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5239" r:id="rId2"/>
  </p:sldMasterIdLst>
  <p:notesMasterIdLst>
    <p:notesMasterId r:id="rId19"/>
  </p:notesMasterIdLst>
  <p:handoutMasterIdLst>
    <p:handoutMasterId r:id="rId20"/>
  </p:handoutMasterIdLst>
  <p:sldIdLst>
    <p:sldId id="293" r:id="rId3"/>
    <p:sldId id="1037" r:id="rId4"/>
    <p:sldId id="1062" r:id="rId5"/>
    <p:sldId id="1119" r:id="rId6"/>
    <p:sldId id="1107" r:id="rId7"/>
    <p:sldId id="1111" r:id="rId8"/>
    <p:sldId id="1112" r:id="rId9"/>
    <p:sldId id="1113" r:id="rId10"/>
    <p:sldId id="1114" r:id="rId11"/>
    <p:sldId id="1109" r:id="rId12"/>
    <p:sldId id="1115" r:id="rId13"/>
    <p:sldId id="1116" r:id="rId14"/>
    <p:sldId id="1117" r:id="rId15"/>
    <p:sldId id="1118" r:id="rId16"/>
    <p:sldId id="1110" r:id="rId17"/>
    <p:sldId id="270" r:id="rId18"/>
  </p:sldIdLst>
  <p:sldSz cx="12192000" cy="6858000"/>
  <p:notesSz cx="6802438" cy="9934575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Kalniņa" initials="JK" lastIdx="1" clrIdx="0">
    <p:extLst>
      <p:ext uri="{19B8F6BF-5375-455C-9EA6-DF929625EA0E}">
        <p15:presenceInfo xmlns:p15="http://schemas.microsoft.com/office/powerpoint/2012/main" userId="S-1-5-21-2498500746-1403542145-1811301931-50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68" autoAdjust="0"/>
    <p:restoredTop sz="80544" autoAdjust="0"/>
  </p:normalViewPr>
  <p:slideViewPr>
    <p:cSldViewPr snapToGrid="0" snapToObjects="1">
      <p:cViewPr varScale="1">
        <p:scale>
          <a:sx n="69" d="100"/>
          <a:sy n="69" d="100"/>
        </p:scale>
        <p:origin x="80" y="2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36" y="-102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000"/>
              <a:t>No nelegālās aprites izņemtās cigaretes (milj. gab.)</a:t>
            </a:r>
          </a:p>
        </c:rich>
      </c:tx>
      <c:layout>
        <c:manualLayout>
          <c:xMode val="edge"/>
          <c:yMode val="edge"/>
          <c:x val="0.3504572197034217"/>
          <c:y val="6.0152611620417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2.8653104853955065E-2"/>
          <c:y val="0.17572580300426616"/>
          <c:w val="0.94358974358974357"/>
          <c:h val="0.72800755768814496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tx1"/>
              </a:solidFill>
              <a:ln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D04-4F00-9F14-AC00BFCD47A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140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D04-4F00-9F14-AC00BFCD47A6}"/>
                </c:ext>
              </c:extLst>
            </c:dLbl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'dinamika_2010-2022'!$O$6:$R$6</c:f>
              <c:strCache>
                <c:ptCount val="4"/>
                <c:pt idx="0">
                  <c:v>2020.g.</c:v>
                </c:pt>
                <c:pt idx="1">
                  <c:v>2021.g.</c:v>
                </c:pt>
                <c:pt idx="2">
                  <c:v>2022.g. </c:v>
                </c:pt>
                <c:pt idx="3">
                  <c:v>2023.g. 4mēn.</c:v>
                </c:pt>
              </c:strCache>
            </c:strRef>
          </c:cat>
          <c:val>
            <c:numRef>
              <c:f>'dinamika_2010-2022'!$O$7:$R$7</c:f>
              <c:numCache>
                <c:formatCode>0.00</c:formatCode>
                <c:ptCount val="4"/>
                <c:pt idx="0">
                  <c:v>115.2</c:v>
                </c:pt>
                <c:pt idx="1">
                  <c:v>139.53</c:v>
                </c:pt>
                <c:pt idx="2" formatCode="General">
                  <c:v>43.7</c:v>
                </c:pt>
                <c:pt idx="3" formatCode="General">
                  <c:v>6.27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04-4F00-9F14-AC00BFCD47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1622560"/>
        <c:axId val="751617984"/>
      </c:lineChart>
      <c:catAx>
        <c:axId val="7516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51617984"/>
        <c:crosses val="autoZero"/>
        <c:auto val="1"/>
        <c:lblAlgn val="ctr"/>
        <c:lblOffset val="100"/>
        <c:noMultiLvlLbl val="0"/>
      </c:catAx>
      <c:valAx>
        <c:axId val="75161798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75162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+mn-lt"/>
        </a:defRPr>
      </a:pPr>
      <a:endParaRPr lang="lv-L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000" dirty="0" err="1"/>
              <a:t>lzņemtās</a:t>
            </a:r>
            <a:r>
              <a:rPr lang="lv-LV" sz="1000" dirty="0"/>
              <a:t> tabakas </a:t>
            </a:r>
          </a:p>
          <a:p>
            <a:pPr>
              <a:defRPr sz="1000"/>
            </a:pPr>
            <a:r>
              <a:rPr lang="lv-LV" sz="1000" dirty="0"/>
              <a:t>daudzums (kg)</a:t>
            </a:r>
          </a:p>
        </c:rich>
      </c:tx>
      <c:layout>
        <c:manualLayout>
          <c:xMode val="edge"/>
          <c:yMode val="edge"/>
          <c:x val="0.58700211288662607"/>
          <c:y val="3.3596165275497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204 938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10875997178412"/>
                      <c:h val="0.1837710240569706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A42A-440D-98D9-C70391BFD4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36 930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42A-440D-98D9-C70391BFD4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25 966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42A-440D-98D9-C70391BFD425}"/>
                </c:ext>
              </c:extLst>
            </c:dLbl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'dinamika_2010-2022'!$P$58:$P$60</c:f>
              <c:strCache>
                <c:ptCount val="3"/>
                <c:pt idx="0">
                  <c:v>2020.g.</c:v>
                </c:pt>
                <c:pt idx="1">
                  <c:v>2021.g.</c:v>
                </c:pt>
                <c:pt idx="2">
                  <c:v>2022.g.</c:v>
                </c:pt>
              </c:strCache>
              <c:extLst/>
            </c:strRef>
          </c:cat>
          <c:val>
            <c:numRef>
              <c:f>'dinamika_2010-2022'!$Q$58:$Q$60</c:f>
              <c:numCache>
                <c:formatCode>General</c:formatCode>
                <c:ptCount val="3"/>
                <c:pt idx="0">
                  <c:v>204938</c:v>
                </c:pt>
                <c:pt idx="1">
                  <c:v>36930</c:v>
                </c:pt>
                <c:pt idx="2">
                  <c:v>25966.3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42A-440D-98D9-C70391BFD4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72727776"/>
        <c:axId val="1472716960"/>
      </c:lineChart>
      <c:catAx>
        <c:axId val="147272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72716960"/>
        <c:crosses val="autoZero"/>
        <c:auto val="1"/>
        <c:lblAlgn val="ctr"/>
        <c:lblOffset val="100"/>
        <c:noMultiLvlLbl val="0"/>
      </c:catAx>
      <c:valAx>
        <c:axId val="1472716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727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+mn-lt"/>
        </a:defRPr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lv-LV"/>
              <a:t> E- CIGARETES </a:t>
            </a:r>
          </a:p>
        </c:rich>
      </c:tx>
      <c:layout>
        <c:manualLayout>
          <c:xMode val="edge"/>
          <c:yMode val="edge"/>
          <c:x val="0"/>
          <c:y val="4.17507920788624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8227491341590199"/>
          <c:y val="0.11036457302190096"/>
          <c:w val="0.68918586931309433"/>
          <c:h val="0.727047877962761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F497D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8.3847852176673315E-4"/>
                  <c:y val="1.59209669521909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4C-43B3-9750-D475933E9382}"/>
                </c:ext>
              </c:extLst>
            </c:dLbl>
            <c:dLbl>
              <c:idx val="1"/>
              <c:layout>
                <c:manualLayout>
                  <c:x val="7.2851009845299073E-3"/>
                  <c:y val="2.70322780425965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4C-43B3-9750-D475933E9382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C4C-43B3-9750-D475933E9382}"/>
                </c:ext>
              </c:extLst>
            </c:dLbl>
            <c:dLbl>
              <c:idx val="3"/>
              <c:layout>
                <c:manualLayout>
                  <c:x val="4.064928588760403E-3"/>
                  <c:y val="1.65892054561120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4C-43B3-9750-D475933E938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'dinamika_2010-2022'!$F$67:$I$67</c:f>
              <c:strCache>
                <c:ptCount val="4"/>
                <c:pt idx="0">
                  <c:v>2020.g.</c:v>
                </c:pt>
                <c:pt idx="1">
                  <c:v>2021.g.</c:v>
                </c:pt>
                <c:pt idx="2">
                  <c:v>2022.g.</c:v>
                </c:pt>
                <c:pt idx="3">
                  <c:v>2023.g. 4 mēn.</c:v>
                </c:pt>
              </c:strCache>
            </c:strRef>
          </c:cat>
          <c:val>
            <c:numRef>
              <c:f>'dinamika_2010-2022'!$F$72:$I$72</c:f>
              <c:numCache>
                <c:formatCode>General</c:formatCode>
                <c:ptCount val="4"/>
                <c:pt idx="0">
                  <c:v>23207</c:v>
                </c:pt>
                <c:pt idx="1">
                  <c:v>14995</c:v>
                </c:pt>
                <c:pt idx="2">
                  <c:v>94346</c:v>
                </c:pt>
                <c:pt idx="3">
                  <c:v>16889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4C-43B3-9750-D475933E93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313443743"/>
        <c:axId val="1313440831"/>
      </c:barChart>
      <c:catAx>
        <c:axId val="131344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13440831"/>
        <c:crosses val="autoZero"/>
        <c:auto val="1"/>
        <c:lblAlgn val="ctr"/>
        <c:lblOffset val="100"/>
        <c:noMultiLvlLbl val="0"/>
      </c:catAx>
      <c:valAx>
        <c:axId val="13134408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3443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+mn-lt"/>
        </a:defRPr>
      </a:pPr>
      <a:endParaRPr lang="lv-L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000" b="1" i="0" u="none" strike="noStrike" kern="1200" cap="all" spc="10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lv-LV" sz="1000" dirty="0">
                <a:solidFill>
                  <a:srgbClr val="002060"/>
                </a:solidFill>
              </a:rPr>
              <a:t>No nelegālās aprites </a:t>
            </a:r>
          </a:p>
          <a:p>
            <a:pPr algn="r">
              <a:defRPr sz="1000">
                <a:solidFill>
                  <a:srgbClr val="002060"/>
                </a:solidFill>
              </a:defRPr>
            </a:pPr>
            <a:r>
              <a:rPr lang="lv-LV" sz="1000" dirty="0">
                <a:solidFill>
                  <a:srgbClr val="002060"/>
                </a:solidFill>
              </a:rPr>
              <a:t>izņemtais alkohols </a:t>
            </a:r>
          </a:p>
          <a:p>
            <a:pPr algn="r">
              <a:defRPr sz="1000">
                <a:solidFill>
                  <a:srgbClr val="002060"/>
                </a:solidFill>
              </a:defRPr>
            </a:pPr>
            <a:r>
              <a:rPr lang="lv-LV" sz="1000" dirty="0">
                <a:solidFill>
                  <a:srgbClr val="002060"/>
                </a:solidFill>
              </a:rPr>
              <a:t>(tūkst. litru) </a:t>
            </a:r>
          </a:p>
        </c:rich>
      </c:tx>
      <c:layout>
        <c:manualLayout>
          <c:xMode val="edge"/>
          <c:yMode val="edge"/>
          <c:x val="0.44650854226043835"/>
          <c:y val="9.32793512760756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000" b="1" i="0" u="none" strike="noStrike" kern="1200" cap="all" spc="100" normalizeH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2.9993183367416496E-2"/>
          <c:y val="8.8372739903990069E-2"/>
          <c:w val="0.94001363326516696"/>
          <c:h val="0.77859062939279655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1DF-414F-A6D6-9FE9ADEB17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1DF-414F-A6D6-9FE9ADEB17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1DF-414F-A6D6-9FE9ADEB175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1DF-414F-A6D6-9FE9ADEB1751}"/>
                </c:ext>
              </c:extLst>
            </c:dLbl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'dinamika_2010-2022'!$O$6:$R$6</c:f>
              <c:strCache>
                <c:ptCount val="4"/>
                <c:pt idx="0">
                  <c:v>2020.g.</c:v>
                </c:pt>
                <c:pt idx="1">
                  <c:v>2021.g.</c:v>
                </c:pt>
                <c:pt idx="2">
                  <c:v>2022.g. </c:v>
                </c:pt>
                <c:pt idx="3">
                  <c:v>2023.g. 4mēn.</c:v>
                </c:pt>
              </c:strCache>
              <c:extLst/>
            </c:strRef>
          </c:cat>
          <c:val>
            <c:numRef>
              <c:f>'dinamika_2010-2022'!$O$9:$R$9</c:f>
              <c:numCache>
                <c:formatCode>General</c:formatCode>
                <c:ptCount val="4"/>
                <c:pt idx="0" formatCode="0.0">
                  <c:v>139.34</c:v>
                </c:pt>
                <c:pt idx="1">
                  <c:v>38.83</c:v>
                </c:pt>
                <c:pt idx="2">
                  <c:v>59.75</c:v>
                </c:pt>
                <c:pt idx="3" formatCode="0.00">
                  <c:v>19.628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E1DF-414F-A6D6-9FE9ADEB175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485597600"/>
        <c:axId val="485594320"/>
      </c:lineChart>
      <c:catAx>
        <c:axId val="4855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5594320"/>
        <c:crosses val="autoZero"/>
        <c:auto val="1"/>
        <c:lblAlgn val="ctr"/>
        <c:lblOffset val="100"/>
        <c:noMultiLvlLbl val="0"/>
      </c:catAx>
      <c:valAx>
        <c:axId val="4855943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855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>
          <a:latin typeface="+mn-lt"/>
        </a:defRPr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07/relationships/hdphoto" Target="../media/hdphoto1.wdp"/><Relationship Id="rId1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07/relationships/hdphoto" Target="../media/hdphoto1.wdp"/><Relationship Id="rId1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FFCD3-48E3-C145-8243-72D30942F78C}" type="doc">
      <dgm:prSet loTypeId="urn:microsoft.com/office/officeart/2005/8/layout/hierarchy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F065283-F5EC-F342-BD91-95AAF62788D7}">
      <dgm:prSet phldrT="[Text]"/>
      <dgm:spPr/>
      <dgm:t>
        <a:bodyPr/>
        <a:lstStyle/>
        <a:p>
          <a:r>
            <a:rPr lang="lv-LV" noProof="0" dirty="0"/>
            <a:t>Sabiedrība</a:t>
          </a:r>
        </a:p>
      </dgm:t>
    </dgm:pt>
    <dgm:pt modelId="{CA6E88D5-5353-3246-AF3F-D1429DB66073}" type="parTrans" cxnId="{991E7596-9515-1B4F-9E09-7E9706D26FFE}">
      <dgm:prSet/>
      <dgm:spPr/>
      <dgm:t>
        <a:bodyPr/>
        <a:lstStyle/>
        <a:p>
          <a:endParaRPr lang="en-GB"/>
        </a:p>
      </dgm:t>
    </dgm:pt>
    <dgm:pt modelId="{C5776E28-B935-3E4A-9331-2B3D498080B8}" type="sibTrans" cxnId="{991E7596-9515-1B4F-9E09-7E9706D26FFE}">
      <dgm:prSet/>
      <dgm:spPr/>
      <dgm:t>
        <a:bodyPr/>
        <a:lstStyle/>
        <a:p>
          <a:endParaRPr lang="en-GB"/>
        </a:p>
      </dgm:t>
    </dgm:pt>
    <dgm:pt modelId="{B310CA90-F5CC-A041-84D7-43BF94410251}">
      <dgm:prSet phldrT="[Text]"/>
      <dgm:spPr/>
      <dgm:t>
        <a:bodyPr/>
        <a:lstStyle/>
        <a:p>
          <a:r>
            <a:rPr lang="lv-LV" noProof="0" dirty="0"/>
            <a:t>Pirktspēja</a:t>
          </a:r>
        </a:p>
      </dgm:t>
    </dgm:pt>
    <dgm:pt modelId="{F3974F3F-E408-9444-BE46-63AEEB037E40}" type="parTrans" cxnId="{97015DAD-6E64-8F41-94FE-19EB2973AA15}">
      <dgm:prSet/>
      <dgm:spPr/>
      <dgm:t>
        <a:bodyPr/>
        <a:lstStyle/>
        <a:p>
          <a:endParaRPr lang="lv-LV" noProof="0" dirty="0"/>
        </a:p>
      </dgm:t>
    </dgm:pt>
    <dgm:pt modelId="{2B372B07-BF2C-9946-9A37-1938831C50CB}" type="sibTrans" cxnId="{97015DAD-6E64-8F41-94FE-19EB2973AA15}">
      <dgm:prSet/>
      <dgm:spPr/>
      <dgm:t>
        <a:bodyPr/>
        <a:lstStyle/>
        <a:p>
          <a:endParaRPr lang="en-GB"/>
        </a:p>
      </dgm:t>
    </dgm:pt>
    <dgm:pt modelId="{2B700082-F393-F043-97FC-0614E77602CA}">
      <dgm:prSet phldrT="[Text]"/>
      <dgm:spPr/>
      <dgm:t>
        <a:bodyPr/>
        <a:lstStyle/>
        <a:p>
          <a:r>
            <a:rPr lang="lv-LV" noProof="0" dirty="0"/>
            <a:t>Izglītība, attieksme</a:t>
          </a:r>
        </a:p>
      </dgm:t>
    </dgm:pt>
    <dgm:pt modelId="{2F232A99-868E-244C-8482-78080F09CEEC}" type="parTrans" cxnId="{4889E81C-F400-104C-AE82-C1D8DAEAB07C}">
      <dgm:prSet/>
      <dgm:spPr/>
      <dgm:t>
        <a:bodyPr/>
        <a:lstStyle/>
        <a:p>
          <a:endParaRPr lang="lv-LV" noProof="0" dirty="0"/>
        </a:p>
      </dgm:t>
    </dgm:pt>
    <dgm:pt modelId="{F5E3CA6D-CEBF-294D-B006-58A8FA8E2F4A}" type="sibTrans" cxnId="{4889E81C-F400-104C-AE82-C1D8DAEAB07C}">
      <dgm:prSet/>
      <dgm:spPr/>
      <dgm:t>
        <a:bodyPr/>
        <a:lstStyle/>
        <a:p>
          <a:endParaRPr lang="en-GB"/>
        </a:p>
      </dgm:t>
    </dgm:pt>
    <dgm:pt modelId="{B58082C8-10CD-334F-9C89-1E9D06E5A49B}">
      <dgm:prSet phldrT="[Text]"/>
      <dgm:spPr/>
      <dgm:t>
        <a:bodyPr/>
        <a:lstStyle/>
        <a:p>
          <a:r>
            <a:rPr lang="lv-LV" noProof="0" dirty="0"/>
            <a:t>Valsts politika</a:t>
          </a:r>
        </a:p>
      </dgm:t>
    </dgm:pt>
    <dgm:pt modelId="{2BC6531C-FA88-EC4E-9B75-76C37BB7A1CA}" type="parTrans" cxnId="{1AF3375C-DF01-084F-A71E-AD9B7ED937F8}">
      <dgm:prSet/>
      <dgm:spPr/>
      <dgm:t>
        <a:bodyPr/>
        <a:lstStyle/>
        <a:p>
          <a:endParaRPr lang="en-GB"/>
        </a:p>
      </dgm:t>
    </dgm:pt>
    <dgm:pt modelId="{04BA9EAB-5673-D941-B13F-3AD6FCEAD410}" type="sibTrans" cxnId="{1AF3375C-DF01-084F-A71E-AD9B7ED937F8}">
      <dgm:prSet/>
      <dgm:spPr/>
      <dgm:t>
        <a:bodyPr/>
        <a:lstStyle/>
        <a:p>
          <a:endParaRPr lang="en-GB"/>
        </a:p>
      </dgm:t>
    </dgm:pt>
    <dgm:pt modelId="{D5C94A0A-4492-1E45-9F2B-74427156B219}">
      <dgm:prSet phldrT="[Text]"/>
      <dgm:spPr/>
      <dgm:t>
        <a:bodyPr/>
        <a:lstStyle/>
        <a:p>
          <a:r>
            <a:rPr lang="lv-LV" b="0" noProof="0" dirty="0"/>
            <a:t>Nodokļu politika</a:t>
          </a:r>
        </a:p>
      </dgm:t>
    </dgm:pt>
    <dgm:pt modelId="{3C628BA8-F09E-6B4F-9631-A56A056FA924}" type="parTrans" cxnId="{F36E95F7-C94A-8340-90F1-F9E055E23998}">
      <dgm:prSet/>
      <dgm:spPr/>
      <dgm:t>
        <a:bodyPr/>
        <a:lstStyle/>
        <a:p>
          <a:endParaRPr lang="lv-LV" noProof="0" dirty="0"/>
        </a:p>
      </dgm:t>
    </dgm:pt>
    <dgm:pt modelId="{4DA44CFB-85E8-B74A-BBC1-B70819437890}" type="sibTrans" cxnId="{F36E95F7-C94A-8340-90F1-F9E055E23998}">
      <dgm:prSet/>
      <dgm:spPr/>
      <dgm:t>
        <a:bodyPr/>
        <a:lstStyle/>
        <a:p>
          <a:endParaRPr lang="en-GB"/>
        </a:p>
      </dgm:t>
    </dgm:pt>
    <dgm:pt modelId="{B5E67722-FA0F-1245-B064-38C8805B723A}">
      <dgm:prSet phldrT="[Text]"/>
      <dgm:spPr/>
      <dgm:t>
        <a:bodyPr/>
        <a:lstStyle/>
        <a:p>
          <a:r>
            <a:rPr lang="lv-LV" noProof="0" dirty="0"/>
            <a:t>Stratēģiskā plānošana</a:t>
          </a:r>
        </a:p>
      </dgm:t>
    </dgm:pt>
    <dgm:pt modelId="{1AE19D8E-B70C-9C46-85C6-5AB0FD44CF00}" type="parTrans" cxnId="{05997250-3E25-C94F-B74C-92A0D66ABB92}">
      <dgm:prSet/>
      <dgm:spPr/>
      <dgm:t>
        <a:bodyPr/>
        <a:lstStyle/>
        <a:p>
          <a:endParaRPr lang="lv-LV" noProof="0" dirty="0"/>
        </a:p>
      </dgm:t>
    </dgm:pt>
    <dgm:pt modelId="{E0BB2329-64D3-D943-9E45-5F18CCAFD0A0}" type="sibTrans" cxnId="{05997250-3E25-C94F-B74C-92A0D66ABB92}">
      <dgm:prSet/>
      <dgm:spPr/>
      <dgm:t>
        <a:bodyPr/>
        <a:lstStyle/>
        <a:p>
          <a:endParaRPr lang="en-GB"/>
        </a:p>
      </dgm:t>
    </dgm:pt>
    <dgm:pt modelId="{9A9100A4-1E93-394C-AA88-233AF73B971D}">
      <dgm:prSet phldrT="[Text]"/>
      <dgm:spPr/>
      <dgm:t>
        <a:bodyPr/>
        <a:lstStyle/>
        <a:p>
          <a:r>
            <a:rPr lang="lv-LV" noProof="0" dirty="0"/>
            <a:t>Valsts resursi</a:t>
          </a:r>
        </a:p>
      </dgm:t>
    </dgm:pt>
    <dgm:pt modelId="{8BE6677A-8389-EE45-A968-E69C17EA2A54}" type="parTrans" cxnId="{CD7D21AF-E7BF-AF46-9CC1-5E08CE1C4605}">
      <dgm:prSet/>
      <dgm:spPr/>
      <dgm:t>
        <a:bodyPr/>
        <a:lstStyle/>
        <a:p>
          <a:endParaRPr lang="en-GB"/>
        </a:p>
      </dgm:t>
    </dgm:pt>
    <dgm:pt modelId="{C6ECF420-B275-8244-94E8-59BF9D8EE448}" type="sibTrans" cxnId="{CD7D21AF-E7BF-AF46-9CC1-5E08CE1C4605}">
      <dgm:prSet/>
      <dgm:spPr/>
      <dgm:t>
        <a:bodyPr/>
        <a:lstStyle/>
        <a:p>
          <a:endParaRPr lang="en-GB"/>
        </a:p>
      </dgm:t>
    </dgm:pt>
    <dgm:pt modelId="{6B81279E-A006-C74F-A7C1-C4252499298D}">
      <dgm:prSet phldrT="[Text]"/>
      <dgm:spPr/>
      <dgm:t>
        <a:bodyPr/>
        <a:lstStyle/>
        <a:p>
          <a:r>
            <a:rPr lang="lv-LV" noProof="0" dirty="0"/>
            <a:t>Infrastruktūra </a:t>
          </a:r>
        </a:p>
      </dgm:t>
    </dgm:pt>
    <dgm:pt modelId="{834124BB-7F0C-AE4B-B2C2-62F4C1DB821D}" type="parTrans" cxnId="{0C307F53-A9B6-1044-8213-12951D26F351}">
      <dgm:prSet/>
      <dgm:spPr/>
      <dgm:t>
        <a:bodyPr/>
        <a:lstStyle/>
        <a:p>
          <a:endParaRPr lang="en-GB"/>
        </a:p>
      </dgm:t>
    </dgm:pt>
    <dgm:pt modelId="{DABCD6C9-4DD6-F940-BF08-BEAF64B46B16}" type="sibTrans" cxnId="{0C307F53-A9B6-1044-8213-12951D26F351}">
      <dgm:prSet/>
      <dgm:spPr/>
      <dgm:t>
        <a:bodyPr/>
        <a:lstStyle/>
        <a:p>
          <a:endParaRPr lang="en-GB"/>
        </a:p>
      </dgm:t>
    </dgm:pt>
    <dgm:pt modelId="{5DEADC07-B22D-254C-94D5-0DB3C5447E10}">
      <dgm:prSet phldrT="[Text]"/>
      <dgm:spPr/>
      <dgm:t>
        <a:bodyPr/>
        <a:lstStyle/>
        <a:p>
          <a:r>
            <a:rPr lang="lv-LV" noProof="0" dirty="0"/>
            <a:t>Tehniskais nodrošinājums</a:t>
          </a:r>
        </a:p>
      </dgm:t>
    </dgm:pt>
    <dgm:pt modelId="{B4805C37-C153-0B44-AC80-936881699519}" type="parTrans" cxnId="{3DB31D91-5B7E-4740-8C09-16BF7623572E}">
      <dgm:prSet/>
      <dgm:spPr/>
      <dgm:t>
        <a:bodyPr/>
        <a:lstStyle/>
        <a:p>
          <a:endParaRPr lang="en-GB"/>
        </a:p>
      </dgm:t>
    </dgm:pt>
    <dgm:pt modelId="{78ED0C58-3F08-5941-8966-75FF7E3FBBE4}" type="sibTrans" cxnId="{3DB31D91-5B7E-4740-8C09-16BF7623572E}">
      <dgm:prSet/>
      <dgm:spPr/>
      <dgm:t>
        <a:bodyPr/>
        <a:lstStyle/>
        <a:p>
          <a:endParaRPr lang="en-GB"/>
        </a:p>
      </dgm:t>
    </dgm:pt>
    <dgm:pt modelId="{B2E6F887-2711-5A45-BC9E-DF010B8F1C72}">
      <dgm:prSet phldrT="[Text]"/>
      <dgm:spPr/>
      <dgm:t>
        <a:bodyPr/>
        <a:lstStyle/>
        <a:p>
          <a:r>
            <a:rPr lang="lv-LV" noProof="0" dirty="0"/>
            <a:t>Korupcija</a:t>
          </a:r>
        </a:p>
      </dgm:t>
    </dgm:pt>
    <dgm:pt modelId="{4C392D44-6FA6-754D-9F7B-3D597125AE46}" type="parTrans" cxnId="{32EA81C2-CF44-CC43-A2B4-B9F898DB4BC5}">
      <dgm:prSet/>
      <dgm:spPr/>
      <dgm:t>
        <a:bodyPr/>
        <a:lstStyle/>
        <a:p>
          <a:endParaRPr lang="en-GB"/>
        </a:p>
      </dgm:t>
    </dgm:pt>
    <dgm:pt modelId="{721EAB7E-5292-D84A-98F2-424E7B039017}" type="sibTrans" cxnId="{32EA81C2-CF44-CC43-A2B4-B9F898DB4BC5}">
      <dgm:prSet/>
      <dgm:spPr/>
      <dgm:t>
        <a:bodyPr/>
        <a:lstStyle/>
        <a:p>
          <a:endParaRPr lang="en-GB"/>
        </a:p>
      </dgm:t>
    </dgm:pt>
    <dgm:pt modelId="{6F150843-BAA1-4A4A-9C72-7B1536650C66}">
      <dgm:prSet phldrT="[Text]"/>
      <dgm:spPr/>
      <dgm:t>
        <a:bodyPr/>
        <a:lstStyle/>
        <a:p>
          <a:r>
            <a:rPr lang="lv-LV" noProof="0" dirty="0"/>
            <a:t>Nodarbinātība</a:t>
          </a:r>
        </a:p>
      </dgm:t>
    </dgm:pt>
    <dgm:pt modelId="{D4C27311-5293-0D4C-A490-38BFB2544AB9}" type="parTrans" cxnId="{8076D979-9120-3E45-BEA9-25227606511E}">
      <dgm:prSet/>
      <dgm:spPr/>
      <dgm:t>
        <a:bodyPr/>
        <a:lstStyle/>
        <a:p>
          <a:endParaRPr lang="en-GB"/>
        </a:p>
      </dgm:t>
    </dgm:pt>
    <dgm:pt modelId="{AE4C263B-89DE-914E-993D-51462515D442}" type="sibTrans" cxnId="{8076D979-9120-3E45-BEA9-25227606511E}">
      <dgm:prSet/>
      <dgm:spPr/>
      <dgm:t>
        <a:bodyPr/>
        <a:lstStyle/>
        <a:p>
          <a:endParaRPr lang="en-GB"/>
        </a:p>
      </dgm:t>
    </dgm:pt>
    <dgm:pt modelId="{F2EE79E2-0720-DE49-B5EE-1F028E596E34}">
      <dgm:prSet/>
      <dgm:spPr/>
      <dgm:t>
        <a:bodyPr/>
        <a:lstStyle/>
        <a:p>
          <a:r>
            <a:rPr lang="lv-LV" noProof="0" dirty="0"/>
            <a:t>Ārējie faktori</a:t>
          </a:r>
          <a:endParaRPr lang="en-GB" dirty="0"/>
        </a:p>
      </dgm:t>
    </dgm:pt>
    <dgm:pt modelId="{4FDA1196-94D9-864B-B0D5-625FFAE12146}" type="parTrans" cxnId="{581B912C-05EE-A94B-9C87-EC3D379853FC}">
      <dgm:prSet/>
      <dgm:spPr/>
      <dgm:t>
        <a:bodyPr/>
        <a:lstStyle/>
        <a:p>
          <a:endParaRPr lang="en-GB"/>
        </a:p>
      </dgm:t>
    </dgm:pt>
    <dgm:pt modelId="{3732AA81-D187-4042-9E04-16D538A5BD72}" type="sibTrans" cxnId="{581B912C-05EE-A94B-9C87-EC3D379853FC}">
      <dgm:prSet/>
      <dgm:spPr/>
      <dgm:t>
        <a:bodyPr/>
        <a:lstStyle/>
        <a:p>
          <a:endParaRPr lang="en-GB"/>
        </a:p>
      </dgm:t>
    </dgm:pt>
    <dgm:pt modelId="{BA71B947-079D-064B-99AC-B82DB74E149B}">
      <dgm:prSet/>
      <dgm:spPr/>
      <dgm:t>
        <a:bodyPr/>
        <a:lstStyle/>
        <a:p>
          <a:r>
            <a:rPr lang="lv-LV" noProof="0" dirty="0"/>
            <a:t>Ārējā ES robeža</a:t>
          </a:r>
        </a:p>
      </dgm:t>
    </dgm:pt>
    <dgm:pt modelId="{89A0681A-7B29-204A-B9EC-4A103C08ACCD}" type="parTrans" cxnId="{51132940-5043-8E4C-B914-C94899C5DD2D}">
      <dgm:prSet/>
      <dgm:spPr/>
      <dgm:t>
        <a:bodyPr/>
        <a:lstStyle/>
        <a:p>
          <a:endParaRPr lang="en-GB"/>
        </a:p>
      </dgm:t>
    </dgm:pt>
    <dgm:pt modelId="{871498B1-DEE5-C648-9F83-E0BCAB13EFC6}" type="sibTrans" cxnId="{51132940-5043-8E4C-B914-C94899C5DD2D}">
      <dgm:prSet/>
      <dgm:spPr/>
      <dgm:t>
        <a:bodyPr/>
        <a:lstStyle/>
        <a:p>
          <a:endParaRPr lang="en-GB"/>
        </a:p>
      </dgm:t>
    </dgm:pt>
    <dgm:pt modelId="{7DB787A7-7EE0-3D4D-AD76-FCA2957E0348}">
      <dgm:prSet/>
      <dgm:spPr/>
      <dgm:t>
        <a:bodyPr/>
        <a:lstStyle/>
        <a:p>
          <a:r>
            <a:rPr lang="lv-LV" noProof="0" dirty="0"/>
            <a:t>Preču cenas kaimiņvalstīs</a:t>
          </a:r>
        </a:p>
      </dgm:t>
    </dgm:pt>
    <dgm:pt modelId="{654A8652-D2D9-5D47-8ED6-57C9564D3065}" type="parTrans" cxnId="{217DC0AD-DEDD-6B47-A7B0-6521E1E41A44}">
      <dgm:prSet/>
      <dgm:spPr/>
      <dgm:t>
        <a:bodyPr/>
        <a:lstStyle/>
        <a:p>
          <a:endParaRPr lang="en-GB"/>
        </a:p>
      </dgm:t>
    </dgm:pt>
    <dgm:pt modelId="{0B082EDE-326C-404A-88BD-0D59D86917E5}" type="sibTrans" cxnId="{217DC0AD-DEDD-6B47-A7B0-6521E1E41A44}">
      <dgm:prSet/>
      <dgm:spPr/>
      <dgm:t>
        <a:bodyPr/>
        <a:lstStyle/>
        <a:p>
          <a:endParaRPr lang="en-GB"/>
        </a:p>
      </dgm:t>
    </dgm:pt>
    <dgm:pt modelId="{7BBBFE24-9C44-3144-AC06-C7F146F78562}">
      <dgm:prSet phldrT="[Text]"/>
      <dgm:spPr/>
      <dgm:t>
        <a:bodyPr/>
        <a:lstStyle/>
        <a:p>
          <a:r>
            <a:rPr lang="lv-LV" noProof="0" dirty="0"/>
            <a:t>Pētījumi</a:t>
          </a:r>
        </a:p>
      </dgm:t>
    </dgm:pt>
    <dgm:pt modelId="{DC7B2C5C-837F-D94B-A209-B00DF4FCB613}" type="parTrans" cxnId="{7F7F441E-F6D1-D14A-B9FA-53D4029BE144}">
      <dgm:prSet/>
      <dgm:spPr/>
      <dgm:t>
        <a:bodyPr/>
        <a:lstStyle/>
        <a:p>
          <a:endParaRPr lang="en-GB"/>
        </a:p>
      </dgm:t>
    </dgm:pt>
    <dgm:pt modelId="{FFAE8B1D-2947-8849-AE1C-90DC20DA6245}" type="sibTrans" cxnId="{7F7F441E-F6D1-D14A-B9FA-53D4029BE144}">
      <dgm:prSet/>
      <dgm:spPr/>
      <dgm:t>
        <a:bodyPr/>
        <a:lstStyle/>
        <a:p>
          <a:endParaRPr lang="en-GB"/>
        </a:p>
      </dgm:t>
    </dgm:pt>
    <dgm:pt modelId="{012B521C-BAEF-8A47-86E3-E791852B67A7}">
      <dgm:prSet phldrT="[Text]"/>
      <dgm:spPr/>
      <dgm:t>
        <a:bodyPr/>
        <a:lstStyle/>
        <a:p>
          <a:r>
            <a:rPr lang="lv-LV" noProof="0" dirty="0"/>
            <a:t>Atalgojums</a:t>
          </a:r>
        </a:p>
      </dgm:t>
    </dgm:pt>
    <dgm:pt modelId="{DD2CE695-86D2-2E43-9BB4-DFD56240E3BA}" type="parTrans" cxnId="{F3B60785-7EC3-5347-B23F-0A8684CAD162}">
      <dgm:prSet/>
      <dgm:spPr/>
      <dgm:t>
        <a:bodyPr/>
        <a:lstStyle/>
        <a:p>
          <a:endParaRPr lang="en-GB"/>
        </a:p>
      </dgm:t>
    </dgm:pt>
    <dgm:pt modelId="{D2D577BB-FA5D-8849-8B44-47BA9C27F3B4}" type="sibTrans" cxnId="{F3B60785-7EC3-5347-B23F-0A8684CAD162}">
      <dgm:prSet/>
      <dgm:spPr/>
      <dgm:t>
        <a:bodyPr/>
        <a:lstStyle/>
        <a:p>
          <a:endParaRPr lang="en-GB"/>
        </a:p>
      </dgm:t>
    </dgm:pt>
    <dgm:pt modelId="{BE1213CC-E43F-DB47-8395-2AFAC9E1E4AD}">
      <dgm:prSet phldrT="[Text]"/>
      <dgm:spPr/>
      <dgm:t>
        <a:bodyPr/>
        <a:lstStyle/>
        <a:p>
          <a:r>
            <a:rPr lang="lv-LV" b="0" noProof="0" dirty="0"/>
            <a:t>Ierobežojumu izvēle</a:t>
          </a:r>
        </a:p>
      </dgm:t>
    </dgm:pt>
    <dgm:pt modelId="{95A146C2-555F-FD48-8D97-4C642BEAD34B}" type="parTrans" cxnId="{001507AF-C292-A843-8240-8B10CE5F8A61}">
      <dgm:prSet/>
      <dgm:spPr/>
      <dgm:t>
        <a:bodyPr/>
        <a:lstStyle/>
        <a:p>
          <a:endParaRPr lang="en-GB"/>
        </a:p>
      </dgm:t>
    </dgm:pt>
    <dgm:pt modelId="{9A4EEE09-C107-8A44-9003-66B95BBD6C37}" type="sibTrans" cxnId="{001507AF-C292-A843-8240-8B10CE5F8A61}">
      <dgm:prSet/>
      <dgm:spPr/>
      <dgm:t>
        <a:bodyPr/>
        <a:lstStyle/>
        <a:p>
          <a:endParaRPr lang="en-GB"/>
        </a:p>
      </dgm:t>
    </dgm:pt>
    <dgm:pt modelId="{41F49065-A40F-CA46-97ED-9E19EA058AA1}">
      <dgm:prSet/>
      <dgm:spPr/>
      <dgm:t>
        <a:bodyPr/>
        <a:lstStyle/>
        <a:p>
          <a:r>
            <a:rPr lang="lv-LV" b="1" noProof="0"/>
            <a:t>Ģeopolitiskā situācija</a:t>
          </a:r>
          <a:endParaRPr lang="lv-LV" b="1" noProof="0" dirty="0"/>
        </a:p>
      </dgm:t>
    </dgm:pt>
    <dgm:pt modelId="{7C36BA9E-1605-8848-B6D4-44E83DE5E5EE}" type="parTrans" cxnId="{B9F48E62-6536-304A-BF34-17ADDC33F8C5}">
      <dgm:prSet/>
      <dgm:spPr/>
      <dgm:t>
        <a:bodyPr/>
        <a:lstStyle/>
        <a:p>
          <a:endParaRPr lang="en-GB"/>
        </a:p>
      </dgm:t>
    </dgm:pt>
    <dgm:pt modelId="{33707401-6827-2A46-B9D2-945752741FF2}" type="sibTrans" cxnId="{B9F48E62-6536-304A-BF34-17ADDC33F8C5}">
      <dgm:prSet/>
      <dgm:spPr/>
      <dgm:t>
        <a:bodyPr/>
        <a:lstStyle/>
        <a:p>
          <a:endParaRPr lang="en-GB"/>
        </a:p>
      </dgm:t>
    </dgm:pt>
    <dgm:pt modelId="{BB69103F-9EBD-4140-923A-9FE48A9BDBE8}" type="pres">
      <dgm:prSet presAssocID="{5DBFFCD3-48E3-C145-8243-72D30942F7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6D988FF-1431-AE4C-90DC-A1A26199F7DF}" type="pres">
      <dgm:prSet presAssocID="{EF065283-F5EC-F342-BD91-95AAF62788D7}" presName="root" presStyleCnt="0"/>
      <dgm:spPr/>
    </dgm:pt>
    <dgm:pt modelId="{15956B1C-31EC-1346-A433-1DA3F5D84DA4}" type="pres">
      <dgm:prSet presAssocID="{EF065283-F5EC-F342-BD91-95AAF62788D7}" presName="rootComposite" presStyleCnt="0"/>
      <dgm:spPr/>
    </dgm:pt>
    <dgm:pt modelId="{EBDD0264-C5AD-3841-A8D8-0C13CFF069EF}" type="pres">
      <dgm:prSet presAssocID="{EF065283-F5EC-F342-BD91-95AAF62788D7}" presName="rootText" presStyleLbl="node1" presStyleIdx="0" presStyleCnt="4"/>
      <dgm:spPr/>
    </dgm:pt>
    <dgm:pt modelId="{4824FCE5-3B6D-444D-95AE-9DCF8406ECC1}" type="pres">
      <dgm:prSet presAssocID="{EF065283-F5EC-F342-BD91-95AAF62788D7}" presName="rootConnector" presStyleLbl="node1" presStyleIdx="0" presStyleCnt="4"/>
      <dgm:spPr/>
    </dgm:pt>
    <dgm:pt modelId="{02B09A0A-7DC3-DC41-9E59-FC494E27F435}" type="pres">
      <dgm:prSet presAssocID="{EF065283-F5EC-F342-BD91-95AAF62788D7}" presName="childShape" presStyleCnt="0"/>
      <dgm:spPr/>
    </dgm:pt>
    <dgm:pt modelId="{1F19333D-07D2-AC4B-8BCA-18CC5319D389}" type="pres">
      <dgm:prSet presAssocID="{F3974F3F-E408-9444-BE46-63AEEB037E40}" presName="Name13" presStyleLbl="parChTrans1D2" presStyleIdx="0" presStyleCnt="14"/>
      <dgm:spPr/>
    </dgm:pt>
    <dgm:pt modelId="{55D6F176-4A37-6C49-895F-8E2CFE07391F}" type="pres">
      <dgm:prSet presAssocID="{B310CA90-F5CC-A041-84D7-43BF94410251}" presName="childText" presStyleLbl="bgAcc1" presStyleIdx="0" presStyleCnt="14">
        <dgm:presLayoutVars>
          <dgm:bulletEnabled val="1"/>
        </dgm:presLayoutVars>
      </dgm:prSet>
      <dgm:spPr/>
    </dgm:pt>
    <dgm:pt modelId="{C803DF02-22E2-3D45-A8EB-6E804193CE62}" type="pres">
      <dgm:prSet presAssocID="{D4C27311-5293-0D4C-A490-38BFB2544AB9}" presName="Name13" presStyleLbl="parChTrans1D2" presStyleIdx="1" presStyleCnt="14"/>
      <dgm:spPr/>
    </dgm:pt>
    <dgm:pt modelId="{AF6013E8-E985-4F46-9553-CA1B7EDA0A3C}" type="pres">
      <dgm:prSet presAssocID="{6F150843-BAA1-4A4A-9C72-7B1536650C66}" presName="childText" presStyleLbl="bgAcc1" presStyleIdx="1" presStyleCnt="14">
        <dgm:presLayoutVars>
          <dgm:bulletEnabled val="1"/>
        </dgm:presLayoutVars>
      </dgm:prSet>
      <dgm:spPr/>
    </dgm:pt>
    <dgm:pt modelId="{37C026E2-AC1C-434D-898A-E44F26999060}" type="pres">
      <dgm:prSet presAssocID="{2F232A99-868E-244C-8482-78080F09CEEC}" presName="Name13" presStyleLbl="parChTrans1D2" presStyleIdx="2" presStyleCnt="14"/>
      <dgm:spPr/>
    </dgm:pt>
    <dgm:pt modelId="{188C4181-39F6-4644-941C-AA31E736F488}" type="pres">
      <dgm:prSet presAssocID="{2B700082-F393-F043-97FC-0614E77602CA}" presName="childText" presStyleLbl="bgAcc1" presStyleIdx="2" presStyleCnt="14">
        <dgm:presLayoutVars>
          <dgm:bulletEnabled val="1"/>
        </dgm:presLayoutVars>
      </dgm:prSet>
      <dgm:spPr/>
    </dgm:pt>
    <dgm:pt modelId="{DA7EFBBF-4558-2B4C-9A92-ABD639D0E861}" type="pres">
      <dgm:prSet presAssocID="{4C392D44-6FA6-754D-9F7B-3D597125AE46}" presName="Name13" presStyleLbl="parChTrans1D2" presStyleIdx="3" presStyleCnt="14"/>
      <dgm:spPr/>
    </dgm:pt>
    <dgm:pt modelId="{6C0743B3-18A0-5C42-9368-B3272036583B}" type="pres">
      <dgm:prSet presAssocID="{B2E6F887-2711-5A45-BC9E-DF010B8F1C72}" presName="childText" presStyleLbl="bgAcc1" presStyleIdx="3" presStyleCnt="14">
        <dgm:presLayoutVars>
          <dgm:bulletEnabled val="1"/>
        </dgm:presLayoutVars>
      </dgm:prSet>
      <dgm:spPr/>
    </dgm:pt>
    <dgm:pt modelId="{2BE3D645-71B3-9E46-A54A-2AF100EB0F1B}" type="pres">
      <dgm:prSet presAssocID="{B58082C8-10CD-334F-9C89-1E9D06E5A49B}" presName="root" presStyleCnt="0"/>
      <dgm:spPr/>
    </dgm:pt>
    <dgm:pt modelId="{51AAE42B-4882-4E43-A34F-672DB0B6114B}" type="pres">
      <dgm:prSet presAssocID="{B58082C8-10CD-334F-9C89-1E9D06E5A49B}" presName="rootComposite" presStyleCnt="0"/>
      <dgm:spPr/>
    </dgm:pt>
    <dgm:pt modelId="{4766FDBE-FB0B-6F45-A24B-BE0A9783A420}" type="pres">
      <dgm:prSet presAssocID="{B58082C8-10CD-334F-9C89-1E9D06E5A49B}" presName="rootText" presStyleLbl="node1" presStyleIdx="1" presStyleCnt="4"/>
      <dgm:spPr/>
    </dgm:pt>
    <dgm:pt modelId="{2A03B59E-F2FA-F448-B243-121778A3D89B}" type="pres">
      <dgm:prSet presAssocID="{B58082C8-10CD-334F-9C89-1E9D06E5A49B}" presName="rootConnector" presStyleLbl="node1" presStyleIdx="1" presStyleCnt="4"/>
      <dgm:spPr/>
    </dgm:pt>
    <dgm:pt modelId="{E55869F2-F7F7-C242-A8D2-BD5BF50CF136}" type="pres">
      <dgm:prSet presAssocID="{B58082C8-10CD-334F-9C89-1E9D06E5A49B}" presName="childShape" presStyleCnt="0"/>
      <dgm:spPr/>
    </dgm:pt>
    <dgm:pt modelId="{24A64FE1-51F1-CA48-93D4-F3B5DE45F797}" type="pres">
      <dgm:prSet presAssocID="{3C628BA8-F09E-6B4F-9631-A56A056FA924}" presName="Name13" presStyleLbl="parChTrans1D2" presStyleIdx="4" presStyleCnt="14"/>
      <dgm:spPr/>
    </dgm:pt>
    <dgm:pt modelId="{418ED0CD-4C59-0546-8E1B-137CD39DCBEE}" type="pres">
      <dgm:prSet presAssocID="{D5C94A0A-4492-1E45-9F2B-74427156B219}" presName="childText" presStyleLbl="bgAcc1" presStyleIdx="4" presStyleCnt="14">
        <dgm:presLayoutVars>
          <dgm:bulletEnabled val="1"/>
        </dgm:presLayoutVars>
      </dgm:prSet>
      <dgm:spPr/>
    </dgm:pt>
    <dgm:pt modelId="{FB1FB398-F9A8-5347-BF3A-5FD43FF31A86}" type="pres">
      <dgm:prSet presAssocID="{95A146C2-555F-FD48-8D97-4C642BEAD34B}" presName="Name13" presStyleLbl="parChTrans1D2" presStyleIdx="5" presStyleCnt="14"/>
      <dgm:spPr/>
    </dgm:pt>
    <dgm:pt modelId="{520D4A92-93D1-5441-8684-3716E5A46046}" type="pres">
      <dgm:prSet presAssocID="{BE1213CC-E43F-DB47-8395-2AFAC9E1E4AD}" presName="childText" presStyleLbl="bgAcc1" presStyleIdx="5" presStyleCnt="14">
        <dgm:presLayoutVars>
          <dgm:bulletEnabled val="1"/>
        </dgm:presLayoutVars>
      </dgm:prSet>
      <dgm:spPr/>
    </dgm:pt>
    <dgm:pt modelId="{799AAF89-C376-0344-863F-01793AD661CB}" type="pres">
      <dgm:prSet presAssocID="{1AE19D8E-B70C-9C46-85C6-5AB0FD44CF00}" presName="Name13" presStyleLbl="parChTrans1D2" presStyleIdx="6" presStyleCnt="14"/>
      <dgm:spPr/>
    </dgm:pt>
    <dgm:pt modelId="{78F5D965-134A-6B43-BF78-A4B8B9D4C87B}" type="pres">
      <dgm:prSet presAssocID="{B5E67722-FA0F-1245-B064-38C8805B723A}" presName="childText" presStyleLbl="bgAcc1" presStyleIdx="6" presStyleCnt="14">
        <dgm:presLayoutVars>
          <dgm:bulletEnabled val="1"/>
        </dgm:presLayoutVars>
      </dgm:prSet>
      <dgm:spPr/>
    </dgm:pt>
    <dgm:pt modelId="{D754676F-F521-7949-9BEE-86909C5BE026}" type="pres">
      <dgm:prSet presAssocID="{DC7B2C5C-837F-D94B-A209-B00DF4FCB613}" presName="Name13" presStyleLbl="parChTrans1D2" presStyleIdx="7" presStyleCnt="14"/>
      <dgm:spPr/>
    </dgm:pt>
    <dgm:pt modelId="{F67268A6-333C-5D4A-B29C-C359407E3686}" type="pres">
      <dgm:prSet presAssocID="{7BBBFE24-9C44-3144-AC06-C7F146F78562}" presName="childText" presStyleLbl="bgAcc1" presStyleIdx="7" presStyleCnt="14">
        <dgm:presLayoutVars>
          <dgm:bulletEnabled val="1"/>
        </dgm:presLayoutVars>
      </dgm:prSet>
      <dgm:spPr/>
    </dgm:pt>
    <dgm:pt modelId="{5C81CD44-C980-BB40-B87F-D47BC5E2D43F}" type="pres">
      <dgm:prSet presAssocID="{9A9100A4-1E93-394C-AA88-233AF73B971D}" presName="root" presStyleCnt="0"/>
      <dgm:spPr/>
    </dgm:pt>
    <dgm:pt modelId="{EF26ABCA-92CF-A146-ADCB-51EE5FE51631}" type="pres">
      <dgm:prSet presAssocID="{9A9100A4-1E93-394C-AA88-233AF73B971D}" presName="rootComposite" presStyleCnt="0"/>
      <dgm:spPr/>
    </dgm:pt>
    <dgm:pt modelId="{9BC88A4B-713B-DC4D-9077-B0D71114595A}" type="pres">
      <dgm:prSet presAssocID="{9A9100A4-1E93-394C-AA88-233AF73B971D}" presName="rootText" presStyleLbl="node1" presStyleIdx="2" presStyleCnt="4"/>
      <dgm:spPr/>
    </dgm:pt>
    <dgm:pt modelId="{F478A93C-C1EE-EF42-B527-BAA0400585F0}" type="pres">
      <dgm:prSet presAssocID="{9A9100A4-1E93-394C-AA88-233AF73B971D}" presName="rootConnector" presStyleLbl="node1" presStyleIdx="2" presStyleCnt="4"/>
      <dgm:spPr/>
    </dgm:pt>
    <dgm:pt modelId="{619B9880-4A45-BC49-A240-8CA6CEC1AE3B}" type="pres">
      <dgm:prSet presAssocID="{9A9100A4-1E93-394C-AA88-233AF73B971D}" presName="childShape" presStyleCnt="0"/>
      <dgm:spPr/>
    </dgm:pt>
    <dgm:pt modelId="{95E29B07-0EB4-3E48-A917-3F32B42BF8F7}" type="pres">
      <dgm:prSet presAssocID="{834124BB-7F0C-AE4B-B2C2-62F4C1DB821D}" presName="Name13" presStyleLbl="parChTrans1D2" presStyleIdx="8" presStyleCnt="14"/>
      <dgm:spPr/>
    </dgm:pt>
    <dgm:pt modelId="{CB7B0D1C-38D0-0C4C-A8A7-CFF773E9275B}" type="pres">
      <dgm:prSet presAssocID="{6B81279E-A006-C74F-A7C1-C4252499298D}" presName="childText" presStyleLbl="bgAcc1" presStyleIdx="8" presStyleCnt="14">
        <dgm:presLayoutVars>
          <dgm:bulletEnabled val="1"/>
        </dgm:presLayoutVars>
      </dgm:prSet>
      <dgm:spPr/>
    </dgm:pt>
    <dgm:pt modelId="{D8EC3BD6-F3D9-5F4D-9990-4F2CA359391D}" type="pres">
      <dgm:prSet presAssocID="{B4805C37-C153-0B44-AC80-936881699519}" presName="Name13" presStyleLbl="parChTrans1D2" presStyleIdx="9" presStyleCnt="14"/>
      <dgm:spPr/>
    </dgm:pt>
    <dgm:pt modelId="{C18D7053-3117-234A-8B84-0B25399C39A5}" type="pres">
      <dgm:prSet presAssocID="{5DEADC07-B22D-254C-94D5-0DB3C5447E10}" presName="childText" presStyleLbl="bgAcc1" presStyleIdx="9" presStyleCnt="14">
        <dgm:presLayoutVars>
          <dgm:bulletEnabled val="1"/>
        </dgm:presLayoutVars>
      </dgm:prSet>
      <dgm:spPr/>
    </dgm:pt>
    <dgm:pt modelId="{8DB26F90-BFD3-0C4A-A955-895AAEA703DD}" type="pres">
      <dgm:prSet presAssocID="{DD2CE695-86D2-2E43-9BB4-DFD56240E3BA}" presName="Name13" presStyleLbl="parChTrans1D2" presStyleIdx="10" presStyleCnt="14"/>
      <dgm:spPr/>
    </dgm:pt>
    <dgm:pt modelId="{EA2D2EBA-9FE4-1C47-919D-E51CD4C074D6}" type="pres">
      <dgm:prSet presAssocID="{012B521C-BAEF-8A47-86E3-E791852B67A7}" presName="childText" presStyleLbl="bgAcc1" presStyleIdx="10" presStyleCnt="14">
        <dgm:presLayoutVars>
          <dgm:bulletEnabled val="1"/>
        </dgm:presLayoutVars>
      </dgm:prSet>
      <dgm:spPr/>
    </dgm:pt>
    <dgm:pt modelId="{69E80263-B0A6-F84A-BB40-65B23A5E54F6}" type="pres">
      <dgm:prSet presAssocID="{F2EE79E2-0720-DE49-B5EE-1F028E596E34}" presName="root" presStyleCnt="0"/>
      <dgm:spPr/>
    </dgm:pt>
    <dgm:pt modelId="{A93CEA54-F8AB-AF43-B778-A30519F5465B}" type="pres">
      <dgm:prSet presAssocID="{F2EE79E2-0720-DE49-B5EE-1F028E596E34}" presName="rootComposite" presStyleCnt="0"/>
      <dgm:spPr/>
    </dgm:pt>
    <dgm:pt modelId="{CFB3D667-4BC8-4A4B-B0D7-D568A8183880}" type="pres">
      <dgm:prSet presAssocID="{F2EE79E2-0720-DE49-B5EE-1F028E596E34}" presName="rootText" presStyleLbl="node1" presStyleIdx="3" presStyleCnt="4"/>
      <dgm:spPr/>
    </dgm:pt>
    <dgm:pt modelId="{F7FEC8DB-D289-8046-9095-6D21AE91C2AB}" type="pres">
      <dgm:prSet presAssocID="{F2EE79E2-0720-DE49-B5EE-1F028E596E34}" presName="rootConnector" presStyleLbl="node1" presStyleIdx="3" presStyleCnt="4"/>
      <dgm:spPr/>
    </dgm:pt>
    <dgm:pt modelId="{AC8CF468-C002-744E-B3BA-834D1510222F}" type="pres">
      <dgm:prSet presAssocID="{F2EE79E2-0720-DE49-B5EE-1F028E596E34}" presName="childShape" presStyleCnt="0"/>
      <dgm:spPr/>
    </dgm:pt>
    <dgm:pt modelId="{43E0C9C6-110F-274B-9B8B-644DB167E4B1}" type="pres">
      <dgm:prSet presAssocID="{89A0681A-7B29-204A-B9EC-4A103C08ACCD}" presName="Name13" presStyleLbl="parChTrans1D2" presStyleIdx="11" presStyleCnt="14"/>
      <dgm:spPr/>
    </dgm:pt>
    <dgm:pt modelId="{F1405B74-203E-9844-8AFF-5F3D82932CD7}" type="pres">
      <dgm:prSet presAssocID="{BA71B947-079D-064B-99AC-B82DB74E149B}" presName="childText" presStyleLbl="bgAcc1" presStyleIdx="11" presStyleCnt="14">
        <dgm:presLayoutVars>
          <dgm:bulletEnabled val="1"/>
        </dgm:presLayoutVars>
      </dgm:prSet>
      <dgm:spPr/>
    </dgm:pt>
    <dgm:pt modelId="{44996A46-C2B0-3348-843F-9F75E07466FB}" type="pres">
      <dgm:prSet presAssocID="{654A8652-D2D9-5D47-8ED6-57C9564D3065}" presName="Name13" presStyleLbl="parChTrans1D2" presStyleIdx="12" presStyleCnt="14"/>
      <dgm:spPr/>
    </dgm:pt>
    <dgm:pt modelId="{0ED5DEBD-7EA3-A54B-9248-7E7FEB62E96E}" type="pres">
      <dgm:prSet presAssocID="{7DB787A7-7EE0-3D4D-AD76-FCA2957E0348}" presName="childText" presStyleLbl="bgAcc1" presStyleIdx="12" presStyleCnt="14">
        <dgm:presLayoutVars>
          <dgm:bulletEnabled val="1"/>
        </dgm:presLayoutVars>
      </dgm:prSet>
      <dgm:spPr/>
    </dgm:pt>
    <dgm:pt modelId="{20732CE9-206F-2F4B-9207-E69936524B4D}" type="pres">
      <dgm:prSet presAssocID="{7C36BA9E-1605-8848-B6D4-44E83DE5E5EE}" presName="Name13" presStyleLbl="parChTrans1D2" presStyleIdx="13" presStyleCnt="14"/>
      <dgm:spPr/>
    </dgm:pt>
    <dgm:pt modelId="{9B04FE0C-9BD2-4448-B6C3-24CFCD2265A0}" type="pres">
      <dgm:prSet presAssocID="{41F49065-A40F-CA46-97ED-9E19EA058AA1}" presName="childText" presStyleLbl="bgAcc1" presStyleIdx="13" presStyleCnt="14">
        <dgm:presLayoutVars>
          <dgm:bulletEnabled val="1"/>
        </dgm:presLayoutVars>
      </dgm:prSet>
      <dgm:spPr/>
    </dgm:pt>
  </dgm:ptLst>
  <dgm:cxnLst>
    <dgm:cxn modelId="{F4998004-BD53-6342-A7C6-025B6227E86C}" type="presOf" srcId="{5DEADC07-B22D-254C-94D5-0DB3C5447E10}" destId="{C18D7053-3117-234A-8B84-0B25399C39A5}" srcOrd="0" destOrd="0" presId="urn:microsoft.com/office/officeart/2005/8/layout/hierarchy3"/>
    <dgm:cxn modelId="{64DA8B12-D746-1847-931A-6D0C76E04C87}" type="presOf" srcId="{4C392D44-6FA6-754D-9F7B-3D597125AE46}" destId="{DA7EFBBF-4558-2B4C-9A92-ABD639D0E861}" srcOrd="0" destOrd="0" presId="urn:microsoft.com/office/officeart/2005/8/layout/hierarchy3"/>
    <dgm:cxn modelId="{39ED4917-7E37-254F-A305-0B6781C890FF}" type="presOf" srcId="{6F150843-BAA1-4A4A-9C72-7B1536650C66}" destId="{AF6013E8-E985-4F46-9553-CA1B7EDA0A3C}" srcOrd="0" destOrd="0" presId="urn:microsoft.com/office/officeart/2005/8/layout/hierarchy3"/>
    <dgm:cxn modelId="{640E6C1C-02DF-D74B-8EC6-602826F00B41}" type="presOf" srcId="{B58082C8-10CD-334F-9C89-1E9D06E5A49B}" destId="{4766FDBE-FB0B-6F45-A24B-BE0A9783A420}" srcOrd="0" destOrd="0" presId="urn:microsoft.com/office/officeart/2005/8/layout/hierarchy3"/>
    <dgm:cxn modelId="{4889E81C-F400-104C-AE82-C1D8DAEAB07C}" srcId="{EF065283-F5EC-F342-BD91-95AAF62788D7}" destId="{2B700082-F393-F043-97FC-0614E77602CA}" srcOrd="2" destOrd="0" parTransId="{2F232A99-868E-244C-8482-78080F09CEEC}" sibTransId="{F5E3CA6D-CEBF-294D-B006-58A8FA8E2F4A}"/>
    <dgm:cxn modelId="{7F7F441E-F6D1-D14A-B9FA-53D4029BE144}" srcId="{B58082C8-10CD-334F-9C89-1E9D06E5A49B}" destId="{7BBBFE24-9C44-3144-AC06-C7F146F78562}" srcOrd="3" destOrd="0" parTransId="{DC7B2C5C-837F-D94B-A209-B00DF4FCB613}" sibTransId="{FFAE8B1D-2947-8849-AE1C-90DC20DA6245}"/>
    <dgm:cxn modelId="{CED66523-C326-CB43-A4BD-319277C132D6}" type="presOf" srcId="{7BBBFE24-9C44-3144-AC06-C7F146F78562}" destId="{F67268A6-333C-5D4A-B29C-C359407E3686}" srcOrd="0" destOrd="0" presId="urn:microsoft.com/office/officeart/2005/8/layout/hierarchy3"/>
    <dgm:cxn modelId="{A007DF23-9F78-1C41-A3BE-7F4147267C25}" type="presOf" srcId="{B5E67722-FA0F-1245-B064-38C8805B723A}" destId="{78F5D965-134A-6B43-BF78-A4B8B9D4C87B}" srcOrd="0" destOrd="0" presId="urn:microsoft.com/office/officeart/2005/8/layout/hierarchy3"/>
    <dgm:cxn modelId="{99B2142A-BAC7-2743-A002-96A37131BD73}" type="presOf" srcId="{41F49065-A40F-CA46-97ED-9E19EA058AA1}" destId="{9B04FE0C-9BD2-4448-B6C3-24CFCD2265A0}" srcOrd="0" destOrd="0" presId="urn:microsoft.com/office/officeart/2005/8/layout/hierarchy3"/>
    <dgm:cxn modelId="{581B912C-05EE-A94B-9C87-EC3D379853FC}" srcId="{5DBFFCD3-48E3-C145-8243-72D30942F78C}" destId="{F2EE79E2-0720-DE49-B5EE-1F028E596E34}" srcOrd="3" destOrd="0" parTransId="{4FDA1196-94D9-864B-B0D5-625FFAE12146}" sibTransId="{3732AA81-D187-4042-9E04-16D538A5BD72}"/>
    <dgm:cxn modelId="{DEF27C3B-A209-A145-9A89-5ACA2AFF9E5A}" type="presOf" srcId="{F2EE79E2-0720-DE49-B5EE-1F028E596E34}" destId="{CFB3D667-4BC8-4A4B-B0D7-D568A8183880}" srcOrd="0" destOrd="0" presId="urn:microsoft.com/office/officeart/2005/8/layout/hierarchy3"/>
    <dgm:cxn modelId="{51132940-5043-8E4C-B914-C94899C5DD2D}" srcId="{F2EE79E2-0720-DE49-B5EE-1F028E596E34}" destId="{BA71B947-079D-064B-99AC-B82DB74E149B}" srcOrd="0" destOrd="0" parTransId="{89A0681A-7B29-204A-B9EC-4A103C08ACCD}" sibTransId="{871498B1-DEE5-C648-9F83-E0BCAB13EFC6}"/>
    <dgm:cxn modelId="{1AF3375C-DF01-084F-A71E-AD9B7ED937F8}" srcId="{5DBFFCD3-48E3-C145-8243-72D30942F78C}" destId="{B58082C8-10CD-334F-9C89-1E9D06E5A49B}" srcOrd="1" destOrd="0" parTransId="{2BC6531C-FA88-EC4E-9B75-76C37BB7A1CA}" sibTransId="{04BA9EAB-5673-D941-B13F-3AD6FCEAD410}"/>
    <dgm:cxn modelId="{DF86B261-CB5D-7C49-AB87-F5C8249D982C}" type="presOf" srcId="{654A8652-D2D9-5D47-8ED6-57C9564D3065}" destId="{44996A46-C2B0-3348-843F-9F75E07466FB}" srcOrd="0" destOrd="0" presId="urn:microsoft.com/office/officeart/2005/8/layout/hierarchy3"/>
    <dgm:cxn modelId="{B9F48E62-6536-304A-BF34-17ADDC33F8C5}" srcId="{F2EE79E2-0720-DE49-B5EE-1F028E596E34}" destId="{41F49065-A40F-CA46-97ED-9E19EA058AA1}" srcOrd="2" destOrd="0" parTransId="{7C36BA9E-1605-8848-B6D4-44E83DE5E5EE}" sibTransId="{33707401-6827-2A46-B9D2-945752741FF2}"/>
    <dgm:cxn modelId="{93090B48-3BBB-6E4E-9D39-8F87734310AC}" type="presOf" srcId="{012B521C-BAEF-8A47-86E3-E791852B67A7}" destId="{EA2D2EBA-9FE4-1C47-919D-E51CD4C074D6}" srcOrd="0" destOrd="0" presId="urn:microsoft.com/office/officeart/2005/8/layout/hierarchy3"/>
    <dgm:cxn modelId="{9DA0894C-9483-DD48-9694-3FDBDC6D99F4}" type="presOf" srcId="{DC7B2C5C-837F-D94B-A209-B00DF4FCB613}" destId="{D754676F-F521-7949-9BEE-86909C5BE026}" srcOrd="0" destOrd="0" presId="urn:microsoft.com/office/officeart/2005/8/layout/hierarchy3"/>
    <dgm:cxn modelId="{05997250-3E25-C94F-B74C-92A0D66ABB92}" srcId="{B58082C8-10CD-334F-9C89-1E9D06E5A49B}" destId="{B5E67722-FA0F-1245-B064-38C8805B723A}" srcOrd="2" destOrd="0" parTransId="{1AE19D8E-B70C-9C46-85C6-5AB0FD44CF00}" sibTransId="{E0BB2329-64D3-D943-9E45-5F18CCAFD0A0}"/>
    <dgm:cxn modelId="{0C307F53-A9B6-1044-8213-12951D26F351}" srcId="{9A9100A4-1E93-394C-AA88-233AF73B971D}" destId="{6B81279E-A006-C74F-A7C1-C4252499298D}" srcOrd="0" destOrd="0" parTransId="{834124BB-7F0C-AE4B-B2C2-62F4C1DB821D}" sibTransId="{DABCD6C9-4DD6-F940-BF08-BEAF64B46B16}"/>
    <dgm:cxn modelId="{8DB40259-D728-8541-B230-BA47BE59F2F3}" type="presOf" srcId="{2B700082-F393-F043-97FC-0614E77602CA}" destId="{188C4181-39F6-4644-941C-AA31E736F488}" srcOrd="0" destOrd="0" presId="urn:microsoft.com/office/officeart/2005/8/layout/hierarchy3"/>
    <dgm:cxn modelId="{C5A65F59-E4FD-D541-84F2-34718F606A83}" type="presOf" srcId="{D5C94A0A-4492-1E45-9F2B-74427156B219}" destId="{418ED0CD-4C59-0546-8E1B-137CD39DCBEE}" srcOrd="0" destOrd="0" presId="urn:microsoft.com/office/officeart/2005/8/layout/hierarchy3"/>
    <dgm:cxn modelId="{8076D979-9120-3E45-BEA9-25227606511E}" srcId="{EF065283-F5EC-F342-BD91-95AAF62788D7}" destId="{6F150843-BAA1-4A4A-9C72-7B1536650C66}" srcOrd="1" destOrd="0" parTransId="{D4C27311-5293-0D4C-A490-38BFB2544AB9}" sibTransId="{AE4C263B-89DE-914E-993D-51462515D442}"/>
    <dgm:cxn modelId="{D1BA087A-5AEB-9745-8536-4AAD5F101614}" type="presOf" srcId="{1AE19D8E-B70C-9C46-85C6-5AB0FD44CF00}" destId="{799AAF89-C376-0344-863F-01793AD661CB}" srcOrd="0" destOrd="0" presId="urn:microsoft.com/office/officeart/2005/8/layout/hierarchy3"/>
    <dgm:cxn modelId="{907CE27D-971A-5C46-9DB2-AACEB29ACD6E}" type="presOf" srcId="{F2EE79E2-0720-DE49-B5EE-1F028E596E34}" destId="{F7FEC8DB-D289-8046-9095-6D21AE91C2AB}" srcOrd="1" destOrd="0" presId="urn:microsoft.com/office/officeart/2005/8/layout/hierarchy3"/>
    <dgm:cxn modelId="{EC200980-2C56-C147-84E7-E9A0A4890D3E}" type="presOf" srcId="{B4805C37-C153-0B44-AC80-936881699519}" destId="{D8EC3BD6-F3D9-5F4D-9990-4F2CA359391D}" srcOrd="0" destOrd="0" presId="urn:microsoft.com/office/officeart/2005/8/layout/hierarchy3"/>
    <dgm:cxn modelId="{F3B60785-7EC3-5347-B23F-0A8684CAD162}" srcId="{9A9100A4-1E93-394C-AA88-233AF73B971D}" destId="{012B521C-BAEF-8A47-86E3-E791852B67A7}" srcOrd="2" destOrd="0" parTransId="{DD2CE695-86D2-2E43-9BB4-DFD56240E3BA}" sibTransId="{D2D577BB-FA5D-8849-8B44-47BA9C27F3B4}"/>
    <dgm:cxn modelId="{218D958D-5ED9-8A48-8162-6DCFBAFF4583}" type="presOf" srcId="{B2E6F887-2711-5A45-BC9E-DF010B8F1C72}" destId="{6C0743B3-18A0-5C42-9368-B3272036583B}" srcOrd="0" destOrd="0" presId="urn:microsoft.com/office/officeart/2005/8/layout/hierarchy3"/>
    <dgm:cxn modelId="{3CD7EF8D-BCA9-7E47-BB7D-B8D3B1D7446E}" type="presOf" srcId="{834124BB-7F0C-AE4B-B2C2-62F4C1DB821D}" destId="{95E29B07-0EB4-3E48-A917-3F32B42BF8F7}" srcOrd="0" destOrd="0" presId="urn:microsoft.com/office/officeart/2005/8/layout/hierarchy3"/>
    <dgm:cxn modelId="{3DB31D91-5B7E-4740-8C09-16BF7623572E}" srcId="{9A9100A4-1E93-394C-AA88-233AF73B971D}" destId="{5DEADC07-B22D-254C-94D5-0DB3C5447E10}" srcOrd="1" destOrd="0" parTransId="{B4805C37-C153-0B44-AC80-936881699519}" sibTransId="{78ED0C58-3F08-5941-8966-75FF7E3FBBE4}"/>
    <dgm:cxn modelId="{1CB16893-50FA-D843-893B-D4A594B19030}" type="presOf" srcId="{D4C27311-5293-0D4C-A490-38BFB2544AB9}" destId="{C803DF02-22E2-3D45-A8EB-6E804193CE62}" srcOrd="0" destOrd="0" presId="urn:microsoft.com/office/officeart/2005/8/layout/hierarchy3"/>
    <dgm:cxn modelId="{991E7596-9515-1B4F-9E09-7E9706D26FFE}" srcId="{5DBFFCD3-48E3-C145-8243-72D30942F78C}" destId="{EF065283-F5EC-F342-BD91-95AAF62788D7}" srcOrd="0" destOrd="0" parTransId="{CA6E88D5-5353-3246-AF3F-D1429DB66073}" sibTransId="{C5776E28-B935-3E4A-9331-2B3D498080B8}"/>
    <dgm:cxn modelId="{EF347DA0-40A7-DA47-BBF5-0CF8553ADE53}" type="presOf" srcId="{6B81279E-A006-C74F-A7C1-C4252499298D}" destId="{CB7B0D1C-38D0-0C4C-A8A7-CFF773E9275B}" srcOrd="0" destOrd="0" presId="urn:microsoft.com/office/officeart/2005/8/layout/hierarchy3"/>
    <dgm:cxn modelId="{052060A1-4E93-D04E-8CAA-1C3999896F19}" type="presOf" srcId="{BE1213CC-E43F-DB47-8395-2AFAC9E1E4AD}" destId="{520D4A92-93D1-5441-8684-3716E5A46046}" srcOrd="0" destOrd="0" presId="urn:microsoft.com/office/officeart/2005/8/layout/hierarchy3"/>
    <dgm:cxn modelId="{446942A1-61C0-534B-B0BE-0A60C3ACFA73}" type="presOf" srcId="{EF065283-F5EC-F342-BD91-95AAF62788D7}" destId="{EBDD0264-C5AD-3841-A8D8-0C13CFF069EF}" srcOrd="0" destOrd="0" presId="urn:microsoft.com/office/officeart/2005/8/layout/hierarchy3"/>
    <dgm:cxn modelId="{25CC07A7-422C-5B45-BF64-9D3DA1FB6C06}" type="presOf" srcId="{9A9100A4-1E93-394C-AA88-233AF73B971D}" destId="{F478A93C-C1EE-EF42-B527-BAA0400585F0}" srcOrd="1" destOrd="0" presId="urn:microsoft.com/office/officeart/2005/8/layout/hierarchy3"/>
    <dgm:cxn modelId="{97015DAD-6E64-8F41-94FE-19EB2973AA15}" srcId="{EF065283-F5EC-F342-BD91-95AAF62788D7}" destId="{B310CA90-F5CC-A041-84D7-43BF94410251}" srcOrd="0" destOrd="0" parTransId="{F3974F3F-E408-9444-BE46-63AEEB037E40}" sibTransId="{2B372B07-BF2C-9946-9A37-1938831C50CB}"/>
    <dgm:cxn modelId="{217DC0AD-DEDD-6B47-A7B0-6521E1E41A44}" srcId="{F2EE79E2-0720-DE49-B5EE-1F028E596E34}" destId="{7DB787A7-7EE0-3D4D-AD76-FCA2957E0348}" srcOrd="1" destOrd="0" parTransId="{654A8652-D2D9-5D47-8ED6-57C9564D3065}" sibTransId="{0B082EDE-326C-404A-88BD-0D59D86917E5}"/>
    <dgm:cxn modelId="{001507AF-C292-A843-8240-8B10CE5F8A61}" srcId="{B58082C8-10CD-334F-9C89-1E9D06E5A49B}" destId="{BE1213CC-E43F-DB47-8395-2AFAC9E1E4AD}" srcOrd="1" destOrd="0" parTransId="{95A146C2-555F-FD48-8D97-4C642BEAD34B}" sibTransId="{9A4EEE09-C107-8A44-9003-66B95BBD6C37}"/>
    <dgm:cxn modelId="{CD7D21AF-E7BF-AF46-9CC1-5E08CE1C4605}" srcId="{5DBFFCD3-48E3-C145-8243-72D30942F78C}" destId="{9A9100A4-1E93-394C-AA88-233AF73B971D}" srcOrd="2" destOrd="0" parTransId="{8BE6677A-8389-EE45-A968-E69C17EA2A54}" sibTransId="{C6ECF420-B275-8244-94E8-59BF9D8EE448}"/>
    <dgm:cxn modelId="{0F0BEFB2-4EEF-074C-B6A5-FA7A268A9ACB}" type="presOf" srcId="{7C36BA9E-1605-8848-B6D4-44E83DE5E5EE}" destId="{20732CE9-206F-2F4B-9207-E69936524B4D}" srcOrd="0" destOrd="0" presId="urn:microsoft.com/office/officeart/2005/8/layout/hierarchy3"/>
    <dgm:cxn modelId="{2D4236BB-B84D-284A-8C99-A005021BB82B}" type="presOf" srcId="{B58082C8-10CD-334F-9C89-1E9D06E5A49B}" destId="{2A03B59E-F2FA-F448-B243-121778A3D89B}" srcOrd="1" destOrd="0" presId="urn:microsoft.com/office/officeart/2005/8/layout/hierarchy3"/>
    <dgm:cxn modelId="{32EA81C2-CF44-CC43-A2B4-B9F898DB4BC5}" srcId="{EF065283-F5EC-F342-BD91-95AAF62788D7}" destId="{B2E6F887-2711-5A45-BC9E-DF010B8F1C72}" srcOrd="3" destOrd="0" parTransId="{4C392D44-6FA6-754D-9F7B-3D597125AE46}" sibTransId="{721EAB7E-5292-D84A-98F2-424E7B039017}"/>
    <dgm:cxn modelId="{3F58A8C2-DD2A-F845-AF8C-E98AB4233B89}" type="presOf" srcId="{F3974F3F-E408-9444-BE46-63AEEB037E40}" destId="{1F19333D-07D2-AC4B-8BCA-18CC5319D389}" srcOrd="0" destOrd="0" presId="urn:microsoft.com/office/officeart/2005/8/layout/hierarchy3"/>
    <dgm:cxn modelId="{03BC50C4-E8C6-A549-BFB8-F232EF0B2595}" type="presOf" srcId="{95A146C2-555F-FD48-8D97-4C642BEAD34B}" destId="{FB1FB398-F9A8-5347-BF3A-5FD43FF31A86}" srcOrd="0" destOrd="0" presId="urn:microsoft.com/office/officeart/2005/8/layout/hierarchy3"/>
    <dgm:cxn modelId="{91E40AC6-A750-2C4E-981A-857F7A3CD091}" type="presOf" srcId="{DD2CE695-86D2-2E43-9BB4-DFD56240E3BA}" destId="{8DB26F90-BFD3-0C4A-A955-895AAEA703DD}" srcOrd="0" destOrd="0" presId="urn:microsoft.com/office/officeart/2005/8/layout/hierarchy3"/>
    <dgm:cxn modelId="{314E9BD5-064C-7F49-93A3-5BD5CC5A1B9C}" type="presOf" srcId="{EF065283-F5EC-F342-BD91-95AAF62788D7}" destId="{4824FCE5-3B6D-444D-95AE-9DCF8406ECC1}" srcOrd="1" destOrd="0" presId="urn:microsoft.com/office/officeart/2005/8/layout/hierarchy3"/>
    <dgm:cxn modelId="{AE314ED6-E436-E64F-85FC-76424B0D14CB}" type="presOf" srcId="{BA71B947-079D-064B-99AC-B82DB74E149B}" destId="{F1405B74-203E-9844-8AFF-5F3D82932CD7}" srcOrd="0" destOrd="0" presId="urn:microsoft.com/office/officeart/2005/8/layout/hierarchy3"/>
    <dgm:cxn modelId="{605297DA-99DB-294C-8030-B4EBF418B9B7}" type="presOf" srcId="{7DB787A7-7EE0-3D4D-AD76-FCA2957E0348}" destId="{0ED5DEBD-7EA3-A54B-9248-7E7FEB62E96E}" srcOrd="0" destOrd="0" presId="urn:microsoft.com/office/officeart/2005/8/layout/hierarchy3"/>
    <dgm:cxn modelId="{BE77A5DA-3849-0C43-A41D-75292E751540}" type="presOf" srcId="{B310CA90-F5CC-A041-84D7-43BF94410251}" destId="{55D6F176-4A37-6C49-895F-8E2CFE07391F}" srcOrd="0" destOrd="0" presId="urn:microsoft.com/office/officeart/2005/8/layout/hierarchy3"/>
    <dgm:cxn modelId="{5019FFDE-FFAB-D749-ACF8-7A3F211D7F9E}" type="presOf" srcId="{2F232A99-868E-244C-8482-78080F09CEEC}" destId="{37C026E2-AC1C-434D-898A-E44F26999060}" srcOrd="0" destOrd="0" presId="urn:microsoft.com/office/officeart/2005/8/layout/hierarchy3"/>
    <dgm:cxn modelId="{1131C9E6-FB27-7648-ADEA-6C770021F4E8}" type="presOf" srcId="{3C628BA8-F09E-6B4F-9631-A56A056FA924}" destId="{24A64FE1-51F1-CA48-93D4-F3B5DE45F797}" srcOrd="0" destOrd="0" presId="urn:microsoft.com/office/officeart/2005/8/layout/hierarchy3"/>
    <dgm:cxn modelId="{B27115E8-3D43-1144-8B0E-8C17063BE807}" type="presOf" srcId="{9A9100A4-1E93-394C-AA88-233AF73B971D}" destId="{9BC88A4B-713B-DC4D-9077-B0D71114595A}" srcOrd="0" destOrd="0" presId="urn:microsoft.com/office/officeart/2005/8/layout/hierarchy3"/>
    <dgm:cxn modelId="{F36E95F7-C94A-8340-90F1-F9E055E23998}" srcId="{B58082C8-10CD-334F-9C89-1E9D06E5A49B}" destId="{D5C94A0A-4492-1E45-9F2B-74427156B219}" srcOrd="0" destOrd="0" parTransId="{3C628BA8-F09E-6B4F-9631-A56A056FA924}" sibTransId="{4DA44CFB-85E8-B74A-BBC1-B70819437890}"/>
    <dgm:cxn modelId="{F78B25F8-BE9B-9149-A09C-EEAC6535302B}" type="presOf" srcId="{5DBFFCD3-48E3-C145-8243-72D30942F78C}" destId="{BB69103F-9EBD-4140-923A-9FE48A9BDBE8}" srcOrd="0" destOrd="0" presId="urn:microsoft.com/office/officeart/2005/8/layout/hierarchy3"/>
    <dgm:cxn modelId="{6926FCFF-9C37-BA4C-BC8C-EFC4A146AC6F}" type="presOf" srcId="{89A0681A-7B29-204A-B9EC-4A103C08ACCD}" destId="{43E0C9C6-110F-274B-9B8B-644DB167E4B1}" srcOrd="0" destOrd="0" presId="urn:microsoft.com/office/officeart/2005/8/layout/hierarchy3"/>
    <dgm:cxn modelId="{FD2AD238-BFA6-3645-84FE-5EEDCAD280C6}" type="presParOf" srcId="{BB69103F-9EBD-4140-923A-9FE48A9BDBE8}" destId="{46D988FF-1431-AE4C-90DC-A1A26199F7DF}" srcOrd="0" destOrd="0" presId="urn:microsoft.com/office/officeart/2005/8/layout/hierarchy3"/>
    <dgm:cxn modelId="{01061BAC-C277-7F45-9323-88B205D2FA5F}" type="presParOf" srcId="{46D988FF-1431-AE4C-90DC-A1A26199F7DF}" destId="{15956B1C-31EC-1346-A433-1DA3F5D84DA4}" srcOrd="0" destOrd="0" presId="urn:microsoft.com/office/officeart/2005/8/layout/hierarchy3"/>
    <dgm:cxn modelId="{B016B7FC-0B8D-3247-98EA-BEFA7ED9457B}" type="presParOf" srcId="{15956B1C-31EC-1346-A433-1DA3F5D84DA4}" destId="{EBDD0264-C5AD-3841-A8D8-0C13CFF069EF}" srcOrd="0" destOrd="0" presId="urn:microsoft.com/office/officeart/2005/8/layout/hierarchy3"/>
    <dgm:cxn modelId="{EAD1A572-E028-B44D-951F-F9CDCF648D2F}" type="presParOf" srcId="{15956B1C-31EC-1346-A433-1DA3F5D84DA4}" destId="{4824FCE5-3B6D-444D-95AE-9DCF8406ECC1}" srcOrd="1" destOrd="0" presId="urn:microsoft.com/office/officeart/2005/8/layout/hierarchy3"/>
    <dgm:cxn modelId="{58B6CE93-BCC2-0F4C-AEDA-8DFE66EF971E}" type="presParOf" srcId="{46D988FF-1431-AE4C-90DC-A1A26199F7DF}" destId="{02B09A0A-7DC3-DC41-9E59-FC494E27F435}" srcOrd="1" destOrd="0" presId="urn:microsoft.com/office/officeart/2005/8/layout/hierarchy3"/>
    <dgm:cxn modelId="{7ED67107-A8CE-6F4C-8E7C-66C09833C620}" type="presParOf" srcId="{02B09A0A-7DC3-DC41-9E59-FC494E27F435}" destId="{1F19333D-07D2-AC4B-8BCA-18CC5319D389}" srcOrd="0" destOrd="0" presId="urn:microsoft.com/office/officeart/2005/8/layout/hierarchy3"/>
    <dgm:cxn modelId="{CE4DD550-69BE-E34B-8786-3BE7F8186D86}" type="presParOf" srcId="{02B09A0A-7DC3-DC41-9E59-FC494E27F435}" destId="{55D6F176-4A37-6C49-895F-8E2CFE07391F}" srcOrd="1" destOrd="0" presId="urn:microsoft.com/office/officeart/2005/8/layout/hierarchy3"/>
    <dgm:cxn modelId="{31A95B0D-D0C5-CC46-A389-036E732C456D}" type="presParOf" srcId="{02B09A0A-7DC3-DC41-9E59-FC494E27F435}" destId="{C803DF02-22E2-3D45-A8EB-6E804193CE62}" srcOrd="2" destOrd="0" presId="urn:microsoft.com/office/officeart/2005/8/layout/hierarchy3"/>
    <dgm:cxn modelId="{49F6AE72-F8A6-8640-9500-E4B3A73C56BA}" type="presParOf" srcId="{02B09A0A-7DC3-DC41-9E59-FC494E27F435}" destId="{AF6013E8-E985-4F46-9553-CA1B7EDA0A3C}" srcOrd="3" destOrd="0" presId="urn:microsoft.com/office/officeart/2005/8/layout/hierarchy3"/>
    <dgm:cxn modelId="{49E92EF8-6539-EE48-A124-24FB7BCF9757}" type="presParOf" srcId="{02B09A0A-7DC3-DC41-9E59-FC494E27F435}" destId="{37C026E2-AC1C-434D-898A-E44F26999060}" srcOrd="4" destOrd="0" presId="urn:microsoft.com/office/officeart/2005/8/layout/hierarchy3"/>
    <dgm:cxn modelId="{BCFD927C-B410-2B4B-BEF8-DBDA93DA7FE5}" type="presParOf" srcId="{02B09A0A-7DC3-DC41-9E59-FC494E27F435}" destId="{188C4181-39F6-4644-941C-AA31E736F488}" srcOrd="5" destOrd="0" presId="urn:microsoft.com/office/officeart/2005/8/layout/hierarchy3"/>
    <dgm:cxn modelId="{D8837C32-4B28-1145-AC77-AC824C03A2B7}" type="presParOf" srcId="{02B09A0A-7DC3-DC41-9E59-FC494E27F435}" destId="{DA7EFBBF-4558-2B4C-9A92-ABD639D0E861}" srcOrd="6" destOrd="0" presId="urn:microsoft.com/office/officeart/2005/8/layout/hierarchy3"/>
    <dgm:cxn modelId="{C26926D4-10E9-3242-8490-BE3AD007909E}" type="presParOf" srcId="{02B09A0A-7DC3-DC41-9E59-FC494E27F435}" destId="{6C0743B3-18A0-5C42-9368-B3272036583B}" srcOrd="7" destOrd="0" presId="urn:microsoft.com/office/officeart/2005/8/layout/hierarchy3"/>
    <dgm:cxn modelId="{C814BBCB-3BDB-3442-8E9A-9B66175764A1}" type="presParOf" srcId="{BB69103F-9EBD-4140-923A-9FE48A9BDBE8}" destId="{2BE3D645-71B3-9E46-A54A-2AF100EB0F1B}" srcOrd="1" destOrd="0" presId="urn:microsoft.com/office/officeart/2005/8/layout/hierarchy3"/>
    <dgm:cxn modelId="{B68A77C9-27DA-C045-9C86-4D6D899F56A9}" type="presParOf" srcId="{2BE3D645-71B3-9E46-A54A-2AF100EB0F1B}" destId="{51AAE42B-4882-4E43-A34F-672DB0B6114B}" srcOrd="0" destOrd="0" presId="urn:microsoft.com/office/officeart/2005/8/layout/hierarchy3"/>
    <dgm:cxn modelId="{2A71CF7C-6949-704A-B16F-CEE8B020BA9B}" type="presParOf" srcId="{51AAE42B-4882-4E43-A34F-672DB0B6114B}" destId="{4766FDBE-FB0B-6F45-A24B-BE0A9783A420}" srcOrd="0" destOrd="0" presId="urn:microsoft.com/office/officeart/2005/8/layout/hierarchy3"/>
    <dgm:cxn modelId="{57A82637-2CD3-E440-9710-23776C8328E7}" type="presParOf" srcId="{51AAE42B-4882-4E43-A34F-672DB0B6114B}" destId="{2A03B59E-F2FA-F448-B243-121778A3D89B}" srcOrd="1" destOrd="0" presId="urn:microsoft.com/office/officeart/2005/8/layout/hierarchy3"/>
    <dgm:cxn modelId="{21A16C3B-5347-E541-B1A7-28716DA50070}" type="presParOf" srcId="{2BE3D645-71B3-9E46-A54A-2AF100EB0F1B}" destId="{E55869F2-F7F7-C242-A8D2-BD5BF50CF136}" srcOrd="1" destOrd="0" presId="urn:microsoft.com/office/officeart/2005/8/layout/hierarchy3"/>
    <dgm:cxn modelId="{A98964CB-69B2-1840-94EC-640B827B3F49}" type="presParOf" srcId="{E55869F2-F7F7-C242-A8D2-BD5BF50CF136}" destId="{24A64FE1-51F1-CA48-93D4-F3B5DE45F797}" srcOrd="0" destOrd="0" presId="urn:microsoft.com/office/officeart/2005/8/layout/hierarchy3"/>
    <dgm:cxn modelId="{108417F3-AB9F-B549-B239-440D7A41C7E3}" type="presParOf" srcId="{E55869F2-F7F7-C242-A8D2-BD5BF50CF136}" destId="{418ED0CD-4C59-0546-8E1B-137CD39DCBEE}" srcOrd="1" destOrd="0" presId="urn:microsoft.com/office/officeart/2005/8/layout/hierarchy3"/>
    <dgm:cxn modelId="{32137D8F-F1BB-EB4D-93AE-5C74CA937D5E}" type="presParOf" srcId="{E55869F2-F7F7-C242-A8D2-BD5BF50CF136}" destId="{FB1FB398-F9A8-5347-BF3A-5FD43FF31A86}" srcOrd="2" destOrd="0" presId="urn:microsoft.com/office/officeart/2005/8/layout/hierarchy3"/>
    <dgm:cxn modelId="{3D465A15-AB6E-CC4D-9E58-40665F98BA1A}" type="presParOf" srcId="{E55869F2-F7F7-C242-A8D2-BD5BF50CF136}" destId="{520D4A92-93D1-5441-8684-3716E5A46046}" srcOrd="3" destOrd="0" presId="urn:microsoft.com/office/officeart/2005/8/layout/hierarchy3"/>
    <dgm:cxn modelId="{5F8268D4-9883-7243-B464-932C4A28D504}" type="presParOf" srcId="{E55869F2-F7F7-C242-A8D2-BD5BF50CF136}" destId="{799AAF89-C376-0344-863F-01793AD661CB}" srcOrd="4" destOrd="0" presId="urn:microsoft.com/office/officeart/2005/8/layout/hierarchy3"/>
    <dgm:cxn modelId="{7D848E69-E23D-A94D-9684-04BFB8BABD93}" type="presParOf" srcId="{E55869F2-F7F7-C242-A8D2-BD5BF50CF136}" destId="{78F5D965-134A-6B43-BF78-A4B8B9D4C87B}" srcOrd="5" destOrd="0" presId="urn:microsoft.com/office/officeart/2005/8/layout/hierarchy3"/>
    <dgm:cxn modelId="{BADC4E6C-0F77-F14A-B536-468299EF2C04}" type="presParOf" srcId="{E55869F2-F7F7-C242-A8D2-BD5BF50CF136}" destId="{D754676F-F521-7949-9BEE-86909C5BE026}" srcOrd="6" destOrd="0" presId="urn:microsoft.com/office/officeart/2005/8/layout/hierarchy3"/>
    <dgm:cxn modelId="{2649EA50-5D2F-1743-912E-79BE25CDDCDD}" type="presParOf" srcId="{E55869F2-F7F7-C242-A8D2-BD5BF50CF136}" destId="{F67268A6-333C-5D4A-B29C-C359407E3686}" srcOrd="7" destOrd="0" presId="urn:microsoft.com/office/officeart/2005/8/layout/hierarchy3"/>
    <dgm:cxn modelId="{DEF31854-0963-624C-B04E-2BE25CDB4787}" type="presParOf" srcId="{BB69103F-9EBD-4140-923A-9FE48A9BDBE8}" destId="{5C81CD44-C980-BB40-B87F-D47BC5E2D43F}" srcOrd="2" destOrd="0" presId="urn:microsoft.com/office/officeart/2005/8/layout/hierarchy3"/>
    <dgm:cxn modelId="{009EA873-360C-014A-8B02-028C820B23E6}" type="presParOf" srcId="{5C81CD44-C980-BB40-B87F-D47BC5E2D43F}" destId="{EF26ABCA-92CF-A146-ADCB-51EE5FE51631}" srcOrd="0" destOrd="0" presId="urn:microsoft.com/office/officeart/2005/8/layout/hierarchy3"/>
    <dgm:cxn modelId="{19ECCE5B-EEA7-FE48-BFE8-46411BD415ED}" type="presParOf" srcId="{EF26ABCA-92CF-A146-ADCB-51EE5FE51631}" destId="{9BC88A4B-713B-DC4D-9077-B0D71114595A}" srcOrd="0" destOrd="0" presId="urn:microsoft.com/office/officeart/2005/8/layout/hierarchy3"/>
    <dgm:cxn modelId="{D49E2201-7FB8-C64A-89FC-4E0CFECFD38D}" type="presParOf" srcId="{EF26ABCA-92CF-A146-ADCB-51EE5FE51631}" destId="{F478A93C-C1EE-EF42-B527-BAA0400585F0}" srcOrd="1" destOrd="0" presId="urn:microsoft.com/office/officeart/2005/8/layout/hierarchy3"/>
    <dgm:cxn modelId="{7CC1FADB-277C-C249-80EB-0CBFDBB80B5C}" type="presParOf" srcId="{5C81CD44-C980-BB40-B87F-D47BC5E2D43F}" destId="{619B9880-4A45-BC49-A240-8CA6CEC1AE3B}" srcOrd="1" destOrd="0" presId="urn:microsoft.com/office/officeart/2005/8/layout/hierarchy3"/>
    <dgm:cxn modelId="{19951C74-2594-8943-A15E-475E3EAA97B0}" type="presParOf" srcId="{619B9880-4A45-BC49-A240-8CA6CEC1AE3B}" destId="{95E29B07-0EB4-3E48-A917-3F32B42BF8F7}" srcOrd="0" destOrd="0" presId="urn:microsoft.com/office/officeart/2005/8/layout/hierarchy3"/>
    <dgm:cxn modelId="{D789D7D4-B5C1-274D-BC1F-D87950B4F042}" type="presParOf" srcId="{619B9880-4A45-BC49-A240-8CA6CEC1AE3B}" destId="{CB7B0D1C-38D0-0C4C-A8A7-CFF773E9275B}" srcOrd="1" destOrd="0" presId="urn:microsoft.com/office/officeart/2005/8/layout/hierarchy3"/>
    <dgm:cxn modelId="{560CF545-B595-9943-8752-679D50344256}" type="presParOf" srcId="{619B9880-4A45-BC49-A240-8CA6CEC1AE3B}" destId="{D8EC3BD6-F3D9-5F4D-9990-4F2CA359391D}" srcOrd="2" destOrd="0" presId="urn:microsoft.com/office/officeart/2005/8/layout/hierarchy3"/>
    <dgm:cxn modelId="{B1594485-0657-F04F-A5F9-36333D165023}" type="presParOf" srcId="{619B9880-4A45-BC49-A240-8CA6CEC1AE3B}" destId="{C18D7053-3117-234A-8B84-0B25399C39A5}" srcOrd="3" destOrd="0" presId="urn:microsoft.com/office/officeart/2005/8/layout/hierarchy3"/>
    <dgm:cxn modelId="{98564ACC-DAF3-4C4D-B1FE-4437CFD47C74}" type="presParOf" srcId="{619B9880-4A45-BC49-A240-8CA6CEC1AE3B}" destId="{8DB26F90-BFD3-0C4A-A955-895AAEA703DD}" srcOrd="4" destOrd="0" presId="urn:microsoft.com/office/officeart/2005/8/layout/hierarchy3"/>
    <dgm:cxn modelId="{99C25EAD-A470-7C46-BD84-D530AA8461E0}" type="presParOf" srcId="{619B9880-4A45-BC49-A240-8CA6CEC1AE3B}" destId="{EA2D2EBA-9FE4-1C47-919D-E51CD4C074D6}" srcOrd="5" destOrd="0" presId="urn:microsoft.com/office/officeart/2005/8/layout/hierarchy3"/>
    <dgm:cxn modelId="{5DD219A5-0E8C-9C4B-8F8D-BA8FAF467561}" type="presParOf" srcId="{BB69103F-9EBD-4140-923A-9FE48A9BDBE8}" destId="{69E80263-B0A6-F84A-BB40-65B23A5E54F6}" srcOrd="3" destOrd="0" presId="urn:microsoft.com/office/officeart/2005/8/layout/hierarchy3"/>
    <dgm:cxn modelId="{9B0503FC-0CF7-E442-934C-A34A68430F56}" type="presParOf" srcId="{69E80263-B0A6-F84A-BB40-65B23A5E54F6}" destId="{A93CEA54-F8AB-AF43-B778-A30519F5465B}" srcOrd="0" destOrd="0" presId="urn:microsoft.com/office/officeart/2005/8/layout/hierarchy3"/>
    <dgm:cxn modelId="{B5F1A26C-A285-1C45-B045-2C9B4621FA4C}" type="presParOf" srcId="{A93CEA54-F8AB-AF43-B778-A30519F5465B}" destId="{CFB3D667-4BC8-4A4B-B0D7-D568A8183880}" srcOrd="0" destOrd="0" presId="urn:microsoft.com/office/officeart/2005/8/layout/hierarchy3"/>
    <dgm:cxn modelId="{D547A41C-10F3-B84B-B93C-DBD6B0023658}" type="presParOf" srcId="{A93CEA54-F8AB-AF43-B778-A30519F5465B}" destId="{F7FEC8DB-D289-8046-9095-6D21AE91C2AB}" srcOrd="1" destOrd="0" presId="urn:microsoft.com/office/officeart/2005/8/layout/hierarchy3"/>
    <dgm:cxn modelId="{6B264255-7AD9-D54C-865F-B65153FF3BD2}" type="presParOf" srcId="{69E80263-B0A6-F84A-BB40-65B23A5E54F6}" destId="{AC8CF468-C002-744E-B3BA-834D1510222F}" srcOrd="1" destOrd="0" presId="urn:microsoft.com/office/officeart/2005/8/layout/hierarchy3"/>
    <dgm:cxn modelId="{413BA857-6669-3F49-89D2-3AF6F970193F}" type="presParOf" srcId="{AC8CF468-C002-744E-B3BA-834D1510222F}" destId="{43E0C9C6-110F-274B-9B8B-644DB167E4B1}" srcOrd="0" destOrd="0" presId="urn:microsoft.com/office/officeart/2005/8/layout/hierarchy3"/>
    <dgm:cxn modelId="{4CC7224D-592B-A74C-999A-186D93545CDD}" type="presParOf" srcId="{AC8CF468-C002-744E-B3BA-834D1510222F}" destId="{F1405B74-203E-9844-8AFF-5F3D82932CD7}" srcOrd="1" destOrd="0" presId="urn:microsoft.com/office/officeart/2005/8/layout/hierarchy3"/>
    <dgm:cxn modelId="{442D50E2-D48E-4B4F-ACA4-BEA80FCC2BA9}" type="presParOf" srcId="{AC8CF468-C002-744E-B3BA-834D1510222F}" destId="{44996A46-C2B0-3348-843F-9F75E07466FB}" srcOrd="2" destOrd="0" presId="urn:microsoft.com/office/officeart/2005/8/layout/hierarchy3"/>
    <dgm:cxn modelId="{438AE06F-F960-1D4E-9D39-4AFF47525843}" type="presParOf" srcId="{AC8CF468-C002-744E-B3BA-834D1510222F}" destId="{0ED5DEBD-7EA3-A54B-9248-7E7FEB62E96E}" srcOrd="3" destOrd="0" presId="urn:microsoft.com/office/officeart/2005/8/layout/hierarchy3"/>
    <dgm:cxn modelId="{A4CB874A-4B75-1345-B449-051878AE96F7}" type="presParOf" srcId="{AC8CF468-C002-744E-B3BA-834D1510222F}" destId="{20732CE9-206F-2F4B-9207-E69936524B4D}" srcOrd="4" destOrd="0" presId="urn:microsoft.com/office/officeart/2005/8/layout/hierarchy3"/>
    <dgm:cxn modelId="{7C1D36AD-2D24-8748-B2EC-5A2D824FEAED}" type="presParOf" srcId="{AC8CF468-C002-744E-B3BA-834D1510222F}" destId="{9B04FE0C-9BD2-4448-B6C3-24CFCD2265A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3DC8D2-0A91-4278-AE99-521603B701A0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lv-LV"/>
        </a:p>
      </dgm:t>
    </dgm:pt>
    <dgm:pt modelId="{D15D960F-0FE8-4D8F-8EF6-DEFC913AAFD4}">
      <dgm:prSet phldrT="[Text]" custT="1"/>
      <dgm:spPr/>
      <dgm:t>
        <a:bodyPr/>
        <a:lstStyle/>
        <a:p>
          <a:r>
            <a:rPr lang="lv-LV" sz="1600" dirty="0"/>
            <a:t>Kopš 24.02.2022. samazinās kontrabandas cigarešu no Krievijas un Baltkrievijas īpatsvars nelegālajā tirgū</a:t>
          </a:r>
        </a:p>
      </dgm:t>
    </dgm:pt>
    <dgm:pt modelId="{6D891B0B-687C-4D82-A557-1C845A4CC8C1}" type="parTrans" cxnId="{FF13EAE6-8AB2-4A33-812F-DA8EFA2B1E60}">
      <dgm:prSet/>
      <dgm:spPr/>
      <dgm:t>
        <a:bodyPr/>
        <a:lstStyle/>
        <a:p>
          <a:endParaRPr lang="lv-LV" sz="1600"/>
        </a:p>
      </dgm:t>
    </dgm:pt>
    <dgm:pt modelId="{43C5278A-A67A-404C-ADFA-841B279F9E77}" type="sibTrans" cxnId="{FF13EAE6-8AB2-4A33-812F-DA8EFA2B1E60}">
      <dgm:prSet/>
      <dgm:spPr/>
      <dgm:t>
        <a:bodyPr/>
        <a:lstStyle/>
        <a:p>
          <a:endParaRPr lang="lv-LV" sz="1600"/>
        </a:p>
      </dgm:t>
    </dgm:pt>
    <dgm:pt modelId="{F1E73370-B82D-48AF-AAF1-F0FB2335D4EB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sz="1600" spc="41" dirty="0"/>
            <a:t>Cigarešu pārsūtīšanai starp Baltijas valstīm tiek izmantoti pakomāti. Latvijas rezidenti nelegāli piegādā cigaretes uz Igauniju un Skandināviju ar autotransportu</a:t>
          </a:r>
          <a:endParaRPr lang="lv-LV" sz="1600" dirty="0"/>
        </a:p>
      </dgm:t>
    </dgm:pt>
    <dgm:pt modelId="{EFDEDA57-2A29-422D-9BA6-1FFE6447F346}" type="parTrans" cxnId="{D636BA50-5AB7-4C79-B37E-33D76DA9121C}">
      <dgm:prSet/>
      <dgm:spPr/>
      <dgm:t>
        <a:bodyPr/>
        <a:lstStyle/>
        <a:p>
          <a:endParaRPr lang="lv-LV" sz="1600"/>
        </a:p>
      </dgm:t>
    </dgm:pt>
    <dgm:pt modelId="{DE079D1D-9D3A-490B-B3E2-3F7D917F6A2C}" type="sibTrans" cxnId="{D636BA50-5AB7-4C79-B37E-33D76DA9121C}">
      <dgm:prSet/>
      <dgm:spPr/>
      <dgm:t>
        <a:bodyPr/>
        <a:lstStyle/>
        <a:p>
          <a:endParaRPr lang="lv-LV" sz="1600"/>
        </a:p>
      </dgm:t>
    </dgm:pt>
    <dgm:pt modelId="{18A7A381-1630-4406-85A7-4CFB709B654B}">
      <dgm:prSet phldrT="[Text]" custT="1"/>
      <dgm:spPr/>
      <dgm:t>
        <a:bodyPr/>
        <a:lstStyle/>
        <a:p>
          <a:r>
            <a:rPr lang="lv-LV" sz="1600" dirty="0">
              <a:solidFill>
                <a:schemeClr val="accent1">
                  <a:lumMod val="75000"/>
                </a:schemeClr>
              </a:solidFill>
            </a:rPr>
            <a:t>P</a:t>
          </a:r>
          <a:r>
            <a:rPr lang="lv-LV" sz="1600" spc="41" dirty="0">
              <a:solidFill>
                <a:schemeClr val="accent1">
                  <a:lumMod val="75000"/>
                </a:schemeClr>
              </a:solidFill>
            </a:rPr>
            <a:t>ieaug ES dalībvalstīs nelegāli saražoto cigarešu īpatsvars. Viltoti tiek ne tikai populārie brendi (</a:t>
          </a:r>
          <a:r>
            <a:rPr lang="lv-LV" sz="1600" i="1" spc="41" dirty="0" err="1">
              <a:solidFill>
                <a:schemeClr val="accent1">
                  <a:lumMod val="75000"/>
                </a:schemeClr>
              </a:solidFill>
            </a:rPr>
            <a:t>Marlboro</a:t>
          </a:r>
          <a:r>
            <a:rPr lang="lv-LV" sz="1600" spc="41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lv-LV" sz="1600" i="1" spc="41" dirty="0" err="1">
              <a:solidFill>
                <a:schemeClr val="accent1">
                  <a:lumMod val="75000"/>
                </a:schemeClr>
              </a:solidFill>
            </a:rPr>
            <a:t>Winston</a:t>
          </a:r>
          <a:r>
            <a:rPr lang="lv-LV" sz="1600" spc="41" dirty="0">
              <a:solidFill>
                <a:schemeClr val="accent1">
                  <a:lumMod val="75000"/>
                </a:schemeClr>
              </a:solidFill>
            </a:rPr>
            <a:t>) bet pat Baltkrievijas brendi - </a:t>
          </a:r>
          <a:r>
            <a:rPr lang="lv-LV" sz="1600" i="1" spc="41" dirty="0">
              <a:solidFill>
                <a:schemeClr val="accent1">
                  <a:lumMod val="75000"/>
                </a:schemeClr>
              </a:solidFill>
            </a:rPr>
            <a:t>NZ, </a:t>
          </a:r>
          <a:r>
            <a:rPr lang="lv-LV" sz="1600" i="1" spc="41" dirty="0" err="1">
              <a:solidFill>
                <a:schemeClr val="accent1">
                  <a:lumMod val="75000"/>
                </a:schemeClr>
              </a:solidFill>
            </a:rPr>
            <a:t>Premier</a:t>
          </a:r>
          <a:r>
            <a:rPr lang="lv-LV" sz="1600" i="1" spc="41" dirty="0">
              <a:solidFill>
                <a:schemeClr val="accent1">
                  <a:lumMod val="75000"/>
                </a:schemeClr>
              </a:solidFill>
            </a:rPr>
            <a:t> </a:t>
          </a:r>
          <a:endParaRPr lang="lv-LV" sz="1600" i="1" dirty="0">
            <a:solidFill>
              <a:schemeClr val="accent1">
                <a:lumMod val="75000"/>
              </a:schemeClr>
            </a:solidFill>
          </a:endParaRPr>
        </a:p>
      </dgm:t>
    </dgm:pt>
    <dgm:pt modelId="{8887AC90-DA07-4198-A576-4DAA263C13FF}" type="parTrans" cxnId="{9E32724B-E14E-45BE-87CB-F88297A86177}">
      <dgm:prSet/>
      <dgm:spPr/>
      <dgm:t>
        <a:bodyPr/>
        <a:lstStyle/>
        <a:p>
          <a:endParaRPr lang="lv-LV" sz="1600"/>
        </a:p>
      </dgm:t>
    </dgm:pt>
    <dgm:pt modelId="{DF972B6E-4ED4-48EA-8CC0-1D72BA5CFB75}" type="sibTrans" cxnId="{9E32724B-E14E-45BE-87CB-F88297A86177}">
      <dgm:prSet/>
      <dgm:spPr/>
      <dgm:t>
        <a:bodyPr/>
        <a:lstStyle/>
        <a:p>
          <a:endParaRPr lang="lv-LV" sz="1600"/>
        </a:p>
      </dgm:t>
    </dgm:pt>
    <dgm:pt modelId="{A0A1CAD9-B9DA-4EA5-B511-AA72C05A689B}">
      <dgm:prSet phldrT="[Text]" custT="1"/>
      <dgm:spPr/>
      <dgm:t>
        <a:bodyPr/>
        <a:lstStyle/>
        <a:p>
          <a:r>
            <a:rPr lang="lv-LV" sz="1600" dirty="0"/>
            <a:t>2020.gadā dominēja jūras konteineri (44% no izņemtajām cigaretēm), 2021.gadā sauszemes robeža (55%), bet 2022.gadā  76% izņemti dzelzceļa pārvadājumos</a:t>
          </a:r>
        </a:p>
      </dgm:t>
    </dgm:pt>
    <dgm:pt modelId="{EDA8E58D-87C3-4492-804B-270DCA787C59}" type="parTrans" cxnId="{1DBD9749-A5F7-40F6-987D-316C25B39BA2}">
      <dgm:prSet/>
      <dgm:spPr/>
      <dgm:t>
        <a:bodyPr/>
        <a:lstStyle/>
        <a:p>
          <a:endParaRPr lang="lv-LV" sz="1600"/>
        </a:p>
      </dgm:t>
    </dgm:pt>
    <dgm:pt modelId="{15E98BE3-7171-4FB0-B3AB-370A281A4495}" type="sibTrans" cxnId="{1DBD9749-A5F7-40F6-987D-316C25B39BA2}">
      <dgm:prSet/>
      <dgm:spPr/>
      <dgm:t>
        <a:bodyPr/>
        <a:lstStyle/>
        <a:p>
          <a:endParaRPr lang="lv-LV" sz="1600"/>
        </a:p>
      </dgm:t>
    </dgm:pt>
    <dgm:pt modelId="{2482AD29-A443-420D-B356-D10291958DF7}">
      <dgm:prSet phldrT="[Text]" custT="1"/>
      <dgm:spPr/>
      <dgm:t>
        <a:bodyPr/>
        <a:lstStyle/>
        <a:p>
          <a:r>
            <a:rPr lang="lv-LV" sz="1600" spc="41" dirty="0">
              <a:solidFill>
                <a:schemeClr val="accent1">
                  <a:lumMod val="75000"/>
                </a:schemeClr>
              </a:solidFill>
            </a:rPr>
            <a:t>Nelegāla cigarešu ražošana Latvijā, pārsvarā realizācijai Rietumeiropā un Skandināvijā</a:t>
          </a:r>
          <a:endParaRPr lang="lv-LV" sz="1600" i="1" dirty="0">
            <a:solidFill>
              <a:schemeClr val="accent1">
                <a:lumMod val="75000"/>
              </a:schemeClr>
            </a:solidFill>
          </a:endParaRPr>
        </a:p>
      </dgm:t>
    </dgm:pt>
    <dgm:pt modelId="{113A28C6-D253-4DD1-9657-7846DB306B32}" type="parTrans" cxnId="{3DC57B12-E0BB-4E23-95B9-451C80074610}">
      <dgm:prSet/>
      <dgm:spPr/>
      <dgm:t>
        <a:bodyPr/>
        <a:lstStyle/>
        <a:p>
          <a:endParaRPr lang="lv-LV"/>
        </a:p>
      </dgm:t>
    </dgm:pt>
    <dgm:pt modelId="{FEABA33F-3833-4DE3-9A51-7D3F4275AE84}" type="sibTrans" cxnId="{3DC57B12-E0BB-4E23-95B9-451C80074610}">
      <dgm:prSet/>
      <dgm:spPr/>
      <dgm:t>
        <a:bodyPr/>
        <a:lstStyle/>
        <a:p>
          <a:endParaRPr lang="lv-LV"/>
        </a:p>
      </dgm:t>
    </dgm:pt>
    <dgm:pt modelId="{9DCCFE9A-D89F-4D05-B4A4-619A69A2F5FA}" type="pres">
      <dgm:prSet presAssocID="{7C3DC8D2-0A91-4278-AE99-521603B701A0}" presName="linear" presStyleCnt="0">
        <dgm:presLayoutVars>
          <dgm:dir/>
          <dgm:animLvl val="lvl"/>
          <dgm:resizeHandles val="exact"/>
        </dgm:presLayoutVars>
      </dgm:prSet>
      <dgm:spPr/>
    </dgm:pt>
    <dgm:pt modelId="{EA78D226-71E6-4A13-87C3-7974AAEDF9FE}" type="pres">
      <dgm:prSet presAssocID="{D15D960F-0FE8-4D8F-8EF6-DEFC913AAFD4}" presName="parentLin" presStyleCnt="0"/>
      <dgm:spPr/>
    </dgm:pt>
    <dgm:pt modelId="{969B87FE-7A5B-4CE7-A7B1-C4EE8CFE5979}" type="pres">
      <dgm:prSet presAssocID="{D15D960F-0FE8-4D8F-8EF6-DEFC913AAFD4}" presName="parentLeftMargin" presStyleLbl="node1" presStyleIdx="0" presStyleCnt="5"/>
      <dgm:spPr/>
    </dgm:pt>
    <dgm:pt modelId="{71A58E0C-3890-4170-8BAD-490E2EF83490}" type="pres">
      <dgm:prSet presAssocID="{D15D960F-0FE8-4D8F-8EF6-DEFC913AAFD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D6AF75C-2A82-47CC-9D1A-C4273FD76F94}" type="pres">
      <dgm:prSet presAssocID="{D15D960F-0FE8-4D8F-8EF6-DEFC913AAFD4}" presName="negativeSpace" presStyleCnt="0"/>
      <dgm:spPr/>
    </dgm:pt>
    <dgm:pt modelId="{68A7D509-4816-4B49-9155-D9803BF0402D}" type="pres">
      <dgm:prSet presAssocID="{D15D960F-0FE8-4D8F-8EF6-DEFC913AAFD4}" presName="childText" presStyleLbl="conFgAcc1" presStyleIdx="0" presStyleCnt="5">
        <dgm:presLayoutVars>
          <dgm:bulletEnabled val="1"/>
        </dgm:presLayoutVars>
      </dgm:prSet>
      <dgm:spPr/>
    </dgm:pt>
    <dgm:pt modelId="{0DFE9F74-AE2B-4B1A-B608-57F008DDB939}" type="pres">
      <dgm:prSet presAssocID="{43C5278A-A67A-404C-ADFA-841B279F9E77}" presName="spaceBetweenRectangles" presStyleCnt="0"/>
      <dgm:spPr/>
    </dgm:pt>
    <dgm:pt modelId="{6D3E4144-9693-4F4F-8CD3-15F535B575E5}" type="pres">
      <dgm:prSet presAssocID="{A0A1CAD9-B9DA-4EA5-B511-AA72C05A689B}" presName="parentLin" presStyleCnt="0"/>
      <dgm:spPr/>
    </dgm:pt>
    <dgm:pt modelId="{5E74C80D-AFFE-426E-82D7-16640C01B384}" type="pres">
      <dgm:prSet presAssocID="{A0A1CAD9-B9DA-4EA5-B511-AA72C05A689B}" presName="parentLeftMargin" presStyleLbl="node1" presStyleIdx="0" presStyleCnt="5"/>
      <dgm:spPr/>
    </dgm:pt>
    <dgm:pt modelId="{B83AA948-F2A0-4B57-9083-CBD9B83C7AF1}" type="pres">
      <dgm:prSet presAssocID="{A0A1CAD9-B9DA-4EA5-B511-AA72C05A689B}" presName="parentText" presStyleLbl="node1" presStyleIdx="1" presStyleCnt="5" custLinFactX="21820" custLinFactNeighborX="100000" custLinFactNeighborY="3352">
        <dgm:presLayoutVars>
          <dgm:chMax val="0"/>
          <dgm:bulletEnabled val="1"/>
        </dgm:presLayoutVars>
      </dgm:prSet>
      <dgm:spPr/>
    </dgm:pt>
    <dgm:pt modelId="{5C60F77B-E5A0-4FCA-BF70-AF614A6B4875}" type="pres">
      <dgm:prSet presAssocID="{A0A1CAD9-B9DA-4EA5-B511-AA72C05A689B}" presName="negativeSpace" presStyleCnt="0"/>
      <dgm:spPr/>
    </dgm:pt>
    <dgm:pt modelId="{13E78664-8119-411F-8824-6DF5D24B3E4F}" type="pres">
      <dgm:prSet presAssocID="{A0A1CAD9-B9DA-4EA5-B511-AA72C05A689B}" presName="childText" presStyleLbl="conFgAcc1" presStyleIdx="1" presStyleCnt="5">
        <dgm:presLayoutVars>
          <dgm:bulletEnabled val="1"/>
        </dgm:presLayoutVars>
      </dgm:prSet>
      <dgm:spPr/>
    </dgm:pt>
    <dgm:pt modelId="{A207A176-368F-425F-92F4-8EF22C669E3E}" type="pres">
      <dgm:prSet presAssocID="{15E98BE3-7171-4FB0-B3AB-370A281A4495}" presName="spaceBetweenRectangles" presStyleCnt="0"/>
      <dgm:spPr/>
    </dgm:pt>
    <dgm:pt modelId="{76A2C530-42E2-4634-B2F2-DCA9741FD884}" type="pres">
      <dgm:prSet presAssocID="{18A7A381-1630-4406-85A7-4CFB709B654B}" presName="parentLin" presStyleCnt="0"/>
      <dgm:spPr/>
    </dgm:pt>
    <dgm:pt modelId="{AB7E400E-7734-4666-8694-AAD6EA4720A3}" type="pres">
      <dgm:prSet presAssocID="{18A7A381-1630-4406-85A7-4CFB709B654B}" presName="parentLeftMargin" presStyleLbl="node1" presStyleIdx="1" presStyleCnt="5"/>
      <dgm:spPr/>
    </dgm:pt>
    <dgm:pt modelId="{8BE91430-297A-4CE7-97EE-EFD131946905}" type="pres">
      <dgm:prSet presAssocID="{18A7A381-1630-4406-85A7-4CFB709B65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A1C00C2-A8BA-489A-80BB-20A83EF9D454}" type="pres">
      <dgm:prSet presAssocID="{18A7A381-1630-4406-85A7-4CFB709B654B}" presName="negativeSpace" presStyleCnt="0"/>
      <dgm:spPr/>
    </dgm:pt>
    <dgm:pt modelId="{BBF70FBF-573A-4BEA-BDF9-DF4527D17795}" type="pres">
      <dgm:prSet presAssocID="{18A7A381-1630-4406-85A7-4CFB709B654B}" presName="childText" presStyleLbl="conFgAcc1" presStyleIdx="2" presStyleCnt="5">
        <dgm:presLayoutVars>
          <dgm:bulletEnabled val="1"/>
        </dgm:presLayoutVars>
      </dgm:prSet>
      <dgm:spPr/>
    </dgm:pt>
    <dgm:pt modelId="{80894B75-293C-44FB-B3D2-5A1191E76390}" type="pres">
      <dgm:prSet presAssocID="{DF972B6E-4ED4-48EA-8CC0-1D72BA5CFB75}" presName="spaceBetweenRectangles" presStyleCnt="0"/>
      <dgm:spPr/>
    </dgm:pt>
    <dgm:pt modelId="{72803FAD-A55D-48C2-8948-D0EBD03298DD}" type="pres">
      <dgm:prSet presAssocID="{2482AD29-A443-420D-B356-D10291958DF7}" presName="parentLin" presStyleCnt="0"/>
      <dgm:spPr/>
    </dgm:pt>
    <dgm:pt modelId="{FE3B68C8-3D10-463B-9F30-D1ECA5544C81}" type="pres">
      <dgm:prSet presAssocID="{2482AD29-A443-420D-B356-D10291958DF7}" presName="parentLeftMargin" presStyleLbl="node1" presStyleIdx="2" presStyleCnt="5"/>
      <dgm:spPr/>
    </dgm:pt>
    <dgm:pt modelId="{EB91FD2D-9486-4F32-B237-1879B4871E67}" type="pres">
      <dgm:prSet presAssocID="{2482AD29-A443-420D-B356-D10291958DF7}" presName="parentText" presStyleLbl="node1" presStyleIdx="3" presStyleCnt="5" custLinFactX="21499" custLinFactNeighborX="100000" custLinFactNeighborY="11437">
        <dgm:presLayoutVars>
          <dgm:chMax val="0"/>
          <dgm:bulletEnabled val="1"/>
        </dgm:presLayoutVars>
      </dgm:prSet>
      <dgm:spPr/>
    </dgm:pt>
    <dgm:pt modelId="{372F8DF1-59A9-4BE7-895E-ACA55AFA6D23}" type="pres">
      <dgm:prSet presAssocID="{2482AD29-A443-420D-B356-D10291958DF7}" presName="negativeSpace" presStyleCnt="0"/>
      <dgm:spPr/>
    </dgm:pt>
    <dgm:pt modelId="{CEB510B6-BCFF-40B7-BDAA-A27BCCE2AF36}" type="pres">
      <dgm:prSet presAssocID="{2482AD29-A443-420D-B356-D10291958DF7}" presName="childText" presStyleLbl="conFgAcc1" presStyleIdx="3" presStyleCnt="5">
        <dgm:presLayoutVars>
          <dgm:bulletEnabled val="1"/>
        </dgm:presLayoutVars>
      </dgm:prSet>
      <dgm:spPr/>
    </dgm:pt>
    <dgm:pt modelId="{5B9D24E2-20A8-461B-8DFB-3A2A01751676}" type="pres">
      <dgm:prSet presAssocID="{FEABA33F-3833-4DE3-9A51-7D3F4275AE84}" presName="spaceBetweenRectangles" presStyleCnt="0"/>
      <dgm:spPr/>
    </dgm:pt>
    <dgm:pt modelId="{ED4C3BC1-7EB5-4A85-BFC9-CB9F422BEAF5}" type="pres">
      <dgm:prSet presAssocID="{F1E73370-B82D-48AF-AAF1-F0FB2335D4EB}" presName="parentLin" presStyleCnt="0"/>
      <dgm:spPr/>
    </dgm:pt>
    <dgm:pt modelId="{6E00CDDB-F86C-429C-A457-62D011D806DE}" type="pres">
      <dgm:prSet presAssocID="{F1E73370-B82D-48AF-AAF1-F0FB2335D4EB}" presName="parentLeftMargin" presStyleLbl="node1" presStyleIdx="3" presStyleCnt="5"/>
      <dgm:spPr/>
    </dgm:pt>
    <dgm:pt modelId="{46A02565-2714-48B5-AF04-F60BCA422D68}" type="pres">
      <dgm:prSet presAssocID="{F1E73370-B82D-48AF-AAF1-F0FB2335D4EB}" presName="parentText" presStyleLbl="node1" presStyleIdx="4" presStyleCnt="5" custLinFactNeighborX="27359" custLinFactNeighborY="7164">
        <dgm:presLayoutVars>
          <dgm:chMax val="0"/>
          <dgm:bulletEnabled val="1"/>
        </dgm:presLayoutVars>
      </dgm:prSet>
      <dgm:spPr/>
    </dgm:pt>
    <dgm:pt modelId="{8FE5D9FE-8B82-4D83-80B1-36FA3114144F}" type="pres">
      <dgm:prSet presAssocID="{F1E73370-B82D-48AF-AAF1-F0FB2335D4EB}" presName="negativeSpace" presStyleCnt="0"/>
      <dgm:spPr/>
    </dgm:pt>
    <dgm:pt modelId="{71FDDC28-D6B5-46C1-BC7F-1A9661D4F9CB}" type="pres">
      <dgm:prSet presAssocID="{F1E73370-B82D-48AF-AAF1-F0FB2335D4E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DC57B12-E0BB-4E23-95B9-451C80074610}" srcId="{7C3DC8D2-0A91-4278-AE99-521603B701A0}" destId="{2482AD29-A443-420D-B356-D10291958DF7}" srcOrd="3" destOrd="0" parTransId="{113A28C6-D253-4DD1-9657-7846DB306B32}" sibTransId="{FEABA33F-3833-4DE3-9A51-7D3F4275AE84}"/>
    <dgm:cxn modelId="{36557329-32F7-4A51-A714-E7586916607A}" type="presOf" srcId="{2482AD29-A443-420D-B356-D10291958DF7}" destId="{EB91FD2D-9486-4F32-B237-1879B4871E67}" srcOrd="1" destOrd="0" presId="urn:microsoft.com/office/officeart/2005/8/layout/list1"/>
    <dgm:cxn modelId="{24032B3B-2ED6-4736-8D0E-940001D0DD25}" type="presOf" srcId="{D15D960F-0FE8-4D8F-8EF6-DEFC913AAFD4}" destId="{71A58E0C-3890-4170-8BAD-490E2EF83490}" srcOrd="1" destOrd="0" presId="urn:microsoft.com/office/officeart/2005/8/layout/list1"/>
    <dgm:cxn modelId="{3F760362-9C1F-4D8F-84EA-1BA2B289029B}" type="presOf" srcId="{2482AD29-A443-420D-B356-D10291958DF7}" destId="{FE3B68C8-3D10-463B-9F30-D1ECA5544C81}" srcOrd="0" destOrd="0" presId="urn:microsoft.com/office/officeart/2005/8/layout/list1"/>
    <dgm:cxn modelId="{1DBD9749-A5F7-40F6-987D-316C25B39BA2}" srcId="{7C3DC8D2-0A91-4278-AE99-521603B701A0}" destId="{A0A1CAD9-B9DA-4EA5-B511-AA72C05A689B}" srcOrd="1" destOrd="0" parTransId="{EDA8E58D-87C3-4492-804B-270DCA787C59}" sibTransId="{15E98BE3-7171-4FB0-B3AB-370A281A4495}"/>
    <dgm:cxn modelId="{9E32724B-E14E-45BE-87CB-F88297A86177}" srcId="{7C3DC8D2-0A91-4278-AE99-521603B701A0}" destId="{18A7A381-1630-4406-85A7-4CFB709B654B}" srcOrd="2" destOrd="0" parTransId="{8887AC90-DA07-4198-A576-4DAA263C13FF}" sibTransId="{DF972B6E-4ED4-48EA-8CC0-1D72BA5CFB75}"/>
    <dgm:cxn modelId="{946EEC6B-6D4F-4168-8FF2-4CB06BCE5A73}" type="presOf" srcId="{A0A1CAD9-B9DA-4EA5-B511-AA72C05A689B}" destId="{B83AA948-F2A0-4B57-9083-CBD9B83C7AF1}" srcOrd="1" destOrd="0" presId="urn:microsoft.com/office/officeart/2005/8/layout/list1"/>
    <dgm:cxn modelId="{D1281F4D-64BE-4EB9-B7E1-B4030F89B099}" type="presOf" srcId="{D15D960F-0FE8-4D8F-8EF6-DEFC913AAFD4}" destId="{969B87FE-7A5B-4CE7-A7B1-C4EE8CFE5979}" srcOrd="0" destOrd="0" presId="urn:microsoft.com/office/officeart/2005/8/layout/list1"/>
    <dgm:cxn modelId="{D636BA50-5AB7-4C79-B37E-33D76DA9121C}" srcId="{7C3DC8D2-0A91-4278-AE99-521603B701A0}" destId="{F1E73370-B82D-48AF-AAF1-F0FB2335D4EB}" srcOrd="4" destOrd="0" parTransId="{EFDEDA57-2A29-422D-9BA6-1FFE6447F346}" sibTransId="{DE079D1D-9D3A-490B-B3E2-3F7D917F6A2C}"/>
    <dgm:cxn modelId="{70EF8494-FE17-46A6-B82A-615798F9E97D}" type="presOf" srcId="{A0A1CAD9-B9DA-4EA5-B511-AA72C05A689B}" destId="{5E74C80D-AFFE-426E-82D7-16640C01B384}" srcOrd="0" destOrd="0" presId="urn:microsoft.com/office/officeart/2005/8/layout/list1"/>
    <dgm:cxn modelId="{C9B934A0-4802-4F3E-9E67-5BB8E2FC0E4A}" type="presOf" srcId="{18A7A381-1630-4406-85A7-4CFB709B654B}" destId="{8BE91430-297A-4CE7-97EE-EFD131946905}" srcOrd="1" destOrd="0" presId="urn:microsoft.com/office/officeart/2005/8/layout/list1"/>
    <dgm:cxn modelId="{66CFDAAA-3DE2-472A-A45B-1E5FC454E06E}" type="presOf" srcId="{18A7A381-1630-4406-85A7-4CFB709B654B}" destId="{AB7E400E-7734-4666-8694-AAD6EA4720A3}" srcOrd="0" destOrd="0" presId="urn:microsoft.com/office/officeart/2005/8/layout/list1"/>
    <dgm:cxn modelId="{DD1D7FBA-EEC6-44DB-964B-ADB74A0A2BB4}" type="presOf" srcId="{7C3DC8D2-0A91-4278-AE99-521603B701A0}" destId="{9DCCFE9A-D89F-4D05-B4A4-619A69A2F5FA}" srcOrd="0" destOrd="0" presId="urn:microsoft.com/office/officeart/2005/8/layout/list1"/>
    <dgm:cxn modelId="{326D16C6-61E2-4267-9634-4CE29EA4DBAF}" type="presOf" srcId="{F1E73370-B82D-48AF-AAF1-F0FB2335D4EB}" destId="{6E00CDDB-F86C-429C-A457-62D011D806DE}" srcOrd="0" destOrd="0" presId="urn:microsoft.com/office/officeart/2005/8/layout/list1"/>
    <dgm:cxn modelId="{CB2507DB-C7D3-409D-9610-37416216383F}" type="presOf" srcId="{F1E73370-B82D-48AF-AAF1-F0FB2335D4EB}" destId="{46A02565-2714-48B5-AF04-F60BCA422D68}" srcOrd="1" destOrd="0" presId="urn:microsoft.com/office/officeart/2005/8/layout/list1"/>
    <dgm:cxn modelId="{FF13EAE6-8AB2-4A33-812F-DA8EFA2B1E60}" srcId="{7C3DC8D2-0A91-4278-AE99-521603B701A0}" destId="{D15D960F-0FE8-4D8F-8EF6-DEFC913AAFD4}" srcOrd="0" destOrd="0" parTransId="{6D891B0B-687C-4D82-A557-1C845A4CC8C1}" sibTransId="{43C5278A-A67A-404C-ADFA-841B279F9E77}"/>
    <dgm:cxn modelId="{C31E6CF8-885B-4D97-B98D-A4EE58C8C60C}" type="presParOf" srcId="{9DCCFE9A-D89F-4D05-B4A4-619A69A2F5FA}" destId="{EA78D226-71E6-4A13-87C3-7974AAEDF9FE}" srcOrd="0" destOrd="0" presId="urn:microsoft.com/office/officeart/2005/8/layout/list1"/>
    <dgm:cxn modelId="{D7EB9DA2-12DD-41D1-A0D4-34F6E66AC262}" type="presParOf" srcId="{EA78D226-71E6-4A13-87C3-7974AAEDF9FE}" destId="{969B87FE-7A5B-4CE7-A7B1-C4EE8CFE5979}" srcOrd="0" destOrd="0" presId="urn:microsoft.com/office/officeart/2005/8/layout/list1"/>
    <dgm:cxn modelId="{2C36733E-A988-432D-A7CB-39378718C42F}" type="presParOf" srcId="{EA78D226-71E6-4A13-87C3-7974AAEDF9FE}" destId="{71A58E0C-3890-4170-8BAD-490E2EF83490}" srcOrd="1" destOrd="0" presId="urn:microsoft.com/office/officeart/2005/8/layout/list1"/>
    <dgm:cxn modelId="{4D2CA955-4B44-427B-98D3-977A43232498}" type="presParOf" srcId="{9DCCFE9A-D89F-4D05-B4A4-619A69A2F5FA}" destId="{CD6AF75C-2A82-47CC-9D1A-C4273FD76F94}" srcOrd="1" destOrd="0" presId="urn:microsoft.com/office/officeart/2005/8/layout/list1"/>
    <dgm:cxn modelId="{AD6254C5-3596-4723-AEC0-0500FF9D9994}" type="presParOf" srcId="{9DCCFE9A-D89F-4D05-B4A4-619A69A2F5FA}" destId="{68A7D509-4816-4B49-9155-D9803BF0402D}" srcOrd="2" destOrd="0" presId="urn:microsoft.com/office/officeart/2005/8/layout/list1"/>
    <dgm:cxn modelId="{0974393B-D539-4D17-AA46-0CF34792A0AB}" type="presParOf" srcId="{9DCCFE9A-D89F-4D05-B4A4-619A69A2F5FA}" destId="{0DFE9F74-AE2B-4B1A-B608-57F008DDB939}" srcOrd="3" destOrd="0" presId="urn:microsoft.com/office/officeart/2005/8/layout/list1"/>
    <dgm:cxn modelId="{A1D00298-D78F-49EF-AFD8-580C2EF0DC66}" type="presParOf" srcId="{9DCCFE9A-D89F-4D05-B4A4-619A69A2F5FA}" destId="{6D3E4144-9693-4F4F-8CD3-15F535B575E5}" srcOrd="4" destOrd="0" presId="urn:microsoft.com/office/officeart/2005/8/layout/list1"/>
    <dgm:cxn modelId="{C50346B3-4B13-4B83-8385-BD356F72BF03}" type="presParOf" srcId="{6D3E4144-9693-4F4F-8CD3-15F535B575E5}" destId="{5E74C80D-AFFE-426E-82D7-16640C01B384}" srcOrd="0" destOrd="0" presId="urn:microsoft.com/office/officeart/2005/8/layout/list1"/>
    <dgm:cxn modelId="{5D7681DD-2AB5-47C7-AA81-90B2E0625902}" type="presParOf" srcId="{6D3E4144-9693-4F4F-8CD3-15F535B575E5}" destId="{B83AA948-F2A0-4B57-9083-CBD9B83C7AF1}" srcOrd="1" destOrd="0" presId="urn:microsoft.com/office/officeart/2005/8/layout/list1"/>
    <dgm:cxn modelId="{C4BE4A83-EDC5-447E-ADB3-8DDAEBC3087B}" type="presParOf" srcId="{9DCCFE9A-D89F-4D05-B4A4-619A69A2F5FA}" destId="{5C60F77B-E5A0-4FCA-BF70-AF614A6B4875}" srcOrd="5" destOrd="0" presId="urn:microsoft.com/office/officeart/2005/8/layout/list1"/>
    <dgm:cxn modelId="{2CB6B1B1-8DD1-4D51-BC73-902C380D6B34}" type="presParOf" srcId="{9DCCFE9A-D89F-4D05-B4A4-619A69A2F5FA}" destId="{13E78664-8119-411F-8824-6DF5D24B3E4F}" srcOrd="6" destOrd="0" presId="urn:microsoft.com/office/officeart/2005/8/layout/list1"/>
    <dgm:cxn modelId="{4979EF53-F610-4181-BC4E-AEE44D863282}" type="presParOf" srcId="{9DCCFE9A-D89F-4D05-B4A4-619A69A2F5FA}" destId="{A207A176-368F-425F-92F4-8EF22C669E3E}" srcOrd="7" destOrd="0" presId="urn:microsoft.com/office/officeart/2005/8/layout/list1"/>
    <dgm:cxn modelId="{84006C0E-BFAC-4BFD-99B4-9265394FBBF0}" type="presParOf" srcId="{9DCCFE9A-D89F-4D05-B4A4-619A69A2F5FA}" destId="{76A2C530-42E2-4634-B2F2-DCA9741FD884}" srcOrd="8" destOrd="0" presId="urn:microsoft.com/office/officeart/2005/8/layout/list1"/>
    <dgm:cxn modelId="{6BC62AEC-63DB-496B-B51B-FB8EC925787C}" type="presParOf" srcId="{76A2C530-42E2-4634-B2F2-DCA9741FD884}" destId="{AB7E400E-7734-4666-8694-AAD6EA4720A3}" srcOrd="0" destOrd="0" presId="urn:microsoft.com/office/officeart/2005/8/layout/list1"/>
    <dgm:cxn modelId="{4435405C-BB58-4B3D-814D-CAA7A4DCA10F}" type="presParOf" srcId="{76A2C530-42E2-4634-B2F2-DCA9741FD884}" destId="{8BE91430-297A-4CE7-97EE-EFD131946905}" srcOrd="1" destOrd="0" presId="urn:microsoft.com/office/officeart/2005/8/layout/list1"/>
    <dgm:cxn modelId="{7922F552-DBA0-4325-89E9-96BD45905F4A}" type="presParOf" srcId="{9DCCFE9A-D89F-4D05-B4A4-619A69A2F5FA}" destId="{6A1C00C2-A8BA-489A-80BB-20A83EF9D454}" srcOrd="9" destOrd="0" presId="urn:microsoft.com/office/officeart/2005/8/layout/list1"/>
    <dgm:cxn modelId="{1C2AC190-306A-43C6-8A1A-5D905D26B5A5}" type="presParOf" srcId="{9DCCFE9A-D89F-4D05-B4A4-619A69A2F5FA}" destId="{BBF70FBF-573A-4BEA-BDF9-DF4527D17795}" srcOrd="10" destOrd="0" presId="urn:microsoft.com/office/officeart/2005/8/layout/list1"/>
    <dgm:cxn modelId="{89E7BFFD-3855-4CCD-A042-752B50BF1AE4}" type="presParOf" srcId="{9DCCFE9A-D89F-4D05-B4A4-619A69A2F5FA}" destId="{80894B75-293C-44FB-B3D2-5A1191E76390}" srcOrd="11" destOrd="0" presId="urn:microsoft.com/office/officeart/2005/8/layout/list1"/>
    <dgm:cxn modelId="{04053970-DF81-4296-98FF-082E8CDA9277}" type="presParOf" srcId="{9DCCFE9A-D89F-4D05-B4A4-619A69A2F5FA}" destId="{72803FAD-A55D-48C2-8948-D0EBD03298DD}" srcOrd="12" destOrd="0" presId="urn:microsoft.com/office/officeart/2005/8/layout/list1"/>
    <dgm:cxn modelId="{4DFE7EE1-D150-4721-8C3A-34C1AC4631EA}" type="presParOf" srcId="{72803FAD-A55D-48C2-8948-D0EBD03298DD}" destId="{FE3B68C8-3D10-463B-9F30-D1ECA5544C81}" srcOrd="0" destOrd="0" presId="urn:microsoft.com/office/officeart/2005/8/layout/list1"/>
    <dgm:cxn modelId="{B37BAED4-489E-46CE-871B-D8A2888E83F2}" type="presParOf" srcId="{72803FAD-A55D-48C2-8948-D0EBD03298DD}" destId="{EB91FD2D-9486-4F32-B237-1879B4871E67}" srcOrd="1" destOrd="0" presId="urn:microsoft.com/office/officeart/2005/8/layout/list1"/>
    <dgm:cxn modelId="{EAF080DC-6F25-4323-8397-7AAE25CEC8A0}" type="presParOf" srcId="{9DCCFE9A-D89F-4D05-B4A4-619A69A2F5FA}" destId="{372F8DF1-59A9-4BE7-895E-ACA55AFA6D23}" srcOrd="13" destOrd="0" presId="urn:microsoft.com/office/officeart/2005/8/layout/list1"/>
    <dgm:cxn modelId="{C5B30A70-E1FD-459F-956F-EDA2E158FAB8}" type="presParOf" srcId="{9DCCFE9A-D89F-4D05-B4A4-619A69A2F5FA}" destId="{CEB510B6-BCFF-40B7-BDAA-A27BCCE2AF36}" srcOrd="14" destOrd="0" presId="urn:microsoft.com/office/officeart/2005/8/layout/list1"/>
    <dgm:cxn modelId="{E777B7BF-4915-4183-A366-5241994F9FDC}" type="presParOf" srcId="{9DCCFE9A-D89F-4D05-B4A4-619A69A2F5FA}" destId="{5B9D24E2-20A8-461B-8DFB-3A2A01751676}" srcOrd="15" destOrd="0" presId="urn:microsoft.com/office/officeart/2005/8/layout/list1"/>
    <dgm:cxn modelId="{6E50F175-866C-4165-94CD-64CFA1F2952B}" type="presParOf" srcId="{9DCCFE9A-D89F-4D05-B4A4-619A69A2F5FA}" destId="{ED4C3BC1-7EB5-4A85-BFC9-CB9F422BEAF5}" srcOrd="16" destOrd="0" presId="urn:microsoft.com/office/officeart/2005/8/layout/list1"/>
    <dgm:cxn modelId="{1C24920A-CA92-4176-BF4B-DA005E0D95D7}" type="presParOf" srcId="{ED4C3BC1-7EB5-4A85-BFC9-CB9F422BEAF5}" destId="{6E00CDDB-F86C-429C-A457-62D011D806DE}" srcOrd="0" destOrd="0" presId="urn:microsoft.com/office/officeart/2005/8/layout/list1"/>
    <dgm:cxn modelId="{4A9A4169-75B5-4651-AB30-20871544B748}" type="presParOf" srcId="{ED4C3BC1-7EB5-4A85-BFC9-CB9F422BEAF5}" destId="{46A02565-2714-48B5-AF04-F60BCA422D68}" srcOrd="1" destOrd="0" presId="urn:microsoft.com/office/officeart/2005/8/layout/list1"/>
    <dgm:cxn modelId="{A87A2699-6044-4E9D-A8DD-3353C224192C}" type="presParOf" srcId="{9DCCFE9A-D89F-4D05-B4A4-619A69A2F5FA}" destId="{8FE5D9FE-8B82-4D83-80B1-36FA3114144F}" srcOrd="17" destOrd="0" presId="urn:microsoft.com/office/officeart/2005/8/layout/list1"/>
    <dgm:cxn modelId="{B7ED5F68-EBF7-4618-81D4-D90F18BCCC5E}" type="presParOf" srcId="{9DCCFE9A-D89F-4D05-B4A4-619A69A2F5FA}" destId="{71FDDC28-D6B5-46C1-BC7F-1A9661D4F9C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A2BB64-5687-491A-A247-6B38B63FA48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270C6CB-BFAE-4031-9C34-25EDDF07658A}">
      <dgm:prSet phldrT="[Text]"/>
      <dgm:spPr/>
      <dgm:t>
        <a:bodyPr/>
        <a:lstStyle/>
        <a:p>
          <a:r>
            <a:rPr lang="lv-LV" dirty="0"/>
            <a:t>Kopš 2022.gada februāra samazinās izņemto nelegālo cigarešu apjomi</a:t>
          </a:r>
        </a:p>
      </dgm:t>
    </dgm:pt>
    <dgm:pt modelId="{9D489B6D-6250-40BC-A599-31EA978FC69F}" type="parTrans" cxnId="{6607FF3A-10E1-415C-BEAB-22C2009F4AD0}">
      <dgm:prSet/>
      <dgm:spPr/>
      <dgm:t>
        <a:bodyPr/>
        <a:lstStyle/>
        <a:p>
          <a:endParaRPr lang="lv-LV"/>
        </a:p>
      </dgm:t>
    </dgm:pt>
    <dgm:pt modelId="{ED2D9E25-A7FA-4915-9D85-675BD7C98A06}" type="sibTrans" cxnId="{6607FF3A-10E1-415C-BEAB-22C2009F4AD0}">
      <dgm:prSet/>
      <dgm:spPr/>
      <dgm:t>
        <a:bodyPr/>
        <a:lstStyle/>
        <a:p>
          <a:endParaRPr lang="lv-LV"/>
        </a:p>
      </dgm:t>
    </dgm:pt>
    <dgm:pt modelId="{FC3431EC-A552-4856-A997-F397A244B4D0}">
      <dgm:prSet phldrT="[Text]"/>
      <dgm:spPr/>
      <dgm:t>
        <a:bodyPr/>
        <a:lstStyle/>
        <a:p>
          <a:r>
            <a:rPr lang="lv-LV" dirty="0"/>
            <a:t>Izņemta smēķējamā, košļājamā, ūdenspīpju un arī karsējamā tabaka</a:t>
          </a:r>
        </a:p>
      </dgm:t>
    </dgm:pt>
    <dgm:pt modelId="{47E1BB7A-4D49-4F8F-9A50-C13C0F7C2CF5}" type="parTrans" cxnId="{09A7FCC4-10FD-4147-BFF7-84D8EE0BA32E}">
      <dgm:prSet/>
      <dgm:spPr/>
      <dgm:t>
        <a:bodyPr/>
        <a:lstStyle/>
        <a:p>
          <a:endParaRPr lang="lv-LV"/>
        </a:p>
      </dgm:t>
    </dgm:pt>
    <dgm:pt modelId="{23CFFDC8-66A7-4964-B5B3-65A4906E74D2}" type="sibTrans" cxnId="{09A7FCC4-10FD-4147-BFF7-84D8EE0BA32E}">
      <dgm:prSet/>
      <dgm:spPr/>
      <dgm:t>
        <a:bodyPr/>
        <a:lstStyle/>
        <a:p>
          <a:endParaRPr lang="lv-LV"/>
        </a:p>
      </dgm:t>
    </dgm:pt>
    <dgm:pt modelId="{142DFEC6-65D9-47EE-9956-69F00C93EF05}">
      <dgm:prSet phldrT="[Text]"/>
      <dgm:spPr/>
      <dgm:t>
        <a:bodyPr/>
        <a:lstStyle/>
        <a:p>
          <a:r>
            <a:rPr lang="lv-LV" dirty="0"/>
            <a:t>Liels nelegālo tabakas izstrādājumu ražotņu skaits Latvijā</a:t>
          </a:r>
        </a:p>
      </dgm:t>
    </dgm:pt>
    <dgm:pt modelId="{D4714DB4-561E-4D55-996C-F56D883645E6}" type="parTrans" cxnId="{A5A45942-0D25-435D-9550-E58948C6FB4A}">
      <dgm:prSet/>
      <dgm:spPr/>
      <dgm:t>
        <a:bodyPr/>
        <a:lstStyle/>
        <a:p>
          <a:endParaRPr lang="lv-LV"/>
        </a:p>
      </dgm:t>
    </dgm:pt>
    <dgm:pt modelId="{AF48B7B7-C03C-4AEA-B965-4DC4B724D784}" type="sibTrans" cxnId="{A5A45942-0D25-435D-9550-E58948C6FB4A}">
      <dgm:prSet/>
      <dgm:spPr/>
      <dgm:t>
        <a:bodyPr/>
        <a:lstStyle/>
        <a:p>
          <a:endParaRPr lang="lv-LV"/>
        </a:p>
      </dgm:t>
    </dgm:pt>
    <dgm:pt modelId="{E7498253-91D5-48CC-88E9-69F254FD87A8}" type="pres">
      <dgm:prSet presAssocID="{71A2BB64-5687-491A-A247-6B38B63FA488}" presName="linearFlow" presStyleCnt="0">
        <dgm:presLayoutVars>
          <dgm:dir/>
          <dgm:resizeHandles val="exact"/>
        </dgm:presLayoutVars>
      </dgm:prSet>
      <dgm:spPr/>
    </dgm:pt>
    <dgm:pt modelId="{FBFA1BAC-B7B3-4535-816E-4FB3DF184F6C}" type="pres">
      <dgm:prSet presAssocID="{2270C6CB-BFAE-4031-9C34-25EDDF07658A}" presName="composite" presStyleCnt="0"/>
      <dgm:spPr/>
    </dgm:pt>
    <dgm:pt modelId="{43801ECC-9457-461D-BE7A-40EC00CEC313}" type="pres">
      <dgm:prSet presAssocID="{2270C6CB-BFAE-4031-9C34-25EDDF07658A}" presName="imgShp" presStyleLbl="fgImgPlace1" presStyleIdx="0" presStyleCnt="3"/>
      <dgm:spPr>
        <a:blipFill rotWithShape="1">
          <a:blip xmlns:r="http://schemas.openxmlformats.org/officeDocument/2006/relationships" r:embed="rId1" cstate="print">
            <a:clrChange>
              <a:clrFrom>
                <a:srgbClr val="050A06"/>
              </a:clrFrom>
              <a:clrTo>
                <a:srgbClr val="050A06">
                  <a:alpha val="0"/>
                </a:srgbClr>
              </a:clrTo>
            </a:clrChange>
            <a:alphaModFix amt="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ABAAADC4-5C03-4132-A08D-D2AC4F9E195C}" type="pres">
      <dgm:prSet presAssocID="{2270C6CB-BFAE-4031-9C34-25EDDF07658A}" presName="txShp" presStyleLbl="node1" presStyleIdx="0" presStyleCnt="3">
        <dgm:presLayoutVars>
          <dgm:bulletEnabled val="1"/>
        </dgm:presLayoutVars>
      </dgm:prSet>
      <dgm:spPr/>
    </dgm:pt>
    <dgm:pt modelId="{AC388B78-C76F-4908-9055-AFD48E24CC9C}" type="pres">
      <dgm:prSet presAssocID="{ED2D9E25-A7FA-4915-9D85-675BD7C98A06}" presName="spacing" presStyleCnt="0"/>
      <dgm:spPr/>
    </dgm:pt>
    <dgm:pt modelId="{62DA5757-D9A7-4EBA-B730-0F780B388E70}" type="pres">
      <dgm:prSet presAssocID="{FC3431EC-A552-4856-A997-F397A244B4D0}" presName="composite" presStyleCnt="0"/>
      <dgm:spPr/>
    </dgm:pt>
    <dgm:pt modelId="{B416C811-DD24-4A2F-B107-DB9214292F2D}" type="pres">
      <dgm:prSet presAssocID="{FC3431EC-A552-4856-A997-F397A244B4D0}" presName="imgShp" presStyleLbl="fgImgPlace1" presStyleIdx="1" presStyleCnt="3"/>
      <dgm:spPr>
        <a:blipFill rotWithShape="1">
          <a:blip xmlns:r="http://schemas.openxmlformats.org/officeDocument/2006/relationships"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effectLst/>
      </dgm:spPr>
    </dgm:pt>
    <dgm:pt modelId="{9F8122CA-9002-4447-BB62-BEDF1723D515}" type="pres">
      <dgm:prSet presAssocID="{FC3431EC-A552-4856-A997-F397A244B4D0}" presName="txShp" presStyleLbl="node1" presStyleIdx="1" presStyleCnt="3">
        <dgm:presLayoutVars>
          <dgm:bulletEnabled val="1"/>
        </dgm:presLayoutVars>
      </dgm:prSet>
      <dgm:spPr/>
    </dgm:pt>
    <dgm:pt modelId="{DC1C3677-21BB-40C4-8A4F-A55BEE2B449D}" type="pres">
      <dgm:prSet presAssocID="{23CFFDC8-66A7-4964-B5B3-65A4906E74D2}" presName="spacing" presStyleCnt="0"/>
      <dgm:spPr/>
    </dgm:pt>
    <dgm:pt modelId="{107B89EC-73B8-4942-A377-90CD9EA9717D}" type="pres">
      <dgm:prSet presAssocID="{142DFEC6-65D9-47EE-9956-69F00C93EF05}" presName="composite" presStyleCnt="0"/>
      <dgm:spPr/>
    </dgm:pt>
    <dgm:pt modelId="{FA6671ED-0953-4E4D-8344-C4AAE17B6D42}" type="pres">
      <dgm:prSet presAssocID="{142DFEC6-65D9-47EE-9956-69F00C93EF05}" presName="imgShp" presStyleLbl="fgImgPlace1" presStyleIdx="2" presStyleCnt="3"/>
      <dgm:spPr>
        <a:blipFill rotWithShape="1">
          <a:blip xmlns:r="http://schemas.openxmlformats.org/officeDocument/2006/relationships" r:embed="rId5"/>
          <a:srcRect/>
          <a:stretch>
            <a:fillRect l="-9000" r="-9000"/>
          </a:stretch>
        </a:blipFill>
      </dgm:spPr>
    </dgm:pt>
    <dgm:pt modelId="{78220B93-6F34-4EEB-9047-18C2B9CA0335}" type="pres">
      <dgm:prSet presAssocID="{142DFEC6-65D9-47EE-9956-69F00C93EF05}" presName="txShp" presStyleLbl="node1" presStyleIdx="2" presStyleCnt="3">
        <dgm:presLayoutVars>
          <dgm:bulletEnabled val="1"/>
        </dgm:presLayoutVars>
      </dgm:prSet>
      <dgm:spPr/>
    </dgm:pt>
  </dgm:ptLst>
  <dgm:cxnLst>
    <dgm:cxn modelId="{ADEAA820-9C2E-487A-B0B4-44108A63FC86}" type="presOf" srcId="{2270C6CB-BFAE-4031-9C34-25EDDF07658A}" destId="{ABAAADC4-5C03-4132-A08D-D2AC4F9E195C}" srcOrd="0" destOrd="0" presId="urn:microsoft.com/office/officeart/2005/8/layout/vList3"/>
    <dgm:cxn modelId="{6607FF3A-10E1-415C-BEAB-22C2009F4AD0}" srcId="{71A2BB64-5687-491A-A247-6B38B63FA488}" destId="{2270C6CB-BFAE-4031-9C34-25EDDF07658A}" srcOrd="0" destOrd="0" parTransId="{9D489B6D-6250-40BC-A599-31EA978FC69F}" sibTransId="{ED2D9E25-A7FA-4915-9D85-675BD7C98A06}"/>
    <dgm:cxn modelId="{A5A45942-0D25-435D-9550-E58948C6FB4A}" srcId="{71A2BB64-5687-491A-A247-6B38B63FA488}" destId="{142DFEC6-65D9-47EE-9956-69F00C93EF05}" srcOrd="2" destOrd="0" parTransId="{D4714DB4-561E-4D55-996C-F56D883645E6}" sibTransId="{AF48B7B7-C03C-4AEA-B965-4DC4B724D784}"/>
    <dgm:cxn modelId="{C72B5C93-9401-4107-809D-5CA613769598}" type="presOf" srcId="{142DFEC6-65D9-47EE-9956-69F00C93EF05}" destId="{78220B93-6F34-4EEB-9047-18C2B9CA0335}" srcOrd="0" destOrd="0" presId="urn:microsoft.com/office/officeart/2005/8/layout/vList3"/>
    <dgm:cxn modelId="{991E2199-583B-4A9B-B629-25BFAA804A50}" type="presOf" srcId="{71A2BB64-5687-491A-A247-6B38B63FA488}" destId="{E7498253-91D5-48CC-88E9-69F254FD87A8}" srcOrd="0" destOrd="0" presId="urn:microsoft.com/office/officeart/2005/8/layout/vList3"/>
    <dgm:cxn modelId="{09A7FCC4-10FD-4147-BFF7-84D8EE0BA32E}" srcId="{71A2BB64-5687-491A-A247-6B38B63FA488}" destId="{FC3431EC-A552-4856-A997-F397A244B4D0}" srcOrd="1" destOrd="0" parTransId="{47E1BB7A-4D49-4F8F-9A50-C13C0F7C2CF5}" sibTransId="{23CFFDC8-66A7-4964-B5B3-65A4906E74D2}"/>
    <dgm:cxn modelId="{FEA5C4FE-36A6-4907-A045-FCE307D5D1AF}" type="presOf" srcId="{FC3431EC-A552-4856-A997-F397A244B4D0}" destId="{9F8122CA-9002-4447-BB62-BEDF1723D515}" srcOrd="0" destOrd="0" presId="urn:microsoft.com/office/officeart/2005/8/layout/vList3"/>
    <dgm:cxn modelId="{9F15E932-03F8-4F1B-9F45-F86BB243EE20}" type="presParOf" srcId="{E7498253-91D5-48CC-88E9-69F254FD87A8}" destId="{FBFA1BAC-B7B3-4535-816E-4FB3DF184F6C}" srcOrd="0" destOrd="0" presId="urn:microsoft.com/office/officeart/2005/8/layout/vList3"/>
    <dgm:cxn modelId="{2BF80D8B-B2AD-4CBB-86DA-B2140A8F7152}" type="presParOf" srcId="{FBFA1BAC-B7B3-4535-816E-4FB3DF184F6C}" destId="{43801ECC-9457-461D-BE7A-40EC00CEC313}" srcOrd="0" destOrd="0" presId="urn:microsoft.com/office/officeart/2005/8/layout/vList3"/>
    <dgm:cxn modelId="{03F8C3F2-9A4E-417C-846A-B836A8E6B509}" type="presParOf" srcId="{FBFA1BAC-B7B3-4535-816E-4FB3DF184F6C}" destId="{ABAAADC4-5C03-4132-A08D-D2AC4F9E195C}" srcOrd="1" destOrd="0" presId="urn:microsoft.com/office/officeart/2005/8/layout/vList3"/>
    <dgm:cxn modelId="{D6C893B4-2196-46F5-9C15-F6CAF97A6D7D}" type="presParOf" srcId="{E7498253-91D5-48CC-88E9-69F254FD87A8}" destId="{AC388B78-C76F-4908-9055-AFD48E24CC9C}" srcOrd="1" destOrd="0" presId="urn:microsoft.com/office/officeart/2005/8/layout/vList3"/>
    <dgm:cxn modelId="{70B88F64-2EDB-42E7-BD1F-04EA1F10B090}" type="presParOf" srcId="{E7498253-91D5-48CC-88E9-69F254FD87A8}" destId="{62DA5757-D9A7-4EBA-B730-0F780B388E70}" srcOrd="2" destOrd="0" presId="urn:microsoft.com/office/officeart/2005/8/layout/vList3"/>
    <dgm:cxn modelId="{39CA142F-D93B-450D-8020-91BDA702AE6C}" type="presParOf" srcId="{62DA5757-D9A7-4EBA-B730-0F780B388E70}" destId="{B416C811-DD24-4A2F-B107-DB9214292F2D}" srcOrd="0" destOrd="0" presId="urn:microsoft.com/office/officeart/2005/8/layout/vList3"/>
    <dgm:cxn modelId="{CFC6D52F-F274-4493-8439-41875F9B0244}" type="presParOf" srcId="{62DA5757-D9A7-4EBA-B730-0F780B388E70}" destId="{9F8122CA-9002-4447-BB62-BEDF1723D515}" srcOrd="1" destOrd="0" presId="urn:microsoft.com/office/officeart/2005/8/layout/vList3"/>
    <dgm:cxn modelId="{1D149167-A291-4429-B3B7-F6EF7CFFAC91}" type="presParOf" srcId="{E7498253-91D5-48CC-88E9-69F254FD87A8}" destId="{DC1C3677-21BB-40C4-8A4F-A55BEE2B449D}" srcOrd="3" destOrd="0" presId="urn:microsoft.com/office/officeart/2005/8/layout/vList3"/>
    <dgm:cxn modelId="{627D02D1-748E-4ACF-9EA3-44B5E9DEBE2C}" type="presParOf" srcId="{E7498253-91D5-48CC-88E9-69F254FD87A8}" destId="{107B89EC-73B8-4942-A377-90CD9EA9717D}" srcOrd="4" destOrd="0" presId="urn:microsoft.com/office/officeart/2005/8/layout/vList3"/>
    <dgm:cxn modelId="{2ECC7458-93CB-4FC2-8DBC-D6C822EA1DA8}" type="presParOf" srcId="{107B89EC-73B8-4942-A377-90CD9EA9717D}" destId="{FA6671ED-0953-4E4D-8344-C4AAE17B6D42}" srcOrd="0" destOrd="0" presId="urn:microsoft.com/office/officeart/2005/8/layout/vList3"/>
    <dgm:cxn modelId="{9504C322-EA72-4A68-A060-44D60C4AB081}" type="presParOf" srcId="{107B89EC-73B8-4942-A377-90CD9EA9717D}" destId="{78220B93-6F34-4EEB-9047-18C2B9CA033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3DC8D2-0A91-4278-AE99-521603B701A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lv-LV"/>
        </a:p>
      </dgm:t>
    </dgm:pt>
    <dgm:pt modelId="{A660C7D9-A00A-4522-90D3-04260BDB6DF5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lv-LV" spc="41" dirty="0"/>
            <a:t>Nelegālā tirgus daļa ir ~30%</a:t>
          </a:r>
        </a:p>
        <a:p>
          <a:pPr>
            <a:spcAft>
              <a:spcPts val="0"/>
            </a:spcAft>
          </a:pPr>
          <a:r>
            <a:rPr lang="lv-LV" spc="41" dirty="0"/>
            <a:t>Aizvien biežāk nelegālie alternatīvie produkti tiek izņemti</a:t>
          </a:r>
          <a:endParaRPr lang="lv-LV" dirty="0"/>
        </a:p>
      </dgm:t>
    </dgm:pt>
    <dgm:pt modelId="{89A4FFBE-48AA-40A1-AC5A-DF28FB7AB2E0}" type="parTrans" cxnId="{DB4EA454-CE9F-4BBD-9CFD-20952C40FBC7}">
      <dgm:prSet/>
      <dgm:spPr/>
      <dgm:t>
        <a:bodyPr/>
        <a:lstStyle/>
        <a:p>
          <a:endParaRPr lang="lv-LV"/>
        </a:p>
      </dgm:t>
    </dgm:pt>
    <dgm:pt modelId="{68C0EEA9-6090-4707-861B-E00CA0B39C08}" type="sibTrans" cxnId="{DB4EA454-CE9F-4BBD-9CFD-20952C40FBC7}">
      <dgm:prSet/>
      <dgm:spPr/>
      <dgm:t>
        <a:bodyPr/>
        <a:lstStyle/>
        <a:p>
          <a:endParaRPr lang="lv-LV"/>
        </a:p>
      </dgm:t>
    </dgm:pt>
    <dgm:pt modelId="{05451C5B-BCEC-472F-925A-6B37EFCEFCBD}">
      <dgm:prSet phldrT="[Text]"/>
      <dgm:spPr/>
      <dgm:t>
        <a:bodyPr/>
        <a:lstStyle/>
        <a:p>
          <a:r>
            <a:rPr lang="lv-LV" spc="41" dirty="0"/>
            <a:t>VID (Nodokļu un muitas policija, Muitas pārvalde) apkaro kontrabandu un aizsargā ES ārējo robežu</a:t>
          </a:r>
          <a:endParaRPr lang="lv-LV" dirty="0"/>
        </a:p>
      </dgm:t>
    </dgm:pt>
    <dgm:pt modelId="{24E465BB-44D8-4BAF-9D77-4DE27A404605}" type="parTrans" cxnId="{277E5BA5-6A93-41AB-B4A2-158599F48DFD}">
      <dgm:prSet/>
      <dgm:spPr/>
      <dgm:t>
        <a:bodyPr/>
        <a:lstStyle/>
        <a:p>
          <a:endParaRPr lang="lv-LV"/>
        </a:p>
      </dgm:t>
    </dgm:pt>
    <dgm:pt modelId="{ABD02945-E5BB-4014-A0D5-5A57E29A8DBD}" type="sibTrans" cxnId="{277E5BA5-6A93-41AB-B4A2-158599F48DFD}">
      <dgm:prSet/>
      <dgm:spPr/>
      <dgm:t>
        <a:bodyPr/>
        <a:lstStyle/>
        <a:p>
          <a:endParaRPr lang="lv-LV"/>
        </a:p>
      </dgm:t>
    </dgm:pt>
    <dgm:pt modelId="{F1E73370-B82D-48AF-AAF1-F0FB2335D4EB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dirty="0"/>
            <a:t>Valsts policija 2022.gada nogalē atklāja lielu nelegālo e-cigarešu ražotni Latvijā</a:t>
          </a:r>
        </a:p>
      </dgm:t>
    </dgm:pt>
    <dgm:pt modelId="{EFDEDA57-2A29-422D-9BA6-1FFE6447F346}" type="parTrans" cxnId="{D636BA50-5AB7-4C79-B37E-33D76DA9121C}">
      <dgm:prSet/>
      <dgm:spPr/>
      <dgm:t>
        <a:bodyPr/>
        <a:lstStyle/>
        <a:p>
          <a:endParaRPr lang="lv-LV"/>
        </a:p>
      </dgm:t>
    </dgm:pt>
    <dgm:pt modelId="{DE079D1D-9D3A-490B-B3E2-3F7D917F6A2C}" type="sibTrans" cxnId="{D636BA50-5AB7-4C79-B37E-33D76DA9121C}">
      <dgm:prSet/>
      <dgm:spPr/>
      <dgm:t>
        <a:bodyPr/>
        <a:lstStyle/>
        <a:p>
          <a:endParaRPr lang="lv-LV"/>
        </a:p>
      </dgm:t>
    </dgm:pt>
    <dgm:pt modelId="{18A7A381-1630-4406-85A7-4CFB709B654B}">
      <dgm:prSet phldrT="[Text]"/>
      <dgm:spPr/>
      <dgm:t>
        <a:bodyPr/>
        <a:lstStyle/>
        <a:p>
          <a:r>
            <a:rPr lang="lv-LV" dirty="0">
              <a:ea typeface="Times New Roman" panose="02020603050405020304" pitchFamily="18" charset="0"/>
            </a:rPr>
            <a:t>Palielinās jauno alternatīvo smēķēšanas līdzekļu lietošana – karsējamā tabaka, e-cigaretes, nikotīna spilventiņi</a:t>
          </a:r>
          <a:endParaRPr lang="lv-LV" i="1" dirty="0"/>
        </a:p>
      </dgm:t>
    </dgm:pt>
    <dgm:pt modelId="{8887AC90-DA07-4198-A576-4DAA263C13FF}" type="parTrans" cxnId="{9E32724B-E14E-45BE-87CB-F88297A86177}">
      <dgm:prSet/>
      <dgm:spPr/>
      <dgm:t>
        <a:bodyPr/>
        <a:lstStyle/>
        <a:p>
          <a:endParaRPr lang="lv-LV"/>
        </a:p>
      </dgm:t>
    </dgm:pt>
    <dgm:pt modelId="{DF972B6E-4ED4-48EA-8CC0-1D72BA5CFB75}" type="sibTrans" cxnId="{9E32724B-E14E-45BE-87CB-F88297A86177}">
      <dgm:prSet/>
      <dgm:spPr/>
      <dgm:t>
        <a:bodyPr/>
        <a:lstStyle/>
        <a:p>
          <a:endParaRPr lang="lv-LV"/>
        </a:p>
      </dgm:t>
    </dgm:pt>
    <dgm:pt modelId="{34DFF20C-5E5E-4B31-B69C-44FD7099D87A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spc="41" dirty="0"/>
            <a:t>Liels pārrobežas tirdzniecības darījumu apjoms, ES iekšzemes sūtījumi un pārvadājumi netiek kontrolēti</a:t>
          </a:r>
          <a:endParaRPr lang="lv-LV" dirty="0"/>
        </a:p>
      </dgm:t>
    </dgm:pt>
    <dgm:pt modelId="{275B4A2E-00C0-4A2B-8408-D8D4E9A1A95E}" type="parTrans" cxnId="{8CCC8AEB-2E00-4CB6-93BC-45F855528433}">
      <dgm:prSet/>
      <dgm:spPr/>
      <dgm:t>
        <a:bodyPr/>
        <a:lstStyle/>
        <a:p>
          <a:endParaRPr lang="lv-LV"/>
        </a:p>
      </dgm:t>
    </dgm:pt>
    <dgm:pt modelId="{024D9927-F10F-4F53-9616-622BCC0BCBED}" type="sibTrans" cxnId="{8CCC8AEB-2E00-4CB6-93BC-45F855528433}">
      <dgm:prSet/>
      <dgm:spPr/>
      <dgm:t>
        <a:bodyPr/>
        <a:lstStyle/>
        <a:p>
          <a:endParaRPr lang="lv-LV"/>
        </a:p>
      </dgm:t>
    </dgm:pt>
    <dgm:pt modelId="{1A525F33-BDCC-4F9E-95F9-2B55070A832A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dirty="0"/>
            <a:t>Grozījumi Tabakas likumā (spēkā stāsies 01.01.2025.) palielinās nelegālā tirgus apjomu</a:t>
          </a:r>
        </a:p>
      </dgm:t>
    </dgm:pt>
    <dgm:pt modelId="{42621349-F7F6-477C-B0BE-F96219981462}" type="parTrans" cxnId="{A795ACDD-9FBB-45CE-BCFB-52AEA88F8B54}">
      <dgm:prSet/>
      <dgm:spPr/>
      <dgm:t>
        <a:bodyPr/>
        <a:lstStyle/>
        <a:p>
          <a:endParaRPr lang="lv-LV"/>
        </a:p>
      </dgm:t>
    </dgm:pt>
    <dgm:pt modelId="{7CB0713A-BCF3-44BC-8CCD-C6189725950E}" type="sibTrans" cxnId="{A795ACDD-9FBB-45CE-BCFB-52AEA88F8B54}">
      <dgm:prSet/>
      <dgm:spPr/>
      <dgm:t>
        <a:bodyPr/>
        <a:lstStyle/>
        <a:p>
          <a:endParaRPr lang="lv-LV"/>
        </a:p>
      </dgm:t>
    </dgm:pt>
    <dgm:pt modelId="{9DCCFE9A-D89F-4D05-B4A4-619A69A2F5FA}" type="pres">
      <dgm:prSet presAssocID="{7C3DC8D2-0A91-4278-AE99-521603B701A0}" presName="linear" presStyleCnt="0">
        <dgm:presLayoutVars>
          <dgm:dir/>
          <dgm:animLvl val="lvl"/>
          <dgm:resizeHandles val="exact"/>
        </dgm:presLayoutVars>
      </dgm:prSet>
      <dgm:spPr/>
    </dgm:pt>
    <dgm:pt modelId="{76A2C530-42E2-4634-B2F2-DCA9741FD884}" type="pres">
      <dgm:prSet presAssocID="{18A7A381-1630-4406-85A7-4CFB709B654B}" presName="parentLin" presStyleCnt="0"/>
      <dgm:spPr/>
    </dgm:pt>
    <dgm:pt modelId="{AB7E400E-7734-4666-8694-AAD6EA4720A3}" type="pres">
      <dgm:prSet presAssocID="{18A7A381-1630-4406-85A7-4CFB709B654B}" presName="parentLeftMargin" presStyleLbl="node1" presStyleIdx="0" presStyleCnt="6"/>
      <dgm:spPr/>
    </dgm:pt>
    <dgm:pt modelId="{8BE91430-297A-4CE7-97EE-EFD131946905}" type="pres">
      <dgm:prSet presAssocID="{18A7A381-1630-4406-85A7-4CFB709B654B}" presName="parentText" presStyleLbl="node1" presStyleIdx="0" presStyleCnt="6" custScaleX="102141" custScaleY="125443">
        <dgm:presLayoutVars>
          <dgm:chMax val="0"/>
          <dgm:bulletEnabled val="1"/>
        </dgm:presLayoutVars>
      </dgm:prSet>
      <dgm:spPr/>
    </dgm:pt>
    <dgm:pt modelId="{6A1C00C2-A8BA-489A-80BB-20A83EF9D454}" type="pres">
      <dgm:prSet presAssocID="{18A7A381-1630-4406-85A7-4CFB709B654B}" presName="negativeSpace" presStyleCnt="0"/>
      <dgm:spPr/>
    </dgm:pt>
    <dgm:pt modelId="{BBF70FBF-573A-4BEA-BDF9-DF4527D17795}" type="pres">
      <dgm:prSet presAssocID="{18A7A381-1630-4406-85A7-4CFB709B654B}" presName="childText" presStyleLbl="conFgAcc1" presStyleIdx="0" presStyleCnt="6">
        <dgm:presLayoutVars>
          <dgm:bulletEnabled val="1"/>
        </dgm:presLayoutVars>
      </dgm:prSet>
      <dgm:spPr/>
    </dgm:pt>
    <dgm:pt modelId="{80894B75-293C-44FB-B3D2-5A1191E76390}" type="pres">
      <dgm:prSet presAssocID="{DF972B6E-4ED4-48EA-8CC0-1D72BA5CFB75}" presName="spaceBetweenRectangles" presStyleCnt="0"/>
      <dgm:spPr/>
    </dgm:pt>
    <dgm:pt modelId="{CB6A13A4-2CB7-42DE-BD44-4B6204683CD4}" type="pres">
      <dgm:prSet presAssocID="{A660C7D9-A00A-4522-90D3-04260BDB6DF5}" presName="parentLin" presStyleCnt="0"/>
      <dgm:spPr/>
    </dgm:pt>
    <dgm:pt modelId="{EEB23402-25FE-4835-8120-CBCA96177249}" type="pres">
      <dgm:prSet presAssocID="{A660C7D9-A00A-4522-90D3-04260BDB6DF5}" presName="parentLeftMargin" presStyleLbl="node1" presStyleIdx="0" presStyleCnt="6"/>
      <dgm:spPr/>
    </dgm:pt>
    <dgm:pt modelId="{013846FC-E8B2-4879-855C-BE0BBD40538E}" type="pres">
      <dgm:prSet presAssocID="{A660C7D9-A00A-4522-90D3-04260BDB6DF5}" presName="parentText" presStyleLbl="node1" presStyleIdx="1" presStyleCnt="6" custScaleX="101689" custScaleY="123761" custLinFactX="21499" custLinFactNeighborX="100000" custLinFactNeighborY="11437">
        <dgm:presLayoutVars>
          <dgm:chMax val="0"/>
          <dgm:bulletEnabled val="1"/>
        </dgm:presLayoutVars>
      </dgm:prSet>
      <dgm:spPr/>
    </dgm:pt>
    <dgm:pt modelId="{1B22E2D7-7403-493D-BC96-2EC23A05A911}" type="pres">
      <dgm:prSet presAssocID="{A660C7D9-A00A-4522-90D3-04260BDB6DF5}" presName="negativeSpace" presStyleCnt="0"/>
      <dgm:spPr/>
    </dgm:pt>
    <dgm:pt modelId="{F4603582-940F-42F1-8D12-ABECDEAB38DC}" type="pres">
      <dgm:prSet presAssocID="{A660C7D9-A00A-4522-90D3-04260BDB6DF5}" presName="childText" presStyleLbl="conFgAcc1" presStyleIdx="1" presStyleCnt="6">
        <dgm:presLayoutVars>
          <dgm:bulletEnabled val="1"/>
        </dgm:presLayoutVars>
      </dgm:prSet>
      <dgm:spPr/>
    </dgm:pt>
    <dgm:pt modelId="{E4F4EBB5-5A17-48E6-9EF3-3EDEEAB37B5A}" type="pres">
      <dgm:prSet presAssocID="{68C0EEA9-6090-4707-861B-E00CA0B39C08}" presName="spaceBetweenRectangles" presStyleCnt="0"/>
      <dgm:spPr/>
    </dgm:pt>
    <dgm:pt modelId="{8DFDC7AB-BDA2-41F6-B079-7B24E236F460}" type="pres">
      <dgm:prSet presAssocID="{05451C5B-BCEC-472F-925A-6B37EFCEFCBD}" presName="parentLin" presStyleCnt="0"/>
      <dgm:spPr/>
    </dgm:pt>
    <dgm:pt modelId="{45B07A00-18B4-42DE-A574-D1719443FC12}" type="pres">
      <dgm:prSet presAssocID="{05451C5B-BCEC-472F-925A-6B37EFCEFCBD}" presName="parentLeftMargin" presStyleLbl="node1" presStyleIdx="1" presStyleCnt="6"/>
      <dgm:spPr/>
    </dgm:pt>
    <dgm:pt modelId="{993B2A4B-64A0-4350-B944-8FD46BCF1399}" type="pres">
      <dgm:prSet presAssocID="{05451C5B-BCEC-472F-925A-6B37EFCEFCBD}" presName="parentText" presStyleLbl="node1" presStyleIdx="2" presStyleCnt="6" custScaleX="99772" custScaleY="117682" custLinFactNeighborX="-5319" custLinFactNeighborY="834">
        <dgm:presLayoutVars>
          <dgm:chMax val="0"/>
          <dgm:bulletEnabled val="1"/>
        </dgm:presLayoutVars>
      </dgm:prSet>
      <dgm:spPr/>
    </dgm:pt>
    <dgm:pt modelId="{758AEEDB-CF75-4A5B-9E33-0C6F186C35DC}" type="pres">
      <dgm:prSet presAssocID="{05451C5B-BCEC-472F-925A-6B37EFCEFCBD}" presName="negativeSpace" presStyleCnt="0"/>
      <dgm:spPr/>
    </dgm:pt>
    <dgm:pt modelId="{77224371-D058-4CE5-BB58-3CDA28B08B6A}" type="pres">
      <dgm:prSet presAssocID="{05451C5B-BCEC-472F-925A-6B37EFCEFCBD}" presName="childText" presStyleLbl="conFgAcc1" presStyleIdx="2" presStyleCnt="6">
        <dgm:presLayoutVars>
          <dgm:bulletEnabled val="1"/>
        </dgm:presLayoutVars>
      </dgm:prSet>
      <dgm:spPr/>
    </dgm:pt>
    <dgm:pt modelId="{9215398D-0093-4279-B559-385E9201677E}" type="pres">
      <dgm:prSet presAssocID="{ABD02945-E5BB-4014-A0D5-5A57E29A8DBD}" presName="spaceBetweenRectangles" presStyleCnt="0"/>
      <dgm:spPr/>
    </dgm:pt>
    <dgm:pt modelId="{ED4C3BC1-7EB5-4A85-BFC9-CB9F422BEAF5}" type="pres">
      <dgm:prSet presAssocID="{F1E73370-B82D-48AF-AAF1-F0FB2335D4EB}" presName="parentLin" presStyleCnt="0"/>
      <dgm:spPr/>
    </dgm:pt>
    <dgm:pt modelId="{6E00CDDB-F86C-429C-A457-62D011D806DE}" type="pres">
      <dgm:prSet presAssocID="{F1E73370-B82D-48AF-AAF1-F0FB2335D4EB}" presName="parentLeftMargin" presStyleLbl="node1" presStyleIdx="2" presStyleCnt="6"/>
      <dgm:spPr/>
    </dgm:pt>
    <dgm:pt modelId="{46A02565-2714-48B5-AF04-F60BCA422D68}" type="pres">
      <dgm:prSet presAssocID="{F1E73370-B82D-48AF-AAF1-F0FB2335D4EB}" presName="parentText" presStyleLbl="node1" presStyleIdx="3" presStyleCnt="6" custScaleX="98962" custScaleY="128607" custLinFactX="21650" custLinFactNeighborX="100000" custLinFactNeighborY="3812">
        <dgm:presLayoutVars>
          <dgm:chMax val="0"/>
          <dgm:bulletEnabled val="1"/>
        </dgm:presLayoutVars>
      </dgm:prSet>
      <dgm:spPr/>
    </dgm:pt>
    <dgm:pt modelId="{8FE5D9FE-8B82-4D83-80B1-36FA3114144F}" type="pres">
      <dgm:prSet presAssocID="{F1E73370-B82D-48AF-AAF1-F0FB2335D4EB}" presName="negativeSpace" presStyleCnt="0"/>
      <dgm:spPr/>
    </dgm:pt>
    <dgm:pt modelId="{71FDDC28-D6B5-46C1-BC7F-1A9661D4F9CB}" type="pres">
      <dgm:prSet presAssocID="{F1E73370-B82D-48AF-AAF1-F0FB2335D4EB}" presName="childText" presStyleLbl="conFgAcc1" presStyleIdx="3" presStyleCnt="6">
        <dgm:presLayoutVars>
          <dgm:bulletEnabled val="1"/>
        </dgm:presLayoutVars>
      </dgm:prSet>
      <dgm:spPr/>
    </dgm:pt>
    <dgm:pt modelId="{AE03BE19-439B-43E8-AC27-1D90BB07CD2B}" type="pres">
      <dgm:prSet presAssocID="{DE079D1D-9D3A-490B-B3E2-3F7D917F6A2C}" presName="spaceBetweenRectangles" presStyleCnt="0"/>
      <dgm:spPr/>
    </dgm:pt>
    <dgm:pt modelId="{284B21FA-F22E-4145-BE2A-69917EF1E93B}" type="pres">
      <dgm:prSet presAssocID="{34DFF20C-5E5E-4B31-B69C-44FD7099D87A}" presName="parentLin" presStyleCnt="0"/>
      <dgm:spPr/>
    </dgm:pt>
    <dgm:pt modelId="{B2FC4BF4-BFCE-4466-97D1-F4305B2363AF}" type="pres">
      <dgm:prSet presAssocID="{34DFF20C-5E5E-4B31-B69C-44FD7099D87A}" presName="parentLeftMargin" presStyleLbl="node1" presStyleIdx="3" presStyleCnt="6"/>
      <dgm:spPr/>
    </dgm:pt>
    <dgm:pt modelId="{2AA610C7-FA95-4DA6-9EAF-CDC4CA8A1E32}" type="pres">
      <dgm:prSet presAssocID="{34DFF20C-5E5E-4B31-B69C-44FD7099D87A}" presName="parentText" presStyleLbl="node1" presStyleIdx="4" presStyleCnt="6" custScaleX="101881" custScaleY="121355">
        <dgm:presLayoutVars>
          <dgm:chMax val="0"/>
          <dgm:bulletEnabled val="1"/>
        </dgm:presLayoutVars>
      </dgm:prSet>
      <dgm:spPr/>
    </dgm:pt>
    <dgm:pt modelId="{B0400A7D-977E-4665-89FB-CF4971DA2CDD}" type="pres">
      <dgm:prSet presAssocID="{34DFF20C-5E5E-4B31-B69C-44FD7099D87A}" presName="negativeSpace" presStyleCnt="0"/>
      <dgm:spPr/>
    </dgm:pt>
    <dgm:pt modelId="{F76F89F8-68D1-4326-B647-BE6DDA94C82E}" type="pres">
      <dgm:prSet presAssocID="{34DFF20C-5E5E-4B31-B69C-44FD7099D87A}" presName="childText" presStyleLbl="conFgAcc1" presStyleIdx="4" presStyleCnt="6">
        <dgm:presLayoutVars>
          <dgm:bulletEnabled val="1"/>
        </dgm:presLayoutVars>
      </dgm:prSet>
      <dgm:spPr/>
    </dgm:pt>
    <dgm:pt modelId="{75E32893-3E8A-4A96-8C67-37595724A097}" type="pres">
      <dgm:prSet presAssocID="{024D9927-F10F-4F53-9616-622BCC0BCBED}" presName="spaceBetweenRectangles" presStyleCnt="0"/>
      <dgm:spPr/>
    </dgm:pt>
    <dgm:pt modelId="{1798FD19-7DAB-4DDD-81C4-7083192B67EB}" type="pres">
      <dgm:prSet presAssocID="{1A525F33-BDCC-4F9E-95F9-2B55070A832A}" presName="parentLin" presStyleCnt="0"/>
      <dgm:spPr/>
    </dgm:pt>
    <dgm:pt modelId="{31F14ABC-53A2-44D9-960E-09A1D491D35F}" type="pres">
      <dgm:prSet presAssocID="{1A525F33-BDCC-4F9E-95F9-2B55070A832A}" presName="parentLeftMargin" presStyleLbl="node1" presStyleIdx="4" presStyleCnt="6"/>
      <dgm:spPr/>
    </dgm:pt>
    <dgm:pt modelId="{2BC5358F-C563-40EE-A0C8-D0F1E3BC5D4F}" type="pres">
      <dgm:prSet presAssocID="{1A525F33-BDCC-4F9E-95F9-2B55070A832A}" presName="parentText" presStyleLbl="node1" presStyleIdx="5" presStyleCnt="6" custScaleX="101362" custScaleY="126001" custLinFactX="20884" custLinFactNeighborX="100000" custLinFactNeighborY="4646">
        <dgm:presLayoutVars>
          <dgm:chMax val="0"/>
          <dgm:bulletEnabled val="1"/>
        </dgm:presLayoutVars>
      </dgm:prSet>
      <dgm:spPr/>
    </dgm:pt>
    <dgm:pt modelId="{F7FA942A-3043-4894-8892-220B29BB6701}" type="pres">
      <dgm:prSet presAssocID="{1A525F33-BDCC-4F9E-95F9-2B55070A832A}" presName="negativeSpace" presStyleCnt="0"/>
      <dgm:spPr/>
    </dgm:pt>
    <dgm:pt modelId="{BE263D5E-5305-4CA5-B8C2-6F388CD40067}" type="pres">
      <dgm:prSet presAssocID="{1A525F33-BDCC-4F9E-95F9-2B55070A832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C184540-F7E3-4572-9358-0B4EEF7F759F}" type="presOf" srcId="{1A525F33-BDCC-4F9E-95F9-2B55070A832A}" destId="{2BC5358F-C563-40EE-A0C8-D0F1E3BC5D4F}" srcOrd="1" destOrd="0" presId="urn:microsoft.com/office/officeart/2005/8/layout/list1"/>
    <dgm:cxn modelId="{9E32724B-E14E-45BE-87CB-F88297A86177}" srcId="{7C3DC8D2-0A91-4278-AE99-521603B701A0}" destId="{18A7A381-1630-4406-85A7-4CFB709B654B}" srcOrd="0" destOrd="0" parTransId="{8887AC90-DA07-4198-A576-4DAA263C13FF}" sibTransId="{DF972B6E-4ED4-48EA-8CC0-1D72BA5CFB75}"/>
    <dgm:cxn modelId="{D636BA50-5AB7-4C79-B37E-33D76DA9121C}" srcId="{7C3DC8D2-0A91-4278-AE99-521603B701A0}" destId="{F1E73370-B82D-48AF-AAF1-F0FB2335D4EB}" srcOrd="3" destOrd="0" parTransId="{EFDEDA57-2A29-422D-9BA6-1FFE6447F346}" sibTransId="{DE079D1D-9D3A-490B-B3E2-3F7D917F6A2C}"/>
    <dgm:cxn modelId="{DB4EA454-CE9F-4BBD-9CFD-20952C40FBC7}" srcId="{7C3DC8D2-0A91-4278-AE99-521603B701A0}" destId="{A660C7D9-A00A-4522-90D3-04260BDB6DF5}" srcOrd="1" destOrd="0" parTransId="{89A4FFBE-48AA-40A1-AC5A-DF28FB7AB2E0}" sibTransId="{68C0EEA9-6090-4707-861B-E00CA0B39C08}"/>
    <dgm:cxn modelId="{B5FEC358-36EA-41BF-9032-79DF47FD83B2}" type="presOf" srcId="{05451C5B-BCEC-472F-925A-6B37EFCEFCBD}" destId="{993B2A4B-64A0-4350-B944-8FD46BCF1399}" srcOrd="1" destOrd="0" presId="urn:microsoft.com/office/officeart/2005/8/layout/list1"/>
    <dgm:cxn modelId="{A6058982-0169-4732-8CFF-4BF9BBBD5136}" type="presOf" srcId="{05451C5B-BCEC-472F-925A-6B37EFCEFCBD}" destId="{45B07A00-18B4-42DE-A574-D1719443FC12}" srcOrd="0" destOrd="0" presId="urn:microsoft.com/office/officeart/2005/8/layout/list1"/>
    <dgm:cxn modelId="{1F3DE496-DF63-4F09-956B-AE9B2BC3FC9A}" type="presOf" srcId="{34DFF20C-5E5E-4B31-B69C-44FD7099D87A}" destId="{2AA610C7-FA95-4DA6-9EAF-CDC4CA8A1E32}" srcOrd="1" destOrd="0" presId="urn:microsoft.com/office/officeart/2005/8/layout/list1"/>
    <dgm:cxn modelId="{C9B934A0-4802-4F3E-9E67-5BB8E2FC0E4A}" type="presOf" srcId="{18A7A381-1630-4406-85A7-4CFB709B654B}" destId="{8BE91430-297A-4CE7-97EE-EFD131946905}" srcOrd="1" destOrd="0" presId="urn:microsoft.com/office/officeart/2005/8/layout/list1"/>
    <dgm:cxn modelId="{277E5BA5-6A93-41AB-B4A2-158599F48DFD}" srcId="{7C3DC8D2-0A91-4278-AE99-521603B701A0}" destId="{05451C5B-BCEC-472F-925A-6B37EFCEFCBD}" srcOrd="2" destOrd="0" parTransId="{24E465BB-44D8-4BAF-9D77-4DE27A404605}" sibTransId="{ABD02945-E5BB-4014-A0D5-5A57E29A8DBD}"/>
    <dgm:cxn modelId="{66CFDAAA-3DE2-472A-A45B-1E5FC454E06E}" type="presOf" srcId="{18A7A381-1630-4406-85A7-4CFB709B654B}" destId="{AB7E400E-7734-4666-8694-AAD6EA4720A3}" srcOrd="0" destOrd="0" presId="urn:microsoft.com/office/officeart/2005/8/layout/list1"/>
    <dgm:cxn modelId="{EF29B8AC-4449-4C46-AF18-947CDB5ED281}" type="presOf" srcId="{A660C7D9-A00A-4522-90D3-04260BDB6DF5}" destId="{013846FC-E8B2-4879-855C-BE0BBD40538E}" srcOrd="1" destOrd="0" presId="urn:microsoft.com/office/officeart/2005/8/layout/list1"/>
    <dgm:cxn modelId="{DD1D7FBA-EEC6-44DB-964B-ADB74A0A2BB4}" type="presOf" srcId="{7C3DC8D2-0A91-4278-AE99-521603B701A0}" destId="{9DCCFE9A-D89F-4D05-B4A4-619A69A2F5FA}" srcOrd="0" destOrd="0" presId="urn:microsoft.com/office/officeart/2005/8/layout/list1"/>
    <dgm:cxn modelId="{639294C1-BA19-4958-AAAA-70099948FD48}" type="presOf" srcId="{34DFF20C-5E5E-4B31-B69C-44FD7099D87A}" destId="{B2FC4BF4-BFCE-4466-97D1-F4305B2363AF}" srcOrd="0" destOrd="0" presId="urn:microsoft.com/office/officeart/2005/8/layout/list1"/>
    <dgm:cxn modelId="{326D16C6-61E2-4267-9634-4CE29EA4DBAF}" type="presOf" srcId="{F1E73370-B82D-48AF-AAF1-F0FB2335D4EB}" destId="{6E00CDDB-F86C-429C-A457-62D011D806DE}" srcOrd="0" destOrd="0" presId="urn:microsoft.com/office/officeart/2005/8/layout/list1"/>
    <dgm:cxn modelId="{B16F26D3-28A1-436A-89A4-EC02A72508F2}" type="presOf" srcId="{A660C7D9-A00A-4522-90D3-04260BDB6DF5}" destId="{EEB23402-25FE-4835-8120-CBCA96177249}" srcOrd="0" destOrd="0" presId="urn:microsoft.com/office/officeart/2005/8/layout/list1"/>
    <dgm:cxn modelId="{CB2507DB-C7D3-409D-9610-37416216383F}" type="presOf" srcId="{F1E73370-B82D-48AF-AAF1-F0FB2335D4EB}" destId="{46A02565-2714-48B5-AF04-F60BCA422D68}" srcOrd="1" destOrd="0" presId="urn:microsoft.com/office/officeart/2005/8/layout/list1"/>
    <dgm:cxn modelId="{A795ACDD-9FBB-45CE-BCFB-52AEA88F8B54}" srcId="{7C3DC8D2-0A91-4278-AE99-521603B701A0}" destId="{1A525F33-BDCC-4F9E-95F9-2B55070A832A}" srcOrd="5" destOrd="0" parTransId="{42621349-F7F6-477C-B0BE-F96219981462}" sibTransId="{7CB0713A-BCF3-44BC-8CCD-C6189725950E}"/>
    <dgm:cxn modelId="{8CCC8AEB-2E00-4CB6-93BC-45F855528433}" srcId="{7C3DC8D2-0A91-4278-AE99-521603B701A0}" destId="{34DFF20C-5E5E-4B31-B69C-44FD7099D87A}" srcOrd="4" destOrd="0" parTransId="{275B4A2E-00C0-4A2B-8408-D8D4E9A1A95E}" sibTransId="{024D9927-F10F-4F53-9616-622BCC0BCBED}"/>
    <dgm:cxn modelId="{4C8A40FA-C2DB-4ED4-A1D3-DF5FCD74B57F}" type="presOf" srcId="{1A525F33-BDCC-4F9E-95F9-2B55070A832A}" destId="{31F14ABC-53A2-44D9-960E-09A1D491D35F}" srcOrd="0" destOrd="0" presId="urn:microsoft.com/office/officeart/2005/8/layout/list1"/>
    <dgm:cxn modelId="{84006C0E-BFAC-4BFD-99B4-9265394FBBF0}" type="presParOf" srcId="{9DCCFE9A-D89F-4D05-B4A4-619A69A2F5FA}" destId="{76A2C530-42E2-4634-B2F2-DCA9741FD884}" srcOrd="0" destOrd="0" presId="urn:microsoft.com/office/officeart/2005/8/layout/list1"/>
    <dgm:cxn modelId="{6BC62AEC-63DB-496B-B51B-FB8EC925787C}" type="presParOf" srcId="{76A2C530-42E2-4634-B2F2-DCA9741FD884}" destId="{AB7E400E-7734-4666-8694-AAD6EA4720A3}" srcOrd="0" destOrd="0" presId="urn:microsoft.com/office/officeart/2005/8/layout/list1"/>
    <dgm:cxn modelId="{4435405C-BB58-4B3D-814D-CAA7A4DCA10F}" type="presParOf" srcId="{76A2C530-42E2-4634-B2F2-DCA9741FD884}" destId="{8BE91430-297A-4CE7-97EE-EFD131946905}" srcOrd="1" destOrd="0" presId="urn:microsoft.com/office/officeart/2005/8/layout/list1"/>
    <dgm:cxn modelId="{7922F552-DBA0-4325-89E9-96BD45905F4A}" type="presParOf" srcId="{9DCCFE9A-D89F-4D05-B4A4-619A69A2F5FA}" destId="{6A1C00C2-A8BA-489A-80BB-20A83EF9D454}" srcOrd="1" destOrd="0" presId="urn:microsoft.com/office/officeart/2005/8/layout/list1"/>
    <dgm:cxn modelId="{1C2AC190-306A-43C6-8A1A-5D905D26B5A5}" type="presParOf" srcId="{9DCCFE9A-D89F-4D05-B4A4-619A69A2F5FA}" destId="{BBF70FBF-573A-4BEA-BDF9-DF4527D17795}" srcOrd="2" destOrd="0" presId="urn:microsoft.com/office/officeart/2005/8/layout/list1"/>
    <dgm:cxn modelId="{89E7BFFD-3855-4CCD-A042-752B50BF1AE4}" type="presParOf" srcId="{9DCCFE9A-D89F-4D05-B4A4-619A69A2F5FA}" destId="{80894B75-293C-44FB-B3D2-5A1191E76390}" srcOrd="3" destOrd="0" presId="urn:microsoft.com/office/officeart/2005/8/layout/list1"/>
    <dgm:cxn modelId="{C4E97520-04A8-4970-80CA-C858258078F3}" type="presParOf" srcId="{9DCCFE9A-D89F-4D05-B4A4-619A69A2F5FA}" destId="{CB6A13A4-2CB7-42DE-BD44-4B6204683CD4}" srcOrd="4" destOrd="0" presId="urn:microsoft.com/office/officeart/2005/8/layout/list1"/>
    <dgm:cxn modelId="{3DEB859C-1319-4EA2-80F6-24148B613856}" type="presParOf" srcId="{CB6A13A4-2CB7-42DE-BD44-4B6204683CD4}" destId="{EEB23402-25FE-4835-8120-CBCA96177249}" srcOrd="0" destOrd="0" presId="urn:microsoft.com/office/officeart/2005/8/layout/list1"/>
    <dgm:cxn modelId="{9A5556CA-2EA2-489E-8FDC-149A3348DC3E}" type="presParOf" srcId="{CB6A13A4-2CB7-42DE-BD44-4B6204683CD4}" destId="{013846FC-E8B2-4879-855C-BE0BBD40538E}" srcOrd="1" destOrd="0" presId="urn:microsoft.com/office/officeart/2005/8/layout/list1"/>
    <dgm:cxn modelId="{2EBB4D5A-3798-40EF-89D5-EA140182F403}" type="presParOf" srcId="{9DCCFE9A-D89F-4D05-B4A4-619A69A2F5FA}" destId="{1B22E2D7-7403-493D-BC96-2EC23A05A911}" srcOrd="5" destOrd="0" presId="urn:microsoft.com/office/officeart/2005/8/layout/list1"/>
    <dgm:cxn modelId="{D8D145BC-E0CE-4226-B9DF-FAE917F05A25}" type="presParOf" srcId="{9DCCFE9A-D89F-4D05-B4A4-619A69A2F5FA}" destId="{F4603582-940F-42F1-8D12-ABECDEAB38DC}" srcOrd="6" destOrd="0" presId="urn:microsoft.com/office/officeart/2005/8/layout/list1"/>
    <dgm:cxn modelId="{861A93F2-3AEE-4734-9F35-0E19177FA10C}" type="presParOf" srcId="{9DCCFE9A-D89F-4D05-B4A4-619A69A2F5FA}" destId="{E4F4EBB5-5A17-48E6-9EF3-3EDEEAB37B5A}" srcOrd="7" destOrd="0" presId="urn:microsoft.com/office/officeart/2005/8/layout/list1"/>
    <dgm:cxn modelId="{363A3A2C-7591-4823-BBE5-9A25568FD5A8}" type="presParOf" srcId="{9DCCFE9A-D89F-4D05-B4A4-619A69A2F5FA}" destId="{8DFDC7AB-BDA2-41F6-B079-7B24E236F460}" srcOrd="8" destOrd="0" presId="urn:microsoft.com/office/officeart/2005/8/layout/list1"/>
    <dgm:cxn modelId="{4BBE3D7D-ADEE-45A9-9ABF-4DA1E4AF5C96}" type="presParOf" srcId="{8DFDC7AB-BDA2-41F6-B079-7B24E236F460}" destId="{45B07A00-18B4-42DE-A574-D1719443FC12}" srcOrd="0" destOrd="0" presId="urn:microsoft.com/office/officeart/2005/8/layout/list1"/>
    <dgm:cxn modelId="{B1D59063-1E7E-41CE-9144-D98B2261B7EE}" type="presParOf" srcId="{8DFDC7AB-BDA2-41F6-B079-7B24E236F460}" destId="{993B2A4B-64A0-4350-B944-8FD46BCF1399}" srcOrd="1" destOrd="0" presId="urn:microsoft.com/office/officeart/2005/8/layout/list1"/>
    <dgm:cxn modelId="{E3E11ED0-F78A-4FD3-87B6-9B4667EFF861}" type="presParOf" srcId="{9DCCFE9A-D89F-4D05-B4A4-619A69A2F5FA}" destId="{758AEEDB-CF75-4A5B-9E33-0C6F186C35DC}" srcOrd="9" destOrd="0" presId="urn:microsoft.com/office/officeart/2005/8/layout/list1"/>
    <dgm:cxn modelId="{3A1A03FE-DF33-4AD4-99EC-75C270051785}" type="presParOf" srcId="{9DCCFE9A-D89F-4D05-B4A4-619A69A2F5FA}" destId="{77224371-D058-4CE5-BB58-3CDA28B08B6A}" srcOrd="10" destOrd="0" presId="urn:microsoft.com/office/officeart/2005/8/layout/list1"/>
    <dgm:cxn modelId="{6A6F23C8-78E5-4794-9F4E-6E23D6D9E887}" type="presParOf" srcId="{9DCCFE9A-D89F-4D05-B4A4-619A69A2F5FA}" destId="{9215398D-0093-4279-B559-385E9201677E}" srcOrd="11" destOrd="0" presId="urn:microsoft.com/office/officeart/2005/8/layout/list1"/>
    <dgm:cxn modelId="{6E50F175-866C-4165-94CD-64CFA1F2952B}" type="presParOf" srcId="{9DCCFE9A-D89F-4D05-B4A4-619A69A2F5FA}" destId="{ED4C3BC1-7EB5-4A85-BFC9-CB9F422BEAF5}" srcOrd="12" destOrd="0" presId="urn:microsoft.com/office/officeart/2005/8/layout/list1"/>
    <dgm:cxn modelId="{1C24920A-CA92-4176-BF4B-DA005E0D95D7}" type="presParOf" srcId="{ED4C3BC1-7EB5-4A85-BFC9-CB9F422BEAF5}" destId="{6E00CDDB-F86C-429C-A457-62D011D806DE}" srcOrd="0" destOrd="0" presId="urn:microsoft.com/office/officeart/2005/8/layout/list1"/>
    <dgm:cxn modelId="{4A9A4169-75B5-4651-AB30-20871544B748}" type="presParOf" srcId="{ED4C3BC1-7EB5-4A85-BFC9-CB9F422BEAF5}" destId="{46A02565-2714-48B5-AF04-F60BCA422D68}" srcOrd="1" destOrd="0" presId="urn:microsoft.com/office/officeart/2005/8/layout/list1"/>
    <dgm:cxn modelId="{A87A2699-6044-4E9D-A8DD-3353C224192C}" type="presParOf" srcId="{9DCCFE9A-D89F-4D05-B4A4-619A69A2F5FA}" destId="{8FE5D9FE-8B82-4D83-80B1-36FA3114144F}" srcOrd="13" destOrd="0" presId="urn:microsoft.com/office/officeart/2005/8/layout/list1"/>
    <dgm:cxn modelId="{B7ED5F68-EBF7-4618-81D4-D90F18BCCC5E}" type="presParOf" srcId="{9DCCFE9A-D89F-4D05-B4A4-619A69A2F5FA}" destId="{71FDDC28-D6B5-46C1-BC7F-1A9661D4F9CB}" srcOrd="14" destOrd="0" presId="urn:microsoft.com/office/officeart/2005/8/layout/list1"/>
    <dgm:cxn modelId="{5EAD318B-12FD-4A24-901E-2DFD5D8BF9DF}" type="presParOf" srcId="{9DCCFE9A-D89F-4D05-B4A4-619A69A2F5FA}" destId="{AE03BE19-439B-43E8-AC27-1D90BB07CD2B}" srcOrd="15" destOrd="0" presId="urn:microsoft.com/office/officeart/2005/8/layout/list1"/>
    <dgm:cxn modelId="{215E4253-1D65-4252-BE88-F3008E087D5E}" type="presParOf" srcId="{9DCCFE9A-D89F-4D05-B4A4-619A69A2F5FA}" destId="{284B21FA-F22E-4145-BE2A-69917EF1E93B}" srcOrd="16" destOrd="0" presId="urn:microsoft.com/office/officeart/2005/8/layout/list1"/>
    <dgm:cxn modelId="{FBD53791-0223-4AA7-9FAB-3BEE0CFD42F1}" type="presParOf" srcId="{284B21FA-F22E-4145-BE2A-69917EF1E93B}" destId="{B2FC4BF4-BFCE-4466-97D1-F4305B2363AF}" srcOrd="0" destOrd="0" presId="urn:microsoft.com/office/officeart/2005/8/layout/list1"/>
    <dgm:cxn modelId="{3C2F6A00-6F14-4E53-982B-7315D129083B}" type="presParOf" srcId="{284B21FA-F22E-4145-BE2A-69917EF1E93B}" destId="{2AA610C7-FA95-4DA6-9EAF-CDC4CA8A1E32}" srcOrd="1" destOrd="0" presId="urn:microsoft.com/office/officeart/2005/8/layout/list1"/>
    <dgm:cxn modelId="{D28BC658-8403-4448-9E28-4C133C2DDD9D}" type="presParOf" srcId="{9DCCFE9A-D89F-4D05-B4A4-619A69A2F5FA}" destId="{B0400A7D-977E-4665-89FB-CF4971DA2CDD}" srcOrd="17" destOrd="0" presId="urn:microsoft.com/office/officeart/2005/8/layout/list1"/>
    <dgm:cxn modelId="{49EB3780-E4E4-4EBE-98CD-03264CBAA887}" type="presParOf" srcId="{9DCCFE9A-D89F-4D05-B4A4-619A69A2F5FA}" destId="{F76F89F8-68D1-4326-B647-BE6DDA94C82E}" srcOrd="18" destOrd="0" presId="urn:microsoft.com/office/officeart/2005/8/layout/list1"/>
    <dgm:cxn modelId="{D3B26A7B-CD57-4E92-8BA2-809CA9DD301A}" type="presParOf" srcId="{9DCCFE9A-D89F-4D05-B4A4-619A69A2F5FA}" destId="{75E32893-3E8A-4A96-8C67-37595724A097}" srcOrd="19" destOrd="0" presId="urn:microsoft.com/office/officeart/2005/8/layout/list1"/>
    <dgm:cxn modelId="{73365115-F493-4E1C-890B-E8B52676481F}" type="presParOf" srcId="{9DCCFE9A-D89F-4D05-B4A4-619A69A2F5FA}" destId="{1798FD19-7DAB-4DDD-81C4-7083192B67EB}" srcOrd="20" destOrd="0" presId="urn:microsoft.com/office/officeart/2005/8/layout/list1"/>
    <dgm:cxn modelId="{D3606A6D-1F1D-45A7-BCFF-9504D92B3EAA}" type="presParOf" srcId="{1798FD19-7DAB-4DDD-81C4-7083192B67EB}" destId="{31F14ABC-53A2-44D9-960E-09A1D491D35F}" srcOrd="0" destOrd="0" presId="urn:microsoft.com/office/officeart/2005/8/layout/list1"/>
    <dgm:cxn modelId="{A1E8D0A8-866D-432B-BBC1-D35514E0A351}" type="presParOf" srcId="{1798FD19-7DAB-4DDD-81C4-7083192B67EB}" destId="{2BC5358F-C563-40EE-A0C8-D0F1E3BC5D4F}" srcOrd="1" destOrd="0" presId="urn:microsoft.com/office/officeart/2005/8/layout/list1"/>
    <dgm:cxn modelId="{107F342B-6882-420C-B647-B01710F8BD0C}" type="presParOf" srcId="{9DCCFE9A-D89F-4D05-B4A4-619A69A2F5FA}" destId="{F7FA942A-3043-4894-8892-220B29BB6701}" srcOrd="21" destOrd="0" presId="urn:microsoft.com/office/officeart/2005/8/layout/list1"/>
    <dgm:cxn modelId="{57DFCA55-8972-49F2-BE8D-2BF6866E5FA8}" type="presParOf" srcId="{9DCCFE9A-D89F-4D05-B4A4-619A69A2F5FA}" destId="{BE263D5E-5305-4CA5-B8C2-6F388CD4006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A2BB64-5687-491A-A247-6B38B63FA488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2270C6CB-BFAE-4031-9C34-25EDDF07658A}">
      <dgm:prSet phldrT="[Text]"/>
      <dgm:spPr/>
      <dgm:t>
        <a:bodyPr/>
        <a:lstStyle/>
        <a:p>
          <a:r>
            <a:rPr lang="lv-LV" dirty="0"/>
            <a:t>Būtiski izņemto nelegālo elektronisko cigarešu apjomi</a:t>
          </a:r>
        </a:p>
      </dgm:t>
    </dgm:pt>
    <dgm:pt modelId="{9D489B6D-6250-40BC-A599-31EA978FC69F}" type="parTrans" cxnId="{6607FF3A-10E1-415C-BEAB-22C2009F4AD0}">
      <dgm:prSet/>
      <dgm:spPr/>
      <dgm:t>
        <a:bodyPr/>
        <a:lstStyle/>
        <a:p>
          <a:endParaRPr lang="lv-LV"/>
        </a:p>
      </dgm:t>
    </dgm:pt>
    <dgm:pt modelId="{ED2D9E25-A7FA-4915-9D85-675BD7C98A06}" type="sibTrans" cxnId="{6607FF3A-10E1-415C-BEAB-22C2009F4AD0}">
      <dgm:prSet/>
      <dgm:spPr/>
      <dgm:t>
        <a:bodyPr/>
        <a:lstStyle/>
        <a:p>
          <a:endParaRPr lang="lv-LV"/>
        </a:p>
      </dgm:t>
    </dgm:pt>
    <dgm:pt modelId="{FC3431EC-A552-4856-A997-F397A244B4D0}">
      <dgm:prSet phldrT="[Text]"/>
      <dgm:spPr/>
      <dgm:t>
        <a:bodyPr/>
        <a:lstStyle/>
        <a:p>
          <a:r>
            <a:rPr lang="lv-LV" dirty="0"/>
            <a:t>Izņemti arī kārtridži un e-cigarešu uzpildes šķidrumi</a:t>
          </a:r>
        </a:p>
      </dgm:t>
    </dgm:pt>
    <dgm:pt modelId="{47E1BB7A-4D49-4F8F-9A50-C13C0F7C2CF5}" type="parTrans" cxnId="{09A7FCC4-10FD-4147-BFF7-84D8EE0BA32E}">
      <dgm:prSet/>
      <dgm:spPr/>
      <dgm:t>
        <a:bodyPr/>
        <a:lstStyle/>
        <a:p>
          <a:endParaRPr lang="lv-LV"/>
        </a:p>
      </dgm:t>
    </dgm:pt>
    <dgm:pt modelId="{23CFFDC8-66A7-4964-B5B3-65A4906E74D2}" type="sibTrans" cxnId="{09A7FCC4-10FD-4147-BFF7-84D8EE0BA32E}">
      <dgm:prSet/>
      <dgm:spPr/>
      <dgm:t>
        <a:bodyPr/>
        <a:lstStyle/>
        <a:p>
          <a:endParaRPr lang="lv-LV"/>
        </a:p>
      </dgm:t>
    </dgm:pt>
    <dgm:pt modelId="{142DFEC6-65D9-47EE-9956-69F00C93EF05}">
      <dgm:prSet phldrT="[Text]" custT="1"/>
      <dgm:spPr/>
      <dgm:t>
        <a:bodyPr/>
        <a:lstStyle/>
        <a:p>
          <a:r>
            <a:rPr lang="lv-LV" sz="2300" kern="1200" dirty="0"/>
            <a:t>No nelegālā tirgus tiek izņemti arī b</a:t>
          </a:r>
          <a:r>
            <a:rPr lang="lv-LV" sz="2300" kern="1200" dirty="0">
              <a:solidFill>
                <a:prstClr val="white"/>
              </a:solidFill>
              <a:latin typeface="Times New Roman"/>
              <a:ea typeface="+mn-ea"/>
              <a:cs typeface="+mn-cs"/>
            </a:rPr>
            <a:t>ezdūmu  nikotīnu saturošie «spilventiņi»</a:t>
          </a:r>
        </a:p>
      </dgm:t>
    </dgm:pt>
    <dgm:pt modelId="{D4714DB4-561E-4D55-996C-F56D883645E6}" type="parTrans" cxnId="{A5A45942-0D25-435D-9550-E58948C6FB4A}">
      <dgm:prSet/>
      <dgm:spPr/>
      <dgm:t>
        <a:bodyPr/>
        <a:lstStyle/>
        <a:p>
          <a:endParaRPr lang="lv-LV"/>
        </a:p>
      </dgm:t>
    </dgm:pt>
    <dgm:pt modelId="{AF48B7B7-C03C-4AEA-B965-4DC4B724D784}" type="sibTrans" cxnId="{A5A45942-0D25-435D-9550-E58948C6FB4A}">
      <dgm:prSet/>
      <dgm:spPr/>
      <dgm:t>
        <a:bodyPr/>
        <a:lstStyle/>
        <a:p>
          <a:endParaRPr lang="lv-LV"/>
        </a:p>
      </dgm:t>
    </dgm:pt>
    <dgm:pt modelId="{E7498253-91D5-48CC-88E9-69F254FD87A8}" type="pres">
      <dgm:prSet presAssocID="{71A2BB64-5687-491A-A247-6B38B63FA488}" presName="linearFlow" presStyleCnt="0">
        <dgm:presLayoutVars>
          <dgm:dir/>
          <dgm:resizeHandles val="exact"/>
        </dgm:presLayoutVars>
      </dgm:prSet>
      <dgm:spPr/>
    </dgm:pt>
    <dgm:pt modelId="{FBFA1BAC-B7B3-4535-816E-4FB3DF184F6C}" type="pres">
      <dgm:prSet presAssocID="{2270C6CB-BFAE-4031-9C34-25EDDF07658A}" presName="composite" presStyleCnt="0"/>
      <dgm:spPr/>
    </dgm:pt>
    <dgm:pt modelId="{43801ECC-9457-461D-BE7A-40EC00CEC313}" type="pres">
      <dgm:prSet presAssocID="{2270C6CB-BFAE-4031-9C34-25EDDF07658A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BAAADC4-5C03-4132-A08D-D2AC4F9E195C}" type="pres">
      <dgm:prSet presAssocID="{2270C6CB-BFAE-4031-9C34-25EDDF07658A}" presName="txShp" presStyleLbl="node1" presStyleIdx="0" presStyleCnt="3">
        <dgm:presLayoutVars>
          <dgm:bulletEnabled val="1"/>
        </dgm:presLayoutVars>
      </dgm:prSet>
      <dgm:spPr/>
    </dgm:pt>
    <dgm:pt modelId="{AC388B78-C76F-4908-9055-AFD48E24CC9C}" type="pres">
      <dgm:prSet presAssocID="{ED2D9E25-A7FA-4915-9D85-675BD7C98A06}" presName="spacing" presStyleCnt="0"/>
      <dgm:spPr/>
    </dgm:pt>
    <dgm:pt modelId="{62DA5757-D9A7-4EBA-B730-0F780B388E70}" type="pres">
      <dgm:prSet presAssocID="{FC3431EC-A552-4856-A997-F397A244B4D0}" presName="composite" presStyleCnt="0"/>
      <dgm:spPr/>
    </dgm:pt>
    <dgm:pt modelId="{B416C811-DD24-4A2F-B107-DB9214292F2D}" type="pres">
      <dgm:prSet presAssocID="{FC3431EC-A552-4856-A997-F397A244B4D0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9F8122CA-9002-4447-BB62-BEDF1723D515}" type="pres">
      <dgm:prSet presAssocID="{FC3431EC-A552-4856-A997-F397A244B4D0}" presName="txShp" presStyleLbl="node1" presStyleIdx="1" presStyleCnt="3">
        <dgm:presLayoutVars>
          <dgm:bulletEnabled val="1"/>
        </dgm:presLayoutVars>
      </dgm:prSet>
      <dgm:spPr/>
    </dgm:pt>
    <dgm:pt modelId="{DC1C3677-21BB-40C4-8A4F-A55BEE2B449D}" type="pres">
      <dgm:prSet presAssocID="{23CFFDC8-66A7-4964-B5B3-65A4906E74D2}" presName="spacing" presStyleCnt="0"/>
      <dgm:spPr/>
    </dgm:pt>
    <dgm:pt modelId="{107B89EC-73B8-4942-A377-90CD9EA9717D}" type="pres">
      <dgm:prSet presAssocID="{142DFEC6-65D9-47EE-9956-69F00C93EF05}" presName="composite" presStyleCnt="0"/>
      <dgm:spPr/>
    </dgm:pt>
    <dgm:pt modelId="{FA6671ED-0953-4E4D-8344-C4AAE17B6D42}" type="pres">
      <dgm:prSet presAssocID="{142DFEC6-65D9-47EE-9956-69F00C93EF05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6000" r="-16000"/>
          </a:stretch>
        </a:blipFill>
      </dgm:spPr>
    </dgm:pt>
    <dgm:pt modelId="{78220B93-6F34-4EEB-9047-18C2B9CA0335}" type="pres">
      <dgm:prSet presAssocID="{142DFEC6-65D9-47EE-9956-69F00C93EF05}" presName="txShp" presStyleLbl="node1" presStyleIdx="2" presStyleCnt="3">
        <dgm:presLayoutVars>
          <dgm:bulletEnabled val="1"/>
        </dgm:presLayoutVars>
      </dgm:prSet>
      <dgm:spPr/>
    </dgm:pt>
  </dgm:ptLst>
  <dgm:cxnLst>
    <dgm:cxn modelId="{ADEAA820-9C2E-487A-B0B4-44108A63FC86}" type="presOf" srcId="{2270C6CB-BFAE-4031-9C34-25EDDF07658A}" destId="{ABAAADC4-5C03-4132-A08D-D2AC4F9E195C}" srcOrd="0" destOrd="0" presId="urn:microsoft.com/office/officeart/2005/8/layout/vList3"/>
    <dgm:cxn modelId="{6607FF3A-10E1-415C-BEAB-22C2009F4AD0}" srcId="{71A2BB64-5687-491A-A247-6B38B63FA488}" destId="{2270C6CB-BFAE-4031-9C34-25EDDF07658A}" srcOrd="0" destOrd="0" parTransId="{9D489B6D-6250-40BC-A599-31EA978FC69F}" sibTransId="{ED2D9E25-A7FA-4915-9D85-675BD7C98A06}"/>
    <dgm:cxn modelId="{A5A45942-0D25-435D-9550-E58948C6FB4A}" srcId="{71A2BB64-5687-491A-A247-6B38B63FA488}" destId="{142DFEC6-65D9-47EE-9956-69F00C93EF05}" srcOrd="2" destOrd="0" parTransId="{D4714DB4-561E-4D55-996C-F56D883645E6}" sibTransId="{AF48B7B7-C03C-4AEA-B965-4DC4B724D784}"/>
    <dgm:cxn modelId="{C72B5C93-9401-4107-809D-5CA613769598}" type="presOf" srcId="{142DFEC6-65D9-47EE-9956-69F00C93EF05}" destId="{78220B93-6F34-4EEB-9047-18C2B9CA0335}" srcOrd="0" destOrd="0" presId="urn:microsoft.com/office/officeart/2005/8/layout/vList3"/>
    <dgm:cxn modelId="{991E2199-583B-4A9B-B629-25BFAA804A50}" type="presOf" srcId="{71A2BB64-5687-491A-A247-6B38B63FA488}" destId="{E7498253-91D5-48CC-88E9-69F254FD87A8}" srcOrd="0" destOrd="0" presId="urn:microsoft.com/office/officeart/2005/8/layout/vList3"/>
    <dgm:cxn modelId="{09A7FCC4-10FD-4147-BFF7-84D8EE0BA32E}" srcId="{71A2BB64-5687-491A-A247-6B38B63FA488}" destId="{FC3431EC-A552-4856-A997-F397A244B4D0}" srcOrd="1" destOrd="0" parTransId="{47E1BB7A-4D49-4F8F-9A50-C13C0F7C2CF5}" sibTransId="{23CFFDC8-66A7-4964-B5B3-65A4906E74D2}"/>
    <dgm:cxn modelId="{FEA5C4FE-36A6-4907-A045-FCE307D5D1AF}" type="presOf" srcId="{FC3431EC-A552-4856-A997-F397A244B4D0}" destId="{9F8122CA-9002-4447-BB62-BEDF1723D515}" srcOrd="0" destOrd="0" presId="urn:microsoft.com/office/officeart/2005/8/layout/vList3"/>
    <dgm:cxn modelId="{9F15E932-03F8-4F1B-9F45-F86BB243EE20}" type="presParOf" srcId="{E7498253-91D5-48CC-88E9-69F254FD87A8}" destId="{FBFA1BAC-B7B3-4535-816E-4FB3DF184F6C}" srcOrd="0" destOrd="0" presId="urn:microsoft.com/office/officeart/2005/8/layout/vList3"/>
    <dgm:cxn modelId="{2BF80D8B-B2AD-4CBB-86DA-B2140A8F7152}" type="presParOf" srcId="{FBFA1BAC-B7B3-4535-816E-4FB3DF184F6C}" destId="{43801ECC-9457-461D-BE7A-40EC00CEC313}" srcOrd="0" destOrd="0" presId="urn:microsoft.com/office/officeart/2005/8/layout/vList3"/>
    <dgm:cxn modelId="{03F8C3F2-9A4E-417C-846A-B836A8E6B509}" type="presParOf" srcId="{FBFA1BAC-B7B3-4535-816E-4FB3DF184F6C}" destId="{ABAAADC4-5C03-4132-A08D-D2AC4F9E195C}" srcOrd="1" destOrd="0" presId="urn:microsoft.com/office/officeart/2005/8/layout/vList3"/>
    <dgm:cxn modelId="{D6C893B4-2196-46F5-9C15-F6CAF97A6D7D}" type="presParOf" srcId="{E7498253-91D5-48CC-88E9-69F254FD87A8}" destId="{AC388B78-C76F-4908-9055-AFD48E24CC9C}" srcOrd="1" destOrd="0" presId="urn:microsoft.com/office/officeart/2005/8/layout/vList3"/>
    <dgm:cxn modelId="{70B88F64-2EDB-42E7-BD1F-04EA1F10B090}" type="presParOf" srcId="{E7498253-91D5-48CC-88E9-69F254FD87A8}" destId="{62DA5757-D9A7-4EBA-B730-0F780B388E70}" srcOrd="2" destOrd="0" presId="urn:microsoft.com/office/officeart/2005/8/layout/vList3"/>
    <dgm:cxn modelId="{39CA142F-D93B-450D-8020-91BDA702AE6C}" type="presParOf" srcId="{62DA5757-D9A7-4EBA-B730-0F780B388E70}" destId="{B416C811-DD24-4A2F-B107-DB9214292F2D}" srcOrd="0" destOrd="0" presId="urn:microsoft.com/office/officeart/2005/8/layout/vList3"/>
    <dgm:cxn modelId="{CFC6D52F-F274-4493-8439-41875F9B0244}" type="presParOf" srcId="{62DA5757-D9A7-4EBA-B730-0F780B388E70}" destId="{9F8122CA-9002-4447-BB62-BEDF1723D515}" srcOrd="1" destOrd="0" presId="urn:microsoft.com/office/officeart/2005/8/layout/vList3"/>
    <dgm:cxn modelId="{1D149167-A291-4429-B3B7-F6EF7CFFAC91}" type="presParOf" srcId="{E7498253-91D5-48CC-88E9-69F254FD87A8}" destId="{DC1C3677-21BB-40C4-8A4F-A55BEE2B449D}" srcOrd="3" destOrd="0" presId="urn:microsoft.com/office/officeart/2005/8/layout/vList3"/>
    <dgm:cxn modelId="{627D02D1-748E-4ACF-9EA3-44B5E9DEBE2C}" type="presParOf" srcId="{E7498253-91D5-48CC-88E9-69F254FD87A8}" destId="{107B89EC-73B8-4942-A377-90CD9EA9717D}" srcOrd="4" destOrd="0" presId="urn:microsoft.com/office/officeart/2005/8/layout/vList3"/>
    <dgm:cxn modelId="{2ECC7458-93CB-4FC2-8DBC-D6C822EA1DA8}" type="presParOf" srcId="{107B89EC-73B8-4942-A377-90CD9EA9717D}" destId="{FA6671ED-0953-4E4D-8344-C4AAE17B6D42}" srcOrd="0" destOrd="0" presId="urn:microsoft.com/office/officeart/2005/8/layout/vList3"/>
    <dgm:cxn modelId="{9504C322-EA72-4A68-A060-44D60C4AB081}" type="presParOf" srcId="{107B89EC-73B8-4942-A377-90CD9EA9717D}" destId="{78220B93-6F34-4EEB-9047-18C2B9CA033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3DC8D2-0A91-4278-AE99-521603B701A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lv-LV"/>
        </a:p>
      </dgm:t>
    </dgm:pt>
    <dgm:pt modelId="{F1E73370-B82D-48AF-AAF1-F0FB2335D4EB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dirty="0"/>
            <a:t>Nelegālais alkohols tiek ražots no spirta saturošiem šķidrumiem, tai skaitā dezinfekcijas līdzekļiem</a:t>
          </a:r>
        </a:p>
      </dgm:t>
    </dgm:pt>
    <dgm:pt modelId="{EFDEDA57-2A29-422D-9BA6-1FFE6447F346}" type="parTrans" cxnId="{D636BA50-5AB7-4C79-B37E-33D76DA9121C}">
      <dgm:prSet/>
      <dgm:spPr/>
      <dgm:t>
        <a:bodyPr/>
        <a:lstStyle/>
        <a:p>
          <a:endParaRPr lang="lv-LV"/>
        </a:p>
      </dgm:t>
    </dgm:pt>
    <dgm:pt modelId="{DE079D1D-9D3A-490B-B3E2-3F7D917F6A2C}" type="sibTrans" cxnId="{D636BA50-5AB7-4C79-B37E-33D76DA9121C}">
      <dgm:prSet/>
      <dgm:spPr/>
      <dgm:t>
        <a:bodyPr/>
        <a:lstStyle/>
        <a:p>
          <a:endParaRPr lang="lv-LV"/>
        </a:p>
      </dgm:t>
    </dgm:pt>
    <dgm:pt modelId="{18A7A381-1630-4406-85A7-4CFB709B654B}">
      <dgm:prSet phldrT="[Text]"/>
      <dgm:spPr/>
      <dgm:t>
        <a:bodyPr/>
        <a:lstStyle/>
        <a:p>
          <a:r>
            <a:rPr lang="lv-LV" dirty="0">
              <a:ea typeface="Times New Roman" panose="02020603050405020304" pitchFamily="18" charset="0"/>
            </a:rPr>
            <a:t>Nelegālais spirts tiek ražots legālās spirta rūpnīcās</a:t>
          </a:r>
          <a:endParaRPr lang="lv-LV" i="1" dirty="0"/>
        </a:p>
      </dgm:t>
    </dgm:pt>
    <dgm:pt modelId="{8887AC90-DA07-4198-A576-4DAA263C13FF}" type="parTrans" cxnId="{9E32724B-E14E-45BE-87CB-F88297A86177}">
      <dgm:prSet/>
      <dgm:spPr/>
      <dgm:t>
        <a:bodyPr/>
        <a:lstStyle/>
        <a:p>
          <a:endParaRPr lang="lv-LV"/>
        </a:p>
      </dgm:t>
    </dgm:pt>
    <dgm:pt modelId="{DF972B6E-4ED4-48EA-8CC0-1D72BA5CFB75}" type="sibTrans" cxnId="{9E32724B-E14E-45BE-87CB-F88297A86177}">
      <dgm:prSet/>
      <dgm:spPr/>
      <dgm:t>
        <a:bodyPr/>
        <a:lstStyle/>
        <a:p>
          <a:endParaRPr lang="lv-LV"/>
        </a:p>
      </dgm:t>
    </dgm:pt>
    <dgm:pt modelId="{34DFF20C-5E5E-4B31-B69C-44FD7099D87A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spc="41" dirty="0"/>
            <a:t>Aizvien biežāk konstatēti nelegāli pārvietojumi starp ES dalībvalstīm</a:t>
          </a:r>
          <a:endParaRPr lang="lv-LV" dirty="0"/>
        </a:p>
      </dgm:t>
    </dgm:pt>
    <dgm:pt modelId="{275B4A2E-00C0-4A2B-8408-D8D4E9A1A95E}" type="parTrans" cxnId="{8CCC8AEB-2E00-4CB6-93BC-45F855528433}">
      <dgm:prSet/>
      <dgm:spPr/>
      <dgm:t>
        <a:bodyPr/>
        <a:lstStyle/>
        <a:p>
          <a:endParaRPr lang="lv-LV"/>
        </a:p>
      </dgm:t>
    </dgm:pt>
    <dgm:pt modelId="{024D9927-F10F-4F53-9616-622BCC0BCBED}" type="sibTrans" cxnId="{8CCC8AEB-2E00-4CB6-93BC-45F855528433}">
      <dgm:prSet/>
      <dgm:spPr/>
      <dgm:t>
        <a:bodyPr/>
        <a:lstStyle/>
        <a:p>
          <a:endParaRPr lang="lv-LV"/>
        </a:p>
      </dgm:t>
    </dgm:pt>
    <dgm:pt modelId="{1A525F33-BDCC-4F9E-95F9-2B55070A832A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lv-LV" dirty="0"/>
            <a:t>Grozījumi Alkoholisko dzērienu likumā – ierobežojumi skars tikai legālās tirdzniecības vietas</a:t>
          </a:r>
        </a:p>
      </dgm:t>
    </dgm:pt>
    <dgm:pt modelId="{42621349-F7F6-477C-B0BE-F96219981462}" type="parTrans" cxnId="{A795ACDD-9FBB-45CE-BCFB-52AEA88F8B54}">
      <dgm:prSet/>
      <dgm:spPr/>
      <dgm:t>
        <a:bodyPr/>
        <a:lstStyle/>
        <a:p>
          <a:endParaRPr lang="lv-LV"/>
        </a:p>
      </dgm:t>
    </dgm:pt>
    <dgm:pt modelId="{7CB0713A-BCF3-44BC-8CCD-C6189725950E}" type="sibTrans" cxnId="{A795ACDD-9FBB-45CE-BCFB-52AEA88F8B54}">
      <dgm:prSet/>
      <dgm:spPr/>
      <dgm:t>
        <a:bodyPr/>
        <a:lstStyle/>
        <a:p>
          <a:endParaRPr lang="lv-LV"/>
        </a:p>
      </dgm:t>
    </dgm:pt>
    <dgm:pt modelId="{9DCCFE9A-D89F-4D05-B4A4-619A69A2F5FA}" type="pres">
      <dgm:prSet presAssocID="{7C3DC8D2-0A91-4278-AE99-521603B701A0}" presName="linear" presStyleCnt="0">
        <dgm:presLayoutVars>
          <dgm:dir/>
          <dgm:animLvl val="lvl"/>
          <dgm:resizeHandles val="exact"/>
        </dgm:presLayoutVars>
      </dgm:prSet>
      <dgm:spPr/>
    </dgm:pt>
    <dgm:pt modelId="{76A2C530-42E2-4634-B2F2-DCA9741FD884}" type="pres">
      <dgm:prSet presAssocID="{18A7A381-1630-4406-85A7-4CFB709B654B}" presName="parentLin" presStyleCnt="0"/>
      <dgm:spPr/>
    </dgm:pt>
    <dgm:pt modelId="{AB7E400E-7734-4666-8694-AAD6EA4720A3}" type="pres">
      <dgm:prSet presAssocID="{18A7A381-1630-4406-85A7-4CFB709B654B}" presName="parentLeftMargin" presStyleLbl="node1" presStyleIdx="0" presStyleCnt="4"/>
      <dgm:spPr/>
    </dgm:pt>
    <dgm:pt modelId="{8BE91430-297A-4CE7-97EE-EFD131946905}" type="pres">
      <dgm:prSet presAssocID="{18A7A381-1630-4406-85A7-4CFB709B654B}" presName="parentText" presStyleLbl="node1" presStyleIdx="0" presStyleCnt="4" custScaleX="102141" custScaleY="125443">
        <dgm:presLayoutVars>
          <dgm:chMax val="0"/>
          <dgm:bulletEnabled val="1"/>
        </dgm:presLayoutVars>
      </dgm:prSet>
      <dgm:spPr/>
    </dgm:pt>
    <dgm:pt modelId="{6A1C00C2-A8BA-489A-80BB-20A83EF9D454}" type="pres">
      <dgm:prSet presAssocID="{18A7A381-1630-4406-85A7-4CFB709B654B}" presName="negativeSpace" presStyleCnt="0"/>
      <dgm:spPr/>
    </dgm:pt>
    <dgm:pt modelId="{BBF70FBF-573A-4BEA-BDF9-DF4527D17795}" type="pres">
      <dgm:prSet presAssocID="{18A7A381-1630-4406-85A7-4CFB709B654B}" presName="childText" presStyleLbl="conFgAcc1" presStyleIdx="0" presStyleCnt="4">
        <dgm:presLayoutVars>
          <dgm:bulletEnabled val="1"/>
        </dgm:presLayoutVars>
      </dgm:prSet>
      <dgm:spPr/>
    </dgm:pt>
    <dgm:pt modelId="{80894B75-293C-44FB-B3D2-5A1191E76390}" type="pres">
      <dgm:prSet presAssocID="{DF972B6E-4ED4-48EA-8CC0-1D72BA5CFB75}" presName="spaceBetweenRectangles" presStyleCnt="0"/>
      <dgm:spPr/>
    </dgm:pt>
    <dgm:pt modelId="{ED4C3BC1-7EB5-4A85-BFC9-CB9F422BEAF5}" type="pres">
      <dgm:prSet presAssocID="{F1E73370-B82D-48AF-AAF1-F0FB2335D4EB}" presName="parentLin" presStyleCnt="0"/>
      <dgm:spPr/>
    </dgm:pt>
    <dgm:pt modelId="{6E00CDDB-F86C-429C-A457-62D011D806DE}" type="pres">
      <dgm:prSet presAssocID="{F1E73370-B82D-48AF-AAF1-F0FB2335D4EB}" presName="parentLeftMargin" presStyleLbl="node1" presStyleIdx="0" presStyleCnt="4"/>
      <dgm:spPr/>
    </dgm:pt>
    <dgm:pt modelId="{46A02565-2714-48B5-AF04-F60BCA422D68}" type="pres">
      <dgm:prSet presAssocID="{F1E73370-B82D-48AF-AAF1-F0FB2335D4EB}" presName="parentText" presStyleLbl="node1" presStyleIdx="1" presStyleCnt="4" custScaleX="98962" custScaleY="128607" custLinFactX="21650" custLinFactNeighborX="100000" custLinFactNeighborY="3812">
        <dgm:presLayoutVars>
          <dgm:chMax val="0"/>
          <dgm:bulletEnabled val="1"/>
        </dgm:presLayoutVars>
      </dgm:prSet>
      <dgm:spPr/>
    </dgm:pt>
    <dgm:pt modelId="{8FE5D9FE-8B82-4D83-80B1-36FA3114144F}" type="pres">
      <dgm:prSet presAssocID="{F1E73370-B82D-48AF-AAF1-F0FB2335D4EB}" presName="negativeSpace" presStyleCnt="0"/>
      <dgm:spPr/>
    </dgm:pt>
    <dgm:pt modelId="{71FDDC28-D6B5-46C1-BC7F-1A9661D4F9CB}" type="pres">
      <dgm:prSet presAssocID="{F1E73370-B82D-48AF-AAF1-F0FB2335D4EB}" presName="childText" presStyleLbl="conFgAcc1" presStyleIdx="1" presStyleCnt="4">
        <dgm:presLayoutVars>
          <dgm:bulletEnabled val="1"/>
        </dgm:presLayoutVars>
      </dgm:prSet>
      <dgm:spPr/>
    </dgm:pt>
    <dgm:pt modelId="{AE03BE19-439B-43E8-AC27-1D90BB07CD2B}" type="pres">
      <dgm:prSet presAssocID="{DE079D1D-9D3A-490B-B3E2-3F7D917F6A2C}" presName="spaceBetweenRectangles" presStyleCnt="0"/>
      <dgm:spPr/>
    </dgm:pt>
    <dgm:pt modelId="{284B21FA-F22E-4145-BE2A-69917EF1E93B}" type="pres">
      <dgm:prSet presAssocID="{34DFF20C-5E5E-4B31-B69C-44FD7099D87A}" presName="parentLin" presStyleCnt="0"/>
      <dgm:spPr/>
    </dgm:pt>
    <dgm:pt modelId="{B2FC4BF4-BFCE-4466-97D1-F4305B2363AF}" type="pres">
      <dgm:prSet presAssocID="{34DFF20C-5E5E-4B31-B69C-44FD7099D87A}" presName="parentLeftMargin" presStyleLbl="node1" presStyleIdx="1" presStyleCnt="4"/>
      <dgm:spPr/>
    </dgm:pt>
    <dgm:pt modelId="{2AA610C7-FA95-4DA6-9EAF-CDC4CA8A1E32}" type="pres">
      <dgm:prSet presAssocID="{34DFF20C-5E5E-4B31-B69C-44FD7099D87A}" presName="parentText" presStyleLbl="node1" presStyleIdx="2" presStyleCnt="4" custScaleX="101881" custScaleY="121355">
        <dgm:presLayoutVars>
          <dgm:chMax val="0"/>
          <dgm:bulletEnabled val="1"/>
        </dgm:presLayoutVars>
      </dgm:prSet>
      <dgm:spPr/>
    </dgm:pt>
    <dgm:pt modelId="{B0400A7D-977E-4665-89FB-CF4971DA2CDD}" type="pres">
      <dgm:prSet presAssocID="{34DFF20C-5E5E-4B31-B69C-44FD7099D87A}" presName="negativeSpace" presStyleCnt="0"/>
      <dgm:spPr/>
    </dgm:pt>
    <dgm:pt modelId="{F76F89F8-68D1-4326-B647-BE6DDA94C82E}" type="pres">
      <dgm:prSet presAssocID="{34DFF20C-5E5E-4B31-B69C-44FD7099D87A}" presName="childText" presStyleLbl="conFgAcc1" presStyleIdx="2" presStyleCnt="4">
        <dgm:presLayoutVars>
          <dgm:bulletEnabled val="1"/>
        </dgm:presLayoutVars>
      </dgm:prSet>
      <dgm:spPr/>
    </dgm:pt>
    <dgm:pt modelId="{75E32893-3E8A-4A96-8C67-37595724A097}" type="pres">
      <dgm:prSet presAssocID="{024D9927-F10F-4F53-9616-622BCC0BCBED}" presName="spaceBetweenRectangles" presStyleCnt="0"/>
      <dgm:spPr/>
    </dgm:pt>
    <dgm:pt modelId="{1798FD19-7DAB-4DDD-81C4-7083192B67EB}" type="pres">
      <dgm:prSet presAssocID="{1A525F33-BDCC-4F9E-95F9-2B55070A832A}" presName="parentLin" presStyleCnt="0"/>
      <dgm:spPr/>
    </dgm:pt>
    <dgm:pt modelId="{31F14ABC-53A2-44D9-960E-09A1D491D35F}" type="pres">
      <dgm:prSet presAssocID="{1A525F33-BDCC-4F9E-95F9-2B55070A832A}" presName="parentLeftMargin" presStyleLbl="node1" presStyleIdx="2" presStyleCnt="4"/>
      <dgm:spPr/>
    </dgm:pt>
    <dgm:pt modelId="{2BC5358F-C563-40EE-A0C8-D0F1E3BC5D4F}" type="pres">
      <dgm:prSet presAssocID="{1A525F33-BDCC-4F9E-95F9-2B55070A832A}" presName="parentText" presStyleLbl="node1" presStyleIdx="3" presStyleCnt="4" custScaleX="101362" custScaleY="126001" custLinFactX="20884" custLinFactNeighborX="100000" custLinFactNeighborY="4646">
        <dgm:presLayoutVars>
          <dgm:chMax val="0"/>
          <dgm:bulletEnabled val="1"/>
        </dgm:presLayoutVars>
      </dgm:prSet>
      <dgm:spPr/>
    </dgm:pt>
    <dgm:pt modelId="{F7FA942A-3043-4894-8892-220B29BB6701}" type="pres">
      <dgm:prSet presAssocID="{1A525F33-BDCC-4F9E-95F9-2B55070A832A}" presName="negativeSpace" presStyleCnt="0"/>
      <dgm:spPr/>
    </dgm:pt>
    <dgm:pt modelId="{BE263D5E-5305-4CA5-B8C2-6F388CD40067}" type="pres">
      <dgm:prSet presAssocID="{1A525F33-BDCC-4F9E-95F9-2B55070A832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C184540-F7E3-4572-9358-0B4EEF7F759F}" type="presOf" srcId="{1A525F33-BDCC-4F9E-95F9-2B55070A832A}" destId="{2BC5358F-C563-40EE-A0C8-D0F1E3BC5D4F}" srcOrd="1" destOrd="0" presId="urn:microsoft.com/office/officeart/2005/8/layout/list1"/>
    <dgm:cxn modelId="{9E32724B-E14E-45BE-87CB-F88297A86177}" srcId="{7C3DC8D2-0A91-4278-AE99-521603B701A0}" destId="{18A7A381-1630-4406-85A7-4CFB709B654B}" srcOrd="0" destOrd="0" parTransId="{8887AC90-DA07-4198-A576-4DAA263C13FF}" sibTransId="{DF972B6E-4ED4-48EA-8CC0-1D72BA5CFB75}"/>
    <dgm:cxn modelId="{D636BA50-5AB7-4C79-B37E-33D76DA9121C}" srcId="{7C3DC8D2-0A91-4278-AE99-521603B701A0}" destId="{F1E73370-B82D-48AF-AAF1-F0FB2335D4EB}" srcOrd="1" destOrd="0" parTransId="{EFDEDA57-2A29-422D-9BA6-1FFE6447F346}" sibTransId="{DE079D1D-9D3A-490B-B3E2-3F7D917F6A2C}"/>
    <dgm:cxn modelId="{1F3DE496-DF63-4F09-956B-AE9B2BC3FC9A}" type="presOf" srcId="{34DFF20C-5E5E-4B31-B69C-44FD7099D87A}" destId="{2AA610C7-FA95-4DA6-9EAF-CDC4CA8A1E32}" srcOrd="1" destOrd="0" presId="urn:microsoft.com/office/officeart/2005/8/layout/list1"/>
    <dgm:cxn modelId="{C9B934A0-4802-4F3E-9E67-5BB8E2FC0E4A}" type="presOf" srcId="{18A7A381-1630-4406-85A7-4CFB709B654B}" destId="{8BE91430-297A-4CE7-97EE-EFD131946905}" srcOrd="1" destOrd="0" presId="urn:microsoft.com/office/officeart/2005/8/layout/list1"/>
    <dgm:cxn modelId="{66CFDAAA-3DE2-472A-A45B-1E5FC454E06E}" type="presOf" srcId="{18A7A381-1630-4406-85A7-4CFB709B654B}" destId="{AB7E400E-7734-4666-8694-AAD6EA4720A3}" srcOrd="0" destOrd="0" presId="urn:microsoft.com/office/officeart/2005/8/layout/list1"/>
    <dgm:cxn modelId="{DD1D7FBA-EEC6-44DB-964B-ADB74A0A2BB4}" type="presOf" srcId="{7C3DC8D2-0A91-4278-AE99-521603B701A0}" destId="{9DCCFE9A-D89F-4D05-B4A4-619A69A2F5FA}" srcOrd="0" destOrd="0" presId="urn:microsoft.com/office/officeart/2005/8/layout/list1"/>
    <dgm:cxn modelId="{639294C1-BA19-4958-AAAA-70099948FD48}" type="presOf" srcId="{34DFF20C-5E5E-4B31-B69C-44FD7099D87A}" destId="{B2FC4BF4-BFCE-4466-97D1-F4305B2363AF}" srcOrd="0" destOrd="0" presId="urn:microsoft.com/office/officeart/2005/8/layout/list1"/>
    <dgm:cxn modelId="{326D16C6-61E2-4267-9634-4CE29EA4DBAF}" type="presOf" srcId="{F1E73370-B82D-48AF-AAF1-F0FB2335D4EB}" destId="{6E00CDDB-F86C-429C-A457-62D011D806DE}" srcOrd="0" destOrd="0" presId="urn:microsoft.com/office/officeart/2005/8/layout/list1"/>
    <dgm:cxn modelId="{CB2507DB-C7D3-409D-9610-37416216383F}" type="presOf" srcId="{F1E73370-B82D-48AF-AAF1-F0FB2335D4EB}" destId="{46A02565-2714-48B5-AF04-F60BCA422D68}" srcOrd="1" destOrd="0" presId="urn:microsoft.com/office/officeart/2005/8/layout/list1"/>
    <dgm:cxn modelId="{A795ACDD-9FBB-45CE-BCFB-52AEA88F8B54}" srcId="{7C3DC8D2-0A91-4278-AE99-521603B701A0}" destId="{1A525F33-BDCC-4F9E-95F9-2B55070A832A}" srcOrd="3" destOrd="0" parTransId="{42621349-F7F6-477C-B0BE-F96219981462}" sibTransId="{7CB0713A-BCF3-44BC-8CCD-C6189725950E}"/>
    <dgm:cxn modelId="{8CCC8AEB-2E00-4CB6-93BC-45F855528433}" srcId="{7C3DC8D2-0A91-4278-AE99-521603B701A0}" destId="{34DFF20C-5E5E-4B31-B69C-44FD7099D87A}" srcOrd="2" destOrd="0" parTransId="{275B4A2E-00C0-4A2B-8408-D8D4E9A1A95E}" sibTransId="{024D9927-F10F-4F53-9616-622BCC0BCBED}"/>
    <dgm:cxn modelId="{4C8A40FA-C2DB-4ED4-A1D3-DF5FCD74B57F}" type="presOf" srcId="{1A525F33-BDCC-4F9E-95F9-2B55070A832A}" destId="{31F14ABC-53A2-44D9-960E-09A1D491D35F}" srcOrd="0" destOrd="0" presId="urn:microsoft.com/office/officeart/2005/8/layout/list1"/>
    <dgm:cxn modelId="{84006C0E-BFAC-4BFD-99B4-9265394FBBF0}" type="presParOf" srcId="{9DCCFE9A-D89F-4D05-B4A4-619A69A2F5FA}" destId="{76A2C530-42E2-4634-B2F2-DCA9741FD884}" srcOrd="0" destOrd="0" presId="urn:microsoft.com/office/officeart/2005/8/layout/list1"/>
    <dgm:cxn modelId="{6BC62AEC-63DB-496B-B51B-FB8EC925787C}" type="presParOf" srcId="{76A2C530-42E2-4634-B2F2-DCA9741FD884}" destId="{AB7E400E-7734-4666-8694-AAD6EA4720A3}" srcOrd="0" destOrd="0" presId="urn:microsoft.com/office/officeart/2005/8/layout/list1"/>
    <dgm:cxn modelId="{4435405C-BB58-4B3D-814D-CAA7A4DCA10F}" type="presParOf" srcId="{76A2C530-42E2-4634-B2F2-DCA9741FD884}" destId="{8BE91430-297A-4CE7-97EE-EFD131946905}" srcOrd="1" destOrd="0" presId="urn:microsoft.com/office/officeart/2005/8/layout/list1"/>
    <dgm:cxn modelId="{7922F552-DBA0-4325-89E9-96BD45905F4A}" type="presParOf" srcId="{9DCCFE9A-D89F-4D05-B4A4-619A69A2F5FA}" destId="{6A1C00C2-A8BA-489A-80BB-20A83EF9D454}" srcOrd="1" destOrd="0" presId="urn:microsoft.com/office/officeart/2005/8/layout/list1"/>
    <dgm:cxn modelId="{1C2AC190-306A-43C6-8A1A-5D905D26B5A5}" type="presParOf" srcId="{9DCCFE9A-D89F-4D05-B4A4-619A69A2F5FA}" destId="{BBF70FBF-573A-4BEA-BDF9-DF4527D17795}" srcOrd="2" destOrd="0" presId="urn:microsoft.com/office/officeart/2005/8/layout/list1"/>
    <dgm:cxn modelId="{89E7BFFD-3855-4CCD-A042-752B50BF1AE4}" type="presParOf" srcId="{9DCCFE9A-D89F-4D05-B4A4-619A69A2F5FA}" destId="{80894B75-293C-44FB-B3D2-5A1191E76390}" srcOrd="3" destOrd="0" presId="urn:microsoft.com/office/officeart/2005/8/layout/list1"/>
    <dgm:cxn modelId="{6E50F175-866C-4165-94CD-64CFA1F2952B}" type="presParOf" srcId="{9DCCFE9A-D89F-4D05-B4A4-619A69A2F5FA}" destId="{ED4C3BC1-7EB5-4A85-BFC9-CB9F422BEAF5}" srcOrd="4" destOrd="0" presId="urn:microsoft.com/office/officeart/2005/8/layout/list1"/>
    <dgm:cxn modelId="{1C24920A-CA92-4176-BF4B-DA005E0D95D7}" type="presParOf" srcId="{ED4C3BC1-7EB5-4A85-BFC9-CB9F422BEAF5}" destId="{6E00CDDB-F86C-429C-A457-62D011D806DE}" srcOrd="0" destOrd="0" presId="urn:microsoft.com/office/officeart/2005/8/layout/list1"/>
    <dgm:cxn modelId="{4A9A4169-75B5-4651-AB30-20871544B748}" type="presParOf" srcId="{ED4C3BC1-7EB5-4A85-BFC9-CB9F422BEAF5}" destId="{46A02565-2714-48B5-AF04-F60BCA422D68}" srcOrd="1" destOrd="0" presId="urn:microsoft.com/office/officeart/2005/8/layout/list1"/>
    <dgm:cxn modelId="{A87A2699-6044-4E9D-A8DD-3353C224192C}" type="presParOf" srcId="{9DCCFE9A-D89F-4D05-B4A4-619A69A2F5FA}" destId="{8FE5D9FE-8B82-4D83-80B1-36FA3114144F}" srcOrd="5" destOrd="0" presId="urn:microsoft.com/office/officeart/2005/8/layout/list1"/>
    <dgm:cxn modelId="{B7ED5F68-EBF7-4618-81D4-D90F18BCCC5E}" type="presParOf" srcId="{9DCCFE9A-D89F-4D05-B4A4-619A69A2F5FA}" destId="{71FDDC28-D6B5-46C1-BC7F-1A9661D4F9CB}" srcOrd="6" destOrd="0" presId="urn:microsoft.com/office/officeart/2005/8/layout/list1"/>
    <dgm:cxn modelId="{5EAD318B-12FD-4A24-901E-2DFD5D8BF9DF}" type="presParOf" srcId="{9DCCFE9A-D89F-4D05-B4A4-619A69A2F5FA}" destId="{AE03BE19-439B-43E8-AC27-1D90BB07CD2B}" srcOrd="7" destOrd="0" presId="urn:microsoft.com/office/officeart/2005/8/layout/list1"/>
    <dgm:cxn modelId="{215E4253-1D65-4252-BE88-F3008E087D5E}" type="presParOf" srcId="{9DCCFE9A-D89F-4D05-B4A4-619A69A2F5FA}" destId="{284B21FA-F22E-4145-BE2A-69917EF1E93B}" srcOrd="8" destOrd="0" presId="urn:microsoft.com/office/officeart/2005/8/layout/list1"/>
    <dgm:cxn modelId="{FBD53791-0223-4AA7-9FAB-3BEE0CFD42F1}" type="presParOf" srcId="{284B21FA-F22E-4145-BE2A-69917EF1E93B}" destId="{B2FC4BF4-BFCE-4466-97D1-F4305B2363AF}" srcOrd="0" destOrd="0" presId="urn:microsoft.com/office/officeart/2005/8/layout/list1"/>
    <dgm:cxn modelId="{3C2F6A00-6F14-4E53-982B-7315D129083B}" type="presParOf" srcId="{284B21FA-F22E-4145-BE2A-69917EF1E93B}" destId="{2AA610C7-FA95-4DA6-9EAF-CDC4CA8A1E32}" srcOrd="1" destOrd="0" presId="urn:microsoft.com/office/officeart/2005/8/layout/list1"/>
    <dgm:cxn modelId="{D28BC658-8403-4448-9E28-4C133C2DDD9D}" type="presParOf" srcId="{9DCCFE9A-D89F-4D05-B4A4-619A69A2F5FA}" destId="{B0400A7D-977E-4665-89FB-CF4971DA2CDD}" srcOrd="9" destOrd="0" presId="urn:microsoft.com/office/officeart/2005/8/layout/list1"/>
    <dgm:cxn modelId="{49EB3780-E4E4-4EBE-98CD-03264CBAA887}" type="presParOf" srcId="{9DCCFE9A-D89F-4D05-B4A4-619A69A2F5FA}" destId="{F76F89F8-68D1-4326-B647-BE6DDA94C82E}" srcOrd="10" destOrd="0" presId="urn:microsoft.com/office/officeart/2005/8/layout/list1"/>
    <dgm:cxn modelId="{D3B26A7B-CD57-4E92-8BA2-809CA9DD301A}" type="presParOf" srcId="{9DCCFE9A-D89F-4D05-B4A4-619A69A2F5FA}" destId="{75E32893-3E8A-4A96-8C67-37595724A097}" srcOrd="11" destOrd="0" presId="urn:microsoft.com/office/officeart/2005/8/layout/list1"/>
    <dgm:cxn modelId="{73365115-F493-4E1C-890B-E8B52676481F}" type="presParOf" srcId="{9DCCFE9A-D89F-4D05-B4A4-619A69A2F5FA}" destId="{1798FD19-7DAB-4DDD-81C4-7083192B67EB}" srcOrd="12" destOrd="0" presId="urn:microsoft.com/office/officeart/2005/8/layout/list1"/>
    <dgm:cxn modelId="{D3606A6D-1F1D-45A7-BCFF-9504D92B3EAA}" type="presParOf" srcId="{1798FD19-7DAB-4DDD-81C4-7083192B67EB}" destId="{31F14ABC-53A2-44D9-960E-09A1D491D35F}" srcOrd="0" destOrd="0" presId="urn:microsoft.com/office/officeart/2005/8/layout/list1"/>
    <dgm:cxn modelId="{A1E8D0A8-866D-432B-BBC1-D35514E0A351}" type="presParOf" srcId="{1798FD19-7DAB-4DDD-81C4-7083192B67EB}" destId="{2BC5358F-C563-40EE-A0C8-D0F1E3BC5D4F}" srcOrd="1" destOrd="0" presId="urn:microsoft.com/office/officeart/2005/8/layout/list1"/>
    <dgm:cxn modelId="{107F342B-6882-420C-B647-B01710F8BD0C}" type="presParOf" srcId="{9DCCFE9A-D89F-4D05-B4A4-619A69A2F5FA}" destId="{F7FA942A-3043-4894-8892-220B29BB6701}" srcOrd="13" destOrd="0" presId="urn:microsoft.com/office/officeart/2005/8/layout/list1"/>
    <dgm:cxn modelId="{57DFCA55-8972-49F2-BE8D-2BF6866E5FA8}" type="presParOf" srcId="{9DCCFE9A-D89F-4D05-B4A4-619A69A2F5FA}" destId="{BE263D5E-5305-4CA5-B8C2-6F388CD4006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A2BB64-5687-491A-A247-6B38B63FA488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2270C6CB-BFAE-4031-9C34-25EDDF07658A}">
      <dgm:prSet phldrT="[Text]"/>
      <dgm:spPr/>
      <dgm:t>
        <a:bodyPr/>
        <a:lstStyle/>
        <a:p>
          <a:pPr algn="l"/>
          <a:r>
            <a:rPr lang="lv-LV" dirty="0"/>
            <a:t>Liels nelegālā alkohola ražotņu skaits</a:t>
          </a:r>
        </a:p>
      </dgm:t>
    </dgm:pt>
    <dgm:pt modelId="{9D489B6D-6250-40BC-A599-31EA978FC69F}" type="parTrans" cxnId="{6607FF3A-10E1-415C-BEAB-22C2009F4AD0}">
      <dgm:prSet/>
      <dgm:spPr/>
      <dgm:t>
        <a:bodyPr/>
        <a:lstStyle/>
        <a:p>
          <a:endParaRPr lang="lv-LV"/>
        </a:p>
      </dgm:t>
    </dgm:pt>
    <dgm:pt modelId="{ED2D9E25-A7FA-4915-9D85-675BD7C98A06}" type="sibTrans" cxnId="{6607FF3A-10E1-415C-BEAB-22C2009F4AD0}">
      <dgm:prSet/>
      <dgm:spPr/>
      <dgm:t>
        <a:bodyPr/>
        <a:lstStyle/>
        <a:p>
          <a:endParaRPr lang="lv-LV"/>
        </a:p>
      </dgm:t>
    </dgm:pt>
    <dgm:pt modelId="{FC3431EC-A552-4856-A997-F397A244B4D0}">
      <dgm:prSet phldrT="[Text]"/>
      <dgm:spPr/>
      <dgm:t>
        <a:bodyPr/>
        <a:lstStyle/>
        <a:p>
          <a:pPr algn="l"/>
          <a:r>
            <a:rPr lang="lv-LV" dirty="0"/>
            <a:t>Sabiedrība neizprot destilācijas aizliegumu mājas apstākļos </a:t>
          </a:r>
        </a:p>
      </dgm:t>
    </dgm:pt>
    <dgm:pt modelId="{47E1BB7A-4D49-4F8F-9A50-C13C0F7C2CF5}" type="parTrans" cxnId="{09A7FCC4-10FD-4147-BFF7-84D8EE0BA32E}">
      <dgm:prSet/>
      <dgm:spPr/>
      <dgm:t>
        <a:bodyPr/>
        <a:lstStyle/>
        <a:p>
          <a:endParaRPr lang="lv-LV"/>
        </a:p>
      </dgm:t>
    </dgm:pt>
    <dgm:pt modelId="{23CFFDC8-66A7-4964-B5B3-65A4906E74D2}" type="sibTrans" cxnId="{09A7FCC4-10FD-4147-BFF7-84D8EE0BA32E}">
      <dgm:prSet/>
      <dgm:spPr/>
      <dgm:t>
        <a:bodyPr/>
        <a:lstStyle/>
        <a:p>
          <a:endParaRPr lang="lv-LV"/>
        </a:p>
      </dgm:t>
    </dgm:pt>
    <dgm:pt modelId="{142DFEC6-65D9-47EE-9956-69F00C93EF05}">
      <dgm:prSet phldrT="[Text]" custT="1"/>
      <dgm:spPr/>
      <dgm:t>
        <a:bodyPr/>
        <a:lstStyle/>
        <a:p>
          <a:pPr algn="l"/>
          <a:r>
            <a:rPr lang="lv-LV" sz="2300" kern="1200" dirty="0"/>
            <a:t>No nelegālā tirgus tiek izņemti nezināmas izcelsmes alkohols</a:t>
          </a:r>
          <a:endParaRPr lang="lv-LV" sz="2300" kern="1200" dirty="0">
            <a:latin typeface="Times New Roman"/>
            <a:ea typeface="+mn-ea"/>
            <a:cs typeface="+mn-cs"/>
          </a:endParaRPr>
        </a:p>
      </dgm:t>
    </dgm:pt>
    <dgm:pt modelId="{D4714DB4-561E-4D55-996C-F56D883645E6}" type="parTrans" cxnId="{A5A45942-0D25-435D-9550-E58948C6FB4A}">
      <dgm:prSet/>
      <dgm:spPr/>
      <dgm:t>
        <a:bodyPr/>
        <a:lstStyle/>
        <a:p>
          <a:endParaRPr lang="lv-LV"/>
        </a:p>
      </dgm:t>
    </dgm:pt>
    <dgm:pt modelId="{AF48B7B7-C03C-4AEA-B965-4DC4B724D784}" type="sibTrans" cxnId="{A5A45942-0D25-435D-9550-E58948C6FB4A}">
      <dgm:prSet/>
      <dgm:spPr/>
      <dgm:t>
        <a:bodyPr/>
        <a:lstStyle/>
        <a:p>
          <a:endParaRPr lang="lv-LV"/>
        </a:p>
      </dgm:t>
    </dgm:pt>
    <dgm:pt modelId="{E7498253-91D5-48CC-88E9-69F254FD87A8}" type="pres">
      <dgm:prSet presAssocID="{71A2BB64-5687-491A-A247-6B38B63FA488}" presName="linearFlow" presStyleCnt="0">
        <dgm:presLayoutVars>
          <dgm:dir/>
          <dgm:resizeHandles val="exact"/>
        </dgm:presLayoutVars>
      </dgm:prSet>
      <dgm:spPr/>
    </dgm:pt>
    <dgm:pt modelId="{FBFA1BAC-B7B3-4535-816E-4FB3DF184F6C}" type="pres">
      <dgm:prSet presAssocID="{2270C6CB-BFAE-4031-9C34-25EDDF07658A}" presName="composite" presStyleCnt="0"/>
      <dgm:spPr/>
    </dgm:pt>
    <dgm:pt modelId="{43801ECC-9457-461D-BE7A-40EC00CEC313}" type="pres">
      <dgm:prSet presAssocID="{2270C6CB-BFAE-4031-9C34-25EDDF07658A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BAAADC4-5C03-4132-A08D-D2AC4F9E195C}" type="pres">
      <dgm:prSet presAssocID="{2270C6CB-BFAE-4031-9C34-25EDDF07658A}" presName="txShp" presStyleLbl="node1" presStyleIdx="0" presStyleCnt="3">
        <dgm:presLayoutVars>
          <dgm:bulletEnabled val="1"/>
        </dgm:presLayoutVars>
      </dgm:prSet>
      <dgm:spPr/>
    </dgm:pt>
    <dgm:pt modelId="{AC388B78-C76F-4908-9055-AFD48E24CC9C}" type="pres">
      <dgm:prSet presAssocID="{ED2D9E25-A7FA-4915-9D85-675BD7C98A06}" presName="spacing" presStyleCnt="0"/>
      <dgm:spPr/>
    </dgm:pt>
    <dgm:pt modelId="{62DA5757-D9A7-4EBA-B730-0F780B388E70}" type="pres">
      <dgm:prSet presAssocID="{FC3431EC-A552-4856-A997-F397A244B4D0}" presName="composite" presStyleCnt="0"/>
      <dgm:spPr/>
    </dgm:pt>
    <dgm:pt modelId="{B416C811-DD24-4A2F-B107-DB9214292F2D}" type="pres">
      <dgm:prSet presAssocID="{FC3431EC-A552-4856-A997-F397A244B4D0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9F8122CA-9002-4447-BB62-BEDF1723D515}" type="pres">
      <dgm:prSet presAssocID="{FC3431EC-A552-4856-A997-F397A244B4D0}" presName="txShp" presStyleLbl="node1" presStyleIdx="1" presStyleCnt="3">
        <dgm:presLayoutVars>
          <dgm:bulletEnabled val="1"/>
        </dgm:presLayoutVars>
      </dgm:prSet>
      <dgm:spPr/>
    </dgm:pt>
    <dgm:pt modelId="{DC1C3677-21BB-40C4-8A4F-A55BEE2B449D}" type="pres">
      <dgm:prSet presAssocID="{23CFFDC8-66A7-4964-B5B3-65A4906E74D2}" presName="spacing" presStyleCnt="0"/>
      <dgm:spPr/>
    </dgm:pt>
    <dgm:pt modelId="{107B89EC-73B8-4942-A377-90CD9EA9717D}" type="pres">
      <dgm:prSet presAssocID="{142DFEC6-65D9-47EE-9956-69F00C93EF05}" presName="composite" presStyleCnt="0"/>
      <dgm:spPr/>
    </dgm:pt>
    <dgm:pt modelId="{FA6671ED-0953-4E4D-8344-C4AAE17B6D42}" type="pres">
      <dgm:prSet presAssocID="{142DFEC6-65D9-47EE-9956-69F00C93EF05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</dgm:spPr>
    </dgm:pt>
    <dgm:pt modelId="{78220B93-6F34-4EEB-9047-18C2B9CA0335}" type="pres">
      <dgm:prSet presAssocID="{142DFEC6-65D9-47EE-9956-69F00C93EF05}" presName="txShp" presStyleLbl="node1" presStyleIdx="2" presStyleCnt="3">
        <dgm:presLayoutVars>
          <dgm:bulletEnabled val="1"/>
        </dgm:presLayoutVars>
      </dgm:prSet>
      <dgm:spPr/>
    </dgm:pt>
  </dgm:ptLst>
  <dgm:cxnLst>
    <dgm:cxn modelId="{ADEAA820-9C2E-487A-B0B4-44108A63FC86}" type="presOf" srcId="{2270C6CB-BFAE-4031-9C34-25EDDF07658A}" destId="{ABAAADC4-5C03-4132-A08D-D2AC4F9E195C}" srcOrd="0" destOrd="0" presId="urn:microsoft.com/office/officeart/2005/8/layout/vList3"/>
    <dgm:cxn modelId="{6607FF3A-10E1-415C-BEAB-22C2009F4AD0}" srcId="{71A2BB64-5687-491A-A247-6B38B63FA488}" destId="{2270C6CB-BFAE-4031-9C34-25EDDF07658A}" srcOrd="0" destOrd="0" parTransId="{9D489B6D-6250-40BC-A599-31EA978FC69F}" sibTransId="{ED2D9E25-A7FA-4915-9D85-675BD7C98A06}"/>
    <dgm:cxn modelId="{A5A45942-0D25-435D-9550-E58948C6FB4A}" srcId="{71A2BB64-5687-491A-A247-6B38B63FA488}" destId="{142DFEC6-65D9-47EE-9956-69F00C93EF05}" srcOrd="2" destOrd="0" parTransId="{D4714DB4-561E-4D55-996C-F56D883645E6}" sibTransId="{AF48B7B7-C03C-4AEA-B965-4DC4B724D784}"/>
    <dgm:cxn modelId="{C72B5C93-9401-4107-809D-5CA613769598}" type="presOf" srcId="{142DFEC6-65D9-47EE-9956-69F00C93EF05}" destId="{78220B93-6F34-4EEB-9047-18C2B9CA0335}" srcOrd="0" destOrd="0" presId="urn:microsoft.com/office/officeart/2005/8/layout/vList3"/>
    <dgm:cxn modelId="{991E2199-583B-4A9B-B629-25BFAA804A50}" type="presOf" srcId="{71A2BB64-5687-491A-A247-6B38B63FA488}" destId="{E7498253-91D5-48CC-88E9-69F254FD87A8}" srcOrd="0" destOrd="0" presId="urn:microsoft.com/office/officeart/2005/8/layout/vList3"/>
    <dgm:cxn modelId="{09A7FCC4-10FD-4147-BFF7-84D8EE0BA32E}" srcId="{71A2BB64-5687-491A-A247-6B38B63FA488}" destId="{FC3431EC-A552-4856-A997-F397A244B4D0}" srcOrd="1" destOrd="0" parTransId="{47E1BB7A-4D49-4F8F-9A50-C13C0F7C2CF5}" sibTransId="{23CFFDC8-66A7-4964-B5B3-65A4906E74D2}"/>
    <dgm:cxn modelId="{FEA5C4FE-36A6-4907-A045-FCE307D5D1AF}" type="presOf" srcId="{FC3431EC-A552-4856-A997-F397A244B4D0}" destId="{9F8122CA-9002-4447-BB62-BEDF1723D515}" srcOrd="0" destOrd="0" presId="urn:microsoft.com/office/officeart/2005/8/layout/vList3"/>
    <dgm:cxn modelId="{9F15E932-03F8-4F1B-9F45-F86BB243EE20}" type="presParOf" srcId="{E7498253-91D5-48CC-88E9-69F254FD87A8}" destId="{FBFA1BAC-B7B3-4535-816E-4FB3DF184F6C}" srcOrd="0" destOrd="0" presId="urn:microsoft.com/office/officeart/2005/8/layout/vList3"/>
    <dgm:cxn modelId="{2BF80D8B-B2AD-4CBB-86DA-B2140A8F7152}" type="presParOf" srcId="{FBFA1BAC-B7B3-4535-816E-4FB3DF184F6C}" destId="{43801ECC-9457-461D-BE7A-40EC00CEC313}" srcOrd="0" destOrd="0" presId="urn:microsoft.com/office/officeart/2005/8/layout/vList3"/>
    <dgm:cxn modelId="{03F8C3F2-9A4E-417C-846A-B836A8E6B509}" type="presParOf" srcId="{FBFA1BAC-B7B3-4535-816E-4FB3DF184F6C}" destId="{ABAAADC4-5C03-4132-A08D-D2AC4F9E195C}" srcOrd="1" destOrd="0" presId="urn:microsoft.com/office/officeart/2005/8/layout/vList3"/>
    <dgm:cxn modelId="{D6C893B4-2196-46F5-9C15-F6CAF97A6D7D}" type="presParOf" srcId="{E7498253-91D5-48CC-88E9-69F254FD87A8}" destId="{AC388B78-C76F-4908-9055-AFD48E24CC9C}" srcOrd="1" destOrd="0" presId="urn:microsoft.com/office/officeart/2005/8/layout/vList3"/>
    <dgm:cxn modelId="{70B88F64-2EDB-42E7-BD1F-04EA1F10B090}" type="presParOf" srcId="{E7498253-91D5-48CC-88E9-69F254FD87A8}" destId="{62DA5757-D9A7-4EBA-B730-0F780B388E70}" srcOrd="2" destOrd="0" presId="urn:microsoft.com/office/officeart/2005/8/layout/vList3"/>
    <dgm:cxn modelId="{39CA142F-D93B-450D-8020-91BDA702AE6C}" type="presParOf" srcId="{62DA5757-D9A7-4EBA-B730-0F780B388E70}" destId="{B416C811-DD24-4A2F-B107-DB9214292F2D}" srcOrd="0" destOrd="0" presId="urn:microsoft.com/office/officeart/2005/8/layout/vList3"/>
    <dgm:cxn modelId="{CFC6D52F-F274-4493-8439-41875F9B0244}" type="presParOf" srcId="{62DA5757-D9A7-4EBA-B730-0F780B388E70}" destId="{9F8122CA-9002-4447-BB62-BEDF1723D515}" srcOrd="1" destOrd="0" presId="urn:microsoft.com/office/officeart/2005/8/layout/vList3"/>
    <dgm:cxn modelId="{1D149167-A291-4429-B3B7-F6EF7CFFAC91}" type="presParOf" srcId="{E7498253-91D5-48CC-88E9-69F254FD87A8}" destId="{DC1C3677-21BB-40C4-8A4F-A55BEE2B449D}" srcOrd="3" destOrd="0" presId="urn:microsoft.com/office/officeart/2005/8/layout/vList3"/>
    <dgm:cxn modelId="{627D02D1-748E-4ACF-9EA3-44B5E9DEBE2C}" type="presParOf" srcId="{E7498253-91D5-48CC-88E9-69F254FD87A8}" destId="{107B89EC-73B8-4942-A377-90CD9EA9717D}" srcOrd="4" destOrd="0" presId="urn:microsoft.com/office/officeart/2005/8/layout/vList3"/>
    <dgm:cxn modelId="{2ECC7458-93CB-4FC2-8DBC-D6C822EA1DA8}" type="presParOf" srcId="{107B89EC-73B8-4942-A377-90CD9EA9717D}" destId="{FA6671ED-0953-4E4D-8344-C4AAE17B6D42}" srcOrd="0" destOrd="0" presId="urn:microsoft.com/office/officeart/2005/8/layout/vList3"/>
    <dgm:cxn modelId="{9504C322-EA72-4A68-A060-44D60C4AB081}" type="presParOf" srcId="{107B89EC-73B8-4942-A377-90CD9EA9717D}" destId="{78220B93-6F34-4EEB-9047-18C2B9CA033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3DC8D2-0A91-4278-AE99-521603B701A0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lv-LV"/>
        </a:p>
      </dgm:t>
    </dgm:pt>
    <dgm:pt modelId="{18A7A381-1630-4406-85A7-4CFB709B654B}">
      <dgm:prSet phldrT="[Text]" custT="1"/>
      <dgm:spPr/>
      <dgm:t>
        <a:bodyPr/>
        <a:lstStyle/>
        <a:p>
          <a:r>
            <a:rPr lang="lv-LV" sz="1800" dirty="0"/>
            <a:t>Nelegāli Latvijas tirgū nonāk degvieleļļa (pārvietojumi it kā caur Latviju), kuru var izmantot kā dīzeļdegvielu</a:t>
          </a:r>
          <a:endParaRPr lang="lv-LV" sz="1800" i="1" dirty="0"/>
        </a:p>
      </dgm:t>
    </dgm:pt>
    <dgm:pt modelId="{8887AC90-DA07-4198-A576-4DAA263C13FF}" type="parTrans" cxnId="{9E32724B-E14E-45BE-87CB-F88297A86177}">
      <dgm:prSet/>
      <dgm:spPr/>
      <dgm:t>
        <a:bodyPr/>
        <a:lstStyle/>
        <a:p>
          <a:endParaRPr lang="lv-LV" sz="4000"/>
        </a:p>
      </dgm:t>
    </dgm:pt>
    <dgm:pt modelId="{DF972B6E-4ED4-48EA-8CC0-1D72BA5CFB75}" type="sibTrans" cxnId="{9E32724B-E14E-45BE-87CB-F88297A86177}">
      <dgm:prSet/>
      <dgm:spPr/>
      <dgm:t>
        <a:bodyPr/>
        <a:lstStyle/>
        <a:p>
          <a:endParaRPr lang="lv-LV" sz="4000"/>
        </a:p>
      </dgm:t>
    </dgm:pt>
    <dgm:pt modelId="{0193C376-BE6E-4B02-A332-228F7095A5F9}">
      <dgm:prSet phldrT="[Text]" custT="1"/>
      <dgm:spPr/>
      <dgm:t>
        <a:bodyPr/>
        <a:lstStyle/>
        <a:p>
          <a:r>
            <a:rPr lang="lv-LV" sz="1800" dirty="0"/>
            <a:t>Salīdzinoši maza kontrabanda, ģeopolitiskās situācijas un sankciju dēļ tā vēl vairāk samazinās</a:t>
          </a:r>
        </a:p>
      </dgm:t>
    </dgm:pt>
    <dgm:pt modelId="{40CA8ED7-C20D-4BCC-96C1-05C24776D5A7}" type="parTrans" cxnId="{43EBFE48-3A16-4DD8-A2F0-FB539C403244}">
      <dgm:prSet/>
      <dgm:spPr/>
      <dgm:t>
        <a:bodyPr/>
        <a:lstStyle/>
        <a:p>
          <a:endParaRPr lang="lv-LV"/>
        </a:p>
      </dgm:t>
    </dgm:pt>
    <dgm:pt modelId="{75F28A16-8F6D-4590-A287-DEB86FCC5A02}" type="sibTrans" cxnId="{43EBFE48-3A16-4DD8-A2F0-FB539C403244}">
      <dgm:prSet/>
      <dgm:spPr/>
      <dgm:t>
        <a:bodyPr/>
        <a:lstStyle/>
        <a:p>
          <a:endParaRPr lang="lv-LV"/>
        </a:p>
      </dgm:t>
    </dgm:pt>
    <dgm:pt modelId="{353CD6EC-13E7-4FED-BF04-4498FF716660}">
      <dgm:prSet phldrT="[Text]" custT="1"/>
      <dgm:spPr/>
      <dgm:t>
        <a:bodyPr/>
        <a:lstStyle/>
        <a:p>
          <a:r>
            <a:rPr lang="lv-LV" sz="1800" dirty="0"/>
            <a:t>2022.gadā par 26% pieauga atklātās nedeklarētas degvielas apjoms. Pārbaudot odometra rādījumus, izbraucot no Latvijas, tiek konstatēts degvielas patēriņa normu pārsniegums</a:t>
          </a:r>
        </a:p>
      </dgm:t>
    </dgm:pt>
    <dgm:pt modelId="{1725A641-2AA2-4F7C-9494-49C7FE056F76}" type="parTrans" cxnId="{CCE05028-6062-4D39-B66D-AA84E2D3EFDF}">
      <dgm:prSet/>
      <dgm:spPr/>
      <dgm:t>
        <a:bodyPr/>
        <a:lstStyle/>
        <a:p>
          <a:endParaRPr lang="lv-LV"/>
        </a:p>
      </dgm:t>
    </dgm:pt>
    <dgm:pt modelId="{C37ADA4C-BAC7-4865-B471-F4B04D2F40B0}" type="sibTrans" cxnId="{CCE05028-6062-4D39-B66D-AA84E2D3EFDF}">
      <dgm:prSet/>
      <dgm:spPr/>
      <dgm:t>
        <a:bodyPr/>
        <a:lstStyle/>
        <a:p>
          <a:endParaRPr lang="lv-LV"/>
        </a:p>
      </dgm:t>
    </dgm:pt>
    <dgm:pt modelId="{24893F97-7692-475E-AA5E-99A0BFAEBC4B}">
      <dgm:prSet phldrT="[Text]" custT="1"/>
      <dgm:spPr/>
      <dgm:t>
        <a:bodyPr/>
        <a:lstStyle/>
        <a:p>
          <a:r>
            <a:rPr lang="lv-LV" sz="1800" dirty="0"/>
            <a:t>Latvijas noliktavās tiek saražota </a:t>
          </a:r>
          <a:r>
            <a:rPr lang="lv-LV" sz="1800" b="1" dirty="0"/>
            <a:t>degvieleļļa</a:t>
          </a:r>
          <a:r>
            <a:rPr lang="lv-LV" sz="1800" dirty="0"/>
            <a:t>, kuru nosūta citām ES dalībvalstīm (Itālija, Spānija), kur to realizē nelegālajā tirgū kā dīzeļdegvielu</a:t>
          </a:r>
        </a:p>
      </dgm:t>
    </dgm:pt>
    <dgm:pt modelId="{88B9F7C3-7C3A-44BB-B41C-834C43114FBA}" type="parTrans" cxnId="{A62F41D2-5972-45E8-A2A3-817E79C0763F}">
      <dgm:prSet/>
      <dgm:spPr/>
      <dgm:t>
        <a:bodyPr/>
        <a:lstStyle/>
        <a:p>
          <a:endParaRPr lang="lv-LV"/>
        </a:p>
      </dgm:t>
    </dgm:pt>
    <dgm:pt modelId="{BABEBC6E-990A-4AB2-B3B5-8657D290D850}" type="sibTrans" cxnId="{A62F41D2-5972-45E8-A2A3-817E79C0763F}">
      <dgm:prSet/>
      <dgm:spPr/>
      <dgm:t>
        <a:bodyPr/>
        <a:lstStyle/>
        <a:p>
          <a:endParaRPr lang="lv-LV"/>
        </a:p>
      </dgm:t>
    </dgm:pt>
    <dgm:pt modelId="{9DCCFE9A-D89F-4D05-B4A4-619A69A2F5FA}" type="pres">
      <dgm:prSet presAssocID="{7C3DC8D2-0A91-4278-AE99-521603B701A0}" presName="linear" presStyleCnt="0">
        <dgm:presLayoutVars>
          <dgm:dir/>
          <dgm:animLvl val="lvl"/>
          <dgm:resizeHandles val="exact"/>
        </dgm:presLayoutVars>
      </dgm:prSet>
      <dgm:spPr/>
    </dgm:pt>
    <dgm:pt modelId="{A81E2E3A-2E48-4F77-B8DD-0CE2B4248250}" type="pres">
      <dgm:prSet presAssocID="{0193C376-BE6E-4B02-A332-228F7095A5F9}" presName="parentLin" presStyleCnt="0"/>
      <dgm:spPr/>
    </dgm:pt>
    <dgm:pt modelId="{E7AC277C-C775-4EB8-8F29-94D71DC4BA23}" type="pres">
      <dgm:prSet presAssocID="{0193C376-BE6E-4B02-A332-228F7095A5F9}" presName="parentLeftMargin" presStyleLbl="node1" presStyleIdx="0" presStyleCnt="4"/>
      <dgm:spPr/>
    </dgm:pt>
    <dgm:pt modelId="{2C08EE82-3BD7-4C6A-83A7-965C4A5B3511}" type="pres">
      <dgm:prSet presAssocID="{0193C376-BE6E-4B02-A332-228F7095A5F9}" presName="parentText" presStyleLbl="node1" presStyleIdx="0" presStyleCnt="4" custScaleX="102391" custScaleY="124894">
        <dgm:presLayoutVars>
          <dgm:chMax val="0"/>
          <dgm:bulletEnabled val="1"/>
        </dgm:presLayoutVars>
      </dgm:prSet>
      <dgm:spPr/>
    </dgm:pt>
    <dgm:pt modelId="{76650872-C553-4362-BC4C-217ED5158708}" type="pres">
      <dgm:prSet presAssocID="{0193C376-BE6E-4B02-A332-228F7095A5F9}" presName="negativeSpace" presStyleCnt="0"/>
      <dgm:spPr/>
    </dgm:pt>
    <dgm:pt modelId="{F25DD9A1-C786-4C31-83DB-2BBC427F4F90}" type="pres">
      <dgm:prSet presAssocID="{0193C376-BE6E-4B02-A332-228F7095A5F9}" presName="childText" presStyleLbl="conFgAcc1" presStyleIdx="0" presStyleCnt="4">
        <dgm:presLayoutVars>
          <dgm:bulletEnabled val="1"/>
        </dgm:presLayoutVars>
      </dgm:prSet>
      <dgm:spPr/>
    </dgm:pt>
    <dgm:pt modelId="{C1BC0825-64AB-415E-9A2B-0F9091D6F6E9}" type="pres">
      <dgm:prSet presAssocID="{75F28A16-8F6D-4590-A287-DEB86FCC5A02}" presName="spaceBetweenRectangles" presStyleCnt="0"/>
      <dgm:spPr/>
    </dgm:pt>
    <dgm:pt modelId="{6D49C937-0620-401E-9A46-E5D01483F307}" type="pres">
      <dgm:prSet presAssocID="{353CD6EC-13E7-4FED-BF04-4498FF716660}" presName="parentLin" presStyleCnt="0"/>
      <dgm:spPr/>
    </dgm:pt>
    <dgm:pt modelId="{E90FA11E-7850-46DA-82EC-83DA8AF79C4D}" type="pres">
      <dgm:prSet presAssocID="{353CD6EC-13E7-4FED-BF04-4498FF716660}" presName="parentLeftMargin" presStyleLbl="node1" presStyleIdx="0" presStyleCnt="4"/>
      <dgm:spPr/>
    </dgm:pt>
    <dgm:pt modelId="{6089E01A-5900-4782-BB28-15F15EAE5DBE}" type="pres">
      <dgm:prSet presAssocID="{353CD6EC-13E7-4FED-BF04-4498FF716660}" presName="parentText" presStyleLbl="node1" presStyleIdx="1" presStyleCnt="4" custScaleX="106179" custScaleY="164549" custLinFactX="18537" custLinFactNeighborX="100000" custLinFactNeighborY="-9490">
        <dgm:presLayoutVars>
          <dgm:chMax val="0"/>
          <dgm:bulletEnabled val="1"/>
        </dgm:presLayoutVars>
      </dgm:prSet>
      <dgm:spPr/>
    </dgm:pt>
    <dgm:pt modelId="{A9A774A7-0FED-469E-9787-9B521BE58C7C}" type="pres">
      <dgm:prSet presAssocID="{353CD6EC-13E7-4FED-BF04-4498FF716660}" presName="negativeSpace" presStyleCnt="0"/>
      <dgm:spPr/>
    </dgm:pt>
    <dgm:pt modelId="{5D2D74F4-553B-4D80-A6E3-238F0926659B}" type="pres">
      <dgm:prSet presAssocID="{353CD6EC-13E7-4FED-BF04-4498FF716660}" presName="childText" presStyleLbl="conFgAcc1" presStyleIdx="1" presStyleCnt="4">
        <dgm:presLayoutVars>
          <dgm:bulletEnabled val="1"/>
        </dgm:presLayoutVars>
      </dgm:prSet>
      <dgm:spPr/>
    </dgm:pt>
    <dgm:pt modelId="{02B813DB-CA30-4A9C-BD26-454B52F60819}" type="pres">
      <dgm:prSet presAssocID="{C37ADA4C-BAC7-4865-B471-F4B04D2F40B0}" presName="spaceBetweenRectangles" presStyleCnt="0"/>
      <dgm:spPr/>
    </dgm:pt>
    <dgm:pt modelId="{79650451-FF02-4423-B355-B6C368121752}" type="pres">
      <dgm:prSet presAssocID="{24893F97-7692-475E-AA5E-99A0BFAEBC4B}" presName="parentLin" presStyleCnt="0"/>
      <dgm:spPr/>
    </dgm:pt>
    <dgm:pt modelId="{3AB6B7EE-7D0C-4B80-B65F-A7BE19DB8C34}" type="pres">
      <dgm:prSet presAssocID="{24893F97-7692-475E-AA5E-99A0BFAEBC4B}" presName="parentLeftMargin" presStyleLbl="node1" presStyleIdx="1" presStyleCnt="4"/>
      <dgm:spPr/>
    </dgm:pt>
    <dgm:pt modelId="{CFA57E01-23A0-4BBF-920F-BF6EAA79D3DC}" type="pres">
      <dgm:prSet presAssocID="{24893F97-7692-475E-AA5E-99A0BFAEBC4B}" presName="parentText" presStyleLbl="node1" presStyleIdx="2" presStyleCnt="4" custScaleX="103550" custScaleY="123973">
        <dgm:presLayoutVars>
          <dgm:chMax val="0"/>
          <dgm:bulletEnabled val="1"/>
        </dgm:presLayoutVars>
      </dgm:prSet>
      <dgm:spPr/>
    </dgm:pt>
    <dgm:pt modelId="{6C13C391-6E07-42A4-9368-15940AB137DE}" type="pres">
      <dgm:prSet presAssocID="{24893F97-7692-475E-AA5E-99A0BFAEBC4B}" presName="negativeSpace" presStyleCnt="0"/>
      <dgm:spPr/>
    </dgm:pt>
    <dgm:pt modelId="{643C1E19-0CEF-4950-B8A0-DB8D5C9C3612}" type="pres">
      <dgm:prSet presAssocID="{24893F97-7692-475E-AA5E-99A0BFAEBC4B}" presName="childText" presStyleLbl="conFgAcc1" presStyleIdx="2" presStyleCnt="4">
        <dgm:presLayoutVars>
          <dgm:bulletEnabled val="1"/>
        </dgm:presLayoutVars>
      </dgm:prSet>
      <dgm:spPr/>
    </dgm:pt>
    <dgm:pt modelId="{0B257152-F8E6-494E-8C8A-2A21A3303F93}" type="pres">
      <dgm:prSet presAssocID="{BABEBC6E-990A-4AB2-B3B5-8657D290D850}" presName="spaceBetweenRectangles" presStyleCnt="0"/>
      <dgm:spPr/>
    </dgm:pt>
    <dgm:pt modelId="{76A2C530-42E2-4634-B2F2-DCA9741FD884}" type="pres">
      <dgm:prSet presAssocID="{18A7A381-1630-4406-85A7-4CFB709B654B}" presName="parentLin" presStyleCnt="0"/>
      <dgm:spPr/>
    </dgm:pt>
    <dgm:pt modelId="{AB7E400E-7734-4666-8694-AAD6EA4720A3}" type="pres">
      <dgm:prSet presAssocID="{18A7A381-1630-4406-85A7-4CFB709B654B}" presName="parentLeftMargin" presStyleLbl="node1" presStyleIdx="2" presStyleCnt="4"/>
      <dgm:spPr/>
    </dgm:pt>
    <dgm:pt modelId="{8BE91430-297A-4CE7-97EE-EFD131946905}" type="pres">
      <dgm:prSet presAssocID="{18A7A381-1630-4406-85A7-4CFB709B654B}" presName="parentText" presStyleLbl="node1" presStyleIdx="3" presStyleCnt="4" custLinFactX="23364" custLinFactNeighborX="100000">
        <dgm:presLayoutVars>
          <dgm:chMax val="0"/>
          <dgm:bulletEnabled val="1"/>
        </dgm:presLayoutVars>
      </dgm:prSet>
      <dgm:spPr/>
    </dgm:pt>
    <dgm:pt modelId="{6A1C00C2-A8BA-489A-80BB-20A83EF9D454}" type="pres">
      <dgm:prSet presAssocID="{18A7A381-1630-4406-85A7-4CFB709B654B}" presName="negativeSpace" presStyleCnt="0"/>
      <dgm:spPr/>
    </dgm:pt>
    <dgm:pt modelId="{BBF70FBF-573A-4BEA-BDF9-DF4527D17795}" type="pres">
      <dgm:prSet presAssocID="{18A7A381-1630-4406-85A7-4CFB709B654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1A87E0B-B96A-44FE-A3E1-B51E95A3A54D}" type="presOf" srcId="{0193C376-BE6E-4B02-A332-228F7095A5F9}" destId="{2C08EE82-3BD7-4C6A-83A7-965C4A5B3511}" srcOrd="1" destOrd="0" presId="urn:microsoft.com/office/officeart/2005/8/layout/list1"/>
    <dgm:cxn modelId="{659F1A13-A93A-4F24-A732-CDB1A9C1E961}" type="presOf" srcId="{353CD6EC-13E7-4FED-BF04-4498FF716660}" destId="{6089E01A-5900-4782-BB28-15F15EAE5DBE}" srcOrd="1" destOrd="0" presId="urn:microsoft.com/office/officeart/2005/8/layout/list1"/>
    <dgm:cxn modelId="{CCE05028-6062-4D39-B66D-AA84E2D3EFDF}" srcId="{7C3DC8D2-0A91-4278-AE99-521603B701A0}" destId="{353CD6EC-13E7-4FED-BF04-4498FF716660}" srcOrd="1" destOrd="0" parTransId="{1725A641-2AA2-4F7C-9494-49C7FE056F76}" sibTransId="{C37ADA4C-BAC7-4865-B471-F4B04D2F40B0}"/>
    <dgm:cxn modelId="{B21E1645-204B-429F-84A3-28DFF7D074E5}" type="presOf" srcId="{24893F97-7692-475E-AA5E-99A0BFAEBC4B}" destId="{3AB6B7EE-7D0C-4B80-B65F-A7BE19DB8C34}" srcOrd="0" destOrd="0" presId="urn:microsoft.com/office/officeart/2005/8/layout/list1"/>
    <dgm:cxn modelId="{43EBFE48-3A16-4DD8-A2F0-FB539C403244}" srcId="{7C3DC8D2-0A91-4278-AE99-521603B701A0}" destId="{0193C376-BE6E-4B02-A332-228F7095A5F9}" srcOrd="0" destOrd="0" parTransId="{40CA8ED7-C20D-4BCC-96C1-05C24776D5A7}" sibTransId="{75F28A16-8F6D-4590-A287-DEB86FCC5A02}"/>
    <dgm:cxn modelId="{9E32724B-E14E-45BE-87CB-F88297A86177}" srcId="{7C3DC8D2-0A91-4278-AE99-521603B701A0}" destId="{18A7A381-1630-4406-85A7-4CFB709B654B}" srcOrd="3" destOrd="0" parTransId="{8887AC90-DA07-4198-A576-4DAA263C13FF}" sibTransId="{DF972B6E-4ED4-48EA-8CC0-1D72BA5CFB75}"/>
    <dgm:cxn modelId="{C9B934A0-4802-4F3E-9E67-5BB8E2FC0E4A}" type="presOf" srcId="{18A7A381-1630-4406-85A7-4CFB709B654B}" destId="{8BE91430-297A-4CE7-97EE-EFD131946905}" srcOrd="1" destOrd="0" presId="urn:microsoft.com/office/officeart/2005/8/layout/list1"/>
    <dgm:cxn modelId="{22678CA8-7735-49F1-BF27-B02E57889BD8}" type="presOf" srcId="{353CD6EC-13E7-4FED-BF04-4498FF716660}" destId="{E90FA11E-7850-46DA-82EC-83DA8AF79C4D}" srcOrd="0" destOrd="0" presId="urn:microsoft.com/office/officeart/2005/8/layout/list1"/>
    <dgm:cxn modelId="{66CFDAAA-3DE2-472A-A45B-1E5FC454E06E}" type="presOf" srcId="{18A7A381-1630-4406-85A7-4CFB709B654B}" destId="{AB7E400E-7734-4666-8694-AAD6EA4720A3}" srcOrd="0" destOrd="0" presId="urn:microsoft.com/office/officeart/2005/8/layout/list1"/>
    <dgm:cxn modelId="{DD1D7FBA-EEC6-44DB-964B-ADB74A0A2BB4}" type="presOf" srcId="{7C3DC8D2-0A91-4278-AE99-521603B701A0}" destId="{9DCCFE9A-D89F-4D05-B4A4-619A69A2F5FA}" srcOrd="0" destOrd="0" presId="urn:microsoft.com/office/officeart/2005/8/layout/list1"/>
    <dgm:cxn modelId="{A62F41D2-5972-45E8-A2A3-817E79C0763F}" srcId="{7C3DC8D2-0A91-4278-AE99-521603B701A0}" destId="{24893F97-7692-475E-AA5E-99A0BFAEBC4B}" srcOrd="2" destOrd="0" parTransId="{88B9F7C3-7C3A-44BB-B41C-834C43114FBA}" sibTransId="{BABEBC6E-990A-4AB2-B3B5-8657D290D850}"/>
    <dgm:cxn modelId="{24A9F2D2-8AC8-4F96-AEC9-CD3C1DDDE095}" type="presOf" srcId="{24893F97-7692-475E-AA5E-99A0BFAEBC4B}" destId="{CFA57E01-23A0-4BBF-920F-BF6EAA79D3DC}" srcOrd="1" destOrd="0" presId="urn:microsoft.com/office/officeart/2005/8/layout/list1"/>
    <dgm:cxn modelId="{45791DD9-D52E-48EB-AC10-C7846CAB6821}" type="presOf" srcId="{0193C376-BE6E-4B02-A332-228F7095A5F9}" destId="{E7AC277C-C775-4EB8-8F29-94D71DC4BA23}" srcOrd="0" destOrd="0" presId="urn:microsoft.com/office/officeart/2005/8/layout/list1"/>
    <dgm:cxn modelId="{2558915E-7159-4813-BE46-2A03129AA5CE}" type="presParOf" srcId="{9DCCFE9A-D89F-4D05-B4A4-619A69A2F5FA}" destId="{A81E2E3A-2E48-4F77-B8DD-0CE2B4248250}" srcOrd="0" destOrd="0" presId="urn:microsoft.com/office/officeart/2005/8/layout/list1"/>
    <dgm:cxn modelId="{4D776A05-35EE-4330-9DA4-160E1BE40062}" type="presParOf" srcId="{A81E2E3A-2E48-4F77-B8DD-0CE2B4248250}" destId="{E7AC277C-C775-4EB8-8F29-94D71DC4BA23}" srcOrd="0" destOrd="0" presId="urn:microsoft.com/office/officeart/2005/8/layout/list1"/>
    <dgm:cxn modelId="{76A57D74-D95D-4085-AD58-D2A9495BB41A}" type="presParOf" srcId="{A81E2E3A-2E48-4F77-B8DD-0CE2B4248250}" destId="{2C08EE82-3BD7-4C6A-83A7-965C4A5B3511}" srcOrd="1" destOrd="0" presId="urn:microsoft.com/office/officeart/2005/8/layout/list1"/>
    <dgm:cxn modelId="{14D86D27-BD5A-49F1-8E56-AD01C6E9CEE2}" type="presParOf" srcId="{9DCCFE9A-D89F-4D05-B4A4-619A69A2F5FA}" destId="{76650872-C553-4362-BC4C-217ED5158708}" srcOrd="1" destOrd="0" presId="urn:microsoft.com/office/officeart/2005/8/layout/list1"/>
    <dgm:cxn modelId="{DE2F88D5-C75D-49A9-957E-913D74666284}" type="presParOf" srcId="{9DCCFE9A-D89F-4D05-B4A4-619A69A2F5FA}" destId="{F25DD9A1-C786-4C31-83DB-2BBC427F4F90}" srcOrd="2" destOrd="0" presId="urn:microsoft.com/office/officeart/2005/8/layout/list1"/>
    <dgm:cxn modelId="{25122E1D-1623-4DB1-A908-8A87A0D12BF6}" type="presParOf" srcId="{9DCCFE9A-D89F-4D05-B4A4-619A69A2F5FA}" destId="{C1BC0825-64AB-415E-9A2B-0F9091D6F6E9}" srcOrd="3" destOrd="0" presId="urn:microsoft.com/office/officeart/2005/8/layout/list1"/>
    <dgm:cxn modelId="{C18234E2-BB2A-4996-8AED-9E74287E0ECE}" type="presParOf" srcId="{9DCCFE9A-D89F-4D05-B4A4-619A69A2F5FA}" destId="{6D49C937-0620-401E-9A46-E5D01483F307}" srcOrd="4" destOrd="0" presId="urn:microsoft.com/office/officeart/2005/8/layout/list1"/>
    <dgm:cxn modelId="{EA2D24AB-7D72-4697-BACF-92A34F876C51}" type="presParOf" srcId="{6D49C937-0620-401E-9A46-E5D01483F307}" destId="{E90FA11E-7850-46DA-82EC-83DA8AF79C4D}" srcOrd="0" destOrd="0" presId="urn:microsoft.com/office/officeart/2005/8/layout/list1"/>
    <dgm:cxn modelId="{44F7CE5E-2D30-4C7F-9B13-C4052D62C899}" type="presParOf" srcId="{6D49C937-0620-401E-9A46-E5D01483F307}" destId="{6089E01A-5900-4782-BB28-15F15EAE5DBE}" srcOrd="1" destOrd="0" presId="urn:microsoft.com/office/officeart/2005/8/layout/list1"/>
    <dgm:cxn modelId="{7DCC52DA-61A6-4E00-A654-BC6B1F4F64E3}" type="presParOf" srcId="{9DCCFE9A-D89F-4D05-B4A4-619A69A2F5FA}" destId="{A9A774A7-0FED-469E-9787-9B521BE58C7C}" srcOrd="5" destOrd="0" presId="urn:microsoft.com/office/officeart/2005/8/layout/list1"/>
    <dgm:cxn modelId="{2D254238-9634-4D3C-ADA8-424CD336598A}" type="presParOf" srcId="{9DCCFE9A-D89F-4D05-B4A4-619A69A2F5FA}" destId="{5D2D74F4-553B-4D80-A6E3-238F0926659B}" srcOrd="6" destOrd="0" presId="urn:microsoft.com/office/officeart/2005/8/layout/list1"/>
    <dgm:cxn modelId="{054B105F-FFEF-47A5-850C-DA06C398E202}" type="presParOf" srcId="{9DCCFE9A-D89F-4D05-B4A4-619A69A2F5FA}" destId="{02B813DB-CA30-4A9C-BD26-454B52F60819}" srcOrd="7" destOrd="0" presId="urn:microsoft.com/office/officeart/2005/8/layout/list1"/>
    <dgm:cxn modelId="{47049A50-77DB-40A5-A1AF-9592BB65C84C}" type="presParOf" srcId="{9DCCFE9A-D89F-4D05-B4A4-619A69A2F5FA}" destId="{79650451-FF02-4423-B355-B6C368121752}" srcOrd="8" destOrd="0" presId="urn:microsoft.com/office/officeart/2005/8/layout/list1"/>
    <dgm:cxn modelId="{278BAB32-A55C-4723-A3AE-2F277D8BC38D}" type="presParOf" srcId="{79650451-FF02-4423-B355-B6C368121752}" destId="{3AB6B7EE-7D0C-4B80-B65F-A7BE19DB8C34}" srcOrd="0" destOrd="0" presId="urn:microsoft.com/office/officeart/2005/8/layout/list1"/>
    <dgm:cxn modelId="{E17810BC-F0EB-480D-A263-D16C9377F85C}" type="presParOf" srcId="{79650451-FF02-4423-B355-B6C368121752}" destId="{CFA57E01-23A0-4BBF-920F-BF6EAA79D3DC}" srcOrd="1" destOrd="0" presId="urn:microsoft.com/office/officeart/2005/8/layout/list1"/>
    <dgm:cxn modelId="{3E140A53-EC4E-442D-A57D-46F3A034F995}" type="presParOf" srcId="{9DCCFE9A-D89F-4D05-B4A4-619A69A2F5FA}" destId="{6C13C391-6E07-42A4-9368-15940AB137DE}" srcOrd="9" destOrd="0" presId="urn:microsoft.com/office/officeart/2005/8/layout/list1"/>
    <dgm:cxn modelId="{F57486DB-DB5F-484C-B5A8-7F8C2A27DDFE}" type="presParOf" srcId="{9DCCFE9A-D89F-4D05-B4A4-619A69A2F5FA}" destId="{643C1E19-0CEF-4950-B8A0-DB8D5C9C3612}" srcOrd="10" destOrd="0" presId="urn:microsoft.com/office/officeart/2005/8/layout/list1"/>
    <dgm:cxn modelId="{6DE61EFC-BCB7-4B80-8792-C7D9E30F0789}" type="presParOf" srcId="{9DCCFE9A-D89F-4D05-B4A4-619A69A2F5FA}" destId="{0B257152-F8E6-494E-8C8A-2A21A3303F93}" srcOrd="11" destOrd="0" presId="urn:microsoft.com/office/officeart/2005/8/layout/list1"/>
    <dgm:cxn modelId="{84006C0E-BFAC-4BFD-99B4-9265394FBBF0}" type="presParOf" srcId="{9DCCFE9A-D89F-4D05-B4A4-619A69A2F5FA}" destId="{76A2C530-42E2-4634-B2F2-DCA9741FD884}" srcOrd="12" destOrd="0" presId="urn:microsoft.com/office/officeart/2005/8/layout/list1"/>
    <dgm:cxn modelId="{6BC62AEC-63DB-496B-B51B-FB8EC925787C}" type="presParOf" srcId="{76A2C530-42E2-4634-B2F2-DCA9741FD884}" destId="{AB7E400E-7734-4666-8694-AAD6EA4720A3}" srcOrd="0" destOrd="0" presId="urn:microsoft.com/office/officeart/2005/8/layout/list1"/>
    <dgm:cxn modelId="{4435405C-BB58-4B3D-814D-CAA7A4DCA10F}" type="presParOf" srcId="{76A2C530-42E2-4634-B2F2-DCA9741FD884}" destId="{8BE91430-297A-4CE7-97EE-EFD131946905}" srcOrd="1" destOrd="0" presId="urn:microsoft.com/office/officeart/2005/8/layout/list1"/>
    <dgm:cxn modelId="{7922F552-DBA0-4325-89E9-96BD45905F4A}" type="presParOf" srcId="{9DCCFE9A-D89F-4D05-B4A4-619A69A2F5FA}" destId="{6A1C00C2-A8BA-489A-80BB-20A83EF9D454}" srcOrd="13" destOrd="0" presId="urn:microsoft.com/office/officeart/2005/8/layout/list1"/>
    <dgm:cxn modelId="{1C2AC190-306A-43C6-8A1A-5D905D26B5A5}" type="presParOf" srcId="{9DCCFE9A-D89F-4D05-B4A4-619A69A2F5FA}" destId="{BBF70FBF-573A-4BEA-BDF9-DF4527D1779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D0264-C5AD-3841-A8D8-0C13CFF069EF}">
      <dsp:nvSpPr>
        <dsp:cNvPr id="0" name=""/>
        <dsp:cNvSpPr/>
      </dsp:nvSpPr>
      <dsp:spPr>
        <a:xfrm>
          <a:off x="133664" y="1002"/>
          <a:ext cx="1657637" cy="8288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700" kern="1200" noProof="0" dirty="0"/>
            <a:t>Sabiedrība</a:t>
          </a:r>
        </a:p>
      </dsp:txBody>
      <dsp:txXfrm>
        <a:off x="157939" y="25277"/>
        <a:ext cx="1609087" cy="780268"/>
      </dsp:txXfrm>
    </dsp:sp>
    <dsp:sp modelId="{1F19333D-07D2-AC4B-8BCA-18CC5319D389}">
      <dsp:nvSpPr>
        <dsp:cNvPr id="0" name=""/>
        <dsp:cNvSpPr/>
      </dsp:nvSpPr>
      <dsp:spPr>
        <a:xfrm>
          <a:off x="299428" y="829821"/>
          <a:ext cx="165763" cy="621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14"/>
              </a:lnTo>
              <a:lnTo>
                <a:pt x="165763" y="6216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6F176-4A37-6C49-895F-8E2CFE07391F}">
      <dsp:nvSpPr>
        <dsp:cNvPr id="0" name=""/>
        <dsp:cNvSpPr/>
      </dsp:nvSpPr>
      <dsp:spPr>
        <a:xfrm>
          <a:off x="465192" y="1037025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Pirktspēja</a:t>
          </a:r>
        </a:p>
      </dsp:txBody>
      <dsp:txXfrm>
        <a:off x="489467" y="1061300"/>
        <a:ext cx="1277560" cy="780268"/>
      </dsp:txXfrm>
    </dsp:sp>
    <dsp:sp modelId="{C803DF02-22E2-3D45-A8EB-6E804193CE62}">
      <dsp:nvSpPr>
        <dsp:cNvPr id="0" name=""/>
        <dsp:cNvSpPr/>
      </dsp:nvSpPr>
      <dsp:spPr>
        <a:xfrm>
          <a:off x="299428" y="829821"/>
          <a:ext cx="165763" cy="1657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637"/>
              </a:lnTo>
              <a:lnTo>
                <a:pt x="165763" y="16576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6013E8-E985-4F46-9553-CA1B7EDA0A3C}">
      <dsp:nvSpPr>
        <dsp:cNvPr id="0" name=""/>
        <dsp:cNvSpPr/>
      </dsp:nvSpPr>
      <dsp:spPr>
        <a:xfrm>
          <a:off x="465192" y="2073049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65405"/>
              <a:satOff val="-1298"/>
              <a:lumOff val="-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Nodarbinātība</a:t>
          </a:r>
        </a:p>
      </dsp:txBody>
      <dsp:txXfrm>
        <a:off x="489467" y="2097324"/>
        <a:ext cx="1277560" cy="780268"/>
      </dsp:txXfrm>
    </dsp:sp>
    <dsp:sp modelId="{37C026E2-AC1C-434D-898A-E44F26999060}">
      <dsp:nvSpPr>
        <dsp:cNvPr id="0" name=""/>
        <dsp:cNvSpPr/>
      </dsp:nvSpPr>
      <dsp:spPr>
        <a:xfrm>
          <a:off x="299428" y="829821"/>
          <a:ext cx="165763" cy="269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3661"/>
              </a:lnTo>
              <a:lnTo>
                <a:pt x="165763" y="269366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C4181-39F6-4644-941C-AA31E736F488}">
      <dsp:nvSpPr>
        <dsp:cNvPr id="0" name=""/>
        <dsp:cNvSpPr/>
      </dsp:nvSpPr>
      <dsp:spPr>
        <a:xfrm>
          <a:off x="465192" y="3109073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730810"/>
              <a:satOff val="-2597"/>
              <a:lumOff val="-4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Izglītība, attieksme</a:t>
          </a:r>
        </a:p>
      </dsp:txBody>
      <dsp:txXfrm>
        <a:off x="489467" y="3133348"/>
        <a:ext cx="1277560" cy="780268"/>
      </dsp:txXfrm>
    </dsp:sp>
    <dsp:sp modelId="{DA7EFBBF-4558-2B4C-9A92-ABD639D0E861}">
      <dsp:nvSpPr>
        <dsp:cNvPr id="0" name=""/>
        <dsp:cNvSpPr/>
      </dsp:nvSpPr>
      <dsp:spPr>
        <a:xfrm>
          <a:off x="299428" y="829821"/>
          <a:ext cx="165763" cy="3729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685"/>
              </a:lnTo>
              <a:lnTo>
                <a:pt x="165763" y="372968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743B3-18A0-5C42-9368-B3272036583B}">
      <dsp:nvSpPr>
        <dsp:cNvPr id="0" name=""/>
        <dsp:cNvSpPr/>
      </dsp:nvSpPr>
      <dsp:spPr>
        <a:xfrm>
          <a:off x="465192" y="4145096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596215"/>
              <a:satOff val="-3895"/>
              <a:lumOff val="-6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Korupcija</a:t>
          </a:r>
        </a:p>
      </dsp:txBody>
      <dsp:txXfrm>
        <a:off x="489467" y="4169371"/>
        <a:ext cx="1277560" cy="780268"/>
      </dsp:txXfrm>
    </dsp:sp>
    <dsp:sp modelId="{4766FDBE-FB0B-6F45-A24B-BE0A9783A420}">
      <dsp:nvSpPr>
        <dsp:cNvPr id="0" name=""/>
        <dsp:cNvSpPr/>
      </dsp:nvSpPr>
      <dsp:spPr>
        <a:xfrm>
          <a:off x="2205711" y="1002"/>
          <a:ext cx="1657637" cy="828818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700" kern="1200" noProof="0" dirty="0"/>
            <a:t>Valsts politika</a:t>
          </a:r>
        </a:p>
      </dsp:txBody>
      <dsp:txXfrm>
        <a:off x="2229986" y="25277"/>
        <a:ext cx="1609087" cy="780268"/>
      </dsp:txXfrm>
    </dsp:sp>
    <dsp:sp modelId="{24A64FE1-51F1-CA48-93D4-F3B5DE45F797}">
      <dsp:nvSpPr>
        <dsp:cNvPr id="0" name=""/>
        <dsp:cNvSpPr/>
      </dsp:nvSpPr>
      <dsp:spPr>
        <a:xfrm>
          <a:off x="2371475" y="829821"/>
          <a:ext cx="165763" cy="621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14"/>
              </a:lnTo>
              <a:lnTo>
                <a:pt x="165763" y="6216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D0CD-4C59-0546-8E1B-137CD39DCBEE}">
      <dsp:nvSpPr>
        <dsp:cNvPr id="0" name=""/>
        <dsp:cNvSpPr/>
      </dsp:nvSpPr>
      <dsp:spPr>
        <a:xfrm>
          <a:off x="2537239" y="1037025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461620"/>
              <a:satOff val="-5194"/>
              <a:lumOff val="-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0" kern="1200" noProof="0" dirty="0"/>
            <a:t>Nodokļu politika</a:t>
          </a:r>
        </a:p>
      </dsp:txBody>
      <dsp:txXfrm>
        <a:off x="2561514" y="1061300"/>
        <a:ext cx="1277560" cy="780268"/>
      </dsp:txXfrm>
    </dsp:sp>
    <dsp:sp modelId="{FB1FB398-F9A8-5347-BF3A-5FD43FF31A86}">
      <dsp:nvSpPr>
        <dsp:cNvPr id="0" name=""/>
        <dsp:cNvSpPr/>
      </dsp:nvSpPr>
      <dsp:spPr>
        <a:xfrm>
          <a:off x="2371475" y="829821"/>
          <a:ext cx="165763" cy="1657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637"/>
              </a:lnTo>
              <a:lnTo>
                <a:pt x="165763" y="16576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D4A92-93D1-5441-8684-3716E5A46046}">
      <dsp:nvSpPr>
        <dsp:cNvPr id="0" name=""/>
        <dsp:cNvSpPr/>
      </dsp:nvSpPr>
      <dsp:spPr>
        <a:xfrm>
          <a:off x="2537239" y="2073049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327024"/>
              <a:satOff val="-6492"/>
              <a:lumOff val="-10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0" kern="1200" noProof="0" dirty="0"/>
            <a:t>Ierobežojumu izvēle</a:t>
          </a:r>
        </a:p>
      </dsp:txBody>
      <dsp:txXfrm>
        <a:off x="2561514" y="2097324"/>
        <a:ext cx="1277560" cy="780268"/>
      </dsp:txXfrm>
    </dsp:sp>
    <dsp:sp modelId="{799AAF89-C376-0344-863F-01793AD661CB}">
      <dsp:nvSpPr>
        <dsp:cNvPr id="0" name=""/>
        <dsp:cNvSpPr/>
      </dsp:nvSpPr>
      <dsp:spPr>
        <a:xfrm>
          <a:off x="2371475" y="829821"/>
          <a:ext cx="165763" cy="269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3661"/>
              </a:lnTo>
              <a:lnTo>
                <a:pt x="165763" y="269366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5D965-134A-6B43-BF78-A4B8B9D4C87B}">
      <dsp:nvSpPr>
        <dsp:cNvPr id="0" name=""/>
        <dsp:cNvSpPr/>
      </dsp:nvSpPr>
      <dsp:spPr>
        <a:xfrm>
          <a:off x="2537239" y="3109073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192429"/>
              <a:satOff val="-7791"/>
              <a:lumOff val="-12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Stratēģiskā plānošana</a:t>
          </a:r>
        </a:p>
      </dsp:txBody>
      <dsp:txXfrm>
        <a:off x="2561514" y="3133348"/>
        <a:ext cx="1277560" cy="780268"/>
      </dsp:txXfrm>
    </dsp:sp>
    <dsp:sp modelId="{D754676F-F521-7949-9BEE-86909C5BE026}">
      <dsp:nvSpPr>
        <dsp:cNvPr id="0" name=""/>
        <dsp:cNvSpPr/>
      </dsp:nvSpPr>
      <dsp:spPr>
        <a:xfrm>
          <a:off x="2371475" y="829821"/>
          <a:ext cx="165763" cy="3729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685"/>
              </a:lnTo>
              <a:lnTo>
                <a:pt x="165763" y="372968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268A6-333C-5D4A-B29C-C359407E3686}">
      <dsp:nvSpPr>
        <dsp:cNvPr id="0" name=""/>
        <dsp:cNvSpPr/>
      </dsp:nvSpPr>
      <dsp:spPr>
        <a:xfrm>
          <a:off x="2537239" y="4145096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057835"/>
              <a:satOff val="-9089"/>
              <a:lumOff val="-14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Pētījumi</a:t>
          </a:r>
        </a:p>
      </dsp:txBody>
      <dsp:txXfrm>
        <a:off x="2561514" y="4169371"/>
        <a:ext cx="1277560" cy="780268"/>
      </dsp:txXfrm>
    </dsp:sp>
    <dsp:sp modelId="{9BC88A4B-713B-DC4D-9077-B0D71114595A}">
      <dsp:nvSpPr>
        <dsp:cNvPr id="0" name=""/>
        <dsp:cNvSpPr/>
      </dsp:nvSpPr>
      <dsp:spPr>
        <a:xfrm>
          <a:off x="4277759" y="1002"/>
          <a:ext cx="1657637" cy="828818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700" kern="1200" noProof="0" dirty="0"/>
            <a:t>Valsts resursi</a:t>
          </a:r>
        </a:p>
      </dsp:txBody>
      <dsp:txXfrm>
        <a:off x="4302034" y="25277"/>
        <a:ext cx="1609087" cy="780268"/>
      </dsp:txXfrm>
    </dsp:sp>
    <dsp:sp modelId="{95E29B07-0EB4-3E48-A917-3F32B42BF8F7}">
      <dsp:nvSpPr>
        <dsp:cNvPr id="0" name=""/>
        <dsp:cNvSpPr/>
      </dsp:nvSpPr>
      <dsp:spPr>
        <a:xfrm>
          <a:off x="4443523" y="829821"/>
          <a:ext cx="165763" cy="621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14"/>
              </a:lnTo>
              <a:lnTo>
                <a:pt x="165763" y="6216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B0D1C-38D0-0C4C-A8A7-CFF773E9275B}">
      <dsp:nvSpPr>
        <dsp:cNvPr id="0" name=""/>
        <dsp:cNvSpPr/>
      </dsp:nvSpPr>
      <dsp:spPr>
        <a:xfrm>
          <a:off x="4609286" y="1037025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923239"/>
              <a:satOff val="-10388"/>
              <a:lumOff val="-16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Infrastruktūra </a:t>
          </a:r>
        </a:p>
      </dsp:txBody>
      <dsp:txXfrm>
        <a:off x="4633561" y="1061300"/>
        <a:ext cx="1277560" cy="780268"/>
      </dsp:txXfrm>
    </dsp:sp>
    <dsp:sp modelId="{D8EC3BD6-F3D9-5F4D-9990-4F2CA359391D}">
      <dsp:nvSpPr>
        <dsp:cNvPr id="0" name=""/>
        <dsp:cNvSpPr/>
      </dsp:nvSpPr>
      <dsp:spPr>
        <a:xfrm>
          <a:off x="4443523" y="829821"/>
          <a:ext cx="165763" cy="1657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637"/>
              </a:lnTo>
              <a:lnTo>
                <a:pt x="165763" y="16576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D7053-3117-234A-8B84-0B25399C39A5}">
      <dsp:nvSpPr>
        <dsp:cNvPr id="0" name=""/>
        <dsp:cNvSpPr/>
      </dsp:nvSpPr>
      <dsp:spPr>
        <a:xfrm>
          <a:off x="4609286" y="2073049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788645"/>
              <a:satOff val="-11686"/>
              <a:lumOff val="-19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Tehniskais nodrošinājums</a:t>
          </a:r>
        </a:p>
      </dsp:txBody>
      <dsp:txXfrm>
        <a:off x="4633561" y="2097324"/>
        <a:ext cx="1277560" cy="780268"/>
      </dsp:txXfrm>
    </dsp:sp>
    <dsp:sp modelId="{8DB26F90-BFD3-0C4A-A955-895AAEA703DD}">
      <dsp:nvSpPr>
        <dsp:cNvPr id="0" name=""/>
        <dsp:cNvSpPr/>
      </dsp:nvSpPr>
      <dsp:spPr>
        <a:xfrm>
          <a:off x="4443523" y="829821"/>
          <a:ext cx="165763" cy="269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3661"/>
              </a:lnTo>
              <a:lnTo>
                <a:pt x="165763" y="269366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D2EBA-9FE4-1C47-919D-E51CD4C074D6}">
      <dsp:nvSpPr>
        <dsp:cNvPr id="0" name=""/>
        <dsp:cNvSpPr/>
      </dsp:nvSpPr>
      <dsp:spPr>
        <a:xfrm>
          <a:off x="4609286" y="3109073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654049"/>
              <a:satOff val="-12985"/>
              <a:lumOff val="-21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Atalgojums</a:t>
          </a:r>
        </a:p>
      </dsp:txBody>
      <dsp:txXfrm>
        <a:off x="4633561" y="3133348"/>
        <a:ext cx="1277560" cy="780268"/>
      </dsp:txXfrm>
    </dsp:sp>
    <dsp:sp modelId="{CFB3D667-4BC8-4A4B-B0D7-D568A8183880}">
      <dsp:nvSpPr>
        <dsp:cNvPr id="0" name=""/>
        <dsp:cNvSpPr/>
      </dsp:nvSpPr>
      <dsp:spPr>
        <a:xfrm>
          <a:off x="6349806" y="1002"/>
          <a:ext cx="1657637" cy="82881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700" kern="1200" noProof="0" dirty="0"/>
            <a:t>Ārējie faktori</a:t>
          </a:r>
          <a:endParaRPr lang="en-GB" sz="2700" kern="1200" dirty="0"/>
        </a:p>
      </dsp:txBody>
      <dsp:txXfrm>
        <a:off x="6374081" y="25277"/>
        <a:ext cx="1609087" cy="780268"/>
      </dsp:txXfrm>
    </dsp:sp>
    <dsp:sp modelId="{43E0C9C6-110F-274B-9B8B-644DB167E4B1}">
      <dsp:nvSpPr>
        <dsp:cNvPr id="0" name=""/>
        <dsp:cNvSpPr/>
      </dsp:nvSpPr>
      <dsp:spPr>
        <a:xfrm>
          <a:off x="6515570" y="829821"/>
          <a:ext cx="165763" cy="621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14"/>
              </a:lnTo>
              <a:lnTo>
                <a:pt x="165763" y="6216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05B74-203E-9844-8AFF-5F3D82932CD7}">
      <dsp:nvSpPr>
        <dsp:cNvPr id="0" name=""/>
        <dsp:cNvSpPr/>
      </dsp:nvSpPr>
      <dsp:spPr>
        <a:xfrm>
          <a:off x="6681334" y="1037025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519454"/>
              <a:satOff val="-14283"/>
              <a:lumOff val="-2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Ārējā ES robeža</a:t>
          </a:r>
        </a:p>
      </dsp:txBody>
      <dsp:txXfrm>
        <a:off x="6705609" y="1061300"/>
        <a:ext cx="1277560" cy="780268"/>
      </dsp:txXfrm>
    </dsp:sp>
    <dsp:sp modelId="{44996A46-C2B0-3348-843F-9F75E07466FB}">
      <dsp:nvSpPr>
        <dsp:cNvPr id="0" name=""/>
        <dsp:cNvSpPr/>
      </dsp:nvSpPr>
      <dsp:spPr>
        <a:xfrm>
          <a:off x="6515570" y="829821"/>
          <a:ext cx="165763" cy="1657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637"/>
              </a:lnTo>
              <a:lnTo>
                <a:pt x="165763" y="16576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D5DEBD-7EA3-A54B-9248-7E7FEB62E96E}">
      <dsp:nvSpPr>
        <dsp:cNvPr id="0" name=""/>
        <dsp:cNvSpPr/>
      </dsp:nvSpPr>
      <dsp:spPr>
        <a:xfrm>
          <a:off x="6681334" y="2073049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384859"/>
              <a:satOff val="-15582"/>
              <a:lumOff val="-25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/>
            <a:t>Preču cenas kaimiņvalstīs</a:t>
          </a:r>
        </a:p>
      </dsp:txBody>
      <dsp:txXfrm>
        <a:off x="6705609" y="2097324"/>
        <a:ext cx="1277560" cy="780268"/>
      </dsp:txXfrm>
    </dsp:sp>
    <dsp:sp modelId="{20732CE9-206F-2F4B-9207-E69936524B4D}">
      <dsp:nvSpPr>
        <dsp:cNvPr id="0" name=""/>
        <dsp:cNvSpPr/>
      </dsp:nvSpPr>
      <dsp:spPr>
        <a:xfrm>
          <a:off x="6515570" y="829821"/>
          <a:ext cx="165763" cy="269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3661"/>
              </a:lnTo>
              <a:lnTo>
                <a:pt x="165763" y="269366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04FE0C-9BD2-4448-B6C3-24CFCD2265A0}">
      <dsp:nvSpPr>
        <dsp:cNvPr id="0" name=""/>
        <dsp:cNvSpPr/>
      </dsp:nvSpPr>
      <dsp:spPr>
        <a:xfrm>
          <a:off x="6681334" y="3109073"/>
          <a:ext cx="1326110" cy="82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noProof="0"/>
            <a:t>Ģeopolitiskā situācija</a:t>
          </a:r>
          <a:endParaRPr lang="lv-LV" sz="1600" b="1" kern="1200" noProof="0" dirty="0"/>
        </a:p>
      </dsp:txBody>
      <dsp:txXfrm>
        <a:off x="6705609" y="3133348"/>
        <a:ext cx="1277560" cy="780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7D509-4816-4B49-9155-D9803BF0402D}">
      <dsp:nvSpPr>
        <dsp:cNvPr id="0" name=""/>
        <dsp:cNvSpPr/>
      </dsp:nvSpPr>
      <dsp:spPr>
        <a:xfrm>
          <a:off x="0" y="420481"/>
          <a:ext cx="80540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58E0C-3890-4170-8BAD-490E2EF83490}">
      <dsp:nvSpPr>
        <dsp:cNvPr id="0" name=""/>
        <dsp:cNvSpPr/>
      </dsp:nvSpPr>
      <dsp:spPr>
        <a:xfrm>
          <a:off x="402701" y="95761"/>
          <a:ext cx="5637825" cy="64944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Kopš 24.02.2022. samazinās kontrabandas cigarešu no Krievijas un Baltkrievijas īpatsvars nelegālajā tirgū</a:t>
          </a:r>
        </a:p>
      </dsp:txBody>
      <dsp:txXfrm>
        <a:off x="434404" y="127464"/>
        <a:ext cx="5574419" cy="586034"/>
      </dsp:txXfrm>
    </dsp:sp>
    <dsp:sp modelId="{13E78664-8119-411F-8824-6DF5D24B3E4F}">
      <dsp:nvSpPr>
        <dsp:cNvPr id="0" name=""/>
        <dsp:cNvSpPr/>
      </dsp:nvSpPr>
      <dsp:spPr>
        <a:xfrm>
          <a:off x="0" y="1418401"/>
          <a:ext cx="80540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AA948-F2A0-4B57-9083-CBD9B83C7AF1}">
      <dsp:nvSpPr>
        <dsp:cNvPr id="0" name=""/>
        <dsp:cNvSpPr/>
      </dsp:nvSpPr>
      <dsp:spPr>
        <a:xfrm>
          <a:off x="2035577" y="1115450"/>
          <a:ext cx="5637825" cy="649440"/>
        </a:xfrm>
        <a:prstGeom prst="roundRect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2020.gadā dominēja jūras konteineri (44% no izņemtajām cigaretēm), 2021.gadā sauszemes robeža (55%), bet 2022.gadā  76% izņemti dzelzceļa pārvadājumos</a:t>
          </a:r>
        </a:p>
      </dsp:txBody>
      <dsp:txXfrm>
        <a:off x="2067280" y="1147153"/>
        <a:ext cx="5574419" cy="586034"/>
      </dsp:txXfrm>
    </dsp:sp>
    <dsp:sp modelId="{BBF70FBF-573A-4BEA-BDF9-DF4527D17795}">
      <dsp:nvSpPr>
        <dsp:cNvPr id="0" name=""/>
        <dsp:cNvSpPr/>
      </dsp:nvSpPr>
      <dsp:spPr>
        <a:xfrm>
          <a:off x="0" y="2416321"/>
          <a:ext cx="80540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89149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91430-297A-4CE7-97EE-EFD131946905}">
      <dsp:nvSpPr>
        <dsp:cNvPr id="0" name=""/>
        <dsp:cNvSpPr/>
      </dsp:nvSpPr>
      <dsp:spPr>
        <a:xfrm>
          <a:off x="402701" y="2091601"/>
          <a:ext cx="5637825" cy="649440"/>
        </a:xfrm>
        <a:prstGeom prst="roundRect">
          <a:avLst/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solidFill>
                <a:schemeClr val="accent1">
                  <a:lumMod val="75000"/>
                </a:schemeClr>
              </a:solidFill>
            </a:rPr>
            <a:t>P</a:t>
          </a:r>
          <a:r>
            <a:rPr lang="lv-LV" sz="1600" kern="1200" spc="41" dirty="0">
              <a:solidFill>
                <a:schemeClr val="accent1">
                  <a:lumMod val="75000"/>
                </a:schemeClr>
              </a:solidFill>
            </a:rPr>
            <a:t>ieaug ES dalībvalstīs nelegāli saražoto cigarešu īpatsvars. Viltoti tiek ne tikai populārie brendi (</a:t>
          </a:r>
          <a:r>
            <a:rPr lang="lv-LV" sz="1600" i="1" kern="1200" spc="41" dirty="0" err="1">
              <a:solidFill>
                <a:schemeClr val="accent1">
                  <a:lumMod val="75000"/>
                </a:schemeClr>
              </a:solidFill>
            </a:rPr>
            <a:t>Marlboro</a:t>
          </a:r>
          <a:r>
            <a:rPr lang="lv-LV" sz="1600" kern="1200" spc="41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lv-LV" sz="1600" i="1" kern="1200" spc="41" dirty="0" err="1">
              <a:solidFill>
                <a:schemeClr val="accent1">
                  <a:lumMod val="75000"/>
                </a:schemeClr>
              </a:solidFill>
            </a:rPr>
            <a:t>Winston</a:t>
          </a:r>
          <a:r>
            <a:rPr lang="lv-LV" sz="1600" kern="1200" spc="41" dirty="0">
              <a:solidFill>
                <a:schemeClr val="accent1">
                  <a:lumMod val="75000"/>
                </a:schemeClr>
              </a:solidFill>
            </a:rPr>
            <a:t>) bet pat Baltkrievijas brendi - </a:t>
          </a:r>
          <a:r>
            <a:rPr lang="lv-LV" sz="1600" i="1" kern="1200" spc="41" dirty="0">
              <a:solidFill>
                <a:schemeClr val="accent1">
                  <a:lumMod val="75000"/>
                </a:schemeClr>
              </a:solidFill>
            </a:rPr>
            <a:t>NZ, </a:t>
          </a:r>
          <a:r>
            <a:rPr lang="lv-LV" sz="1600" i="1" kern="1200" spc="41" dirty="0" err="1">
              <a:solidFill>
                <a:schemeClr val="accent1">
                  <a:lumMod val="75000"/>
                </a:schemeClr>
              </a:solidFill>
            </a:rPr>
            <a:t>Premier</a:t>
          </a:r>
          <a:r>
            <a:rPr lang="lv-LV" sz="1600" i="1" kern="1200" spc="41" dirty="0">
              <a:solidFill>
                <a:schemeClr val="accent1">
                  <a:lumMod val="75000"/>
                </a:schemeClr>
              </a:solidFill>
            </a:rPr>
            <a:t> </a:t>
          </a:r>
          <a:endParaRPr lang="lv-LV" sz="1600" i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34404" y="2123304"/>
        <a:ext cx="5574419" cy="586034"/>
      </dsp:txXfrm>
    </dsp:sp>
    <dsp:sp modelId="{CEB510B6-BCFF-40B7-BDAA-A27BCCE2AF36}">
      <dsp:nvSpPr>
        <dsp:cNvPr id="0" name=""/>
        <dsp:cNvSpPr/>
      </dsp:nvSpPr>
      <dsp:spPr>
        <a:xfrm>
          <a:off x="0" y="3414241"/>
          <a:ext cx="80540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89149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1FD2D-9486-4F32-B237-1879B4871E67}">
      <dsp:nvSpPr>
        <dsp:cNvPr id="0" name=""/>
        <dsp:cNvSpPr/>
      </dsp:nvSpPr>
      <dsp:spPr>
        <a:xfrm>
          <a:off x="2017479" y="3163797"/>
          <a:ext cx="5637825" cy="649440"/>
        </a:xfrm>
        <a:prstGeom prst="roundRect">
          <a:avLst/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spc="41" dirty="0">
              <a:solidFill>
                <a:schemeClr val="accent1">
                  <a:lumMod val="75000"/>
                </a:schemeClr>
              </a:solidFill>
            </a:rPr>
            <a:t>Nelegāla cigarešu ražošana Latvijā, pārsvarā realizācijai Rietumeiropā un Skandināvijā</a:t>
          </a:r>
          <a:endParaRPr lang="lv-LV" sz="1600" i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049182" y="3195500"/>
        <a:ext cx="5574419" cy="586034"/>
      </dsp:txXfrm>
    </dsp:sp>
    <dsp:sp modelId="{71FDDC28-D6B5-46C1-BC7F-1A9661D4F9CB}">
      <dsp:nvSpPr>
        <dsp:cNvPr id="0" name=""/>
        <dsp:cNvSpPr/>
      </dsp:nvSpPr>
      <dsp:spPr>
        <a:xfrm>
          <a:off x="0" y="4412161"/>
          <a:ext cx="80540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02565-2714-48B5-AF04-F60BCA422D68}">
      <dsp:nvSpPr>
        <dsp:cNvPr id="0" name=""/>
        <dsp:cNvSpPr/>
      </dsp:nvSpPr>
      <dsp:spPr>
        <a:xfrm>
          <a:off x="512876" y="4133967"/>
          <a:ext cx="5637825" cy="649440"/>
        </a:xfrm>
        <a:prstGeom prst="roundRect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600" kern="1200" spc="41" dirty="0"/>
            <a:t>Cigarešu pārsūtīšanai starp Baltijas valstīm tiek izmantoti pakomāti. Latvijas rezidenti nelegāli piegādā cigaretes uz Igauniju un Skandināviju ar autotransportu</a:t>
          </a:r>
          <a:endParaRPr lang="lv-LV" sz="1600" kern="1200" dirty="0"/>
        </a:p>
      </dsp:txBody>
      <dsp:txXfrm>
        <a:off x="544579" y="4165670"/>
        <a:ext cx="5574419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AADC4-5C03-4132-A08D-D2AC4F9E195C}">
      <dsp:nvSpPr>
        <dsp:cNvPr id="0" name=""/>
        <dsp:cNvSpPr/>
      </dsp:nvSpPr>
      <dsp:spPr>
        <a:xfrm rot="10800000">
          <a:off x="1673804" y="21"/>
          <a:ext cx="5414554" cy="123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785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Kopš 2022.gada februāra samazinās izņemto nelegālo cigarešu apjomi</a:t>
          </a:r>
        </a:p>
      </dsp:txBody>
      <dsp:txXfrm rot="10800000">
        <a:off x="1983792" y="21"/>
        <a:ext cx="5104566" cy="1239954"/>
      </dsp:txXfrm>
    </dsp:sp>
    <dsp:sp modelId="{43801ECC-9457-461D-BE7A-40EC00CEC313}">
      <dsp:nvSpPr>
        <dsp:cNvPr id="0" name=""/>
        <dsp:cNvSpPr/>
      </dsp:nvSpPr>
      <dsp:spPr>
        <a:xfrm>
          <a:off x="1053827" y="21"/>
          <a:ext cx="1239954" cy="1239954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clrChange>
              <a:clrFrom>
                <a:srgbClr val="050A06"/>
              </a:clrFrom>
              <a:clrTo>
                <a:srgbClr val="050A06">
                  <a:alpha val="0"/>
                </a:srgbClr>
              </a:clrTo>
            </a:clrChange>
            <a:alphaModFix amt="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122CA-9002-4447-BB62-BEDF1723D515}">
      <dsp:nvSpPr>
        <dsp:cNvPr id="0" name=""/>
        <dsp:cNvSpPr/>
      </dsp:nvSpPr>
      <dsp:spPr>
        <a:xfrm rot="10800000">
          <a:off x="1673804" y="1610110"/>
          <a:ext cx="5414554" cy="123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785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Izņemta smēķējamā, košļājamā, ūdenspīpju un arī karsējamā tabaka</a:t>
          </a:r>
        </a:p>
      </dsp:txBody>
      <dsp:txXfrm rot="10800000">
        <a:off x="1983792" y="1610110"/>
        <a:ext cx="5104566" cy="1239954"/>
      </dsp:txXfrm>
    </dsp:sp>
    <dsp:sp modelId="{B416C811-DD24-4A2F-B107-DB9214292F2D}">
      <dsp:nvSpPr>
        <dsp:cNvPr id="0" name=""/>
        <dsp:cNvSpPr/>
      </dsp:nvSpPr>
      <dsp:spPr>
        <a:xfrm>
          <a:off x="1053827" y="1610110"/>
          <a:ext cx="1239954" cy="1239954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20B93-6F34-4EEB-9047-18C2B9CA0335}">
      <dsp:nvSpPr>
        <dsp:cNvPr id="0" name=""/>
        <dsp:cNvSpPr/>
      </dsp:nvSpPr>
      <dsp:spPr>
        <a:xfrm rot="10800000">
          <a:off x="1673804" y="3220200"/>
          <a:ext cx="5414554" cy="12399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785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Liels nelegālo tabakas izstrādājumu ražotņu skaits Latvijā</a:t>
          </a:r>
        </a:p>
      </dsp:txBody>
      <dsp:txXfrm rot="10800000">
        <a:off x="1983792" y="3220200"/>
        <a:ext cx="5104566" cy="1239954"/>
      </dsp:txXfrm>
    </dsp:sp>
    <dsp:sp modelId="{FA6671ED-0953-4E4D-8344-C4AAE17B6D42}">
      <dsp:nvSpPr>
        <dsp:cNvPr id="0" name=""/>
        <dsp:cNvSpPr/>
      </dsp:nvSpPr>
      <dsp:spPr>
        <a:xfrm>
          <a:off x="1053827" y="3220200"/>
          <a:ext cx="1239954" cy="1239954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70FBF-573A-4BEA-BDF9-DF4527D17795}">
      <dsp:nvSpPr>
        <dsp:cNvPr id="0" name=""/>
        <dsp:cNvSpPr/>
      </dsp:nvSpPr>
      <dsp:spPr>
        <a:xfrm>
          <a:off x="0" y="416061"/>
          <a:ext cx="805403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91430-297A-4CE7-97EE-EFD131946905}">
      <dsp:nvSpPr>
        <dsp:cNvPr id="0" name=""/>
        <dsp:cNvSpPr/>
      </dsp:nvSpPr>
      <dsp:spPr>
        <a:xfrm>
          <a:off x="402701" y="59729"/>
          <a:ext cx="5758531" cy="59249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ea typeface="Times New Roman" panose="02020603050405020304" pitchFamily="18" charset="0"/>
            </a:rPr>
            <a:t>Palielinās jauno alternatīvo smēķēšanas līdzekļu lietošana – karsējamā tabaka, e-cigaretes, nikotīna spilventiņi</a:t>
          </a:r>
          <a:endParaRPr lang="lv-LV" sz="1600" i="1" kern="1200" dirty="0"/>
        </a:p>
      </dsp:txBody>
      <dsp:txXfrm>
        <a:off x="431624" y="88652"/>
        <a:ext cx="5700685" cy="534646"/>
      </dsp:txXfrm>
    </dsp:sp>
    <dsp:sp modelId="{F4603582-940F-42F1-8D12-ABECDEAB38DC}">
      <dsp:nvSpPr>
        <dsp:cNvPr id="0" name=""/>
        <dsp:cNvSpPr/>
      </dsp:nvSpPr>
      <dsp:spPr>
        <a:xfrm>
          <a:off x="0" y="1254049"/>
          <a:ext cx="805403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846FC-E8B2-4879-855C-BE0BBD40538E}">
      <dsp:nvSpPr>
        <dsp:cNvPr id="0" name=""/>
        <dsp:cNvSpPr/>
      </dsp:nvSpPr>
      <dsp:spPr>
        <a:xfrm>
          <a:off x="2017479" y="959680"/>
          <a:ext cx="5733048" cy="584547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kern="1200" spc="41" dirty="0"/>
            <a:t>Nelegālā tirgus daļa ir ~30%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kern="1200" spc="41" dirty="0"/>
            <a:t>Aizvien biežāk nelegālie alternatīvie produkti tiek izņemti</a:t>
          </a:r>
          <a:endParaRPr lang="lv-LV" sz="1600" kern="1200" dirty="0"/>
        </a:p>
      </dsp:txBody>
      <dsp:txXfrm>
        <a:off x="2046014" y="988215"/>
        <a:ext cx="5675978" cy="527477"/>
      </dsp:txXfrm>
    </dsp:sp>
    <dsp:sp modelId="{77224371-D058-4CE5-BB58-3CDA28B08B6A}">
      <dsp:nvSpPr>
        <dsp:cNvPr id="0" name=""/>
        <dsp:cNvSpPr/>
      </dsp:nvSpPr>
      <dsp:spPr>
        <a:xfrm>
          <a:off x="0" y="2063325"/>
          <a:ext cx="805403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B2A4B-64A0-4350-B944-8FD46BCF1399}">
      <dsp:nvSpPr>
        <dsp:cNvPr id="0" name=""/>
        <dsp:cNvSpPr/>
      </dsp:nvSpPr>
      <dsp:spPr>
        <a:xfrm>
          <a:off x="381282" y="1747588"/>
          <a:ext cx="5624970" cy="555835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spc="41" dirty="0"/>
            <a:t>VID (Nodokļu un muitas policija, Muitas pārvalde) apkaro kontrabandu un aizsargā ES ārējo robežu</a:t>
          </a:r>
          <a:endParaRPr lang="lv-LV" sz="1600" kern="1200" dirty="0"/>
        </a:p>
      </dsp:txBody>
      <dsp:txXfrm>
        <a:off x="408416" y="1774722"/>
        <a:ext cx="5570702" cy="501567"/>
      </dsp:txXfrm>
    </dsp:sp>
    <dsp:sp modelId="{71FDDC28-D6B5-46C1-BC7F-1A9661D4F9CB}">
      <dsp:nvSpPr>
        <dsp:cNvPr id="0" name=""/>
        <dsp:cNvSpPr/>
      </dsp:nvSpPr>
      <dsp:spPr>
        <a:xfrm>
          <a:off x="0" y="2924201"/>
          <a:ext cx="805403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02565-2714-48B5-AF04-F60BCA422D68}">
      <dsp:nvSpPr>
        <dsp:cNvPr id="0" name=""/>
        <dsp:cNvSpPr/>
      </dsp:nvSpPr>
      <dsp:spPr>
        <a:xfrm>
          <a:off x="2025992" y="2570930"/>
          <a:ext cx="5579304" cy="607436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600" kern="1200" dirty="0"/>
            <a:t>Valsts policija 2022.gada nogalē atklāja lielu nelegālo e-cigarešu ražotni Latvijā</a:t>
          </a:r>
        </a:p>
      </dsp:txBody>
      <dsp:txXfrm>
        <a:off x="2055645" y="2600583"/>
        <a:ext cx="5519998" cy="548130"/>
      </dsp:txXfrm>
    </dsp:sp>
    <dsp:sp modelId="{F76F89F8-68D1-4326-B647-BE6DDA94C82E}">
      <dsp:nvSpPr>
        <dsp:cNvPr id="0" name=""/>
        <dsp:cNvSpPr/>
      </dsp:nvSpPr>
      <dsp:spPr>
        <a:xfrm>
          <a:off x="0" y="3750825"/>
          <a:ext cx="805403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610C7-FA95-4DA6-9EAF-CDC4CA8A1E32}">
      <dsp:nvSpPr>
        <dsp:cNvPr id="0" name=""/>
        <dsp:cNvSpPr/>
      </dsp:nvSpPr>
      <dsp:spPr>
        <a:xfrm>
          <a:off x="402701" y="3413801"/>
          <a:ext cx="5743872" cy="573183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600" kern="1200" spc="41" dirty="0"/>
            <a:t>Liels pārrobežas tirdzniecības darījumu apjoms, ES iekšzemes sūtījumi un pārvadājumi netiek kontrolēti</a:t>
          </a:r>
          <a:endParaRPr lang="lv-LV" sz="1600" kern="1200" dirty="0"/>
        </a:p>
      </dsp:txBody>
      <dsp:txXfrm>
        <a:off x="430681" y="3441781"/>
        <a:ext cx="5687912" cy="517223"/>
      </dsp:txXfrm>
    </dsp:sp>
    <dsp:sp modelId="{BE263D5E-5305-4CA5-B8C2-6F388CD40067}">
      <dsp:nvSpPr>
        <dsp:cNvPr id="0" name=""/>
        <dsp:cNvSpPr/>
      </dsp:nvSpPr>
      <dsp:spPr>
        <a:xfrm>
          <a:off x="0" y="4599393"/>
          <a:ext cx="805403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5358F-C563-40EE-A0C8-D0F1E3BC5D4F}">
      <dsp:nvSpPr>
        <dsp:cNvPr id="0" name=""/>
        <dsp:cNvSpPr/>
      </dsp:nvSpPr>
      <dsp:spPr>
        <a:xfrm>
          <a:off x="1982807" y="4262369"/>
          <a:ext cx="5714612" cy="595127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600" kern="1200" dirty="0"/>
            <a:t>Grozījumi Tabakas likumā (spēkā stāsies 01.01.2025.) palielinās nelegālā tirgus apjomu</a:t>
          </a:r>
        </a:p>
      </dsp:txBody>
      <dsp:txXfrm>
        <a:off x="2011859" y="4291421"/>
        <a:ext cx="5656508" cy="5370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AADC4-5C03-4132-A08D-D2AC4F9E195C}">
      <dsp:nvSpPr>
        <dsp:cNvPr id="0" name=""/>
        <dsp:cNvSpPr/>
      </dsp:nvSpPr>
      <dsp:spPr>
        <a:xfrm rot="10800000">
          <a:off x="1700985" y="1011"/>
          <a:ext cx="5488288" cy="1274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97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900" kern="1200" dirty="0"/>
            <a:t>Būtiski izņemto nelegālo elektronisko cigarešu apjomi</a:t>
          </a:r>
        </a:p>
      </dsp:txBody>
      <dsp:txXfrm rot="10800000">
        <a:off x="2019582" y="1011"/>
        <a:ext cx="5169691" cy="1274389"/>
      </dsp:txXfrm>
    </dsp:sp>
    <dsp:sp modelId="{43801ECC-9457-461D-BE7A-40EC00CEC313}">
      <dsp:nvSpPr>
        <dsp:cNvPr id="0" name=""/>
        <dsp:cNvSpPr/>
      </dsp:nvSpPr>
      <dsp:spPr>
        <a:xfrm>
          <a:off x="1063791" y="1011"/>
          <a:ext cx="1274389" cy="127438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122CA-9002-4447-BB62-BEDF1723D515}">
      <dsp:nvSpPr>
        <dsp:cNvPr id="0" name=""/>
        <dsp:cNvSpPr/>
      </dsp:nvSpPr>
      <dsp:spPr>
        <a:xfrm rot="10800000">
          <a:off x="1700985" y="1655815"/>
          <a:ext cx="5488288" cy="1274389"/>
        </a:xfrm>
        <a:prstGeom prst="homePlat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97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900" kern="1200" dirty="0"/>
            <a:t>Izņemti arī kārtridži un e-cigarešu uzpildes šķidrumi</a:t>
          </a:r>
        </a:p>
      </dsp:txBody>
      <dsp:txXfrm rot="10800000">
        <a:off x="2019582" y="1655815"/>
        <a:ext cx="5169691" cy="1274389"/>
      </dsp:txXfrm>
    </dsp:sp>
    <dsp:sp modelId="{B416C811-DD24-4A2F-B107-DB9214292F2D}">
      <dsp:nvSpPr>
        <dsp:cNvPr id="0" name=""/>
        <dsp:cNvSpPr/>
      </dsp:nvSpPr>
      <dsp:spPr>
        <a:xfrm>
          <a:off x="1063791" y="1655815"/>
          <a:ext cx="1274389" cy="127438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20B93-6F34-4EEB-9047-18C2B9CA0335}">
      <dsp:nvSpPr>
        <dsp:cNvPr id="0" name=""/>
        <dsp:cNvSpPr/>
      </dsp:nvSpPr>
      <dsp:spPr>
        <a:xfrm rot="10800000">
          <a:off x="1700985" y="3310619"/>
          <a:ext cx="5488288" cy="1274389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97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No nelegālā tirgus tiek izņemti arī b</a:t>
          </a:r>
          <a:r>
            <a:rPr lang="lv-LV" sz="2300" kern="1200" dirty="0">
              <a:solidFill>
                <a:prstClr val="white"/>
              </a:solidFill>
              <a:latin typeface="Times New Roman"/>
              <a:ea typeface="+mn-ea"/>
              <a:cs typeface="+mn-cs"/>
            </a:rPr>
            <a:t>ezdūmu  nikotīnu saturošie «spilventiņi»</a:t>
          </a:r>
        </a:p>
      </dsp:txBody>
      <dsp:txXfrm rot="10800000">
        <a:off x="2019582" y="3310619"/>
        <a:ext cx="5169691" cy="1274389"/>
      </dsp:txXfrm>
    </dsp:sp>
    <dsp:sp modelId="{FA6671ED-0953-4E4D-8344-C4AAE17B6D42}">
      <dsp:nvSpPr>
        <dsp:cNvPr id="0" name=""/>
        <dsp:cNvSpPr/>
      </dsp:nvSpPr>
      <dsp:spPr>
        <a:xfrm>
          <a:off x="1063791" y="3310619"/>
          <a:ext cx="1274389" cy="127438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70FBF-573A-4BEA-BDF9-DF4527D17795}">
      <dsp:nvSpPr>
        <dsp:cNvPr id="0" name=""/>
        <dsp:cNvSpPr/>
      </dsp:nvSpPr>
      <dsp:spPr>
        <a:xfrm>
          <a:off x="0" y="997543"/>
          <a:ext cx="805403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91430-297A-4CE7-97EE-EFD131946905}">
      <dsp:nvSpPr>
        <dsp:cNvPr id="0" name=""/>
        <dsp:cNvSpPr/>
      </dsp:nvSpPr>
      <dsp:spPr>
        <a:xfrm>
          <a:off x="402701" y="574398"/>
          <a:ext cx="5758531" cy="7035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 dirty="0">
              <a:ea typeface="Times New Roman" panose="02020603050405020304" pitchFamily="18" charset="0"/>
            </a:rPr>
            <a:t>Nelegālais spirts tiek ražots legālās spirta rūpnīcās</a:t>
          </a:r>
          <a:endParaRPr lang="lv-LV" sz="1900" i="1" kern="1200" dirty="0"/>
        </a:p>
      </dsp:txBody>
      <dsp:txXfrm>
        <a:off x="437047" y="608744"/>
        <a:ext cx="5689839" cy="634892"/>
      </dsp:txXfrm>
    </dsp:sp>
    <dsp:sp modelId="{71FDDC28-D6B5-46C1-BC7F-1A9661D4F9CB}">
      <dsp:nvSpPr>
        <dsp:cNvPr id="0" name=""/>
        <dsp:cNvSpPr/>
      </dsp:nvSpPr>
      <dsp:spPr>
        <a:xfrm>
          <a:off x="0" y="2019834"/>
          <a:ext cx="805403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02565-2714-48B5-AF04-F60BCA422D68}">
      <dsp:nvSpPr>
        <dsp:cNvPr id="0" name=""/>
        <dsp:cNvSpPr/>
      </dsp:nvSpPr>
      <dsp:spPr>
        <a:xfrm>
          <a:off x="2025992" y="1600323"/>
          <a:ext cx="5579304" cy="72133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900" kern="1200" dirty="0"/>
            <a:t>Nelegālais alkohols tiek ražots no spirta saturošiem šķidrumiem, tai skaitā dezinfekcijas līdzekļiem</a:t>
          </a:r>
        </a:p>
      </dsp:txBody>
      <dsp:txXfrm>
        <a:off x="2061204" y="1635535"/>
        <a:ext cx="5508880" cy="650906"/>
      </dsp:txXfrm>
    </dsp:sp>
    <dsp:sp modelId="{F76F89F8-68D1-4326-B647-BE6DDA94C82E}">
      <dsp:nvSpPr>
        <dsp:cNvPr id="0" name=""/>
        <dsp:cNvSpPr/>
      </dsp:nvSpPr>
      <dsp:spPr>
        <a:xfrm>
          <a:off x="0" y="3001450"/>
          <a:ext cx="805403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610C7-FA95-4DA6-9EAF-CDC4CA8A1E32}">
      <dsp:nvSpPr>
        <dsp:cNvPr id="0" name=""/>
        <dsp:cNvSpPr/>
      </dsp:nvSpPr>
      <dsp:spPr>
        <a:xfrm>
          <a:off x="402701" y="2601234"/>
          <a:ext cx="5743872" cy="680655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900" kern="1200" spc="41" dirty="0"/>
            <a:t>Aizvien biežāk konstatēti nelegāli pārvietojumi starp ES dalībvalstīm</a:t>
          </a:r>
          <a:endParaRPr lang="lv-LV" sz="1900" kern="1200" dirty="0"/>
        </a:p>
      </dsp:txBody>
      <dsp:txXfrm>
        <a:off x="435928" y="2634461"/>
        <a:ext cx="5677418" cy="614201"/>
      </dsp:txXfrm>
    </dsp:sp>
    <dsp:sp modelId="{BE263D5E-5305-4CA5-B8C2-6F388CD40067}">
      <dsp:nvSpPr>
        <dsp:cNvPr id="0" name=""/>
        <dsp:cNvSpPr/>
      </dsp:nvSpPr>
      <dsp:spPr>
        <a:xfrm>
          <a:off x="0" y="4009124"/>
          <a:ext cx="805403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5358F-C563-40EE-A0C8-D0F1E3BC5D4F}">
      <dsp:nvSpPr>
        <dsp:cNvPr id="0" name=""/>
        <dsp:cNvSpPr/>
      </dsp:nvSpPr>
      <dsp:spPr>
        <a:xfrm>
          <a:off x="1982807" y="3608908"/>
          <a:ext cx="5714612" cy="706714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900" kern="1200" dirty="0"/>
            <a:t>Grozījumi Alkoholisko dzērienu likumā – ierobežojumi skars tikai legālās tirdzniecības vietas</a:t>
          </a:r>
        </a:p>
      </dsp:txBody>
      <dsp:txXfrm>
        <a:off x="2017306" y="3643407"/>
        <a:ext cx="5645614" cy="6377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AADC4-5C03-4132-A08D-D2AC4F9E195C}">
      <dsp:nvSpPr>
        <dsp:cNvPr id="0" name=""/>
        <dsp:cNvSpPr/>
      </dsp:nvSpPr>
      <dsp:spPr>
        <a:xfrm rot="10800000">
          <a:off x="1414387" y="1742"/>
          <a:ext cx="4494897" cy="1128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94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Liels nelegālā alkohola ražotņu skaits</a:t>
          </a:r>
        </a:p>
      </dsp:txBody>
      <dsp:txXfrm rot="10800000">
        <a:off x="1696601" y="1742"/>
        <a:ext cx="4212683" cy="1128856"/>
      </dsp:txXfrm>
    </dsp:sp>
    <dsp:sp modelId="{43801ECC-9457-461D-BE7A-40EC00CEC313}">
      <dsp:nvSpPr>
        <dsp:cNvPr id="0" name=""/>
        <dsp:cNvSpPr/>
      </dsp:nvSpPr>
      <dsp:spPr>
        <a:xfrm>
          <a:off x="849959" y="1742"/>
          <a:ext cx="1128856" cy="112885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122CA-9002-4447-BB62-BEDF1723D515}">
      <dsp:nvSpPr>
        <dsp:cNvPr id="0" name=""/>
        <dsp:cNvSpPr/>
      </dsp:nvSpPr>
      <dsp:spPr>
        <a:xfrm rot="10800000">
          <a:off x="1414387" y="1467571"/>
          <a:ext cx="4494897" cy="1128856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94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Sabiedrība neizprot destilācijas aizliegumu mājas apstākļos </a:t>
          </a:r>
        </a:p>
      </dsp:txBody>
      <dsp:txXfrm rot="10800000">
        <a:off x="1696601" y="1467571"/>
        <a:ext cx="4212683" cy="1128856"/>
      </dsp:txXfrm>
    </dsp:sp>
    <dsp:sp modelId="{B416C811-DD24-4A2F-B107-DB9214292F2D}">
      <dsp:nvSpPr>
        <dsp:cNvPr id="0" name=""/>
        <dsp:cNvSpPr/>
      </dsp:nvSpPr>
      <dsp:spPr>
        <a:xfrm>
          <a:off x="849959" y="1467571"/>
          <a:ext cx="1128856" cy="112885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20B93-6F34-4EEB-9047-18C2B9CA0335}">
      <dsp:nvSpPr>
        <dsp:cNvPr id="0" name=""/>
        <dsp:cNvSpPr/>
      </dsp:nvSpPr>
      <dsp:spPr>
        <a:xfrm rot="10800000">
          <a:off x="1414387" y="2933400"/>
          <a:ext cx="4494897" cy="1128856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94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No nelegālā tirgus tiek izņemti nezināmas izcelsmes alkohols</a:t>
          </a:r>
          <a:endParaRPr lang="lv-LV" sz="2300" kern="1200" dirty="0">
            <a:latin typeface="Times New Roman"/>
            <a:ea typeface="+mn-ea"/>
            <a:cs typeface="+mn-cs"/>
          </a:endParaRPr>
        </a:p>
      </dsp:txBody>
      <dsp:txXfrm rot="10800000">
        <a:off x="1696601" y="2933400"/>
        <a:ext cx="4212683" cy="1128856"/>
      </dsp:txXfrm>
    </dsp:sp>
    <dsp:sp modelId="{FA6671ED-0953-4E4D-8344-C4AAE17B6D42}">
      <dsp:nvSpPr>
        <dsp:cNvPr id="0" name=""/>
        <dsp:cNvSpPr/>
      </dsp:nvSpPr>
      <dsp:spPr>
        <a:xfrm>
          <a:off x="849959" y="2933400"/>
          <a:ext cx="1128856" cy="112885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DD9A1-C786-4C31-83DB-2BBC427F4F90}">
      <dsp:nvSpPr>
        <dsp:cNvPr id="0" name=""/>
        <dsp:cNvSpPr/>
      </dsp:nvSpPr>
      <dsp:spPr>
        <a:xfrm>
          <a:off x="0" y="557808"/>
          <a:ext cx="80540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8EE82-3BD7-4C6A-83A7-965C4A5B3511}">
      <dsp:nvSpPr>
        <dsp:cNvPr id="0" name=""/>
        <dsp:cNvSpPr/>
      </dsp:nvSpPr>
      <dsp:spPr>
        <a:xfrm>
          <a:off x="402701" y="93525"/>
          <a:ext cx="5772625" cy="774242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Salīdzinoši maza kontrabanda, ģeopolitiskās situācijas un sankciju dēļ tā vēl vairāk samazinās</a:t>
          </a:r>
        </a:p>
      </dsp:txBody>
      <dsp:txXfrm>
        <a:off x="440496" y="131320"/>
        <a:ext cx="5697035" cy="698652"/>
      </dsp:txXfrm>
    </dsp:sp>
    <dsp:sp modelId="{5D2D74F4-553B-4D80-A6E3-238F0926659B}">
      <dsp:nvSpPr>
        <dsp:cNvPr id="0" name=""/>
        <dsp:cNvSpPr/>
      </dsp:nvSpPr>
      <dsp:spPr>
        <a:xfrm>
          <a:off x="0" y="1910520"/>
          <a:ext cx="80540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80718"/>
              <a:satOff val="-3780"/>
              <a:lumOff val="2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9E01A-5900-4782-BB28-15F15EAE5DBE}">
      <dsp:nvSpPr>
        <dsp:cNvPr id="0" name=""/>
        <dsp:cNvSpPr/>
      </dsp:nvSpPr>
      <dsp:spPr>
        <a:xfrm>
          <a:off x="1850487" y="1141577"/>
          <a:ext cx="5986186" cy="1020072"/>
        </a:xfrm>
        <a:prstGeom prst="round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2022.gadā par 26% pieauga atklātās nedeklarētas degvielas apjoms. Pārbaudot odometra rādījumus, izbraucot no Latvijas, tiek konstatēts degvielas patēriņa normu pārsniegums</a:t>
          </a:r>
        </a:p>
      </dsp:txBody>
      <dsp:txXfrm>
        <a:off x="1900283" y="1191373"/>
        <a:ext cx="5886594" cy="920480"/>
      </dsp:txXfrm>
    </dsp:sp>
    <dsp:sp modelId="{643C1E19-0CEF-4950-B8A0-DB8D5C9C3612}">
      <dsp:nvSpPr>
        <dsp:cNvPr id="0" name=""/>
        <dsp:cNvSpPr/>
      </dsp:nvSpPr>
      <dsp:spPr>
        <a:xfrm>
          <a:off x="0" y="3011693"/>
          <a:ext cx="80540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57E01-23A0-4BBF-920F-BF6EAA79D3DC}">
      <dsp:nvSpPr>
        <dsp:cNvPr id="0" name=""/>
        <dsp:cNvSpPr/>
      </dsp:nvSpPr>
      <dsp:spPr>
        <a:xfrm>
          <a:off x="402701" y="2553120"/>
          <a:ext cx="5837967" cy="768533"/>
        </a:xfrm>
        <a:prstGeom prst="round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Latvijas noliktavās tiek saražota </a:t>
          </a:r>
          <a:r>
            <a:rPr lang="lv-LV" sz="1800" b="1" kern="1200" dirty="0"/>
            <a:t>degvieleļļa</a:t>
          </a:r>
          <a:r>
            <a:rPr lang="lv-LV" sz="1800" kern="1200" dirty="0"/>
            <a:t>, kuru nosūta citām ES dalībvalstīm (Itālija, Spānija), kur to realizē nelegālajā tirgū kā dīzeļdegvielu</a:t>
          </a:r>
        </a:p>
      </dsp:txBody>
      <dsp:txXfrm>
        <a:off x="440218" y="2590637"/>
        <a:ext cx="5762933" cy="693499"/>
      </dsp:txXfrm>
    </dsp:sp>
    <dsp:sp modelId="{BBF70FBF-573A-4BEA-BDF9-DF4527D17795}">
      <dsp:nvSpPr>
        <dsp:cNvPr id="0" name=""/>
        <dsp:cNvSpPr/>
      </dsp:nvSpPr>
      <dsp:spPr>
        <a:xfrm>
          <a:off x="0" y="3964253"/>
          <a:ext cx="80540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80718"/>
              <a:satOff val="-3780"/>
              <a:lumOff val="2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91430-297A-4CE7-97EE-EFD131946905}">
      <dsp:nvSpPr>
        <dsp:cNvPr id="0" name=""/>
        <dsp:cNvSpPr/>
      </dsp:nvSpPr>
      <dsp:spPr>
        <a:xfrm>
          <a:off x="2122625" y="3654293"/>
          <a:ext cx="5637825" cy="619920"/>
        </a:xfrm>
        <a:prstGeom prst="round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096" tIns="0" rIns="2130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Nelegāli Latvijas tirgū nonāk degvieleļļa (pārvietojumi it kā caur Latviju), kuru var izmantot kā dīzeļdegvielu</a:t>
          </a:r>
          <a:endParaRPr lang="lv-LV" sz="1800" i="1" kern="1200" dirty="0"/>
        </a:p>
      </dsp:txBody>
      <dsp:txXfrm>
        <a:off x="2152887" y="3684555"/>
        <a:ext cx="5577301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2863" y="0"/>
            <a:ext cx="2947987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DD4C407-DEE4-472E-8ADE-D7515EA0BED1}" type="datetimeFigureOut">
              <a:rPr lang="lv-LV" altLang="lv-LV"/>
              <a:pPr/>
              <a:t>28.06.2023</a:t>
            </a:fld>
            <a:endParaRPr lang="lv-LV" alt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6100"/>
            <a:ext cx="2947988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2863" y="9436100"/>
            <a:ext cx="2947987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5126497-FF40-4EE5-A5E7-1C8AD1B9AA3E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defTabSz="9461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lv-LV" alt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2863" y="0"/>
            <a:ext cx="2947987" cy="496888"/>
          </a:xfrm>
          <a:prstGeom prst="rect">
            <a:avLst/>
          </a:prstGeom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7CCE7A2-90F7-48FD-B8B4-D7B4B5252C07}" type="datetimeFigureOut">
              <a:rPr lang="lv-LV" altLang="lv-LV"/>
              <a:pPr/>
              <a:t>28.06.2023</a:t>
            </a:fld>
            <a:endParaRPr lang="lv-LV" alt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1462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9638"/>
            <a:ext cx="5441950" cy="4470400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6100"/>
            <a:ext cx="2947988" cy="496888"/>
          </a:xfrm>
          <a:prstGeom prst="rect">
            <a:avLst/>
          </a:prstGeom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defTabSz="9461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2863" y="9436100"/>
            <a:ext cx="2947987" cy="496888"/>
          </a:xfrm>
          <a:prstGeom prst="rect">
            <a:avLst/>
          </a:prstGeom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2E9ED73-72E0-4C35-BE53-CB44DA74958C}" type="slidenum">
              <a:rPr lang="lv-LV" altLang="lv-LV"/>
              <a:pPr/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="1" dirty="0"/>
          </a:p>
          <a:p>
            <a:endParaRPr lang="lv-LV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EA7CB-6419-486A-BD94-E7082E3CDA1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07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16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27942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65299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349459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80014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573717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55404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815925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11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118316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1462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9ED73-72E0-4C35-BE53-CB44DA74958C}" type="slidenum">
              <a:rPr lang="lv-LV" altLang="lv-LV" smtClean="0"/>
              <a:pPr/>
              <a:t>14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2986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/>
          <a:p>
            <a:pPr algn="ctr" eaLnBrk="1" hangingPunct="1"/>
            <a:endParaRPr lang="lv-LV" altLang="lv-LV" sz="1400">
              <a:latin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22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alphaModFix amt="22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D5B4-2213-44A9-9A55-19C46043C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94109"/>
            <a:ext cx="10515600" cy="2069782"/>
          </a:xfrm>
        </p:spPr>
        <p:txBody>
          <a:bodyPr anchor="ctr"/>
          <a:lstStyle>
            <a:lvl1pPr algn="ctr">
              <a:defRPr sz="2700"/>
            </a:lvl1pPr>
          </a:lstStyle>
          <a:p>
            <a:r>
              <a:rPr lang="lv-LV" err="1"/>
              <a:t>Starpvirsraksts</a:t>
            </a: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78CD9-5DDA-4EF6-90F2-D8846FFA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935-DFD3-462C-ABE8-08048DC21CC9}" type="slidenum">
              <a:rPr lang="lv-LV" smtClean="0"/>
              <a:t>‹#›</a:t>
            </a:fld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AAB59-7094-4C0E-98DA-20537FDC1853}"/>
              </a:ext>
            </a:extLst>
          </p:cNvPr>
          <p:cNvSpPr/>
          <p:nvPr userDrawn="1"/>
        </p:nvSpPr>
        <p:spPr>
          <a:xfrm>
            <a:off x="0" y="4296886"/>
            <a:ext cx="12192000" cy="334010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0D280-2E94-4324-BE41-9B702F61781A}"/>
              </a:ext>
            </a:extLst>
          </p:cNvPr>
          <p:cNvSpPr/>
          <p:nvPr userDrawn="1"/>
        </p:nvSpPr>
        <p:spPr>
          <a:xfrm>
            <a:off x="4196080" y="4223385"/>
            <a:ext cx="3799840" cy="147002"/>
          </a:xfrm>
          <a:prstGeom prst="rect">
            <a:avLst/>
          </a:prstGeom>
          <a:solidFill>
            <a:srgbClr val="499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02F1BC-1ABB-4B3E-89F2-99AC86BF4E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26" y="0"/>
            <a:ext cx="1895989" cy="189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5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9A51-01AD-4C1C-A830-A21F019C1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B6CE4-8D71-47A2-8B14-63B2BFE59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F2FA6-E656-47A1-AC18-907052F4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9C4A4-A068-4FC3-B116-AE5EBDF1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31DD5-7919-4A58-AE19-39192914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647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5F6B5-4CB9-46A6-AC56-2ADC4F98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5DBD-BDA8-4821-9E7E-60E30A11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DCB31-A3F4-49AA-AA56-59C2864C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B9FB-EFA0-4B98-9E7C-865668CC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8026C-D0AD-4D8E-B2AB-1B5722BB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230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91DD-BDD3-4476-8889-44EF4C24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5B23-A1E1-45C1-B44D-1567118F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AAE0B-6B9B-418A-B7C3-AAE51F83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2521-A453-4B6C-9851-851BAA25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5211-F76F-4950-B457-A6900EA2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192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F183-FF20-4DB9-BAAF-2BA97B78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251DE-5931-4961-A054-29680B063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72B2A-650F-4D64-8DC8-EB5C67460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AB365-017A-4878-B163-B3179413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DD620-47B2-4B66-A50B-F8B65ACF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86B5-FD24-451F-B14F-81E35A50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590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F4CF-9721-4DEE-A7C8-CC82CE8A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35D12-7D66-4E2D-ABC4-E750DF22E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D8C5E-CACC-499E-8F81-0C5C249A8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34A49-6984-45D8-9075-23580E44A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78737-C7F9-49F2-99A3-56D434FB4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27E955-1C8A-42D3-8D77-28F4AD3B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06352-F93D-4D7F-A4EE-42653F4A0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9320A-02CE-4F7C-9FDC-C11ACB55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937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0EF0-794D-44B6-A0DE-FC7EEE20E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8FD54-41F2-49E3-82D6-9EC5C0CD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5CE23-582D-4B8A-AA1B-2797671F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B22FD-CF0A-4F71-A0CD-10B8F856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94717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C8581-40A9-4CD4-B525-A879B410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7ABD5-A83B-4981-BAAB-448CB7C2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A23B3-57B2-4380-99DB-76070169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9446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9AB8-66F1-4181-B5B5-F8874F61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0BBF0-DA63-4644-9506-E0BAB29A9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D16AC-4EB3-4F18-8506-028FFC4CA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709B1-429C-41D0-90E4-1823357A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CDFE0-615B-45CD-8897-763BBC0F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9D0C0-E9D7-474F-9760-B5A5CE7C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1378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7C06-698E-452B-8BFE-A2BFA0D9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D9F56-1946-46AD-AB1F-62F70DF68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D4F1C-A851-4356-9398-4638DD0B7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89A0A-9F85-4584-B52D-6E58876F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889A5-4050-49EE-97E4-CE6252C1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1C74C-664B-4ECC-AE58-DC0530DA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895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A80F8DED-4E70-44A6-B1CC-DBC9815FBC27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95910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7CD1-F257-4358-8562-C04E189C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5CF2D-9752-4536-9F7D-8A56AF630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29F8-D8DD-443B-9A5D-EF310B87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0E1C-EAE1-47DD-83E9-A73E4059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972EA-104F-4194-B37B-B9AFF110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2577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A935D-79D1-42EA-8856-6CE0411E5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DA9DA-CFB8-4359-9F1F-6E0DDDED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3A3F-6B90-4E6B-9100-D1FC377C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0C9D6-CB69-47DE-A391-CF10132A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9469A-3CD3-4520-8579-3B8D7D98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4568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alphaModFix amt="7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2AC163-1592-4550-A534-0D78A8C15D53}"/>
              </a:ext>
            </a:extLst>
          </p:cNvPr>
          <p:cNvSpPr/>
          <p:nvPr userDrawn="1"/>
        </p:nvSpPr>
        <p:spPr>
          <a:xfrm>
            <a:off x="838200" y="-1"/>
            <a:ext cx="4572000" cy="597217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62AEC-1197-4808-8061-8E0129FA2567}"/>
              </a:ext>
            </a:extLst>
          </p:cNvPr>
          <p:cNvSpPr/>
          <p:nvPr userDrawn="1"/>
        </p:nvSpPr>
        <p:spPr>
          <a:xfrm>
            <a:off x="838200" y="5730240"/>
            <a:ext cx="4572000" cy="334010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41316E-45AE-47DE-B113-1284040F39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4280" y="2035652"/>
            <a:ext cx="3799840" cy="234330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1226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744D15-96F7-41A8-B739-3403873AE2BA}"/>
              </a:ext>
            </a:extLst>
          </p:cNvPr>
          <p:cNvSpPr/>
          <p:nvPr userDrawn="1"/>
        </p:nvSpPr>
        <p:spPr>
          <a:xfrm>
            <a:off x="1224280" y="5656739"/>
            <a:ext cx="3799840" cy="147002"/>
          </a:xfrm>
          <a:prstGeom prst="rect">
            <a:avLst/>
          </a:prstGeom>
          <a:solidFill>
            <a:srgbClr val="499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0C7D0D-B8C5-4B44-A17F-644D9AEEA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205" y="0"/>
            <a:ext cx="1895989" cy="1895989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9B7456E-FF12-4B54-9863-B69E7260D6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280" y="4558586"/>
            <a:ext cx="3799840" cy="562054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Autors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C7344F2-54B3-48EE-AB97-91559A60B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4280" y="5302725"/>
            <a:ext cx="3799840" cy="334011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4990F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Datums</a:t>
            </a:r>
          </a:p>
        </p:txBody>
      </p:sp>
    </p:spTree>
    <p:extLst>
      <p:ext uri="{BB962C8B-B14F-4D97-AF65-F5344CB8AC3E}">
        <p14:creationId xmlns:p14="http://schemas.microsoft.com/office/powerpoint/2010/main" val="138540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A4BE21A8-7BB7-4F60-B741-C6F6397675E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54348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5757EBEA-B3A2-47AB-A041-139A8E233731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03455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31925793-B5D1-4713-821C-F384C8C3B7E4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4369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F463E68E-4F93-4087-9BA7-A34F189DF436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58224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48DEC8B8-A73E-4E53-B20E-5E9A354E0E41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66666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0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461F16A0-9EC3-4E15-BFDC-194A83E785CC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12577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43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1E9F1C2-F91D-4D0C-A208-77E47AD4DD1A}" type="slidenum">
              <a:rPr lang="en-US" altLang="lv-LV"/>
              <a:pPr/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8" r:id="rId10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5FA46-FC8E-42E8-99B0-A185096D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7748-0645-4625-9358-509A0DF31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9D2F-879C-4A21-9E25-B96E9F8FE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818E6-151E-47A3-AE0E-F91A49442B20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FF497-BCC8-432A-B22E-4662469A7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A04FC-DF7D-48DE-9042-BC9A37403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F3917-7F2E-44C5-B3CF-A73C3FAD272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531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0" r:id="rId1"/>
    <p:sldLayoutId id="2147485241" r:id="rId2"/>
    <p:sldLayoutId id="2147485242" r:id="rId3"/>
    <p:sldLayoutId id="2147485243" r:id="rId4"/>
    <p:sldLayoutId id="2147485244" r:id="rId5"/>
    <p:sldLayoutId id="2147485245" r:id="rId6"/>
    <p:sldLayoutId id="2147485246" r:id="rId7"/>
    <p:sldLayoutId id="2147485247" r:id="rId8"/>
    <p:sldLayoutId id="2147485248" r:id="rId9"/>
    <p:sldLayoutId id="2147485249" r:id="rId10"/>
    <p:sldLayoutId id="2147485250" r:id="rId11"/>
    <p:sldLayoutId id="21474852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7.xml"/><Relationship Id="rId7" Type="http://schemas.openxmlformats.org/officeDocument/2006/relationships/chart" Target="../charts/chart4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3.xml"/><Relationship Id="rId7" Type="http://schemas.openxmlformats.org/officeDocument/2006/relationships/chart" Target="../charts/chart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14963" y="1982739"/>
            <a:ext cx="4364640" cy="1769752"/>
          </a:xfrm>
        </p:spPr>
        <p:txBody>
          <a:bodyPr/>
          <a:lstStyle/>
          <a:p>
            <a:pPr algn="ctr"/>
            <a:endParaRPr lang="lv-LV" dirty="0"/>
          </a:p>
          <a:p>
            <a:pPr algn="ctr"/>
            <a:r>
              <a:rPr lang="lv-LV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Aktualitātes kontrabandas mazināšanā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lv-LV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83974" y="5311504"/>
            <a:ext cx="3799840" cy="7935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lv-LV" altLang="lv-LV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28.06.2023.</a:t>
            </a:r>
          </a:p>
          <a:p>
            <a:pPr>
              <a:spcBef>
                <a:spcPts val="0"/>
              </a:spcBef>
            </a:pPr>
            <a:endParaRPr lang="lv-LV" sz="11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8E3BD6-3C62-F8B3-7671-72B0BB9BB4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193" y="4131141"/>
            <a:ext cx="3800475" cy="793566"/>
          </a:xfrm>
        </p:spPr>
        <p:txBody>
          <a:bodyPr>
            <a:noAutofit/>
          </a:bodyPr>
          <a:lstStyle/>
          <a:p>
            <a:pPr algn="l"/>
            <a:r>
              <a:rPr lang="lv-LV" sz="16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Baiba Šmite-Roķe</a:t>
            </a:r>
            <a:br>
              <a:rPr lang="lv-LV" sz="1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lv-LV" sz="1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VID Nodokļu pārvaldes </a:t>
            </a:r>
            <a:br>
              <a:rPr lang="lv-LV" sz="1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lv-LV" sz="1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direktora p.i.</a:t>
            </a:r>
          </a:p>
        </p:txBody>
      </p:sp>
    </p:spTree>
    <p:extLst>
      <p:ext uri="{BB962C8B-B14F-4D97-AF65-F5344CB8AC3E}">
        <p14:creationId xmlns:p14="http://schemas.microsoft.com/office/powerpoint/2010/main" val="141791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897924"/>
            <a:ext cx="7886700" cy="1307245"/>
          </a:xfrm>
        </p:spPr>
        <p:txBody>
          <a:bodyPr>
            <a:normAutofit/>
          </a:bodyPr>
          <a:lstStyle/>
          <a:p>
            <a:r>
              <a:rPr lang="lv-LV" dirty="0"/>
              <a:t>Alkoholiskie dzērieni</a:t>
            </a:r>
          </a:p>
        </p:txBody>
      </p:sp>
    </p:spTree>
    <p:extLst>
      <p:ext uri="{BB962C8B-B14F-4D97-AF65-F5344CB8AC3E}">
        <p14:creationId xmlns:p14="http://schemas.microsoft.com/office/powerpoint/2010/main" val="152009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6"/>
            <a:ext cx="509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Jaunākās tendences nelegālo </a:t>
            </a:r>
          </a:p>
          <a:p>
            <a:r>
              <a:rPr lang="lv-LV" sz="1800" b="1" dirty="0">
                <a:solidFill>
                  <a:srgbClr val="002060"/>
                </a:solidFill>
              </a:rPr>
              <a:t>ALKOHOLISKO DZĒRIENU apritē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F5657EB-0A0B-74AD-802E-C37251D6A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239913"/>
              </p:ext>
            </p:extLst>
          </p:nvPr>
        </p:nvGraphicFramePr>
        <p:xfrm>
          <a:off x="2306726" y="1397000"/>
          <a:ext cx="8054036" cy="5062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6">
            <a:extLst>
              <a:ext uri="{FF2B5EF4-FFF2-40B4-BE49-F238E27FC236}">
                <a16:creationId xmlns:a16="http://schemas.microsoft.com/office/drawing/2014/main" id="{B69BACE9-7183-2FDD-2425-A14B691234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72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5"/>
            <a:ext cx="509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IZŅEMTO nelegālo alternatīvo produktu klāsts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509C7E5-D03D-7EDB-1AD7-7327A19FE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730145"/>
              </p:ext>
            </p:extLst>
          </p:nvPr>
        </p:nvGraphicFramePr>
        <p:xfrm>
          <a:off x="1524001" y="1916379"/>
          <a:ext cx="675924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7A12AB4-BFCF-A889-AB3F-147178A1DB89}"/>
              </a:ext>
            </a:extLst>
          </p:cNvPr>
          <p:cNvSpPr txBox="1"/>
          <p:nvPr/>
        </p:nvSpPr>
        <p:spPr>
          <a:xfrm>
            <a:off x="7946746" y="1916380"/>
            <a:ext cx="24213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2020.	2 ražotnes</a:t>
            </a:r>
          </a:p>
          <a:p>
            <a:r>
              <a:rPr lang="lv-LV" dirty="0"/>
              <a:t>2021.	1 ražotne</a:t>
            </a:r>
          </a:p>
          <a:p>
            <a:r>
              <a:rPr lang="lv-LV" dirty="0"/>
              <a:t>2022.	4 ražotnes</a:t>
            </a:r>
          </a:p>
          <a:p>
            <a:r>
              <a:rPr lang="lv-LV" dirty="0"/>
              <a:t>2023.	7 ražotnes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AFAE5E-4BA5-518D-661D-4FB0643A5D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960911"/>
              </p:ext>
            </p:extLst>
          </p:nvPr>
        </p:nvGraphicFramePr>
        <p:xfrm>
          <a:off x="7573671" y="4534454"/>
          <a:ext cx="2838299" cy="142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id="{BED983C3-CAC6-D7B1-37D2-C9922EDE40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47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897924"/>
            <a:ext cx="7886700" cy="1307245"/>
          </a:xfrm>
        </p:spPr>
        <p:txBody>
          <a:bodyPr>
            <a:normAutofit/>
          </a:bodyPr>
          <a:lstStyle/>
          <a:p>
            <a:r>
              <a:rPr lang="lv-LV" dirty="0"/>
              <a:t>Naftas produkti – degviela</a:t>
            </a:r>
          </a:p>
        </p:txBody>
      </p:sp>
    </p:spTree>
    <p:extLst>
      <p:ext uri="{BB962C8B-B14F-4D97-AF65-F5344CB8AC3E}">
        <p14:creationId xmlns:p14="http://schemas.microsoft.com/office/powerpoint/2010/main" val="146720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6"/>
            <a:ext cx="509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Jaunākās tendences nelegālo </a:t>
            </a:r>
          </a:p>
          <a:p>
            <a:r>
              <a:rPr lang="lv-LV" sz="1800" b="1" dirty="0">
                <a:solidFill>
                  <a:srgbClr val="002060"/>
                </a:solidFill>
              </a:rPr>
              <a:t>NAFTAS PRODUKTU apritē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F5657EB-0A0B-74AD-802E-C37251D6A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296687"/>
              </p:ext>
            </p:extLst>
          </p:nvPr>
        </p:nvGraphicFramePr>
        <p:xfrm>
          <a:off x="2306726" y="1872344"/>
          <a:ext cx="8054036" cy="4586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6">
            <a:extLst>
              <a:ext uri="{FF2B5EF4-FFF2-40B4-BE49-F238E27FC236}">
                <a16:creationId xmlns:a16="http://schemas.microsoft.com/office/drawing/2014/main" id="{BAECFB70-3B8E-0616-6467-2DC39A9CDD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88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476D0B0-B0DA-4734-C8B5-57C88C11E1B9}"/>
              </a:ext>
            </a:extLst>
          </p:cNvPr>
          <p:cNvSpPr txBox="1"/>
          <p:nvPr/>
        </p:nvSpPr>
        <p:spPr>
          <a:xfrm>
            <a:off x="2062620" y="1775297"/>
            <a:ext cx="825406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lv-LV" sz="1800" dirty="0">
                <a:solidFill>
                  <a:srgbClr val="002060"/>
                </a:solidFill>
                <a:ea typeface="Calibri" panose="020F0502020204030204" pitchFamily="34" charset="0"/>
              </a:rPr>
              <a:t>Ņemot vērā ģeopolitiskos un ekonomiskos procesus, jau tuvākajā nākotnē gaidāmi būtiski izaicinājumi: inflācijas kāpums, bažas par energoresursu pieejamību un izmaksām, kā rezultātā mazinās iedzīvotāju pirktspēja, kas, savukārt, var palielināt iedzīvotāju toleranci pret kontrabandu un vēlmi pirkt nelegālās preces.</a:t>
            </a:r>
          </a:p>
          <a:p>
            <a:pPr algn="just"/>
            <a:endParaRPr lang="lv-LV" sz="18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lv-LV" sz="1800" dirty="0">
                <a:solidFill>
                  <a:srgbClr val="002060"/>
                </a:solidFill>
                <a:ea typeface="Calibri" panose="020F0502020204030204" pitchFamily="34" charset="0"/>
              </a:rPr>
              <a:t>Grozījumi Tabakas likumā un Alkoholisko dzērienu aprites likumā varētu veicināt pieprasījumu pēc nelegālām akcīzes precēm, jo ierobežojumi skar pamatā tikai legālo tirgus daļu.</a:t>
            </a:r>
          </a:p>
          <a:p>
            <a:pPr algn="just"/>
            <a:endParaRPr lang="lv-LV" sz="18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lv-LV" sz="1800" dirty="0">
                <a:solidFill>
                  <a:srgbClr val="002060"/>
                </a:solidFill>
                <a:ea typeface="Calibri" panose="020F0502020204030204" pitchFamily="34" charset="0"/>
              </a:rPr>
              <a:t>Saistībā ar Krievijas agresiju Ukrainā un tā rezultātā radušos nestabilo politisko/ekonomisko situāciju Eiropā, arī turpmāk </a:t>
            </a:r>
            <a:r>
              <a:rPr lang="lv-LV" sz="1800" b="1" dirty="0">
                <a:solidFill>
                  <a:srgbClr val="002060"/>
                </a:solidFill>
                <a:ea typeface="Calibri" panose="020F0502020204030204" pitchFamily="34" charset="0"/>
              </a:rPr>
              <a:t>pastiprinātas kontroles un piemēroto</a:t>
            </a:r>
            <a:r>
              <a:rPr lang="lv-LV" sz="1800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lv-LV" sz="1800" b="1" dirty="0">
                <a:solidFill>
                  <a:srgbClr val="002060"/>
                </a:solidFill>
                <a:ea typeface="Calibri" panose="020F0502020204030204" pitchFamily="34" charset="0"/>
              </a:rPr>
              <a:t>sankciju dēļ nelegālo akcīzes preču ievešana Latvijā  </a:t>
            </a:r>
            <a:r>
              <a:rPr lang="lv-LV" sz="1800" dirty="0">
                <a:solidFill>
                  <a:srgbClr val="002060"/>
                </a:solidFill>
                <a:ea typeface="Calibri" panose="020F0502020204030204" pitchFamily="34" charset="0"/>
              </a:rPr>
              <a:t>no trešajām valstīm (Baltkrievija, Krievija u.c.) būs apgrūtinoša un to </a:t>
            </a:r>
            <a:r>
              <a:rPr lang="lv-LV" sz="1800" b="1" dirty="0">
                <a:solidFill>
                  <a:srgbClr val="002060"/>
                </a:solidFill>
                <a:ea typeface="Calibri" panose="020F0502020204030204" pitchFamily="34" charset="0"/>
              </a:rPr>
              <a:t>apjoms varētu samazināties.</a:t>
            </a:r>
          </a:p>
          <a:p>
            <a:pPr algn="just"/>
            <a:endParaRPr lang="lv-LV" sz="1800" b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588E4-9659-B3CC-C295-096CABFF27A6}"/>
              </a:ext>
            </a:extLst>
          </p:cNvPr>
          <p:cNvSpPr txBox="1"/>
          <p:nvPr/>
        </p:nvSpPr>
        <p:spPr>
          <a:xfrm>
            <a:off x="3752485" y="481445"/>
            <a:ext cx="594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rgbClr val="002060"/>
                </a:solidFill>
              </a:rPr>
              <a:t>IZAICINĀJUMI nelegālo preču aprites mazināšanā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E20069F-1882-45FA-12A3-956615362F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34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209800" y="3041651"/>
            <a:ext cx="7772400" cy="2663825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lv-LV" sz="4000" i="1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</a:br>
            <a:r>
              <a:rPr lang="lv-LV" sz="4000" i="1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Paldies par uzmanību!</a:t>
            </a:r>
            <a:br>
              <a:rPr lang="lv-LV" sz="4000" i="1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</a:br>
            <a:endParaRPr lang="lv-LV" altLang="lv-LV" sz="4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553BF-6859-634F-A98B-33C95EEB9D03}"/>
              </a:ext>
            </a:extLst>
          </p:cNvPr>
          <p:cNvSpPr txBox="1">
            <a:spLocks/>
          </p:cNvSpPr>
          <p:nvPr/>
        </p:nvSpPr>
        <p:spPr bwMode="auto">
          <a:xfrm>
            <a:off x="6759349" y="5705476"/>
            <a:ext cx="3586480" cy="67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lv-LV" sz="1600" dirty="0">
                <a:solidFill>
                  <a:srgbClr val="353535"/>
                </a:solidFill>
              </a:rPr>
              <a:t>Baiba Šmite-Roķe</a:t>
            </a:r>
          </a:p>
          <a:p>
            <a:pPr marL="0" indent="0" algn="r">
              <a:buNone/>
            </a:pPr>
            <a:r>
              <a:rPr lang="lv-LV" sz="1600" dirty="0">
                <a:solidFill>
                  <a:srgbClr val="353535"/>
                </a:solidFill>
              </a:rPr>
              <a:t>Nodokļu pārvaldes direktora p.i.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C443E85-416C-6631-DC9D-9E368746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041777" y="-4761"/>
            <a:ext cx="410844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6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0C5B-A1C1-4C11-B4FF-062D64EDB8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80F8DED-4E70-44A6-B1CC-DBC9815FBC27}" type="slidenum">
              <a:rPr lang="en-US" altLang="lv-LV" smtClean="0"/>
              <a:pPr/>
              <a:t>2</a:t>
            </a:fld>
            <a:endParaRPr lang="en-US" altLang="lv-LV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CA5BD-2413-422E-AA06-9A7CA8F3B9EA}"/>
              </a:ext>
            </a:extLst>
          </p:cNvPr>
          <p:cNvSpPr txBox="1"/>
          <p:nvPr/>
        </p:nvSpPr>
        <p:spPr>
          <a:xfrm>
            <a:off x="2416884" y="2334674"/>
            <a:ext cx="735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lv-LV" sz="3200" dirty="0">
                <a:solidFill>
                  <a:srgbClr val="C00000"/>
                </a:solidFill>
              </a:rPr>
              <a:t>55 milj. EUR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4DFFF-7F59-372C-B3B2-468C1D20C80C}"/>
              </a:ext>
            </a:extLst>
          </p:cNvPr>
          <p:cNvSpPr txBox="1"/>
          <p:nvPr/>
        </p:nvSpPr>
        <p:spPr>
          <a:xfrm>
            <a:off x="2616645" y="2806610"/>
            <a:ext cx="735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lv-LV" sz="2400" dirty="0">
                <a:solidFill>
                  <a:srgbClr val="002060"/>
                </a:solidFill>
              </a:rPr>
              <a:t>Cigarešu kontrabandas rezultātā neiekasētie nodokļi (nelegālās cigaretes 16%)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285BF-D879-3BEA-AF6A-3D3DC7AB0662}"/>
              </a:ext>
            </a:extLst>
          </p:cNvPr>
          <p:cNvSpPr txBox="1"/>
          <p:nvPr/>
        </p:nvSpPr>
        <p:spPr>
          <a:xfrm>
            <a:off x="2101008" y="3881822"/>
            <a:ext cx="4051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lv-LV" sz="3200" dirty="0">
                <a:solidFill>
                  <a:srgbClr val="C00000"/>
                </a:solidFill>
              </a:rPr>
              <a:t>30 milj. EUR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984F1-42FD-4506-A1A3-02ACC0E8A551}"/>
              </a:ext>
            </a:extLst>
          </p:cNvPr>
          <p:cNvSpPr txBox="1"/>
          <p:nvPr/>
        </p:nvSpPr>
        <p:spPr>
          <a:xfrm>
            <a:off x="2044641" y="4370252"/>
            <a:ext cx="405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lv-LV" sz="2400" dirty="0">
                <a:solidFill>
                  <a:srgbClr val="002060"/>
                </a:solidFill>
              </a:rPr>
              <a:t>Neiekasētie nodokļi no nelegālās degvielas (4-7%)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ED469-99BD-2FCD-37D9-D91818FAEE47}"/>
              </a:ext>
            </a:extLst>
          </p:cNvPr>
          <p:cNvSpPr txBox="1"/>
          <p:nvPr/>
        </p:nvSpPr>
        <p:spPr>
          <a:xfrm>
            <a:off x="6513853" y="3881822"/>
            <a:ext cx="344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lv-LV" sz="3200" dirty="0">
                <a:solidFill>
                  <a:srgbClr val="C00000"/>
                </a:solidFill>
              </a:rPr>
              <a:t>12 milj. EUR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C65FC-9400-8F13-421A-6DCB226CB162}"/>
              </a:ext>
            </a:extLst>
          </p:cNvPr>
          <p:cNvSpPr txBox="1"/>
          <p:nvPr/>
        </p:nvSpPr>
        <p:spPr>
          <a:xfrm>
            <a:off x="6208735" y="4370252"/>
            <a:ext cx="405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lv-LV" sz="2400" dirty="0">
                <a:solidFill>
                  <a:srgbClr val="002060"/>
                </a:solidFill>
              </a:rPr>
              <a:t>Neiekasētie nodokļi no nelegālā alkohola (4-6%)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0BC62-6A6C-7D5E-A5C2-CF7865EFFE89}"/>
              </a:ext>
            </a:extLst>
          </p:cNvPr>
          <p:cNvSpPr txBox="1">
            <a:spLocks/>
          </p:cNvSpPr>
          <p:nvPr/>
        </p:nvSpPr>
        <p:spPr bwMode="auto">
          <a:xfrm>
            <a:off x="3532866" y="349250"/>
            <a:ext cx="5525791" cy="125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468" tIns="35234" rIns="70468" bIns="35234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 defTabSz="6858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lv-LV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Neiekasētie nodokļi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lv-LV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no akcīzes preču nelegālā tirgus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lv-LV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~100 milj. EUR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C92CF14-09BE-DA91-A666-990EF047D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84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274B814-794A-79BE-EB70-5154257EF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0C5B-A1C1-4C11-B4FF-062D64EDB8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40414" y="6324600"/>
            <a:ext cx="422787" cy="304800"/>
          </a:xfrm>
        </p:spPr>
        <p:txBody>
          <a:bodyPr/>
          <a:lstStyle/>
          <a:p>
            <a:fld id="{A80F8DED-4E70-44A6-B1CC-DBC9815FBC27}" type="slidenum">
              <a:rPr lang="en-US" altLang="lv-LV" smtClean="0"/>
              <a:pPr/>
              <a:t>3</a:t>
            </a:fld>
            <a:endParaRPr lang="en-US" alt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B234B0-78F8-5848-B75C-589AE071C5B1}"/>
              </a:ext>
            </a:extLst>
          </p:cNvPr>
          <p:cNvSpPr txBox="1">
            <a:spLocks/>
          </p:cNvSpPr>
          <p:nvPr/>
        </p:nvSpPr>
        <p:spPr bwMode="auto">
          <a:xfrm>
            <a:off x="3532865" y="349250"/>
            <a:ext cx="6677936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468" tIns="35234" rIns="70468" bIns="35234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 defTabSz="6858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lv-LV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Kontrabandu ietekmējošie faktori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37541EF-0B2E-C149-BFF9-A7CFD7F8A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417226"/>
              </p:ext>
            </p:extLst>
          </p:nvPr>
        </p:nvGraphicFramePr>
        <p:xfrm>
          <a:off x="1917292" y="1533832"/>
          <a:ext cx="8141109" cy="4974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560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0C5B-A1C1-4C11-B4FF-062D64EDB8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28964" y="6324600"/>
            <a:ext cx="434236" cy="304800"/>
          </a:xfrm>
        </p:spPr>
        <p:txBody>
          <a:bodyPr/>
          <a:lstStyle/>
          <a:p>
            <a:fld id="{A80F8DED-4E70-44A6-B1CC-DBC9815FBC27}" type="slidenum">
              <a:rPr lang="en-US" altLang="lv-LV" smtClean="0"/>
              <a:pPr/>
              <a:t>4</a:t>
            </a:fld>
            <a:endParaRPr lang="en-US" altLang="lv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CA5BD-2413-422E-AA06-9A7CA8F3B9EA}"/>
              </a:ext>
            </a:extLst>
          </p:cNvPr>
          <p:cNvSpPr txBox="1"/>
          <p:nvPr/>
        </p:nvSpPr>
        <p:spPr>
          <a:xfrm>
            <a:off x="2035277" y="2267544"/>
            <a:ext cx="81214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2663" lvl="1" indent="-51435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lv-LV" sz="2200" dirty="0">
                <a:solidFill>
                  <a:srgbClr val="002060"/>
                </a:solidFill>
              </a:rPr>
              <a:t>Stratēģiska un ilgtspējīga valsts politika (sabiedrības veselības mērķi jāsabalansē ar valsts fiskālām iespējām), </a:t>
            </a:r>
          </a:p>
          <a:p>
            <a:pPr marL="982663" lvl="1" indent="-51435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lv-LV" sz="2200" dirty="0">
                <a:solidFill>
                  <a:srgbClr val="002060"/>
                </a:solidFill>
              </a:rPr>
              <a:t>Veidojot pārdomātu, uz analīzi balstītu nodokļu politiku un ieviešot jaunus ierobežojumus,</a:t>
            </a:r>
          </a:p>
          <a:p>
            <a:pPr marL="982663" lvl="1" indent="-51435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lv-LV" sz="2200" dirty="0">
                <a:solidFill>
                  <a:srgbClr val="002060"/>
                </a:solidFill>
              </a:rPr>
              <a:t>Ņemot vērā iekšējos un ārējos faktorus, piešķirot sabalansētus resursus uzraugošajām iestādēm, pastāvīgi pilnveidojot materiāli tehnisko nodrošinājumu</a:t>
            </a:r>
          </a:p>
          <a:p>
            <a:pPr marL="982663" lvl="1" indent="-51435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lv-LV" sz="2200" dirty="0">
                <a:solidFill>
                  <a:srgbClr val="002060"/>
                </a:solidFill>
              </a:rPr>
              <a:t>Veicinot sabiedrības attieksmes maiņu un virzību uz labklājību.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5CF852-19FA-524C-8D7A-B1A650B6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214" y="527050"/>
            <a:ext cx="6884987" cy="1036638"/>
          </a:xfrm>
        </p:spPr>
        <p:txBody>
          <a:bodyPr/>
          <a:lstStyle/>
          <a:p>
            <a:r>
              <a:rPr lang="lv-LV" altLang="lv-LV" dirty="0">
                <a:solidFill>
                  <a:srgbClr val="002060"/>
                </a:solidFill>
                <a:latin typeface="Palatino Linotype" panose="02040502050505030304" pitchFamily="18" charset="0"/>
              </a:rPr>
              <a:t>Kontrabandu ietekmējošos faktorus var mazināt: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242466C-C827-A871-C567-5DFB0123D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897924"/>
            <a:ext cx="7886700" cy="1307245"/>
          </a:xfrm>
        </p:spPr>
        <p:txBody>
          <a:bodyPr>
            <a:normAutofit/>
          </a:bodyPr>
          <a:lstStyle/>
          <a:p>
            <a:r>
              <a:rPr lang="lv-LV" dirty="0"/>
              <a:t>Tabakas izstrādājumi </a:t>
            </a:r>
            <a:br>
              <a:rPr lang="lv-LV" dirty="0"/>
            </a:br>
            <a:r>
              <a:rPr lang="lv-LV" dirty="0"/>
              <a:t>un to aizstājējprodukti</a:t>
            </a:r>
          </a:p>
        </p:txBody>
      </p:sp>
    </p:spTree>
    <p:extLst>
      <p:ext uri="{BB962C8B-B14F-4D97-AF65-F5344CB8AC3E}">
        <p14:creationId xmlns:p14="http://schemas.microsoft.com/office/powerpoint/2010/main" val="388184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16A982D-7127-A53E-FD79-AA4072EEE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5"/>
            <a:ext cx="509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Jaunākās tendences nelegālo CIGAREŠU apritē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F5657EB-0A0B-74AD-802E-C37251D6A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520950"/>
              </p:ext>
            </p:extLst>
          </p:nvPr>
        </p:nvGraphicFramePr>
        <p:xfrm>
          <a:off x="2306726" y="1397000"/>
          <a:ext cx="8054036" cy="5062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7171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5"/>
            <a:ext cx="509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IZŅEMTO nelegālo tabakas izstrādājumu apjomi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509C7E5-D03D-7EDB-1AD7-7327A19FE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300212"/>
              </p:ext>
            </p:extLst>
          </p:nvPr>
        </p:nvGraphicFramePr>
        <p:xfrm>
          <a:off x="572655" y="1916379"/>
          <a:ext cx="8142187" cy="446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DA53E6-6D49-2FE4-FFC3-1B52CDDAA3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463353"/>
              </p:ext>
            </p:extLst>
          </p:nvPr>
        </p:nvGraphicFramePr>
        <p:xfrm>
          <a:off x="7924800" y="1916380"/>
          <a:ext cx="2567636" cy="1233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BF5B0BB-9E60-A222-44C9-6056AD0526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658650"/>
              </p:ext>
            </p:extLst>
          </p:nvPr>
        </p:nvGraphicFramePr>
        <p:xfrm>
          <a:off x="7924800" y="3495907"/>
          <a:ext cx="2567636" cy="123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735A41-4715-58C9-88C0-DD24CE760EED}"/>
              </a:ext>
            </a:extLst>
          </p:cNvPr>
          <p:cNvSpPr txBox="1"/>
          <p:nvPr/>
        </p:nvSpPr>
        <p:spPr>
          <a:xfrm>
            <a:off x="8071104" y="5117518"/>
            <a:ext cx="24213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2020.	4 ražotnes</a:t>
            </a:r>
          </a:p>
          <a:p>
            <a:r>
              <a:rPr lang="lv-LV" dirty="0"/>
              <a:t>2021.	6 ražotnes</a:t>
            </a:r>
          </a:p>
          <a:p>
            <a:r>
              <a:rPr lang="lv-LV" dirty="0"/>
              <a:t>2022.	5 ražotnes</a:t>
            </a:r>
          </a:p>
          <a:p>
            <a:r>
              <a:rPr lang="lv-LV" dirty="0"/>
              <a:t>2023.	1 ražotne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F10BA5-1485-8CCC-8EE4-738F03051D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74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6"/>
            <a:ext cx="509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Jaunākās tendences nelegālo ALTERNALTĪVO smēķējamo un nikotīnu saturošo produktu apritē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F5657EB-0A0B-74AD-802E-C37251D6A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9586781"/>
              </p:ext>
            </p:extLst>
          </p:nvPr>
        </p:nvGraphicFramePr>
        <p:xfrm>
          <a:off x="2306726" y="1397000"/>
          <a:ext cx="8054036" cy="5062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6">
            <a:extLst>
              <a:ext uri="{FF2B5EF4-FFF2-40B4-BE49-F238E27FC236}">
                <a16:creationId xmlns:a16="http://schemas.microsoft.com/office/drawing/2014/main" id="{19D6FA3E-637F-6CC6-7B0B-8F1118678F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15F1A9-3B56-7B63-BFE6-D28CD4E778C9}"/>
              </a:ext>
            </a:extLst>
          </p:cNvPr>
          <p:cNvSpPr txBox="1"/>
          <p:nvPr/>
        </p:nvSpPr>
        <p:spPr>
          <a:xfrm>
            <a:off x="3752485" y="481445"/>
            <a:ext cx="509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</a:rPr>
              <a:t>IZŅEMTO nelegālo alternatīvo produktu klāsts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509C7E5-D03D-7EDB-1AD7-7327A19FE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390840"/>
              </p:ext>
            </p:extLst>
          </p:nvPr>
        </p:nvGraphicFramePr>
        <p:xfrm>
          <a:off x="461777" y="1916378"/>
          <a:ext cx="8253065" cy="458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93B9BA-DEEA-52AE-D2D2-3433577B9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282713"/>
              </p:ext>
            </p:extLst>
          </p:nvPr>
        </p:nvGraphicFramePr>
        <p:xfrm>
          <a:off x="7901674" y="1926133"/>
          <a:ext cx="2784799" cy="126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8FCB2FFC-439A-53E2-FB82-DA5FF21BA1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7"/>
          <a:stretch/>
        </p:blipFill>
        <p:spPr bwMode="auto">
          <a:xfrm>
            <a:off x="461777" y="0"/>
            <a:ext cx="2154868" cy="1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633764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7522</TotalTime>
  <Words>825</Words>
  <Application>Microsoft Office PowerPoint</Application>
  <PresentationFormat>Widescreen</PresentationFormat>
  <Paragraphs>128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Palatino Linotype</vt:lpstr>
      <vt:lpstr>Times New Roman</vt:lpstr>
      <vt:lpstr>Verdana</vt:lpstr>
      <vt:lpstr>Wingdings</vt:lpstr>
      <vt:lpstr>89_Prezentacija_templateLV</vt:lpstr>
      <vt:lpstr>Office Theme</vt:lpstr>
      <vt:lpstr>PowerPoint Presentation</vt:lpstr>
      <vt:lpstr>PowerPoint Presentation</vt:lpstr>
      <vt:lpstr>PowerPoint Presentation</vt:lpstr>
      <vt:lpstr>Kontrabandu ietekmējošos faktorus var mazināt:</vt:lpstr>
      <vt:lpstr>Tabakas izstrādājumi  un to aizstājējprodukti</vt:lpstr>
      <vt:lpstr>PowerPoint Presentation</vt:lpstr>
      <vt:lpstr>PowerPoint Presentation</vt:lpstr>
      <vt:lpstr>PowerPoint Presentation</vt:lpstr>
      <vt:lpstr>PowerPoint Presentation</vt:lpstr>
      <vt:lpstr>Alkoholiskie dzērieni</vt:lpstr>
      <vt:lpstr>PowerPoint Presentation</vt:lpstr>
      <vt:lpstr>PowerPoint Presentation</vt:lpstr>
      <vt:lpstr>Naftas produkti – degviela</vt:lpstr>
      <vt:lpstr>PowerPoint Presentation</vt:lpstr>
      <vt:lpstr>PowerPoint Presentation</vt:lpstr>
      <vt:lpstr> Paldies par uzmanību!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Akcīzes konsultatīvās  padomes sēde</dc:title>
  <dc:creator>Microsoft Office User</dc:creator>
  <cp:lastModifiedBy>Mediju Tilts</cp:lastModifiedBy>
  <cp:revision>394</cp:revision>
  <cp:lastPrinted>2015-02-02T12:40:55Z</cp:lastPrinted>
  <dcterms:created xsi:type="dcterms:W3CDTF">2019-05-15T19:54:53Z</dcterms:created>
  <dcterms:modified xsi:type="dcterms:W3CDTF">2023-06-28T03:55:35Z</dcterms:modified>
</cp:coreProperties>
</file>