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2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8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19.xml" ContentType="application/vnd.openxmlformats-officedocument.drawingml.chart+xml"/>
  <Override PartName="/ppt/theme/themeOverride3.xml" ContentType="application/vnd.openxmlformats-officedocument.themeOverride+xml"/>
  <Override PartName="/ppt/drawings/drawing19.xml" ContentType="application/vnd.openxmlformats-officedocument.drawingml.chartshapes+xml"/>
  <Override PartName="/ppt/charts/chart20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20.xml" ContentType="application/vnd.openxmlformats-officedocument.drawingml.chartshapes+xml"/>
  <Override PartName="/ppt/charts/chart21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21.xml" ContentType="application/vnd.openxmlformats-officedocument.drawingml.chartshapes+xml"/>
  <Override PartName="/ppt/charts/chart22.xml" ContentType="application/vnd.openxmlformats-officedocument.drawingml.chart+xml"/>
  <Override PartName="/ppt/drawings/drawing22.xml" ContentType="application/vnd.openxmlformats-officedocument.drawingml.chartshapes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23.xml" ContentType="application/vnd.openxmlformats-officedocument.drawingml.chartshapes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4.xml" ContentType="application/vnd.openxmlformats-officedocument.drawingml.chartshapes+xml"/>
  <Override PartName="/ppt/charts/chart2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4.xml" ContentType="application/vnd.openxmlformats-officedocument.themeOverride+xml"/>
  <Override PartName="/ppt/drawings/drawing25.xml" ContentType="application/vnd.openxmlformats-officedocument.drawingml.chartshapes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drawings/drawing26.xml" ContentType="application/vnd.openxmlformats-officedocument.drawingml.chartshapes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27.xml" ContentType="application/vnd.openxmlformats-officedocument.drawingml.chartshapes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28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147138897" r:id="rId3"/>
    <p:sldId id="2147138854" r:id="rId4"/>
    <p:sldId id="2147138919" r:id="rId5"/>
    <p:sldId id="2147138887" r:id="rId6"/>
    <p:sldId id="2147138896" r:id="rId7"/>
    <p:sldId id="258" r:id="rId8"/>
    <p:sldId id="2147138927" r:id="rId9"/>
    <p:sldId id="2147138915" r:id="rId10"/>
    <p:sldId id="2147138911" r:id="rId11"/>
    <p:sldId id="2147138916" r:id="rId12"/>
    <p:sldId id="1150" r:id="rId13"/>
    <p:sldId id="2147138836" r:id="rId14"/>
    <p:sldId id="2147138857" r:id="rId15"/>
    <p:sldId id="2147138918" r:id="rId16"/>
    <p:sldId id="2147138912" r:id="rId17"/>
    <p:sldId id="2147138920" r:id="rId18"/>
    <p:sldId id="2147138849" r:id="rId19"/>
  </p:sldIdLst>
  <p:sldSz cx="12192000" cy="6858000"/>
  <p:notesSz cx="6858000" cy="9144000"/>
  <p:defaultTextStyle>
    <a:defPPr>
      <a:defRPr lang="en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E3002C"/>
    <a:srgbClr val="2C2431"/>
    <a:srgbClr val="2F2532"/>
    <a:srgbClr val="D9FF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72" autoAdjust="0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5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2" d="100"/>
          <a:sy n="62" d="100"/>
        </p:scale>
        <p:origin x="3226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casa\uds$\MartinA\Desktop\Quarterly_buisness%20env\BE_data_1H_2021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A\AppData\Local\Microsoft\Windows\INetCache\Content.Outlook\ENE26PX4\grid1_q44tu53z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a\uds$\MartinA\Desktop\Dataseti\ASV_NPLs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a\uds$\MartinA\Desktop\Dataseti\Back%20to%20office.xlsx" TargetMode="Externa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A\AppData\Local\Microsoft\Windows\INetCache\Content.Outlook\ENE26PX4\grid1_u14u1sj3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A\AppData\Local\Microsoft\Windows\INetCache\Content.Outlook\ENE26PX4\grid1_0h013urd.xlsx" TargetMode="Externa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a\uds$\MartinA\Desktop\Dataseti\EuroareaPMI.xlsx" TargetMode="Externa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A\AppData\Local\Microsoft\Windows\INetCache\Content.Outlook\ENE26PX4\grid1_gksr0jdf.xlsx" TargetMode="Externa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a\uds$\MartinA\Desktop\Dataseti\jaunie-krediti-homepage-kopsavilkuma-tabula-jul.2021.xlsx" TargetMode="Externa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a\uds$\MartinA\Desktop\Nekustam%20ip.xlsx" TargetMode="Externa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9.xml"/><Relationship Id="rId2" Type="http://schemas.openxmlformats.org/officeDocument/2006/relationships/oleObject" Target="file:///\\casa\uds$\MartinA\Desktop\Newsletter\Newsletter_September.xlsx" TargetMode="External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casa\uds$\MartinA\Desktop\Newsletter\Newsletter_September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a\uds$\MartinA\Desktop\Dataseti\ISM_CPI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a\uds$\MartinA\Desktop\Newsletter\Newsletter_September.xlsx" TargetMode="Externa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21.xm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oleObject" Target="file:///\\casa\uds$\MartinA\Desktop\Prezentacija\Algas%20Baltija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A\Downloads\sts_trtu_m__custom_4807864_page_spreadsheet.xlsx" TargetMode="Externa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a\uds$\MartinA\Desktop\Dataseti\Copy%20of%20Card_data_LB.xlsx" TargetMode="Externa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21.xml"/><Relationship Id="rId1" Type="http://schemas.microsoft.com/office/2011/relationships/chartStyle" Target="style21.xml"/><Relationship Id="rId5" Type="http://schemas.openxmlformats.org/officeDocument/2006/relationships/chartUserShapes" Target="../drawings/drawing25.xml"/><Relationship Id="rId4" Type="http://schemas.openxmlformats.org/officeDocument/2006/relationships/oleObject" Target="file:///\\casa\uds$\MartinA\Desktop\Dataseti\ifo%20germany%20GDP.xls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a\uds$\MartinA\Desktop\Dataseti\70s.xls" TargetMode="Externa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chartUserShapes" Target="../drawings/drawing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a\uds$\MartinA\Desktop\Dataseti\US%20debt.xlsx" TargetMode="Externa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a\uds$\MartinA\Desktop\Dataseti\Euro%20area%20debt.xlsx" TargetMode="Externa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a\uds$\MartinA\Desktop\Dataseti\2023_GDP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a\uds$\MartinA\Desktop\Newsletter\Newsletter_September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A\Downloads\PCI020m_20230518-155254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casa\uds$\MartinA\Desktop\Dataseti\Euribor_2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casa\uds$\MartinA\Desktop\Dataseti\Bank_newmortgages_ECB.xls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tinA\AppData\Local\Microsoft\Windows\INetCache\Content.Outlook\ENE26PX4\grid1_0424zg4i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9.xml"/><Relationship Id="rId4" Type="http://schemas.openxmlformats.org/officeDocument/2006/relationships/oleObject" Target="file:///C:\Users\MartinA\Downloads\fredgraph%20(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65740740740744E-2"/>
          <c:y val="0.10241674368068877"/>
          <c:w val="0.93393425925925921"/>
          <c:h val="0.79216832535147441"/>
        </c:manualLayout>
      </c:layout>
      <c:lineChart>
        <c:grouping val="standard"/>
        <c:varyColors val="0"/>
        <c:ser>
          <c:idx val="0"/>
          <c:order val="0"/>
          <c:tx>
            <c:strRef>
              <c:f>Data!$A$12</c:f>
              <c:strCache>
                <c:ptCount val="1"/>
                <c:pt idx="0">
                  <c:v>Igaunija</c:v>
                </c:pt>
              </c:strCache>
            </c:strRef>
          </c:tx>
          <c:spPr>
            <a:ln w="31750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Data!$B$11:$AL$11</c:f>
              <c:numCache>
                <c:formatCode>General</c:formatCode>
                <c:ptCount val="37"/>
                <c:pt idx="0">
                  <c:v>2014</c:v>
                </c:pt>
                <c:pt idx="4">
                  <c:v>2015</c:v>
                </c:pt>
                <c:pt idx="8">
                  <c:v>2016</c:v>
                </c:pt>
                <c:pt idx="12">
                  <c:v>2017</c:v>
                </c:pt>
                <c:pt idx="16">
                  <c:v>2018</c:v>
                </c:pt>
                <c:pt idx="20">
                  <c:v>2019</c:v>
                </c:pt>
                <c:pt idx="24">
                  <c:v>2020</c:v>
                </c:pt>
                <c:pt idx="28">
                  <c:v>2021</c:v>
                </c:pt>
                <c:pt idx="32">
                  <c:v>2022</c:v>
                </c:pt>
                <c:pt idx="36">
                  <c:v>2023</c:v>
                </c:pt>
              </c:numCache>
            </c:numRef>
          </c:cat>
          <c:val>
            <c:numRef>
              <c:f>Data!$B$12:$AL$12</c:f>
              <c:numCache>
                <c:formatCode>#\ ##0.##########</c:formatCode>
                <c:ptCount val="37"/>
                <c:pt idx="0">
                  <c:v>96.450999999999993</c:v>
                </c:pt>
                <c:pt idx="1">
                  <c:v>96.843999999999994</c:v>
                </c:pt>
                <c:pt idx="2">
                  <c:v>98.141999999999996</c:v>
                </c:pt>
                <c:pt idx="3">
                  <c:v>99.611999999999995</c:v>
                </c:pt>
                <c:pt idx="4">
                  <c:v>98.221000000000004</c:v>
                </c:pt>
                <c:pt idx="5">
                  <c:v>100.158</c:v>
                </c:pt>
                <c:pt idx="6">
                  <c:v>100.904</c:v>
                </c:pt>
                <c:pt idx="7">
                  <c:v>100.717</c:v>
                </c:pt>
                <c:pt idx="8">
                  <c:v>102.352</c:v>
                </c:pt>
                <c:pt idx="9" formatCode="#\ ##0.000">
                  <c:v>102.17</c:v>
                </c:pt>
                <c:pt idx="10">
                  <c:v>103.27800000000001</c:v>
                </c:pt>
                <c:pt idx="11">
                  <c:v>104.527</c:v>
                </c:pt>
                <c:pt idx="12">
                  <c:v>106.69199999999999</c:v>
                </c:pt>
                <c:pt idx="13">
                  <c:v>108.56699999999999</c:v>
                </c:pt>
                <c:pt idx="14">
                  <c:v>108.949</c:v>
                </c:pt>
                <c:pt idx="15">
                  <c:v>110.611</c:v>
                </c:pt>
                <c:pt idx="16">
                  <c:v>111.371</c:v>
                </c:pt>
                <c:pt idx="17" formatCode="#\ ##0.000">
                  <c:v>112.34</c:v>
                </c:pt>
                <c:pt idx="18">
                  <c:v>113.309</c:v>
                </c:pt>
                <c:pt idx="19">
                  <c:v>114.56399999999999</c:v>
                </c:pt>
                <c:pt idx="20">
                  <c:v>116.313</c:v>
                </c:pt>
                <c:pt idx="21">
                  <c:v>116.50700000000001</c:v>
                </c:pt>
                <c:pt idx="22" formatCode="#\ ##0.000">
                  <c:v>116.85</c:v>
                </c:pt>
                <c:pt idx="23" formatCode="#\ ##0.000">
                  <c:v>118.2</c:v>
                </c:pt>
                <c:pt idx="24">
                  <c:v>119.047</c:v>
                </c:pt>
                <c:pt idx="25">
                  <c:v>111.03400000000001</c:v>
                </c:pt>
                <c:pt idx="26">
                  <c:v>116.221</c:v>
                </c:pt>
                <c:pt idx="27">
                  <c:v>119.36799999999999</c:v>
                </c:pt>
                <c:pt idx="28">
                  <c:v>122.78100000000001</c:v>
                </c:pt>
                <c:pt idx="29" formatCode="#\ ##0.000">
                  <c:v>125.98</c:v>
                </c:pt>
                <c:pt idx="30">
                  <c:v>126.899</c:v>
                </c:pt>
                <c:pt idx="31">
                  <c:v>127.486</c:v>
                </c:pt>
                <c:pt idx="32">
                  <c:v>126.495</c:v>
                </c:pt>
                <c:pt idx="33">
                  <c:v>125.164</c:v>
                </c:pt>
                <c:pt idx="34">
                  <c:v>123.798</c:v>
                </c:pt>
                <c:pt idx="35">
                  <c:v>122.554</c:v>
                </c:pt>
                <c:pt idx="36">
                  <c:v>121.804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47-4626-A842-D48D3D152054}"/>
            </c:ext>
          </c:extLst>
        </c:ser>
        <c:ser>
          <c:idx val="1"/>
          <c:order val="1"/>
          <c:tx>
            <c:strRef>
              <c:f>Data!$A$13</c:f>
              <c:strCache>
                <c:ptCount val="1"/>
                <c:pt idx="0">
                  <c:v>Latvija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Data!$B$11:$AL$11</c:f>
              <c:numCache>
                <c:formatCode>General</c:formatCode>
                <c:ptCount val="37"/>
                <c:pt idx="0">
                  <c:v>2014</c:v>
                </c:pt>
                <c:pt idx="4">
                  <c:v>2015</c:v>
                </c:pt>
                <c:pt idx="8">
                  <c:v>2016</c:v>
                </c:pt>
                <c:pt idx="12">
                  <c:v>2017</c:v>
                </c:pt>
                <c:pt idx="16">
                  <c:v>2018</c:v>
                </c:pt>
                <c:pt idx="20">
                  <c:v>2019</c:v>
                </c:pt>
                <c:pt idx="24">
                  <c:v>2020</c:v>
                </c:pt>
                <c:pt idx="28">
                  <c:v>2021</c:v>
                </c:pt>
                <c:pt idx="32">
                  <c:v>2022</c:v>
                </c:pt>
                <c:pt idx="36">
                  <c:v>2023</c:v>
                </c:pt>
              </c:numCache>
            </c:numRef>
          </c:cat>
          <c:val>
            <c:numRef>
              <c:f>Data!$B$13:$AL$13</c:f>
              <c:numCache>
                <c:formatCode>#\ ##0.##########</c:formatCode>
                <c:ptCount val="37"/>
                <c:pt idx="0">
                  <c:v>95.688000000000002</c:v>
                </c:pt>
                <c:pt idx="1">
                  <c:v>96.194000000000003</c:v>
                </c:pt>
                <c:pt idx="2">
                  <c:v>96.617000000000004</c:v>
                </c:pt>
                <c:pt idx="3">
                  <c:v>97.093999999999994</c:v>
                </c:pt>
                <c:pt idx="4">
                  <c:v>98.587999999999994</c:v>
                </c:pt>
                <c:pt idx="5">
                  <c:v>100.065</c:v>
                </c:pt>
                <c:pt idx="6">
                  <c:v>100.774</c:v>
                </c:pt>
                <c:pt idx="7">
                  <c:v>100.57299999999999</c:v>
                </c:pt>
                <c:pt idx="8">
                  <c:v>102.494</c:v>
                </c:pt>
                <c:pt idx="9">
                  <c:v>101.54900000000001</c:v>
                </c:pt>
                <c:pt idx="10">
                  <c:v>101.702</c:v>
                </c:pt>
                <c:pt idx="11">
                  <c:v>102.854</c:v>
                </c:pt>
                <c:pt idx="12">
                  <c:v>104.441</c:v>
                </c:pt>
                <c:pt idx="13">
                  <c:v>105.431</c:v>
                </c:pt>
                <c:pt idx="14">
                  <c:v>105.786</c:v>
                </c:pt>
                <c:pt idx="15">
                  <c:v>106.42700000000001</c:v>
                </c:pt>
                <c:pt idx="16" formatCode="#\ ##0.000">
                  <c:v>107.79</c:v>
                </c:pt>
                <c:pt idx="17">
                  <c:v>109.551</c:v>
                </c:pt>
                <c:pt idx="18">
                  <c:v>110.845</c:v>
                </c:pt>
                <c:pt idx="19">
                  <c:v>111.682</c:v>
                </c:pt>
                <c:pt idx="20">
                  <c:v>112.128</c:v>
                </c:pt>
                <c:pt idx="21">
                  <c:v>112.892</c:v>
                </c:pt>
                <c:pt idx="22">
                  <c:v>112.919</c:v>
                </c:pt>
                <c:pt idx="23">
                  <c:v>112.996</c:v>
                </c:pt>
                <c:pt idx="24" formatCode="#\ ##0.000">
                  <c:v>112.62</c:v>
                </c:pt>
                <c:pt idx="25">
                  <c:v>104.917</c:v>
                </c:pt>
                <c:pt idx="26">
                  <c:v>111.084</c:v>
                </c:pt>
                <c:pt idx="27">
                  <c:v>112.092</c:v>
                </c:pt>
                <c:pt idx="28">
                  <c:v>111.605</c:v>
                </c:pt>
                <c:pt idx="29">
                  <c:v>114.313</c:v>
                </c:pt>
                <c:pt idx="30">
                  <c:v>115.771</c:v>
                </c:pt>
                <c:pt idx="31">
                  <c:v>116.651</c:v>
                </c:pt>
                <c:pt idx="32">
                  <c:v>118.336</c:v>
                </c:pt>
                <c:pt idx="33">
                  <c:v>118.139</c:v>
                </c:pt>
                <c:pt idx="34">
                  <c:v>116.709</c:v>
                </c:pt>
                <c:pt idx="35">
                  <c:v>118.083</c:v>
                </c:pt>
                <c:pt idx="36">
                  <c:v>118.771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47-4626-A842-D48D3D152054}"/>
            </c:ext>
          </c:extLst>
        </c:ser>
        <c:ser>
          <c:idx val="2"/>
          <c:order val="2"/>
          <c:tx>
            <c:strRef>
              <c:f>Data!$A$14</c:f>
              <c:strCache>
                <c:ptCount val="1"/>
                <c:pt idx="0">
                  <c:v>Lietuva</c:v>
                </c:pt>
              </c:strCache>
            </c:strRef>
          </c:tx>
          <c:spPr>
            <a:ln w="3175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Data!$B$11:$AL$11</c:f>
              <c:numCache>
                <c:formatCode>General</c:formatCode>
                <c:ptCount val="37"/>
                <c:pt idx="0">
                  <c:v>2014</c:v>
                </c:pt>
                <c:pt idx="4">
                  <c:v>2015</c:v>
                </c:pt>
                <c:pt idx="8">
                  <c:v>2016</c:v>
                </c:pt>
                <c:pt idx="12">
                  <c:v>2017</c:v>
                </c:pt>
                <c:pt idx="16">
                  <c:v>2018</c:v>
                </c:pt>
                <c:pt idx="20">
                  <c:v>2019</c:v>
                </c:pt>
                <c:pt idx="24">
                  <c:v>2020</c:v>
                </c:pt>
                <c:pt idx="28">
                  <c:v>2021</c:v>
                </c:pt>
                <c:pt idx="32">
                  <c:v>2022</c:v>
                </c:pt>
                <c:pt idx="36">
                  <c:v>2023</c:v>
                </c:pt>
              </c:numCache>
            </c:numRef>
          </c:cat>
          <c:val>
            <c:numRef>
              <c:f>Data!$B$14:$AL$14</c:f>
              <c:numCache>
                <c:formatCode>#\ ##0.##########</c:formatCode>
                <c:ptCount val="37"/>
                <c:pt idx="0">
                  <c:v>97.295000000000002</c:v>
                </c:pt>
                <c:pt idx="1">
                  <c:v>97.908000000000001</c:v>
                </c:pt>
                <c:pt idx="2" formatCode="#\ ##0.000">
                  <c:v>98.27</c:v>
                </c:pt>
                <c:pt idx="3">
                  <c:v>98.647000000000006</c:v>
                </c:pt>
                <c:pt idx="4">
                  <c:v>99.019000000000005</c:v>
                </c:pt>
                <c:pt idx="5">
                  <c:v>99.786000000000001</c:v>
                </c:pt>
                <c:pt idx="6">
                  <c:v>100.43600000000001</c:v>
                </c:pt>
                <c:pt idx="7" formatCode="#\ ##0.000">
                  <c:v>100.76</c:v>
                </c:pt>
                <c:pt idx="8">
                  <c:v>101.004</c:v>
                </c:pt>
                <c:pt idx="9">
                  <c:v>101.866</c:v>
                </c:pt>
                <c:pt idx="10">
                  <c:v>103.05500000000001</c:v>
                </c:pt>
                <c:pt idx="11">
                  <c:v>104.383</c:v>
                </c:pt>
                <c:pt idx="12">
                  <c:v>105.48699999999999</c:v>
                </c:pt>
                <c:pt idx="13">
                  <c:v>106.319</c:v>
                </c:pt>
                <c:pt idx="14" formatCode="#\ ##0.000">
                  <c:v>107.41</c:v>
                </c:pt>
                <c:pt idx="15">
                  <c:v>108.542</c:v>
                </c:pt>
                <c:pt idx="16">
                  <c:v>109.581</c:v>
                </c:pt>
                <c:pt idx="17">
                  <c:v>110.922</c:v>
                </c:pt>
                <c:pt idx="18">
                  <c:v>111.342</c:v>
                </c:pt>
                <c:pt idx="19" formatCode="#\ ##0.000">
                  <c:v>112.98</c:v>
                </c:pt>
                <c:pt idx="20">
                  <c:v>114.608</c:v>
                </c:pt>
                <c:pt idx="21">
                  <c:v>116.19799999999999</c:v>
                </c:pt>
                <c:pt idx="22">
                  <c:v>116.441</c:v>
                </c:pt>
                <c:pt idx="23">
                  <c:v>117.935</c:v>
                </c:pt>
                <c:pt idx="24">
                  <c:v>117.575</c:v>
                </c:pt>
                <c:pt idx="25">
                  <c:v>111.39100000000001</c:v>
                </c:pt>
                <c:pt idx="26" formatCode="#\ ##0.000">
                  <c:v>118.15</c:v>
                </c:pt>
                <c:pt idx="27">
                  <c:v>118.479</c:v>
                </c:pt>
                <c:pt idx="28">
                  <c:v>120.569</c:v>
                </c:pt>
                <c:pt idx="29">
                  <c:v>122.371</c:v>
                </c:pt>
                <c:pt idx="30">
                  <c:v>124.23099999999999</c:v>
                </c:pt>
                <c:pt idx="31">
                  <c:v>125.803</c:v>
                </c:pt>
                <c:pt idx="32">
                  <c:v>126.027</c:v>
                </c:pt>
                <c:pt idx="33">
                  <c:v>125.121</c:v>
                </c:pt>
                <c:pt idx="34">
                  <c:v>125.93899999999999</c:v>
                </c:pt>
                <c:pt idx="35">
                  <c:v>125.321</c:v>
                </c:pt>
                <c:pt idx="36">
                  <c:v>122.66200000000001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47-4626-A842-D48D3D152054}"/>
            </c:ext>
          </c:extLst>
        </c:ser>
        <c:ser>
          <c:idx val="3"/>
          <c:order val="3"/>
          <c:tx>
            <c:strRef>
              <c:f>Data!$A$15</c:f>
              <c:strCache>
                <c:ptCount val="1"/>
                <c:pt idx="0">
                  <c:v>Eirozona</c:v>
                </c:pt>
              </c:strCache>
            </c:strRef>
          </c:tx>
          <c:spPr>
            <a:ln w="31750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Data!$B$11:$AL$11</c:f>
              <c:numCache>
                <c:formatCode>General</c:formatCode>
                <c:ptCount val="37"/>
                <c:pt idx="0">
                  <c:v>2014</c:v>
                </c:pt>
                <c:pt idx="4">
                  <c:v>2015</c:v>
                </c:pt>
                <c:pt idx="8">
                  <c:v>2016</c:v>
                </c:pt>
                <c:pt idx="12">
                  <c:v>2017</c:v>
                </c:pt>
                <c:pt idx="16">
                  <c:v>2018</c:v>
                </c:pt>
                <c:pt idx="20">
                  <c:v>2019</c:v>
                </c:pt>
                <c:pt idx="24">
                  <c:v>2020</c:v>
                </c:pt>
                <c:pt idx="28">
                  <c:v>2021</c:v>
                </c:pt>
                <c:pt idx="32">
                  <c:v>2022</c:v>
                </c:pt>
                <c:pt idx="36">
                  <c:v>2023</c:v>
                </c:pt>
              </c:numCache>
            </c:numRef>
          </c:cat>
          <c:val>
            <c:numRef>
              <c:f>Data!$B$15:$AL$15</c:f>
              <c:numCache>
                <c:formatCode>#\ ##0.##########</c:formatCode>
                <c:ptCount val="37"/>
                <c:pt idx="0">
                  <c:v>97.685000000000002</c:v>
                </c:pt>
                <c:pt idx="1">
                  <c:v>97.876000000000005</c:v>
                </c:pt>
                <c:pt idx="2">
                  <c:v>98.355999999999995</c:v>
                </c:pt>
                <c:pt idx="3">
                  <c:v>98.697000000000003</c:v>
                </c:pt>
                <c:pt idx="4">
                  <c:v>99.325999999999993</c:v>
                </c:pt>
                <c:pt idx="5">
                  <c:v>99.790999999999997</c:v>
                </c:pt>
                <c:pt idx="6">
                  <c:v>100.211</c:v>
                </c:pt>
                <c:pt idx="7">
                  <c:v>100.672</c:v>
                </c:pt>
                <c:pt idx="8">
                  <c:v>101.232</c:v>
                </c:pt>
                <c:pt idx="9">
                  <c:v>101.45099999999999</c:v>
                </c:pt>
                <c:pt idx="10">
                  <c:v>101.955</c:v>
                </c:pt>
                <c:pt idx="11">
                  <c:v>102.729</c:v>
                </c:pt>
                <c:pt idx="12">
                  <c:v>103.411</c:v>
                </c:pt>
                <c:pt idx="13">
                  <c:v>104.23699999999999</c:v>
                </c:pt>
                <c:pt idx="14">
                  <c:v>105.06100000000001</c:v>
                </c:pt>
                <c:pt idx="15">
                  <c:v>105.905</c:v>
                </c:pt>
                <c:pt idx="16">
                  <c:v>105.89100000000001</c:v>
                </c:pt>
                <c:pt idx="17">
                  <c:v>106.459</c:v>
                </c:pt>
                <c:pt idx="18">
                  <c:v>106.48699999999999</c:v>
                </c:pt>
                <c:pt idx="19">
                  <c:v>107.16500000000001</c:v>
                </c:pt>
                <c:pt idx="20">
                  <c:v>107.833</c:v>
                </c:pt>
                <c:pt idx="21">
                  <c:v>108.166</c:v>
                </c:pt>
                <c:pt idx="22">
                  <c:v>108.423</c:v>
                </c:pt>
                <c:pt idx="23">
                  <c:v>108.40900000000001</c:v>
                </c:pt>
                <c:pt idx="24">
                  <c:v>104.842</c:v>
                </c:pt>
                <c:pt idx="25">
                  <c:v>92.912000000000006</c:v>
                </c:pt>
                <c:pt idx="26">
                  <c:v>104.218</c:v>
                </c:pt>
                <c:pt idx="27">
                  <c:v>103.989</c:v>
                </c:pt>
                <c:pt idx="28" formatCode="#\ ##0.000">
                  <c:v>104</c:v>
                </c:pt>
                <c:pt idx="29" formatCode="#\ ##0.000">
                  <c:v>106.01</c:v>
                </c:pt>
                <c:pt idx="30">
                  <c:v>108.351</c:v>
                </c:pt>
                <c:pt idx="31">
                  <c:v>108.914</c:v>
                </c:pt>
                <c:pt idx="32">
                  <c:v>109.702</c:v>
                </c:pt>
                <c:pt idx="33">
                  <c:v>110.61799999999999</c:v>
                </c:pt>
                <c:pt idx="34">
                  <c:v>111.021</c:v>
                </c:pt>
                <c:pt idx="35">
                  <c:v>110.896</c:v>
                </c:pt>
                <c:pt idx="36">
                  <c:v>110.85599999999999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159-45D4-8447-A67659782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4173696"/>
        <c:axId val="1"/>
      </c:lineChart>
      <c:catAx>
        <c:axId val="91417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vert="horz"/>
          <a:lstStyle/>
          <a:p>
            <a:pPr>
              <a:defRPr/>
            </a:pPr>
            <a:endParaRPr lang="lv-LV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in val="9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lv-LV"/>
          </a:p>
        </c:txPr>
        <c:crossAx val="91417369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9.5864185490509998E-2"/>
          <c:y val="0.25786684551241951"/>
          <c:w val="0.33063634400996922"/>
          <c:h val="0.19843774046057336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lv-LV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72988954479165E-2"/>
          <c:y val="0.10723528506501372"/>
          <c:w val="0.89718294940931131"/>
          <c:h val="0.78850738467226333"/>
        </c:manualLayout>
      </c:layout>
      <c:lineChart>
        <c:grouping val="standard"/>
        <c:varyColors val="0"/>
        <c:ser>
          <c:idx val="0"/>
          <c:order val="0"/>
          <c:tx>
            <c:strRef>
              <c:f>Sheet4!$G$349</c:f>
              <c:strCache>
                <c:ptCount val="1"/>
                <c:pt idx="0">
                  <c:v>ASV (USD)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Sheet4!$A$350:$A$606</c:f>
              <c:strCache>
                <c:ptCount val="253"/>
                <c:pt idx="0">
                  <c:v>2002</c:v>
                </c:pt>
                <c:pt idx="12">
                  <c:v>2003</c:v>
                </c:pt>
                <c:pt idx="24">
                  <c:v>2004</c:v>
                </c:pt>
                <c:pt idx="36">
                  <c:v>2005</c:v>
                </c:pt>
                <c:pt idx="48">
                  <c:v>2006</c:v>
                </c:pt>
                <c:pt idx="60">
                  <c:v>2007</c:v>
                </c:pt>
                <c:pt idx="72">
                  <c:v>2008</c:v>
                </c:pt>
                <c:pt idx="84">
                  <c:v>2009</c:v>
                </c:pt>
                <c:pt idx="96">
                  <c:v>2010</c:v>
                </c:pt>
                <c:pt idx="108">
                  <c:v>2011</c:v>
                </c:pt>
                <c:pt idx="120">
                  <c:v>2012</c:v>
                </c:pt>
                <c:pt idx="132">
                  <c:v>2013</c:v>
                </c:pt>
                <c:pt idx="144">
                  <c:v>2014</c:v>
                </c:pt>
                <c:pt idx="156">
                  <c:v>2015</c:v>
                </c:pt>
                <c:pt idx="168">
                  <c:v>2016</c:v>
                </c:pt>
                <c:pt idx="180">
                  <c:v>2017</c:v>
                </c:pt>
                <c:pt idx="192">
                  <c:v>2018</c:v>
                </c:pt>
                <c:pt idx="204">
                  <c:v>2019</c:v>
                </c:pt>
                <c:pt idx="216">
                  <c:v>2020</c:v>
                </c:pt>
                <c:pt idx="228">
                  <c:v>2021</c:v>
                </c:pt>
                <c:pt idx="240">
                  <c:v>2022</c:v>
                </c:pt>
                <c:pt idx="252">
                  <c:v>2023</c:v>
                </c:pt>
              </c:strCache>
            </c:strRef>
          </c:cat>
          <c:val>
            <c:numRef>
              <c:f>Sheet4!$G$350:$G$606</c:f>
              <c:numCache>
                <c:formatCode>General</c:formatCode>
                <c:ptCount val="257"/>
                <c:pt idx="0">
                  <c:v>4.0916799999999993</c:v>
                </c:pt>
                <c:pt idx="1">
                  <c:v>4.123825000000001</c:v>
                </c:pt>
                <c:pt idx="2">
                  <c:v>4.1396249999999997</c:v>
                </c:pt>
                <c:pt idx="3">
                  <c:v>4.1432000000000011</c:v>
                </c:pt>
                <c:pt idx="4">
                  <c:v>4.1681000000000008</c:v>
                </c:pt>
                <c:pt idx="5">
                  <c:v>4.1732250000000004</c:v>
                </c:pt>
                <c:pt idx="6">
                  <c:v>4.2118799999999998</c:v>
                </c:pt>
                <c:pt idx="7">
                  <c:v>4.2465000000000002</c:v>
                </c:pt>
                <c:pt idx="8">
                  <c:v>4.2702749999999998</c:v>
                </c:pt>
                <c:pt idx="9">
                  <c:v>4.3327800000000005</c:v>
                </c:pt>
                <c:pt idx="10">
                  <c:v>4.3594500000000007</c:v>
                </c:pt>
                <c:pt idx="11">
                  <c:v>4.3564499999999997</c:v>
                </c:pt>
                <c:pt idx="12">
                  <c:v>4.3680399999999988</c:v>
                </c:pt>
                <c:pt idx="13">
                  <c:v>4.4164750000000002</c:v>
                </c:pt>
                <c:pt idx="14">
                  <c:v>4.4403000000000006</c:v>
                </c:pt>
                <c:pt idx="15">
                  <c:v>4.4531999999999998</c:v>
                </c:pt>
                <c:pt idx="16">
                  <c:v>4.4950750000000008</c:v>
                </c:pt>
                <c:pt idx="17">
                  <c:v>4.5352499999999996</c:v>
                </c:pt>
                <c:pt idx="18">
                  <c:v>4.5821400000000017</c:v>
                </c:pt>
                <c:pt idx="19">
                  <c:v>4.6189750000000007</c:v>
                </c:pt>
                <c:pt idx="20">
                  <c:v>4.60785</c:v>
                </c:pt>
                <c:pt idx="21">
                  <c:v>4.5862599999999993</c:v>
                </c:pt>
                <c:pt idx="22">
                  <c:v>4.6052250000000008</c:v>
                </c:pt>
                <c:pt idx="23">
                  <c:v>4.6243600000000002</c:v>
                </c:pt>
                <c:pt idx="24">
                  <c:v>4.6583999999999994</c:v>
                </c:pt>
                <c:pt idx="25">
                  <c:v>4.7063000000000006</c:v>
                </c:pt>
                <c:pt idx="26">
                  <c:v>4.7709599999999996</c:v>
                </c:pt>
                <c:pt idx="27">
                  <c:v>4.8196499999999993</c:v>
                </c:pt>
                <c:pt idx="28">
                  <c:v>4.9041249999999996</c:v>
                </c:pt>
                <c:pt idx="29">
                  <c:v>4.9371999999999998</c:v>
                </c:pt>
                <c:pt idx="30">
                  <c:v>4.9897749999999998</c:v>
                </c:pt>
                <c:pt idx="31">
                  <c:v>5.0023</c:v>
                </c:pt>
                <c:pt idx="32">
                  <c:v>5.0415199999999993</c:v>
                </c:pt>
                <c:pt idx="33">
                  <c:v>5.0684750000000003</c:v>
                </c:pt>
                <c:pt idx="34">
                  <c:v>5.1153750000000002</c:v>
                </c:pt>
                <c:pt idx="35">
                  <c:v>5.1555400000000002</c:v>
                </c:pt>
                <c:pt idx="36">
                  <c:v>5.1910250000000007</c:v>
                </c:pt>
                <c:pt idx="37">
                  <c:v>5.2181249999999997</c:v>
                </c:pt>
                <c:pt idx="38">
                  <c:v>5.2474999999999987</c:v>
                </c:pt>
                <c:pt idx="39">
                  <c:v>5.2884250000000002</c:v>
                </c:pt>
                <c:pt idx="40">
                  <c:v>5.3014999999999999</c:v>
                </c:pt>
                <c:pt idx="41">
                  <c:v>5.3677799999999998</c:v>
                </c:pt>
                <c:pt idx="42">
                  <c:v>5.3994499999999999</c:v>
                </c:pt>
                <c:pt idx="43">
                  <c:v>5.4641999999999999</c:v>
                </c:pt>
                <c:pt idx="44">
                  <c:v>5.5057999999999998</c:v>
                </c:pt>
                <c:pt idx="45">
                  <c:v>5.5324000000000009</c:v>
                </c:pt>
                <c:pt idx="46">
                  <c:v>5.5548999999999999</c:v>
                </c:pt>
                <c:pt idx="47">
                  <c:v>5.5912250000000006</c:v>
                </c:pt>
                <c:pt idx="48">
                  <c:v>5.6378750000000002</c:v>
                </c:pt>
                <c:pt idx="49">
                  <c:v>5.668075</c:v>
                </c:pt>
                <c:pt idx="50">
                  <c:v>5.7084599999999996</c:v>
                </c:pt>
                <c:pt idx="51">
                  <c:v>5.7701499999999992</c:v>
                </c:pt>
                <c:pt idx="52">
                  <c:v>5.7894199999999998</c:v>
                </c:pt>
                <c:pt idx="53">
                  <c:v>5.8162500000000001</c:v>
                </c:pt>
                <c:pt idx="54">
                  <c:v>5.8622749999999995</c:v>
                </c:pt>
                <c:pt idx="55">
                  <c:v>5.8740199999999998</c:v>
                </c:pt>
                <c:pt idx="56">
                  <c:v>5.9154</c:v>
                </c:pt>
                <c:pt idx="57">
                  <c:v>6.0213749999999999</c:v>
                </c:pt>
                <c:pt idx="58">
                  <c:v>6.0607800000000003</c:v>
                </c:pt>
                <c:pt idx="59">
                  <c:v>6.09945</c:v>
                </c:pt>
                <c:pt idx="60">
                  <c:v>6.1419800000000002</c:v>
                </c:pt>
                <c:pt idx="61">
                  <c:v>6.1815249999999997</c:v>
                </c:pt>
                <c:pt idx="62">
                  <c:v>6.1940750000000007</c:v>
                </c:pt>
                <c:pt idx="63">
                  <c:v>6.2654500000000004</c:v>
                </c:pt>
                <c:pt idx="64">
                  <c:v>6.2903599999999997</c:v>
                </c:pt>
                <c:pt idx="65">
                  <c:v>6.2863749999999996</c:v>
                </c:pt>
                <c:pt idx="66">
                  <c:v>6.3223499999999992</c:v>
                </c:pt>
                <c:pt idx="67">
                  <c:v>6.3804600000000002</c:v>
                </c:pt>
                <c:pt idx="68">
                  <c:v>6.4438999999999993</c:v>
                </c:pt>
                <c:pt idx="69">
                  <c:v>6.5581399999999999</c:v>
                </c:pt>
                <c:pt idx="70">
                  <c:v>6.6686749999999995</c:v>
                </c:pt>
                <c:pt idx="71">
                  <c:v>6.6763000000000003</c:v>
                </c:pt>
                <c:pt idx="72">
                  <c:v>6.7058200000000019</c:v>
                </c:pt>
                <c:pt idx="73">
                  <c:v>6.7753750000000004</c:v>
                </c:pt>
                <c:pt idx="74">
                  <c:v>6.8309249999999997</c:v>
                </c:pt>
                <c:pt idx="75">
                  <c:v>6.8518999999999997</c:v>
                </c:pt>
                <c:pt idx="76">
                  <c:v>6.831525000000001</c:v>
                </c:pt>
                <c:pt idx="77">
                  <c:v>6.8573500000000003</c:v>
                </c:pt>
                <c:pt idx="78">
                  <c:v>6.8606799999999986</c:v>
                </c:pt>
                <c:pt idx="79">
                  <c:v>6.8658250000000001</c:v>
                </c:pt>
                <c:pt idx="80">
                  <c:v>7.008775</c:v>
                </c:pt>
                <c:pt idx="81">
                  <c:v>7.1605799999999995</c:v>
                </c:pt>
                <c:pt idx="82">
                  <c:v>7.0892499999999989</c:v>
                </c:pt>
                <c:pt idx="83">
                  <c:v>7.2101199999999999</c:v>
                </c:pt>
                <c:pt idx="84">
                  <c:v>7.2705250000000001</c:v>
                </c:pt>
                <c:pt idx="85">
                  <c:v>7.2576500000000008</c:v>
                </c:pt>
                <c:pt idx="86">
                  <c:v>7.2889499999999998</c:v>
                </c:pt>
                <c:pt idx="87">
                  <c:v>7.3313799999999993</c:v>
                </c:pt>
                <c:pt idx="88">
                  <c:v>7.4438750000000002</c:v>
                </c:pt>
                <c:pt idx="89">
                  <c:v>7.5151500000000002</c:v>
                </c:pt>
                <c:pt idx="90">
                  <c:v>7.4948800000000002</c:v>
                </c:pt>
                <c:pt idx="91">
                  <c:v>7.5302000000000007</c:v>
                </c:pt>
                <c:pt idx="92">
                  <c:v>7.5554199999999998</c:v>
                </c:pt>
                <c:pt idx="93">
                  <c:v>7.592575000000001</c:v>
                </c:pt>
                <c:pt idx="94">
                  <c:v>7.6596250000000001</c:v>
                </c:pt>
                <c:pt idx="95">
                  <c:v>7.6959</c:v>
                </c:pt>
                <c:pt idx="96">
                  <c:v>7.6745749999999999</c:v>
                </c:pt>
                <c:pt idx="97">
                  <c:v>7.7015750000000001</c:v>
                </c:pt>
                <c:pt idx="98">
                  <c:v>7.6938199999999997</c:v>
                </c:pt>
                <c:pt idx="99">
                  <c:v>7.6956249999999997</c:v>
                </c:pt>
                <c:pt idx="100">
                  <c:v>7.6791500000000008</c:v>
                </c:pt>
                <c:pt idx="101">
                  <c:v>7.6857600000000001</c:v>
                </c:pt>
                <c:pt idx="102">
                  <c:v>7.7216000000000005</c:v>
                </c:pt>
                <c:pt idx="103">
                  <c:v>7.7651499999999993</c:v>
                </c:pt>
                <c:pt idx="104">
                  <c:v>7.7950199999999992</c:v>
                </c:pt>
                <c:pt idx="105">
                  <c:v>7.8343249999999998</c:v>
                </c:pt>
                <c:pt idx="106">
                  <c:v>7.8828000000000005</c:v>
                </c:pt>
                <c:pt idx="107">
                  <c:v>7.8716599999999985</c:v>
                </c:pt>
                <c:pt idx="108">
                  <c:v>7.8953000000000007</c:v>
                </c:pt>
                <c:pt idx="109">
                  <c:v>7.9249000000000001</c:v>
                </c:pt>
                <c:pt idx="110">
                  <c:v>7.9887800000000002</c:v>
                </c:pt>
                <c:pt idx="111">
                  <c:v>8.0682500000000008</c:v>
                </c:pt>
                <c:pt idx="112">
                  <c:v>8.1561500000000002</c:v>
                </c:pt>
                <c:pt idx="113">
                  <c:v>8.1950399999999988</c:v>
                </c:pt>
                <c:pt idx="114">
                  <c:v>8.2695499999999988</c:v>
                </c:pt>
                <c:pt idx="115">
                  <c:v>8.3516200000000005</c:v>
                </c:pt>
                <c:pt idx="116">
                  <c:v>8.3777999999999988</c:v>
                </c:pt>
                <c:pt idx="117">
                  <c:v>8.3734249999999992</c:v>
                </c:pt>
                <c:pt idx="118">
                  <c:v>8.4002799999999986</c:v>
                </c:pt>
                <c:pt idx="119">
                  <c:v>8.4215750000000007</c:v>
                </c:pt>
                <c:pt idx="120">
                  <c:v>8.4774249999999984</c:v>
                </c:pt>
                <c:pt idx="121">
                  <c:v>8.5574999999999992</c:v>
                </c:pt>
                <c:pt idx="122">
                  <c:v>8.6031250000000004</c:v>
                </c:pt>
                <c:pt idx="123">
                  <c:v>8.6409249999999993</c:v>
                </c:pt>
                <c:pt idx="124">
                  <c:v>8.6689799999999995</c:v>
                </c:pt>
                <c:pt idx="125">
                  <c:v>8.7324249999999992</c:v>
                </c:pt>
                <c:pt idx="126">
                  <c:v>8.7989249999999988</c:v>
                </c:pt>
                <c:pt idx="127">
                  <c:v>8.86402</c:v>
                </c:pt>
                <c:pt idx="128">
                  <c:v>8.9179999999999993</c:v>
                </c:pt>
                <c:pt idx="129">
                  <c:v>8.9935600000000004</c:v>
                </c:pt>
                <c:pt idx="130">
                  <c:v>9.1087000000000007</c:v>
                </c:pt>
                <c:pt idx="131">
                  <c:v>9.234650000000002</c:v>
                </c:pt>
                <c:pt idx="132">
                  <c:v>9.2655399999999997</c:v>
                </c:pt>
                <c:pt idx="133">
                  <c:v>9.2631499999999996</c:v>
                </c:pt>
                <c:pt idx="134">
                  <c:v>9.3232750000000006</c:v>
                </c:pt>
                <c:pt idx="135">
                  <c:v>9.3580000000000005</c:v>
                </c:pt>
                <c:pt idx="136">
                  <c:v>9.3861600000000003</c:v>
                </c:pt>
                <c:pt idx="137">
                  <c:v>9.4273749999999996</c:v>
                </c:pt>
                <c:pt idx="138">
                  <c:v>9.4840399999999985</c:v>
                </c:pt>
                <c:pt idx="139">
                  <c:v>9.5302999999999987</c:v>
                </c:pt>
                <c:pt idx="140">
                  <c:v>9.5847249999999988</c:v>
                </c:pt>
                <c:pt idx="141">
                  <c:v>9.6834600000000002</c:v>
                </c:pt>
                <c:pt idx="142">
                  <c:v>9.718375</c:v>
                </c:pt>
                <c:pt idx="143">
                  <c:v>9.7919000000000018</c:v>
                </c:pt>
                <c:pt idx="144">
                  <c:v>9.8621599999999994</c:v>
                </c:pt>
                <c:pt idx="145">
                  <c:v>9.9233250000000002</c:v>
                </c:pt>
                <c:pt idx="146">
                  <c:v>9.9915000000000003</c:v>
                </c:pt>
                <c:pt idx="147">
                  <c:v>10.073619999999998</c:v>
                </c:pt>
                <c:pt idx="148">
                  <c:v>10.139825</c:v>
                </c:pt>
                <c:pt idx="149">
                  <c:v>10.162799999999999</c:v>
                </c:pt>
                <c:pt idx="150">
                  <c:v>10.216900000000001</c:v>
                </c:pt>
                <c:pt idx="151">
                  <c:v>10.211975000000001</c:v>
                </c:pt>
                <c:pt idx="152">
                  <c:v>10.334100000000001</c:v>
                </c:pt>
                <c:pt idx="153">
                  <c:v>10.294180000000001</c:v>
                </c:pt>
                <c:pt idx="154">
                  <c:v>10.374600000000001</c:v>
                </c:pt>
                <c:pt idx="155">
                  <c:v>10.46674</c:v>
                </c:pt>
                <c:pt idx="156">
                  <c:v>10.5152</c:v>
                </c:pt>
                <c:pt idx="157">
                  <c:v>10.614424999999999</c:v>
                </c:pt>
                <c:pt idx="158">
                  <c:v>10.665299999999998</c:v>
                </c:pt>
                <c:pt idx="159">
                  <c:v>10.68266</c:v>
                </c:pt>
                <c:pt idx="160">
                  <c:v>10.702249999999999</c:v>
                </c:pt>
                <c:pt idx="161">
                  <c:v>10.735900000000001</c:v>
                </c:pt>
                <c:pt idx="162">
                  <c:v>10.782380000000002</c:v>
                </c:pt>
                <c:pt idx="163">
                  <c:v>10.8329</c:v>
                </c:pt>
                <c:pt idx="164">
                  <c:v>10.86454</c:v>
                </c:pt>
                <c:pt idx="165">
                  <c:v>10.913975000000001</c:v>
                </c:pt>
                <c:pt idx="166">
                  <c:v>10.966375000000001</c:v>
                </c:pt>
                <c:pt idx="167">
                  <c:v>10.928420000000003</c:v>
                </c:pt>
                <c:pt idx="168">
                  <c:v>10.957650000000001</c:v>
                </c:pt>
                <c:pt idx="169">
                  <c:v>11.007175</c:v>
                </c:pt>
                <c:pt idx="170">
                  <c:v>11.085000000000003</c:v>
                </c:pt>
                <c:pt idx="171">
                  <c:v>11.146175000000001</c:v>
                </c:pt>
                <c:pt idx="172">
                  <c:v>11.185099999999998</c:v>
                </c:pt>
                <c:pt idx="173">
                  <c:v>11.256680000000001</c:v>
                </c:pt>
                <c:pt idx="174">
                  <c:v>11.27885</c:v>
                </c:pt>
                <c:pt idx="175">
                  <c:v>11.3697</c:v>
                </c:pt>
                <c:pt idx="176">
                  <c:v>11.378350000000003</c:v>
                </c:pt>
                <c:pt idx="177">
                  <c:v>11.375674999999999</c:v>
                </c:pt>
                <c:pt idx="178">
                  <c:v>11.422360000000001</c:v>
                </c:pt>
                <c:pt idx="179">
                  <c:v>11.471299999999999</c:v>
                </c:pt>
                <c:pt idx="180">
                  <c:v>11.525824999999999</c:v>
                </c:pt>
                <c:pt idx="181">
                  <c:v>11.563874999999998</c:v>
                </c:pt>
                <c:pt idx="182">
                  <c:v>11.626479999999999</c:v>
                </c:pt>
                <c:pt idx="183">
                  <c:v>11.666924999999999</c:v>
                </c:pt>
                <c:pt idx="184">
                  <c:v>11.717420000000002</c:v>
                </c:pt>
                <c:pt idx="185">
                  <c:v>11.715775000000001</c:v>
                </c:pt>
                <c:pt idx="186">
                  <c:v>11.768599999999999</c:v>
                </c:pt>
                <c:pt idx="187">
                  <c:v>11.814219999999997</c:v>
                </c:pt>
                <c:pt idx="188">
                  <c:v>11.863800000000001</c:v>
                </c:pt>
                <c:pt idx="189">
                  <c:v>11.933</c:v>
                </c:pt>
                <c:pt idx="190">
                  <c:v>11.955180000000002</c:v>
                </c:pt>
                <c:pt idx="191">
                  <c:v>11.973924999999999</c:v>
                </c:pt>
                <c:pt idx="192">
                  <c:v>11.991819999999997</c:v>
                </c:pt>
                <c:pt idx="193">
                  <c:v>11.98555</c:v>
                </c:pt>
                <c:pt idx="194">
                  <c:v>11.998500000000002</c:v>
                </c:pt>
                <c:pt idx="195">
                  <c:v>12.080375</c:v>
                </c:pt>
                <c:pt idx="196">
                  <c:v>12.10432</c:v>
                </c:pt>
                <c:pt idx="197">
                  <c:v>12.154399999999999</c:v>
                </c:pt>
                <c:pt idx="198">
                  <c:v>12.199125</c:v>
                </c:pt>
                <c:pt idx="199">
                  <c:v>12.2272</c:v>
                </c:pt>
                <c:pt idx="200">
                  <c:v>12.257475000000001</c:v>
                </c:pt>
                <c:pt idx="201">
                  <c:v>12.303840000000001</c:v>
                </c:pt>
                <c:pt idx="202">
                  <c:v>12.286625000000001</c:v>
                </c:pt>
                <c:pt idx="203">
                  <c:v>12.40185</c:v>
                </c:pt>
                <c:pt idx="204">
                  <c:v>12.473280000000001</c:v>
                </c:pt>
                <c:pt idx="205">
                  <c:v>12.508449999999998</c:v>
                </c:pt>
                <c:pt idx="206">
                  <c:v>12.566774999999998</c:v>
                </c:pt>
                <c:pt idx="207">
                  <c:v>12.609075000000001</c:v>
                </c:pt>
                <c:pt idx="208">
                  <c:v>12.672459999999999</c:v>
                </c:pt>
                <c:pt idx="209">
                  <c:v>12.750674999999999</c:v>
                </c:pt>
                <c:pt idx="210">
                  <c:v>12.785100000000002</c:v>
                </c:pt>
                <c:pt idx="211">
                  <c:v>12.824624999999999</c:v>
                </c:pt>
                <c:pt idx="212">
                  <c:v>12.908700000000001</c:v>
                </c:pt>
                <c:pt idx="213">
                  <c:v>13.04922</c:v>
                </c:pt>
                <c:pt idx="214">
                  <c:v>13.147725000000001</c:v>
                </c:pt>
                <c:pt idx="215">
                  <c:v>13.208575000000002</c:v>
                </c:pt>
                <c:pt idx="216">
                  <c:v>13.281360000000001</c:v>
                </c:pt>
                <c:pt idx="217">
                  <c:v>13.351650000000001</c:v>
                </c:pt>
                <c:pt idx="218">
                  <c:v>13.705275000000002</c:v>
                </c:pt>
                <c:pt idx="219">
                  <c:v>14.58934</c:v>
                </c:pt>
                <c:pt idx="220">
                  <c:v>15.25975</c:v>
                </c:pt>
                <c:pt idx="221">
                  <c:v>15.452724999999999</c:v>
                </c:pt>
                <c:pt idx="222">
                  <c:v>15.521040000000003</c:v>
                </c:pt>
                <c:pt idx="223">
                  <c:v>15.521975000000001</c:v>
                </c:pt>
                <c:pt idx="224">
                  <c:v>15.668799999999999</c:v>
                </c:pt>
                <c:pt idx="225">
                  <c:v>15.776475</c:v>
                </c:pt>
                <c:pt idx="226">
                  <c:v>15.920674999999999</c:v>
                </c:pt>
                <c:pt idx="227">
                  <c:v>16.052119999999999</c:v>
                </c:pt>
                <c:pt idx="228">
                  <c:v>16.204750000000001</c:v>
                </c:pt>
                <c:pt idx="229">
                  <c:v>16.380624999999998</c:v>
                </c:pt>
                <c:pt idx="230">
                  <c:v>16.632540000000002</c:v>
                </c:pt>
                <c:pt idx="231">
                  <c:v>16.858974999999997</c:v>
                </c:pt>
                <c:pt idx="232">
                  <c:v>17.046900000000001</c:v>
                </c:pt>
                <c:pt idx="233">
                  <c:v>17.084559999999996</c:v>
                </c:pt>
                <c:pt idx="234">
                  <c:v>17.193925</c:v>
                </c:pt>
                <c:pt idx="235">
                  <c:v>17.351050000000001</c:v>
                </c:pt>
                <c:pt idx="236">
                  <c:v>17.512460000000001</c:v>
                </c:pt>
                <c:pt idx="237">
                  <c:v>17.646374999999999</c:v>
                </c:pt>
                <c:pt idx="238">
                  <c:v>17.803549999999998</c:v>
                </c:pt>
                <c:pt idx="239">
                  <c:v>17.94764</c:v>
                </c:pt>
                <c:pt idx="240">
                  <c:v>18.039750000000002</c:v>
                </c:pt>
                <c:pt idx="241">
                  <c:v>18.070275000000002</c:v>
                </c:pt>
                <c:pt idx="242">
                  <c:v>18.094999999999999</c:v>
                </c:pt>
                <c:pt idx="243">
                  <c:v>18.110150000000001</c:v>
                </c:pt>
                <c:pt idx="244">
                  <c:v>18.054650000000002</c:v>
                </c:pt>
                <c:pt idx="245">
                  <c:v>18.023760000000003</c:v>
                </c:pt>
                <c:pt idx="246">
                  <c:v>18.009550000000004</c:v>
                </c:pt>
                <c:pt idx="247">
                  <c:v>18.011599999999998</c:v>
                </c:pt>
                <c:pt idx="248">
                  <c:v>17.9282</c:v>
                </c:pt>
                <c:pt idx="249">
                  <c:v>17.798475</c:v>
                </c:pt>
                <c:pt idx="250">
                  <c:v>17.751559999999998</c:v>
                </c:pt>
                <c:pt idx="251">
                  <c:v>17.808199999999999</c:v>
                </c:pt>
                <c:pt idx="252">
                  <c:v>17.7836</c:v>
                </c:pt>
                <c:pt idx="253">
                  <c:v>17.707699999999999</c:v>
                </c:pt>
                <c:pt idx="254">
                  <c:v>17.427859999999999</c:v>
                </c:pt>
                <c:pt idx="255">
                  <c:v>17.191675</c:v>
                </c:pt>
                <c:pt idx="256">
                  <c:v>17.136299999999999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2A-4116-925C-54D1D25A7B6E}"/>
            </c:ext>
          </c:extLst>
        </c:ser>
        <c:ser>
          <c:idx val="1"/>
          <c:order val="1"/>
          <c:tx>
            <c:strRef>
              <c:f>Sheet4!$H$349</c:f>
              <c:strCache>
                <c:ptCount val="1"/>
                <c:pt idx="0">
                  <c:v>Eirozonas, izņemot ECB un nacionālās centrālās bankas (EUR)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Sheet4!$A$350:$A$606</c:f>
              <c:strCache>
                <c:ptCount val="253"/>
                <c:pt idx="0">
                  <c:v>2002</c:v>
                </c:pt>
                <c:pt idx="12">
                  <c:v>2003</c:v>
                </c:pt>
                <c:pt idx="24">
                  <c:v>2004</c:v>
                </c:pt>
                <c:pt idx="36">
                  <c:v>2005</c:v>
                </c:pt>
                <c:pt idx="48">
                  <c:v>2006</c:v>
                </c:pt>
                <c:pt idx="60">
                  <c:v>2007</c:v>
                </c:pt>
                <c:pt idx="72">
                  <c:v>2008</c:v>
                </c:pt>
                <c:pt idx="84">
                  <c:v>2009</c:v>
                </c:pt>
                <c:pt idx="96">
                  <c:v>2010</c:v>
                </c:pt>
                <c:pt idx="108">
                  <c:v>2011</c:v>
                </c:pt>
                <c:pt idx="120">
                  <c:v>2012</c:v>
                </c:pt>
                <c:pt idx="132">
                  <c:v>2013</c:v>
                </c:pt>
                <c:pt idx="144">
                  <c:v>2014</c:v>
                </c:pt>
                <c:pt idx="156">
                  <c:v>2015</c:v>
                </c:pt>
                <c:pt idx="168">
                  <c:v>2016</c:v>
                </c:pt>
                <c:pt idx="180">
                  <c:v>2017</c:v>
                </c:pt>
                <c:pt idx="192">
                  <c:v>2018</c:v>
                </c:pt>
                <c:pt idx="204">
                  <c:v>2019</c:v>
                </c:pt>
                <c:pt idx="216">
                  <c:v>2020</c:v>
                </c:pt>
                <c:pt idx="228">
                  <c:v>2021</c:v>
                </c:pt>
                <c:pt idx="240">
                  <c:v>2022</c:v>
                </c:pt>
                <c:pt idx="252">
                  <c:v>2023</c:v>
                </c:pt>
              </c:strCache>
            </c:strRef>
          </c:cat>
          <c:val>
            <c:numRef>
              <c:f>Sheet4!$H$350:$H$606</c:f>
              <c:numCache>
                <c:formatCode>General</c:formatCode>
                <c:ptCount val="257"/>
                <c:pt idx="0">
                  <c:v>5.8256449999999997</c:v>
                </c:pt>
                <c:pt idx="1">
                  <c:v>5.8255939999999997</c:v>
                </c:pt>
                <c:pt idx="2">
                  <c:v>5.8432519999999997</c:v>
                </c:pt>
                <c:pt idx="3">
                  <c:v>5.870641</c:v>
                </c:pt>
                <c:pt idx="4">
                  <c:v>5.8901890000000003</c:v>
                </c:pt>
                <c:pt idx="5">
                  <c:v>5.9098220000000001</c:v>
                </c:pt>
                <c:pt idx="6">
                  <c:v>5.8860340000000004</c:v>
                </c:pt>
                <c:pt idx="7">
                  <c:v>5.8615969999999997</c:v>
                </c:pt>
                <c:pt idx="8">
                  <c:v>5.9097670000000004</c:v>
                </c:pt>
                <c:pt idx="9">
                  <c:v>5.9218679999999999</c:v>
                </c:pt>
                <c:pt idx="10">
                  <c:v>5.965109</c:v>
                </c:pt>
                <c:pt idx="11">
                  <c:v>6.061229</c:v>
                </c:pt>
                <c:pt idx="12">
                  <c:v>6.0385140000000002</c:v>
                </c:pt>
                <c:pt idx="13">
                  <c:v>6.0771389999999998</c:v>
                </c:pt>
                <c:pt idx="14">
                  <c:v>6.1210139999999997</c:v>
                </c:pt>
                <c:pt idx="15">
                  <c:v>6.1510870000000004</c:v>
                </c:pt>
                <c:pt idx="16">
                  <c:v>6.2086300000000003</c:v>
                </c:pt>
                <c:pt idx="17">
                  <c:v>6.2441399999999998</c:v>
                </c:pt>
                <c:pt idx="18">
                  <c:v>6.2449450000000004</c:v>
                </c:pt>
                <c:pt idx="19">
                  <c:v>6.240818</c:v>
                </c:pt>
                <c:pt idx="20">
                  <c:v>6.257142</c:v>
                </c:pt>
                <c:pt idx="21">
                  <c:v>6.2896049999999999</c:v>
                </c:pt>
                <c:pt idx="22">
                  <c:v>6.3358460000000001</c:v>
                </c:pt>
                <c:pt idx="23">
                  <c:v>6.4121839999999999</c:v>
                </c:pt>
                <c:pt idx="24">
                  <c:v>6.3996639999999996</c:v>
                </c:pt>
                <c:pt idx="25">
                  <c:v>6.4259510000000004</c:v>
                </c:pt>
                <c:pt idx="26">
                  <c:v>6.4502350000000002</c:v>
                </c:pt>
                <c:pt idx="27">
                  <c:v>6.486548</c:v>
                </c:pt>
                <c:pt idx="28">
                  <c:v>6.5235849999999997</c:v>
                </c:pt>
                <c:pt idx="29">
                  <c:v>6.5643770000000004</c:v>
                </c:pt>
                <c:pt idx="30">
                  <c:v>6.5653230000000002</c:v>
                </c:pt>
                <c:pt idx="31">
                  <c:v>6.5345300000000002</c:v>
                </c:pt>
                <c:pt idx="32">
                  <c:v>6.5858980000000003</c:v>
                </c:pt>
                <c:pt idx="33">
                  <c:v>6.6239169999999996</c:v>
                </c:pt>
                <c:pt idx="34">
                  <c:v>6.6568860000000001</c:v>
                </c:pt>
                <c:pt idx="35">
                  <c:v>6.7785399999999996</c:v>
                </c:pt>
                <c:pt idx="36">
                  <c:v>6.7791670000000002</c:v>
                </c:pt>
                <c:pt idx="37">
                  <c:v>6.7979779999999996</c:v>
                </c:pt>
                <c:pt idx="38">
                  <c:v>6.832319</c:v>
                </c:pt>
                <c:pt idx="39">
                  <c:v>6.8818799999999998</c:v>
                </c:pt>
                <c:pt idx="40">
                  <c:v>6.9358610000000001</c:v>
                </c:pt>
                <c:pt idx="41">
                  <c:v>7.0721889999999998</c:v>
                </c:pt>
                <c:pt idx="42">
                  <c:v>7.1101559999999999</c:v>
                </c:pt>
                <c:pt idx="43">
                  <c:v>7.0563799999999999</c:v>
                </c:pt>
                <c:pt idx="44">
                  <c:v>7.1391390000000001</c:v>
                </c:pt>
                <c:pt idx="45">
                  <c:v>7.1831959999999997</c:v>
                </c:pt>
                <c:pt idx="46">
                  <c:v>7.2122640000000002</c:v>
                </c:pt>
                <c:pt idx="47">
                  <c:v>7.386698</c:v>
                </c:pt>
                <c:pt idx="48">
                  <c:v>7.3731229999999996</c:v>
                </c:pt>
                <c:pt idx="49">
                  <c:v>7.4038399999999998</c:v>
                </c:pt>
                <c:pt idx="50">
                  <c:v>7.4896520000000004</c:v>
                </c:pt>
                <c:pt idx="51">
                  <c:v>7.5894750000000002</c:v>
                </c:pt>
                <c:pt idx="52">
                  <c:v>7.6101520000000002</c:v>
                </c:pt>
                <c:pt idx="53">
                  <c:v>7.6757780000000002</c:v>
                </c:pt>
                <c:pt idx="54">
                  <c:v>7.6727270000000001</c:v>
                </c:pt>
                <c:pt idx="55">
                  <c:v>7.6694690000000003</c:v>
                </c:pt>
                <c:pt idx="56">
                  <c:v>7.7931900000000001</c:v>
                </c:pt>
                <c:pt idx="57">
                  <c:v>7.8008949999999997</c:v>
                </c:pt>
                <c:pt idx="58">
                  <c:v>7.8668430000000003</c:v>
                </c:pt>
                <c:pt idx="59">
                  <c:v>8.0474370000000004</c:v>
                </c:pt>
                <c:pt idx="60">
                  <c:v>8.0451828750000001</c:v>
                </c:pt>
                <c:pt idx="61">
                  <c:v>8.073168622999999</c:v>
                </c:pt>
                <c:pt idx="62">
                  <c:v>8.2359880390000004</c:v>
                </c:pt>
                <c:pt idx="63">
                  <c:v>8.2783706450000007</c:v>
                </c:pt>
                <c:pt idx="64">
                  <c:v>8.3726016580000007</c:v>
                </c:pt>
                <c:pt idx="65">
                  <c:v>8.4890976949999999</c:v>
                </c:pt>
                <c:pt idx="66">
                  <c:v>8.5014694140000007</c:v>
                </c:pt>
                <c:pt idx="67">
                  <c:v>8.4883792790000019</c:v>
                </c:pt>
                <c:pt idx="68">
                  <c:v>8.6032488740000002</c:v>
                </c:pt>
                <c:pt idx="69">
                  <c:v>8.8209160549999996</c:v>
                </c:pt>
                <c:pt idx="70">
                  <c:v>8.9165602039999996</c:v>
                </c:pt>
                <c:pt idx="71">
                  <c:v>9.0633516780000001</c:v>
                </c:pt>
                <c:pt idx="72">
                  <c:v>9.1117361190000015</c:v>
                </c:pt>
                <c:pt idx="73">
                  <c:v>9.1523992559999989</c:v>
                </c:pt>
                <c:pt idx="74">
                  <c:v>9.238232287999999</c:v>
                </c:pt>
                <c:pt idx="75">
                  <c:v>9.324577004</c:v>
                </c:pt>
                <c:pt idx="76">
                  <c:v>9.406529315000002</c:v>
                </c:pt>
                <c:pt idx="77">
                  <c:v>9.4837792969999999</c:v>
                </c:pt>
                <c:pt idx="78">
                  <c:v>9.4697190690000017</c:v>
                </c:pt>
                <c:pt idx="79">
                  <c:v>9.4991194419999978</c:v>
                </c:pt>
                <c:pt idx="80">
                  <c:v>9.5867386850000003</c:v>
                </c:pt>
                <c:pt idx="81">
                  <c:v>9.7174316830000027</c:v>
                </c:pt>
                <c:pt idx="82">
                  <c:v>9.8109982320000011</c:v>
                </c:pt>
                <c:pt idx="83">
                  <c:v>9.8902252050000001</c:v>
                </c:pt>
                <c:pt idx="84">
                  <c:v>9.9724477320000009</c:v>
                </c:pt>
                <c:pt idx="85">
                  <c:v>9.9832861699999995</c:v>
                </c:pt>
                <c:pt idx="86">
                  <c:v>9.9976237290000007</c:v>
                </c:pt>
                <c:pt idx="87">
                  <c:v>10.057525688</c:v>
                </c:pt>
                <c:pt idx="88">
                  <c:v>10.067038791</c:v>
                </c:pt>
                <c:pt idx="89">
                  <c:v>10.154569390000001</c:v>
                </c:pt>
                <c:pt idx="90">
                  <c:v>10.060591965</c:v>
                </c:pt>
                <c:pt idx="91">
                  <c:v>10.023056725000002</c:v>
                </c:pt>
                <c:pt idx="92">
                  <c:v>10.070271327</c:v>
                </c:pt>
                <c:pt idx="93">
                  <c:v>10.072632485</c:v>
                </c:pt>
                <c:pt idx="94">
                  <c:v>10.0809918</c:v>
                </c:pt>
                <c:pt idx="95">
                  <c:v>10.187434633999997</c:v>
                </c:pt>
                <c:pt idx="96">
                  <c:v>10.179489615</c:v>
                </c:pt>
                <c:pt idx="97">
                  <c:v>10.187747937999999</c:v>
                </c:pt>
                <c:pt idx="98">
                  <c:v>10.202137494</c:v>
                </c:pt>
                <c:pt idx="99">
                  <c:v>10.283304142</c:v>
                </c:pt>
                <c:pt idx="100">
                  <c:v>10.304518159999999</c:v>
                </c:pt>
                <c:pt idx="101">
                  <c:v>10.470921586999999</c:v>
                </c:pt>
                <c:pt idx="102">
                  <c:v>10.492603311999998</c:v>
                </c:pt>
                <c:pt idx="103">
                  <c:v>10.502146486999999</c:v>
                </c:pt>
                <c:pt idx="104">
                  <c:v>10.523766383</c:v>
                </c:pt>
                <c:pt idx="105">
                  <c:v>10.59018689</c:v>
                </c:pt>
                <c:pt idx="106">
                  <c:v>10.719581289232998</c:v>
                </c:pt>
                <c:pt idx="107">
                  <c:v>10.753836512999998</c:v>
                </c:pt>
                <c:pt idx="108">
                  <c:v>10.707986207000001</c:v>
                </c:pt>
                <c:pt idx="109">
                  <c:v>10.770345273</c:v>
                </c:pt>
                <c:pt idx="110">
                  <c:v>10.782095606</c:v>
                </c:pt>
                <c:pt idx="111">
                  <c:v>10.841193256</c:v>
                </c:pt>
                <c:pt idx="112">
                  <c:v>10.880787934000001</c:v>
                </c:pt>
                <c:pt idx="113">
                  <c:v>10.933033359000001</c:v>
                </c:pt>
                <c:pt idx="114">
                  <c:v>10.889948388000001</c:v>
                </c:pt>
                <c:pt idx="115">
                  <c:v>10.911677757</c:v>
                </c:pt>
                <c:pt idx="116">
                  <c:v>11.005425030000001</c:v>
                </c:pt>
                <c:pt idx="117">
                  <c:v>10.970088577</c:v>
                </c:pt>
                <c:pt idx="118">
                  <c:v>10.941291469000001</c:v>
                </c:pt>
                <c:pt idx="119">
                  <c:v>10.95484834</c:v>
                </c:pt>
                <c:pt idx="120">
                  <c:v>10.987588682</c:v>
                </c:pt>
                <c:pt idx="121">
                  <c:v>10.995016961000001</c:v>
                </c:pt>
                <c:pt idx="122">
                  <c:v>11.003599378999999</c:v>
                </c:pt>
                <c:pt idx="123">
                  <c:v>11.005765779000003</c:v>
                </c:pt>
                <c:pt idx="124">
                  <c:v>11.026966722000001</c:v>
                </c:pt>
                <c:pt idx="125">
                  <c:v>11.040754165000001</c:v>
                </c:pt>
                <c:pt idx="126">
                  <c:v>10.990196687999999</c:v>
                </c:pt>
                <c:pt idx="127">
                  <c:v>10.964705832999998</c:v>
                </c:pt>
                <c:pt idx="128">
                  <c:v>11.03313749</c:v>
                </c:pt>
                <c:pt idx="129">
                  <c:v>11.009812290999999</c:v>
                </c:pt>
                <c:pt idx="130">
                  <c:v>11.039961731</c:v>
                </c:pt>
                <c:pt idx="131">
                  <c:v>11.038608347</c:v>
                </c:pt>
                <c:pt idx="132">
                  <c:v>11.051539139000001</c:v>
                </c:pt>
                <c:pt idx="133">
                  <c:v>11.114359612000001</c:v>
                </c:pt>
                <c:pt idx="134">
                  <c:v>11.221386449999999</c:v>
                </c:pt>
                <c:pt idx="135">
                  <c:v>11.185175421</c:v>
                </c:pt>
                <c:pt idx="136">
                  <c:v>11.253441699</c:v>
                </c:pt>
                <c:pt idx="137">
                  <c:v>11.319598496000001</c:v>
                </c:pt>
                <c:pt idx="138">
                  <c:v>11.206260682</c:v>
                </c:pt>
                <c:pt idx="139">
                  <c:v>11.131216577</c:v>
                </c:pt>
                <c:pt idx="140">
                  <c:v>11.121158996000002</c:v>
                </c:pt>
                <c:pt idx="141">
                  <c:v>11.077755753</c:v>
                </c:pt>
                <c:pt idx="142">
                  <c:v>11.122158184</c:v>
                </c:pt>
                <c:pt idx="143">
                  <c:v>11.089445718999999</c:v>
                </c:pt>
                <c:pt idx="144">
                  <c:v>11.074895275000001</c:v>
                </c:pt>
                <c:pt idx="145">
                  <c:v>11.115635640000001</c:v>
                </c:pt>
                <c:pt idx="146">
                  <c:v>11.133026529999999</c:v>
                </c:pt>
                <c:pt idx="147">
                  <c:v>11.06686741</c:v>
                </c:pt>
                <c:pt idx="148">
                  <c:v>11.121670486000001</c:v>
                </c:pt>
                <c:pt idx="149">
                  <c:v>11.197045439</c:v>
                </c:pt>
                <c:pt idx="150">
                  <c:v>11.178613571</c:v>
                </c:pt>
                <c:pt idx="151">
                  <c:v>11.216717086000001</c:v>
                </c:pt>
                <c:pt idx="152">
                  <c:v>11.21233097</c:v>
                </c:pt>
                <c:pt idx="153">
                  <c:v>11.215703535000001</c:v>
                </c:pt>
                <c:pt idx="154">
                  <c:v>11.315223324999998</c:v>
                </c:pt>
                <c:pt idx="155">
                  <c:v>11.322703911000001</c:v>
                </c:pt>
                <c:pt idx="156">
                  <c:v>11.425651683</c:v>
                </c:pt>
                <c:pt idx="157">
                  <c:v>11.462558336000001</c:v>
                </c:pt>
                <c:pt idx="158">
                  <c:v>11.526983012000001</c:v>
                </c:pt>
                <c:pt idx="159">
                  <c:v>11.503459805</c:v>
                </c:pt>
                <c:pt idx="160">
                  <c:v>11.560039005</c:v>
                </c:pt>
                <c:pt idx="161">
                  <c:v>11.541326109</c:v>
                </c:pt>
                <c:pt idx="162">
                  <c:v>11.558476129000001</c:v>
                </c:pt>
                <c:pt idx="163">
                  <c:v>11.563157045999999</c:v>
                </c:pt>
                <c:pt idx="164">
                  <c:v>11.549065531000002</c:v>
                </c:pt>
                <c:pt idx="165">
                  <c:v>11.603029495000001</c:v>
                </c:pt>
                <c:pt idx="166">
                  <c:v>11.627557025999998</c:v>
                </c:pt>
                <c:pt idx="167">
                  <c:v>11.623021377999999</c:v>
                </c:pt>
                <c:pt idx="168">
                  <c:v>11.717328174999999</c:v>
                </c:pt>
                <c:pt idx="169">
                  <c:v>11.762918407999999</c:v>
                </c:pt>
                <c:pt idx="170">
                  <c:v>11.797879882000002</c:v>
                </c:pt>
                <c:pt idx="171">
                  <c:v>11.838085030000002</c:v>
                </c:pt>
                <c:pt idx="172">
                  <c:v>11.849999301</c:v>
                </c:pt>
                <c:pt idx="173">
                  <c:v>11.871097964000001</c:v>
                </c:pt>
                <c:pt idx="174">
                  <c:v>11.875012859000002</c:v>
                </c:pt>
                <c:pt idx="175">
                  <c:v>11.856621592</c:v>
                </c:pt>
                <c:pt idx="176">
                  <c:v>11.822009746999999</c:v>
                </c:pt>
                <c:pt idx="177">
                  <c:v>11.815883904000001</c:v>
                </c:pt>
                <c:pt idx="178">
                  <c:v>11.895178073</c:v>
                </c:pt>
                <c:pt idx="179">
                  <c:v>11.987431227</c:v>
                </c:pt>
                <c:pt idx="180">
                  <c:v>11.962395871</c:v>
                </c:pt>
                <c:pt idx="181">
                  <c:v>11.979396259000003</c:v>
                </c:pt>
                <c:pt idx="182">
                  <c:v>12.065366963999999</c:v>
                </c:pt>
                <c:pt idx="183">
                  <c:v>12.097190618000001</c:v>
                </c:pt>
                <c:pt idx="184">
                  <c:v>12.072745201</c:v>
                </c:pt>
                <c:pt idx="185">
                  <c:v>12.095938410999999</c:v>
                </c:pt>
                <c:pt idx="186">
                  <c:v>12.093285074999999</c:v>
                </c:pt>
                <c:pt idx="187">
                  <c:v>12.134115565000002</c:v>
                </c:pt>
                <c:pt idx="188">
                  <c:v>12.135905229</c:v>
                </c:pt>
                <c:pt idx="189">
                  <c:v>12.155062527</c:v>
                </c:pt>
                <c:pt idx="190">
                  <c:v>12.200268951</c:v>
                </c:pt>
                <c:pt idx="191">
                  <c:v>12.223536018000001</c:v>
                </c:pt>
                <c:pt idx="192">
                  <c:v>12.258972813000002</c:v>
                </c:pt>
                <c:pt idx="193">
                  <c:v>12.236101133000002</c:v>
                </c:pt>
                <c:pt idx="194">
                  <c:v>12.274375291</c:v>
                </c:pt>
                <c:pt idx="195">
                  <c:v>12.3066426206</c:v>
                </c:pt>
                <c:pt idx="196">
                  <c:v>12.424417932100003</c:v>
                </c:pt>
                <c:pt idx="197">
                  <c:v>12.503537184399999</c:v>
                </c:pt>
                <c:pt idx="198">
                  <c:v>12.503581946699999</c:v>
                </c:pt>
                <c:pt idx="199">
                  <c:v>12.509836097699999</c:v>
                </c:pt>
                <c:pt idx="200">
                  <c:v>12.515378942400002</c:v>
                </c:pt>
                <c:pt idx="201">
                  <c:v>12.5255448128</c:v>
                </c:pt>
                <c:pt idx="202">
                  <c:v>12.6276646961</c:v>
                </c:pt>
                <c:pt idx="203">
                  <c:v>12.645155643199999</c:v>
                </c:pt>
                <c:pt idx="204">
                  <c:v>12.6822657379</c:v>
                </c:pt>
                <c:pt idx="205">
                  <c:v>12.725592092099999</c:v>
                </c:pt>
                <c:pt idx="206">
                  <c:v>12.8512553838</c:v>
                </c:pt>
                <c:pt idx="207">
                  <c:v>12.9215913892</c:v>
                </c:pt>
                <c:pt idx="208">
                  <c:v>13.001871134599998</c:v>
                </c:pt>
                <c:pt idx="209">
                  <c:v>13.0630561565</c:v>
                </c:pt>
                <c:pt idx="210">
                  <c:v>13.082080373700002</c:v>
                </c:pt>
                <c:pt idx="211">
                  <c:v>13.181151493600002</c:v>
                </c:pt>
                <c:pt idx="212">
                  <c:v>13.1670003708</c:v>
                </c:pt>
                <c:pt idx="213">
                  <c:v>13.244776053400003</c:v>
                </c:pt>
                <c:pt idx="214">
                  <c:v>13.3340403035</c:v>
                </c:pt>
                <c:pt idx="215">
                  <c:v>13.2693348756</c:v>
                </c:pt>
                <c:pt idx="216">
                  <c:v>13.254643528000001</c:v>
                </c:pt>
                <c:pt idx="217">
                  <c:v>13.339922077999999</c:v>
                </c:pt>
                <c:pt idx="218">
                  <c:v>13.638280884700002</c:v>
                </c:pt>
                <c:pt idx="219">
                  <c:v>13.775923927999999</c:v>
                </c:pt>
                <c:pt idx="220">
                  <c:v>13.974277629800001</c:v>
                </c:pt>
                <c:pt idx="221">
                  <c:v>13.973420066200001</c:v>
                </c:pt>
                <c:pt idx="222">
                  <c:v>14.129821228400001</c:v>
                </c:pt>
                <c:pt idx="223">
                  <c:v>14.1588437384</c:v>
                </c:pt>
                <c:pt idx="224">
                  <c:v>14.202359602299998</c:v>
                </c:pt>
                <c:pt idx="225">
                  <c:v>14.300290351500001</c:v>
                </c:pt>
                <c:pt idx="226">
                  <c:v>14.388351333000001</c:v>
                </c:pt>
                <c:pt idx="227">
                  <c:v>14.427555655899999</c:v>
                </c:pt>
                <c:pt idx="228">
                  <c:v>14.485523009</c:v>
                </c:pt>
                <c:pt idx="229">
                  <c:v>14.537986651699997</c:v>
                </c:pt>
                <c:pt idx="230">
                  <c:v>14.6011511291</c:v>
                </c:pt>
                <c:pt idx="231">
                  <c:v>14.657536428000002</c:v>
                </c:pt>
                <c:pt idx="232">
                  <c:v>14.7389034685</c:v>
                </c:pt>
                <c:pt idx="233">
                  <c:v>14.785110793799999</c:v>
                </c:pt>
                <c:pt idx="234">
                  <c:v>14.915234696699999</c:v>
                </c:pt>
                <c:pt idx="235">
                  <c:v>14.904977021200001</c:v>
                </c:pt>
                <c:pt idx="236">
                  <c:v>14.9491329808</c:v>
                </c:pt>
                <c:pt idx="237">
                  <c:v>15.040704154099998</c:v>
                </c:pt>
                <c:pt idx="238">
                  <c:v>15.083776423900002</c:v>
                </c:pt>
                <c:pt idx="239">
                  <c:v>15.106250642500001</c:v>
                </c:pt>
                <c:pt idx="240">
                  <c:v>15.238355695899997</c:v>
                </c:pt>
                <c:pt idx="241">
                  <c:v>15.283478581300002</c:v>
                </c:pt>
                <c:pt idx="242">
                  <c:v>15.348487273799996</c:v>
                </c:pt>
                <c:pt idx="243">
                  <c:v>15.444644113099999</c:v>
                </c:pt>
                <c:pt idx="244">
                  <c:v>15.487251586899999</c:v>
                </c:pt>
                <c:pt idx="245">
                  <c:v>15.509848964200001</c:v>
                </c:pt>
                <c:pt idx="246">
                  <c:v>15.655094496900002</c:v>
                </c:pt>
                <c:pt idx="247">
                  <c:v>15.687856741599999</c:v>
                </c:pt>
                <c:pt idx="248">
                  <c:v>15.70206003</c:v>
                </c:pt>
                <c:pt idx="249">
                  <c:v>15.6902237992</c:v>
                </c:pt>
                <c:pt idx="250">
                  <c:v>15.761345042299999</c:v>
                </c:pt>
                <c:pt idx="251">
                  <c:v>15.671628060199998</c:v>
                </c:pt>
                <c:pt idx="252">
                  <c:v>15.69604047870364</c:v>
                </c:pt>
                <c:pt idx="253">
                  <c:v>15.642730718482319</c:v>
                </c:pt>
                <c:pt idx="254">
                  <c:v>15.640902451040752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B2A-4116-925C-54D1D25A7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4998415"/>
        <c:axId val="214990135"/>
      </c:lineChart>
      <c:catAx>
        <c:axId val="214998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214990135"/>
        <c:crosses val="autoZero"/>
        <c:auto val="1"/>
        <c:lblAlgn val="ctr"/>
        <c:lblOffset val="100"/>
        <c:noMultiLvlLbl val="0"/>
      </c:catAx>
      <c:valAx>
        <c:axId val="21499013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2149984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6731094209026214E-2"/>
          <c:y val="0.80262244878445888"/>
          <c:w val="0.91878896130893983"/>
          <c:h val="9.329369404809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161381159259565E-2"/>
          <c:y val="0.10408385716744388"/>
          <c:w val="0.91434382398464731"/>
          <c:h val="0.71941227679567421"/>
        </c:manualLayout>
      </c:layout>
      <c:lineChart>
        <c:grouping val="standard"/>
        <c:varyColors val="0"/>
        <c:ser>
          <c:idx val="0"/>
          <c:order val="0"/>
          <c:tx>
            <c:strRef>
              <c:f>Worksheet!$B$3</c:f>
              <c:strCache>
                <c:ptCount val="1"/>
                <c:pt idx="0">
                  <c:v>Hipotēkas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Worksheet!$A$4:$A$84</c:f>
              <c:numCache>
                <c:formatCode>m/d/yyyy\ h:mm</c:formatCode>
                <c:ptCount val="81"/>
                <c:pt idx="0">
                  <c:v>45016</c:v>
                </c:pt>
                <c:pt idx="1">
                  <c:v>44926</c:v>
                </c:pt>
                <c:pt idx="2">
                  <c:v>44834</c:v>
                </c:pt>
                <c:pt idx="3">
                  <c:v>44742</c:v>
                </c:pt>
                <c:pt idx="4">
                  <c:v>44651</c:v>
                </c:pt>
                <c:pt idx="5">
                  <c:v>44561</c:v>
                </c:pt>
                <c:pt idx="6">
                  <c:v>44469</c:v>
                </c:pt>
                <c:pt idx="7">
                  <c:v>44377</c:v>
                </c:pt>
                <c:pt idx="8">
                  <c:v>44286</c:v>
                </c:pt>
                <c:pt idx="9">
                  <c:v>44196</c:v>
                </c:pt>
                <c:pt idx="10">
                  <c:v>44104</c:v>
                </c:pt>
                <c:pt idx="11">
                  <c:v>44012</c:v>
                </c:pt>
                <c:pt idx="12">
                  <c:v>43921</c:v>
                </c:pt>
                <c:pt idx="13">
                  <c:v>43830</c:v>
                </c:pt>
                <c:pt idx="14">
                  <c:v>43738</c:v>
                </c:pt>
                <c:pt idx="15">
                  <c:v>43646</c:v>
                </c:pt>
                <c:pt idx="16">
                  <c:v>43555</c:v>
                </c:pt>
                <c:pt idx="17">
                  <c:v>43465</c:v>
                </c:pt>
                <c:pt idx="18">
                  <c:v>43373</c:v>
                </c:pt>
                <c:pt idx="19">
                  <c:v>43281</c:v>
                </c:pt>
                <c:pt idx="20">
                  <c:v>43190</c:v>
                </c:pt>
                <c:pt idx="21">
                  <c:v>43100</c:v>
                </c:pt>
                <c:pt idx="22">
                  <c:v>43008</c:v>
                </c:pt>
                <c:pt idx="23">
                  <c:v>42916</c:v>
                </c:pt>
                <c:pt idx="24">
                  <c:v>42825</c:v>
                </c:pt>
                <c:pt idx="25">
                  <c:v>42735</c:v>
                </c:pt>
                <c:pt idx="26">
                  <c:v>42643</c:v>
                </c:pt>
                <c:pt idx="27">
                  <c:v>42551</c:v>
                </c:pt>
                <c:pt idx="28">
                  <c:v>42460</c:v>
                </c:pt>
                <c:pt idx="29">
                  <c:v>42369</c:v>
                </c:pt>
                <c:pt idx="30">
                  <c:v>42277</c:v>
                </c:pt>
                <c:pt idx="31">
                  <c:v>42185</c:v>
                </c:pt>
                <c:pt idx="32">
                  <c:v>42094</c:v>
                </c:pt>
                <c:pt idx="33">
                  <c:v>42004</c:v>
                </c:pt>
                <c:pt idx="34">
                  <c:v>41912</c:v>
                </c:pt>
                <c:pt idx="35">
                  <c:v>41820</c:v>
                </c:pt>
                <c:pt idx="36">
                  <c:v>41729</c:v>
                </c:pt>
                <c:pt idx="37">
                  <c:v>41639</c:v>
                </c:pt>
                <c:pt idx="38">
                  <c:v>41547</c:v>
                </c:pt>
                <c:pt idx="39">
                  <c:v>41455</c:v>
                </c:pt>
                <c:pt idx="40">
                  <c:v>41364</c:v>
                </c:pt>
                <c:pt idx="41">
                  <c:v>41274</c:v>
                </c:pt>
                <c:pt idx="42">
                  <c:v>41182</c:v>
                </c:pt>
                <c:pt idx="43">
                  <c:v>41090</c:v>
                </c:pt>
                <c:pt idx="44">
                  <c:v>40999</c:v>
                </c:pt>
                <c:pt idx="45">
                  <c:v>40908</c:v>
                </c:pt>
                <c:pt idx="46">
                  <c:v>40816</c:v>
                </c:pt>
                <c:pt idx="47">
                  <c:v>40724</c:v>
                </c:pt>
                <c:pt idx="48">
                  <c:v>40633</c:v>
                </c:pt>
                <c:pt idx="49">
                  <c:v>40543</c:v>
                </c:pt>
                <c:pt idx="50">
                  <c:v>40451</c:v>
                </c:pt>
                <c:pt idx="51">
                  <c:v>40359</c:v>
                </c:pt>
                <c:pt idx="52">
                  <c:v>40268</c:v>
                </c:pt>
                <c:pt idx="53">
                  <c:v>40178</c:v>
                </c:pt>
                <c:pt idx="54">
                  <c:v>40086</c:v>
                </c:pt>
                <c:pt idx="55">
                  <c:v>39994</c:v>
                </c:pt>
                <c:pt idx="56">
                  <c:v>39903</c:v>
                </c:pt>
                <c:pt idx="57">
                  <c:v>39813</c:v>
                </c:pt>
                <c:pt idx="58">
                  <c:v>39721</c:v>
                </c:pt>
                <c:pt idx="59">
                  <c:v>39629</c:v>
                </c:pt>
                <c:pt idx="60">
                  <c:v>39538</c:v>
                </c:pt>
                <c:pt idx="61">
                  <c:v>39447</c:v>
                </c:pt>
                <c:pt idx="62">
                  <c:v>39355</c:v>
                </c:pt>
                <c:pt idx="63">
                  <c:v>39263</c:v>
                </c:pt>
                <c:pt idx="64">
                  <c:v>39172</c:v>
                </c:pt>
                <c:pt idx="65">
                  <c:v>39082</c:v>
                </c:pt>
                <c:pt idx="66">
                  <c:v>38990</c:v>
                </c:pt>
                <c:pt idx="67">
                  <c:v>38898</c:v>
                </c:pt>
                <c:pt idx="68">
                  <c:v>38807</c:v>
                </c:pt>
                <c:pt idx="69">
                  <c:v>38717</c:v>
                </c:pt>
                <c:pt idx="70">
                  <c:v>38625</c:v>
                </c:pt>
                <c:pt idx="71">
                  <c:v>38533</c:v>
                </c:pt>
                <c:pt idx="72">
                  <c:v>38442</c:v>
                </c:pt>
                <c:pt idx="73">
                  <c:v>38352</c:v>
                </c:pt>
                <c:pt idx="74">
                  <c:v>38260</c:v>
                </c:pt>
                <c:pt idx="75">
                  <c:v>38168</c:v>
                </c:pt>
                <c:pt idx="76">
                  <c:v>38077</c:v>
                </c:pt>
                <c:pt idx="77">
                  <c:v>37986</c:v>
                </c:pt>
                <c:pt idx="78">
                  <c:v>37894</c:v>
                </c:pt>
                <c:pt idx="79">
                  <c:v>37802</c:v>
                </c:pt>
                <c:pt idx="80">
                  <c:v>37711</c:v>
                </c:pt>
              </c:numCache>
            </c:numRef>
          </c:cat>
          <c:val>
            <c:numRef>
              <c:f>Worksheet!$B$4:$B$84</c:f>
              <c:numCache>
                <c:formatCode>General</c:formatCode>
                <c:ptCount val="81"/>
                <c:pt idx="0">
                  <c:v>2.4</c:v>
                </c:pt>
                <c:pt idx="1">
                  <c:v>2.2999999999999998</c:v>
                </c:pt>
                <c:pt idx="2">
                  <c:v>2.1</c:v>
                </c:pt>
                <c:pt idx="3">
                  <c:v>1.9</c:v>
                </c:pt>
                <c:pt idx="4">
                  <c:v>1.7</c:v>
                </c:pt>
                <c:pt idx="5">
                  <c:v>1.6</c:v>
                </c:pt>
                <c:pt idx="6">
                  <c:v>1.4</c:v>
                </c:pt>
                <c:pt idx="7">
                  <c:v>1.5</c:v>
                </c:pt>
                <c:pt idx="8">
                  <c:v>1.6</c:v>
                </c:pt>
                <c:pt idx="9">
                  <c:v>2</c:v>
                </c:pt>
                <c:pt idx="10">
                  <c:v>2.5</c:v>
                </c:pt>
                <c:pt idx="11">
                  <c:v>3.1</c:v>
                </c:pt>
                <c:pt idx="12">
                  <c:v>3.5</c:v>
                </c:pt>
                <c:pt idx="13">
                  <c:v>3.5</c:v>
                </c:pt>
                <c:pt idx="14">
                  <c:v>3.4</c:v>
                </c:pt>
                <c:pt idx="15">
                  <c:v>3.4</c:v>
                </c:pt>
                <c:pt idx="16">
                  <c:v>3.5</c:v>
                </c:pt>
                <c:pt idx="17">
                  <c:v>3.6</c:v>
                </c:pt>
                <c:pt idx="18">
                  <c:v>3.6</c:v>
                </c:pt>
                <c:pt idx="19">
                  <c:v>3.4</c:v>
                </c:pt>
                <c:pt idx="20">
                  <c:v>3.4</c:v>
                </c:pt>
                <c:pt idx="21">
                  <c:v>3.4</c:v>
                </c:pt>
                <c:pt idx="22">
                  <c:v>3.5</c:v>
                </c:pt>
                <c:pt idx="23">
                  <c:v>3.6</c:v>
                </c:pt>
                <c:pt idx="24">
                  <c:v>3.5</c:v>
                </c:pt>
                <c:pt idx="25">
                  <c:v>3.4</c:v>
                </c:pt>
                <c:pt idx="26">
                  <c:v>3.4</c:v>
                </c:pt>
                <c:pt idx="27">
                  <c:v>3.4</c:v>
                </c:pt>
                <c:pt idx="28">
                  <c:v>3.7</c:v>
                </c:pt>
                <c:pt idx="29">
                  <c:v>3.9</c:v>
                </c:pt>
                <c:pt idx="30">
                  <c:v>3.9</c:v>
                </c:pt>
                <c:pt idx="31">
                  <c:v>4.0999999999999996</c:v>
                </c:pt>
                <c:pt idx="32">
                  <c:v>4</c:v>
                </c:pt>
                <c:pt idx="33">
                  <c:v>4.2</c:v>
                </c:pt>
                <c:pt idx="34">
                  <c:v>4.5</c:v>
                </c:pt>
                <c:pt idx="35">
                  <c:v>4.5999999999999996</c:v>
                </c:pt>
                <c:pt idx="36">
                  <c:v>4.9000000000000004</c:v>
                </c:pt>
                <c:pt idx="37">
                  <c:v>5.2</c:v>
                </c:pt>
                <c:pt idx="38">
                  <c:v>5.5</c:v>
                </c:pt>
                <c:pt idx="39">
                  <c:v>5.7</c:v>
                </c:pt>
                <c:pt idx="40">
                  <c:v>6</c:v>
                </c:pt>
                <c:pt idx="41">
                  <c:v>6.3</c:v>
                </c:pt>
                <c:pt idx="42">
                  <c:v>6.7</c:v>
                </c:pt>
                <c:pt idx="43">
                  <c:v>7.3</c:v>
                </c:pt>
                <c:pt idx="44">
                  <c:v>7.6</c:v>
                </c:pt>
                <c:pt idx="45">
                  <c:v>8</c:v>
                </c:pt>
                <c:pt idx="46">
                  <c:v>8.1999999999999993</c:v>
                </c:pt>
                <c:pt idx="47">
                  <c:v>8.1999999999999993</c:v>
                </c:pt>
                <c:pt idx="48">
                  <c:v>8.6</c:v>
                </c:pt>
                <c:pt idx="49">
                  <c:v>9.1</c:v>
                </c:pt>
                <c:pt idx="50">
                  <c:v>9.6999999999999993</c:v>
                </c:pt>
                <c:pt idx="51">
                  <c:v>10.3</c:v>
                </c:pt>
                <c:pt idx="52">
                  <c:v>11.1</c:v>
                </c:pt>
                <c:pt idx="53">
                  <c:v>11.7</c:v>
                </c:pt>
                <c:pt idx="54">
                  <c:v>12.4</c:v>
                </c:pt>
                <c:pt idx="55">
                  <c:v>12.4</c:v>
                </c:pt>
                <c:pt idx="56">
                  <c:v>11.9</c:v>
                </c:pt>
                <c:pt idx="57">
                  <c:v>11.2</c:v>
                </c:pt>
                <c:pt idx="58">
                  <c:v>10.3</c:v>
                </c:pt>
                <c:pt idx="59">
                  <c:v>9.5</c:v>
                </c:pt>
                <c:pt idx="60">
                  <c:v>8.6999999999999993</c:v>
                </c:pt>
                <c:pt idx="61">
                  <c:v>8</c:v>
                </c:pt>
                <c:pt idx="62">
                  <c:v>7.1</c:v>
                </c:pt>
                <c:pt idx="63">
                  <c:v>6.5</c:v>
                </c:pt>
                <c:pt idx="64">
                  <c:v>6</c:v>
                </c:pt>
                <c:pt idx="65">
                  <c:v>5.5</c:v>
                </c:pt>
                <c:pt idx="66">
                  <c:v>5</c:v>
                </c:pt>
                <c:pt idx="67">
                  <c:v>4.8</c:v>
                </c:pt>
                <c:pt idx="68">
                  <c:v>4.7</c:v>
                </c:pt>
                <c:pt idx="69">
                  <c:v>4.7</c:v>
                </c:pt>
                <c:pt idx="70">
                  <c:v>4.7</c:v>
                </c:pt>
                <c:pt idx="71">
                  <c:v>4.5999999999999996</c:v>
                </c:pt>
                <c:pt idx="72">
                  <c:v>4.7</c:v>
                </c:pt>
                <c:pt idx="73">
                  <c:v>4.9000000000000004</c:v>
                </c:pt>
                <c:pt idx="74">
                  <c:v>5</c:v>
                </c:pt>
                <c:pt idx="75">
                  <c:v>5.0999999999999996</c:v>
                </c:pt>
                <c:pt idx="76">
                  <c:v>5.0999999999999996</c:v>
                </c:pt>
                <c:pt idx="77">
                  <c:v>5.3</c:v>
                </c:pt>
                <c:pt idx="78">
                  <c:v>5.3</c:v>
                </c:pt>
                <c:pt idx="79">
                  <c:v>5.5</c:v>
                </c:pt>
                <c:pt idx="80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89-4D44-9B4D-C898EAADD8BE}"/>
            </c:ext>
          </c:extLst>
        </c:ser>
        <c:ser>
          <c:idx val="1"/>
          <c:order val="1"/>
          <c:tx>
            <c:strRef>
              <c:f>Worksheet!$C$3</c:f>
              <c:strCache>
                <c:ptCount val="1"/>
                <c:pt idx="0">
                  <c:v>Auto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Worksheet!$A$4:$A$84</c:f>
              <c:numCache>
                <c:formatCode>m/d/yyyy\ h:mm</c:formatCode>
                <c:ptCount val="81"/>
                <c:pt idx="0">
                  <c:v>45016</c:v>
                </c:pt>
                <c:pt idx="1">
                  <c:v>44926</c:v>
                </c:pt>
                <c:pt idx="2">
                  <c:v>44834</c:v>
                </c:pt>
                <c:pt idx="3">
                  <c:v>44742</c:v>
                </c:pt>
                <c:pt idx="4">
                  <c:v>44651</c:v>
                </c:pt>
                <c:pt idx="5">
                  <c:v>44561</c:v>
                </c:pt>
                <c:pt idx="6">
                  <c:v>44469</c:v>
                </c:pt>
                <c:pt idx="7">
                  <c:v>44377</c:v>
                </c:pt>
                <c:pt idx="8">
                  <c:v>44286</c:v>
                </c:pt>
                <c:pt idx="9">
                  <c:v>44196</c:v>
                </c:pt>
                <c:pt idx="10">
                  <c:v>44104</c:v>
                </c:pt>
                <c:pt idx="11">
                  <c:v>44012</c:v>
                </c:pt>
                <c:pt idx="12">
                  <c:v>43921</c:v>
                </c:pt>
                <c:pt idx="13">
                  <c:v>43830</c:v>
                </c:pt>
                <c:pt idx="14">
                  <c:v>43738</c:v>
                </c:pt>
                <c:pt idx="15">
                  <c:v>43646</c:v>
                </c:pt>
                <c:pt idx="16">
                  <c:v>43555</c:v>
                </c:pt>
                <c:pt idx="17">
                  <c:v>43465</c:v>
                </c:pt>
                <c:pt idx="18">
                  <c:v>43373</c:v>
                </c:pt>
                <c:pt idx="19">
                  <c:v>43281</c:v>
                </c:pt>
                <c:pt idx="20">
                  <c:v>43190</c:v>
                </c:pt>
                <c:pt idx="21">
                  <c:v>43100</c:v>
                </c:pt>
                <c:pt idx="22">
                  <c:v>43008</c:v>
                </c:pt>
                <c:pt idx="23">
                  <c:v>42916</c:v>
                </c:pt>
                <c:pt idx="24">
                  <c:v>42825</c:v>
                </c:pt>
                <c:pt idx="25">
                  <c:v>42735</c:v>
                </c:pt>
                <c:pt idx="26">
                  <c:v>42643</c:v>
                </c:pt>
                <c:pt idx="27">
                  <c:v>42551</c:v>
                </c:pt>
                <c:pt idx="28">
                  <c:v>42460</c:v>
                </c:pt>
                <c:pt idx="29">
                  <c:v>42369</c:v>
                </c:pt>
                <c:pt idx="30">
                  <c:v>42277</c:v>
                </c:pt>
                <c:pt idx="31">
                  <c:v>42185</c:v>
                </c:pt>
                <c:pt idx="32">
                  <c:v>42094</c:v>
                </c:pt>
                <c:pt idx="33">
                  <c:v>42004</c:v>
                </c:pt>
                <c:pt idx="34">
                  <c:v>41912</c:v>
                </c:pt>
                <c:pt idx="35">
                  <c:v>41820</c:v>
                </c:pt>
                <c:pt idx="36">
                  <c:v>41729</c:v>
                </c:pt>
                <c:pt idx="37">
                  <c:v>41639</c:v>
                </c:pt>
                <c:pt idx="38">
                  <c:v>41547</c:v>
                </c:pt>
                <c:pt idx="39">
                  <c:v>41455</c:v>
                </c:pt>
                <c:pt idx="40">
                  <c:v>41364</c:v>
                </c:pt>
                <c:pt idx="41">
                  <c:v>41274</c:v>
                </c:pt>
                <c:pt idx="42">
                  <c:v>41182</c:v>
                </c:pt>
                <c:pt idx="43">
                  <c:v>41090</c:v>
                </c:pt>
                <c:pt idx="44">
                  <c:v>40999</c:v>
                </c:pt>
                <c:pt idx="45">
                  <c:v>40908</c:v>
                </c:pt>
                <c:pt idx="46">
                  <c:v>40816</c:v>
                </c:pt>
                <c:pt idx="47">
                  <c:v>40724</c:v>
                </c:pt>
                <c:pt idx="48">
                  <c:v>40633</c:v>
                </c:pt>
                <c:pt idx="49">
                  <c:v>40543</c:v>
                </c:pt>
                <c:pt idx="50">
                  <c:v>40451</c:v>
                </c:pt>
                <c:pt idx="51">
                  <c:v>40359</c:v>
                </c:pt>
                <c:pt idx="52">
                  <c:v>40268</c:v>
                </c:pt>
                <c:pt idx="53">
                  <c:v>40178</c:v>
                </c:pt>
                <c:pt idx="54">
                  <c:v>40086</c:v>
                </c:pt>
                <c:pt idx="55">
                  <c:v>39994</c:v>
                </c:pt>
                <c:pt idx="56">
                  <c:v>39903</c:v>
                </c:pt>
                <c:pt idx="57">
                  <c:v>39813</c:v>
                </c:pt>
                <c:pt idx="58">
                  <c:v>39721</c:v>
                </c:pt>
                <c:pt idx="59">
                  <c:v>39629</c:v>
                </c:pt>
                <c:pt idx="60">
                  <c:v>39538</c:v>
                </c:pt>
                <c:pt idx="61">
                  <c:v>39447</c:v>
                </c:pt>
                <c:pt idx="62">
                  <c:v>39355</c:v>
                </c:pt>
                <c:pt idx="63">
                  <c:v>39263</c:v>
                </c:pt>
                <c:pt idx="64">
                  <c:v>39172</c:v>
                </c:pt>
                <c:pt idx="65">
                  <c:v>39082</c:v>
                </c:pt>
                <c:pt idx="66">
                  <c:v>38990</c:v>
                </c:pt>
                <c:pt idx="67">
                  <c:v>38898</c:v>
                </c:pt>
                <c:pt idx="68">
                  <c:v>38807</c:v>
                </c:pt>
                <c:pt idx="69">
                  <c:v>38717</c:v>
                </c:pt>
                <c:pt idx="70">
                  <c:v>38625</c:v>
                </c:pt>
                <c:pt idx="71">
                  <c:v>38533</c:v>
                </c:pt>
                <c:pt idx="72">
                  <c:v>38442</c:v>
                </c:pt>
                <c:pt idx="73">
                  <c:v>38352</c:v>
                </c:pt>
                <c:pt idx="74">
                  <c:v>38260</c:v>
                </c:pt>
                <c:pt idx="75">
                  <c:v>38168</c:v>
                </c:pt>
                <c:pt idx="76">
                  <c:v>38077</c:v>
                </c:pt>
                <c:pt idx="77">
                  <c:v>37986</c:v>
                </c:pt>
                <c:pt idx="78">
                  <c:v>37894</c:v>
                </c:pt>
                <c:pt idx="79">
                  <c:v>37802</c:v>
                </c:pt>
                <c:pt idx="80">
                  <c:v>37711</c:v>
                </c:pt>
              </c:numCache>
            </c:numRef>
          </c:cat>
          <c:val>
            <c:numRef>
              <c:f>Worksheet!$C$4:$C$84</c:f>
              <c:numCache>
                <c:formatCode>General</c:formatCode>
                <c:ptCount val="81"/>
                <c:pt idx="0">
                  <c:v>6.9</c:v>
                </c:pt>
                <c:pt idx="1">
                  <c:v>6.6</c:v>
                </c:pt>
                <c:pt idx="2">
                  <c:v>6.2</c:v>
                </c:pt>
                <c:pt idx="3">
                  <c:v>5.6</c:v>
                </c:pt>
                <c:pt idx="4">
                  <c:v>5.0999999999999996</c:v>
                </c:pt>
                <c:pt idx="5">
                  <c:v>5</c:v>
                </c:pt>
                <c:pt idx="6">
                  <c:v>5</c:v>
                </c:pt>
                <c:pt idx="7">
                  <c:v>5.0999999999999996</c:v>
                </c:pt>
                <c:pt idx="8">
                  <c:v>5.2</c:v>
                </c:pt>
                <c:pt idx="9">
                  <c:v>5.5</c:v>
                </c:pt>
                <c:pt idx="10">
                  <c:v>5.8</c:v>
                </c:pt>
                <c:pt idx="11">
                  <c:v>6.3</c:v>
                </c:pt>
                <c:pt idx="12">
                  <c:v>6.9</c:v>
                </c:pt>
                <c:pt idx="13">
                  <c:v>6.9</c:v>
                </c:pt>
                <c:pt idx="14">
                  <c:v>7</c:v>
                </c:pt>
                <c:pt idx="15">
                  <c:v>6.9</c:v>
                </c:pt>
                <c:pt idx="16">
                  <c:v>7.1</c:v>
                </c:pt>
                <c:pt idx="17">
                  <c:v>7.1</c:v>
                </c:pt>
                <c:pt idx="18">
                  <c:v>7.1</c:v>
                </c:pt>
                <c:pt idx="19">
                  <c:v>7.2</c:v>
                </c:pt>
                <c:pt idx="20">
                  <c:v>7.3</c:v>
                </c:pt>
                <c:pt idx="21">
                  <c:v>7.2</c:v>
                </c:pt>
                <c:pt idx="22">
                  <c:v>7.4</c:v>
                </c:pt>
                <c:pt idx="23">
                  <c:v>7.5</c:v>
                </c:pt>
                <c:pt idx="24">
                  <c:v>7.3</c:v>
                </c:pt>
                <c:pt idx="25">
                  <c:v>7.5</c:v>
                </c:pt>
                <c:pt idx="26">
                  <c:v>7.4</c:v>
                </c:pt>
                <c:pt idx="27">
                  <c:v>7.3</c:v>
                </c:pt>
                <c:pt idx="28">
                  <c:v>7.3</c:v>
                </c:pt>
                <c:pt idx="29">
                  <c:v>7.1</c:v>
                </c:pt>
                <c:pt idx="30">
                  <c:v>7.1</c:v>
                </c:pt>
                <c:pt idx="31">
                  <c:v>7.1</c:v>
                </c:pt>
                <c:pt idx="32">
                  <c:v>6.9</c:v>
                </c:pt>
                <c:pt idx="33">
                  <c:v>7.2</c:v>
                </c:pt>
                <c:pt idx="34">
                  <c:v>7.1</c:v>
                </c:pt>
                <c:pt idx="35">
                  <c:v>6.9</c:v>
                </c:pt>
                <c:pt idx="36">
                  <c:v>6.9</c:v>
                </c:pt>
                <c:pt idx="37">
                  <c:v>6.9</c:v>
                </c:pt>
                <c:pt idx="38">
                  <c:v>6.8</c:v>
                </c:pt>
                <c:pt idx="39">
                  <c:v>6.6</c:v>
                </c:pt>
                <c:pt idx="40">
                  <c:v>6.6</c:v>
                </c:pt>
                <c:pt idx="41">
                  <c:v>6.4</c:v>
                </c:pt>
                <c:pt idx="42">
                  <c:v>6.4</c:v>
                </c:pt>
                <c:pt idx="43">
                  <c:v>6.7</c:v>
                </c:pt>
                <c:pt idx="44">
                  <c:v>6.7</c:v>
                </c:pt>
                <c:pt idx="45">
                  <c:v>6.8</c:v>
                </c:pt>
                <c:pt idx="46">
                  <c:v>7</c:v>
                </c:pt>
                <c:pt idx="47">
                  <c:v>7.1</c:v>
                </c:pt>
                <c:pt idx="48">
                  <c:v>7.6</c:v>
                </c:pt>
                <c:pt idx="49">
                  <c:v>8.1999999999999993</c:v>
                </c:pt>
                <c:pt idx="50">
                  <c:v>8.6999999999999993</c:v>
                </c:pt>
                <c:pt idx="51">
                  <c:v>9.6</c:v>
                </c:pt>
                <c:pt idx="52">
                  <c:v>10.199999999999999</c:v>
                </c:pt>
                <c:pt idx="53">
                  <c:v>10.5</c:v>
                </c:pt>
                <c:pt idx="54">
                  <c:v>10.8</c:v>
                </c:pt>
                <c:pt idx="55">
                  <c:v>10.9</c:v>
                </c:pt>
                <c:pt idx="56">
                  <c:v>10.6</c:v>
                </c:pt>
                <c:pt idx="57">
                  <c:v>10.5</c:v>
                </c:pt>
                <c:pt idx="58">
                  <c:v>10.199999999999999</c:v>
                </c:pt>
                <c:pt idx="59">
                  <c:v>9.9</c:v>
                </c:pt>
                <c:pt idx="60">
                  <c:v>9.6999999999999993</c:v>
                </c:pt>
                <c:pt idx="61">
                  <c:v>9.4</c:v>
                </c:pt>
                <c:pt idx="62">
                  <c:v>9.1</c:v>
                </c:pt>
                <c:pt idx="63">
                  <c:v>8.8000000000000007</c:v>
                </c:pt>
                <c:pt idx="64">
                  <c:v>8.8000000000000007</c:v>
                </c:pt>
                <c:pt idx="65">
                  <c:v>8.6999999999999993</c:v>
                </c:pt>
                <c:pt idx="66">
                  <c:v>8.3000000000000007</c:v>
                </c:pt>
                <c:pt idx="67">
                  <c:v>8.1999999999999993</c:v>
                </c:pt>
                <c:pt idx="68">
                  <c:v>7.7</c:v>
                </c:pt>
                <c:pt idx="69">
                  <c:v>7.3</c:v>
                </c:pt>
                <c:pt idx="70">
                  <c:v>7.1</c:v>
                </c:pt>
                <c:pt idx="71">
                  <c:v>6.7</c:v>
                </c:pt>
                <c:pt idx="72">
                  <c:v>6.8</c:v>
                </c:pt>
                <c:pt idx="73">
                  <c:v>7</c:v>
                </c:pt>
                <c:pt idx="74">
                  <c:v>7.2</c:v>
                </c:pt>
                <c:pt idx="75">
                  <c:v>7.3</c:v>
                </c:pt>
                <c:pt idx="76">
                  <c:v>7.4</c:v>
                </c:pt>
                <c:pt idx="77">
                  <c:v>7.8</c:v>
                </c:pt>
                <c:pt idx="78">
                  <c:v>8</c:v>
                </c:pt>
                <c:pt idx="79">
                  <c:v>8.5</c:v>
                </c:pt>
                <c:pt idx="80">
                  <c:v>8.6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89-4D44-9B4D-C898EAADD8BE}"/>
            </c:ext>
          </c:extLst>
        </c:ser>
        <c:ser>
          <c:idx val="2"/>
          <c:order val="2"/>
          <c:tx>
            <c:strRef>
              <c:f>Worksheet!$D$3</c:f>
              <c:strCache>
                <c:ptCount val="1"/>
                <c:pt idx="0">
                  <c:v>Patēriņa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Worksheet!$A$4:$A$84</c:f>
              <c:numCache>
                <c:formatCode>m/d/yyyy\ h:mm</c:formatCode>
                <c:ptCount val="81"/>
                <c:pt idx="0">
                  <c:v>45016</c:v>
                </c:pt>
                <c:pt idx="1">
                  <c:v>44926</c:v>
                </c:pt>
                <c:pt idx="2">
                  <c:v>44834</c:v>
                </c:pt>
                <c:pt idx="3">
                  <c:v>44742</c:v>
                </c:pt>
                <c:pt idx="4">
                  <c:v>44651</c:v>
                </c:pt>
                <c:pt idx="5">
                  <c:v>44561</c:v>
                </c:pt>
                <c:pt idx="6">
                  <c:v>44469</c:v>
                </c:pt>
                <c:pt idx="7">
                  <c:v>44377</c:v>
                </c:pt>
                <c:pt idx="8">
                  <c:v>44286</c:v>
                </c:pt>
                <c:pt idx="9">
                  <c:v>44196</c:v>
                </c:pt>
                <c:pt idx="10">
                  <c:v>44104</c:v>
                </c:pt>
                <c:pt idx="11">
                  <c:v>44012</c:v>
                </c:pt>
                <c:pt idx="12">
                  <c:v>43921</c:v>
                </c:pt>
                <c:pt idx="13">
                  <c:v>43830</c:v>
                </c:pt>
                <c:pt idx="14">
                  <c:v>43738</c:v>
                </c:pt>
                <c:pt idx="15">
                  <c:v>43646</c:v>
                </c:pt>
                <c:pt idx="16">
                  <c:v>43555</c:v>
                </c:pt>
                <c:pt idx="17">
                  <c:v>43465</c:v>
                </c:pt>
                <c:pt idx="18">
                  <c:v>43373</c:v>
                </c:pt>
                <c:pt idx="19">
                  <c:v>43281</c:v>
                </c:pt>
                <c:pt idx="20">
                  <c:v>43190</c:v>
                </c:pt>
                <c:pt idx="21">
                  <c:v>43100</c:v>
                </c:pt>
                <c:pt idx="22">
                  <c:v>43008</c:v>
                </c:pt>
                <c:pt idx="23">
                  <c:v>42916</c:v>
                </c:pt>
                <c:pt idx="24">
                  <c:v>42825</c:v>
                </c:pt>
                <c:pt idx="25">
                  <c:v>42735</c:v>
                </c:pt>
                <c:pt idx="26">
                  <c:v>42643</c:v>
                </c:pt>
                <c:pt idx="27">
                  <c:v>42551</c:v>
                </c:pt>
                <c:pt idx="28">
                  <c:v>42460</c:v>
                </c:pt>
                <c:pt idx="29">
                  <c:v>42369</c:v>
                </c:pt>
                <c:pt idx="30">
                  <c:v>42277</c:v>
                </c:pt>
                <c:pt idx="31">
                  <c:v>42185</c:v>
                </c:pt>
                <c:pt idx="32">
                  <c:v>42094</c:v>
                </c:pt>
                <c:pt idx="33">
                  <c:v>42004</c:v>
                </c:pt>
                <c:pt idx="34">
                  <c:v>41912</c:v>
                </c:pt>
                <c:pt idx="35">
                  <c:v>41820</c:v>
                </c:pt>
                <c:pt idx="36">
                  <c:v>41729</c:v>
                </c:pt>
                <c:pt idx="37">
                  <c:v>41639</c:v>
                </c:pt>
                <c:pt idx="38">
                  <c:v>41547</c:v>
                </c:pt>
                <c:pt idx="39">
                  <c:v>41455</c:v>
                </c:pt>
                <c:pt idx="40">
                  <c:v>41364</c:v>
                </c:pt>
                <c:pt idx="41">
                  <c:v>41274</c:v>
                </c:pt>
                <c:pt idx="42">
                  <c:v>41182</c:v>
                </c:pt>
                <c:pt idx="43">
                  <c:v>41090</c:v>
                </c:pt>
                <c:pt idx="44">
                  <c:v>40999</c:v>
                </c:pt>
                <c:pt idx="45">
                  <c:v>40908</c:v>
                </c:pt>
                <c:pt idx="46">
                  <c:v>40816</c:v>
                </c:pt>
                <c:pt idx="47">
                  <c:v>40724</c:v>
                </c:pt>
                <c:pt idx="48">
                  <c:v>40633</c:v>
                </c:pt>
                <c:pt idx="49">
                  <c:v>40543</c:v>
                </c:pt>
                <c:pt idx="50">
                  <c:v>40451</c:v>
                </c:pt>
                <c:pt idx="51">
                  <c:v>40359</c:v>
                </c:pt>
                <c:pt idx="52">
                  <c:v>40268</c:v>
                </c:pt>
                <c:pt idx="53">
                  <c:v>40178</c:v>
                </c:pt>
                <c:pt idx="54">
                  <c:v>40086</c:v>
                </c:pt>
                <c:pt idx="55">
                  <c:v>39994</c:v>
                </c:pt>
                <c:pt idx="56">
                  <c:v>39903</c:v>
                </c:pt>
                <c:pt idx="57">
                  <c:v>39813</c:v>
                </c:pt>
                <c:pt idx="58">
                  <c:v>39721</c:v>
                </c:pt>
                <c:pt idx="59">
                  <c:v>39629</c:v>
                </c:pt>
                <c:pt idx="60">
                  <c:v>39538</c:v>
                </c:pt>
                <c:pt idx="61">
                  <c:v>39447</c:v>
                </c:pt>
                <c:pt idx="62">
                  <c:v>39355</c:v>
                </c:pt>
                <c:pt idx="63">
                  <c:v>39263</c:v>
                </c:pt>
                <c:pt idx="64">
                  <c:v>39172</c:v>
                </c:pt>
                <c:pt idx="65">
                  <c:v>39082</c:v>
                </c:pt>
                <c:pt idx="66">
                  <c:v>38990</c:v>
                </c:pt>
                <c:pt idx="67">
                  <c:v>38898</c:v>
                </c:pt>
                <c:pt idx="68">
                  <c:v>38807</c:v>
                </c:pt>
                <c:pt idx="69">
                  <c:v>38717</c:v>
                </c:pt>
                <c:pt idx="70">
                  <c:v>38625</c:v>
                </c:pt>
                <c:pt idx="71">
                  <c:v>38533</c:v>
                </c:pt>
                <c:pt idx="72">
                  <c:v>38442</c:v>
                </c:pt>
                <c:pt idx="73">
                  <c:v>38352</c:v>
                </c:pt>
                <c:pt idx="74">
                  <c:v>38260</c:v>
                </c:pt>
                <c:pt idx="75">
                  <c:v>38168</c:v>
                </c:pt>
                <c:pt idx="76">
                  <c:v>38077</c:v>
                </c:pt>
                <c:pt idx="77">
                  <c:v>37986</c:v>
                </c:pt>
                <c:pt idx="78">
                  <c:v>37894</c:v>
                </c:pt>
                <c:pt idx="79">
                  <c:v>37802</c:v>
                </c:pt>
                <c:pt idx="80">
                  <c:v>37711</c:v>
                </c:pt>
              </c:numCache>
            </c:numRef>
          </c:cat>
          <c:val>
            <c:numRef>
              <c:f>Worksheet!$D$4:$D$84</c:f>
              <c:numCache>
                <c:formatCode>General</c:formatCode>
                <c:ptCount val="81"/>
                <c:pt idx="0">
                  <c:v>6.5</c:v>
                </c:pt>
                <c:pt idx="1">
                  <c:v>5.9</c:v>
                </c:pt>
                <c:pt idx="2">
                  <c:v>5.2</c:v>
                </c:pt>
                <c:pt idx="3">
                  <c:v>4.8</c:v>
                </c:pt>
                <c:pt idx="4">
                  <c:v>4.3</c:v>
                </c:pt>
                <c:pt idx="5">
                  <c:v>4.0999999999999996</c:v>
                </c:pt>
                <c:pt idx="6">
                  <c:v>4.3</c:v>
                </c:pt>
                <c:pt idx="7">
                  <c:v>4.4000000000000004</c:v>
                </c:pt>
                <c:pt idx="8">
                  <c:v>4.5999999999999996</c:v>
                </c:pt>
                <c:pt idx="9">
                  <c:v>5.0999999999999996</c:v>
                </c:pt>
                <c:pt idx="10">
                  <c:v>5.7</c:v>
                </c:pt>
                <c:pt idx="11">
                  <c:v>6.2</c:v>
                </c:pt>
                <c:pt idx="12">
                  <c:v>6.8</c:v>
                </c:pt>
                <c:pt idx="13">
                  <c:v>7</c:v>
                </c:pt>
                <c:pt idx="14">
                  <c:v>6.7</c:v>
                </c:pt>
                <c:pt idx="15">
                  <c:v>6.9</c:v>
                </c:pt>
                <c:pt idx="16">
                  <c:v>6.7</c:v>
                </c:pt>
                <c:pt idx="17">
                  <c:v>6.7</c:v>
                </c:pt>
                <c:pt idx="18">
                  <c:v>6.5</c:v>
                </c:pt>
                <c:pt idx="19">
                  <c:v>6.4</c:v>
                </c:pt>
                <c:pt idx="20">
                  <c:v>6.4</c:v>
                </c:pt>
                <c:pt idx="21">
                  <c:v>6.3</c:v>
                </c:pt>
                <c:pt idx="22">
                  <c:v>6.3</c:v>
                </c:pt>
                <c:pt idx="23">
                  <c:v>6.2</c:v>
                </c:pt>
                <c:pt idx="24">
                  <c:v>5.9</c:v>
                </c:pt>
                <c:pt idx="25">
                  <c:v>5.5</c:v>
                </c:pt>
                <c:pt idx="26">
                  <c:v>5.0999999999999996</c:v>
                </c:pt>
                <c:pt idx="27">
                  <c:v>5.0999999999999996</c:v>
                </c:pt>
                <c:pt idx="28">
                  <c:v>5.0999999999999996</c:v>
                </c:pt>
                <c:pt idx="29">
                  <c:v>5.3</c:v>
                </c:pt>
                <c:pt idx="30">
                  <c:v>5.4</c:v>
                </c:pt>
                <c:pt idx="31">
                  <c:v>5.3</c:v>
                </c:pt>
                <c:pt idx="32">
                  <c:v>5.3</c:v>
                </c:pt>
                <c:pt idx="33">
                  <c:v>5.3</c:v>
                </c:pt>
                <c:pt idx="34">
                  <c:v>5.4</c:v>
                </c:pt>
                <c:pt idx="35">
                  <c:v>5.5</c:v>
                </c:pt>
                <c:pt idx="36">
                  <c:v>5.5</c:v>
                </c:pt>
                <c:pt idx="37">
                  <c:v>5.6</c:v>
                </c:pt>
                <c:pt idx="38">
                  <c:v>5.8</c:v>
                </c:pt>
                <c:pt idx="39">
                  <c:v>6.1</c:v>
                </c:pt>
                <c:pt idx="40">
                  <c:v>6.2</c:v>
                </c:pt>
                <c:pt idx="41">
                  <c:v>6.4</c:v>
                </c:pt>
                <c:pt idx="42">
                  <c:v>6.6</c:v>
                </c:pt>
                <c:pt idx="43">
                  <c:v>7</c:v>
                </c:pt>
                <c:pt idx="44">
                  <c:v>7.2</c:v>
                </c:pt>
                <c:pt idx="45">
                  <c:v>7.6</c:v>
                </c:pt>
                <c:pt idx="46">
                  <c:v>8.1</c:v>
                </c:pt>
                <c:pt idx="47">
                  <c:v>8.6</c:v>
                </c:pt>
                <c:pt idx="48">
                  <c:v>9.6999999999999993</c:v>
                </c:pt>
                <c:pt idx="49">
                  <c:v>10.7</c:v>
                </c:pt>
                <c:pt idx="50">
                  <c:v>12.1</c:v>
                </c:pt>
                <c:pt idx="51">
                  <c:v>12.9</c:v>
                </c:pt>
                <c:pt idx="52">
                  <c:v>13.3</c:v>
                </c:pt>
                <c:pt idx="53">
                  <c:v>13.8</c:v>
                </c:pt>
                <c:pt idx="54">
                  <c:v>13.8</c:v>
                </c:pt>
                <c:pt idx="55">
                  <c:v>13.4</c:v>
                </c:pt>
                <c:pt idx="56">
                  <c:v>12.7</c:v>
                </c:pt>
                <c:pt idx="57">
                  <c:v>11.8</c:v>
                </c:pt>
                <c:pt idx="58">
                  <c:v>10.9</c:v>
                </c:pt>
                <c:pt idx="59">
                  <c:v>10.4</c:v>
                </c:pt>
                <c:pt idx="60">
                  <c:v>10.1</c:v>
                </c:pt>
                <c:pt idx="61">
                  <c:v>9.6999999999999993</c:v>
                </c:pt>
                <c:pt idx="62">
                  <c:v>9.3000000000000007</c:v>
                </c:pt>
                <c:pt idx="63">
                  <c:v>9.3000000000000007</c:v>
                </c:pt>
                <c:pt idx="64">
                  <c:v>9.1</c:v>
                </c:pt>
                <c:pt idx="65">
                  <c:v>8.8000000000000007</c:v>
                </c:pt>
                <c:pt idx="66">
                  <c:v>8.4</c:v>
                </c:pt>
                <c:pt idx="67">
                  <c:v>8.4</c:v>
                </c:pt>
                <c:pt idx="68">
                  <c:v>8.6</c:v>
                </c:pt>
                <c:pt idx="69">
                  <c:v>8.6</c:v>
                </c:pt>
                <c:pt idx="70">
                  <c:v>9.3000000000000007</c:v>
                </c:pt>
                <c:pt idx="71">
                  <c:v>9.1</c:v>
                </c:pt>
                <c:pt idx="72">
                  <c:v>9.4</c:v>
                </c:pt>
                <c:pt idx="73">
                  <c:v>9.9</c:v>
                </c:pt>
                <c:pt idx="74">
                  <c:v>10.199999999999999</c:v>
                </c:pt>
                <c:pt idx="75">
                  <c:v>10.5</c:v>
                </c:pt>
                <c:pt idx="76">
                  <c:v>10.9</c:v>
                </c:pt>
                <c:pt idx="77">
                  <c:v>11.6</c:v>
                </c:pt>
                <c:pt idx="78">
                  <c:v>11.7</c:v>
                </c:pt>
                <c:pt idx="79">
                  <c:v>12.3</c:v>
                </c:pt>
                <c:pt idx="80">
                  <c:v>12.3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89-4D44-9B4D-C898EAADD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6794200"/>
        <c:axId val="1166793872"/>
      </c:lineChart>
      <c:dateAx>
        <c:axId val="1166794200"/>
        <c:scaling>
          <c:orientation val="minMax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166793872"/>
        <c:crosses val="autoZero"/>
        <c:auto val="1"/>
        <c:lblOffset val="100"/>
        <c:baseTimeUnit val="months"/>
      </c:dateAx>
      <c:valAx>
        <c:axId val="11667938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166794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93255252156554"/>
          <c:y val="0.75099280337075069"/>
          <c:w val="0.57554532260319879"/>
          <c:h val="5.8564471435218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22673540429851E-2"/>
          <c:y val="0.10837743010309128"/>
          <c:w val="0.88062479706018715"/>
          <c:h val="0.71963833819149059"/>
        </c:manualLayout>
      </c:layout>
      <c:lineChart>
        <c:grouping val="standard"/>
        <c:varyColors val="0"/>
        <c:ser>
          <c:idx val="0"/>
          <c:order val="0"/>
          <c:tx>
            <c:strRef>
              <c:f>Worksheet!$B$2</c:f>
              <c:strCache>
                <c:ptCount val="1"/>
                <c:pt idx="0">
                  <c:v>Kastle Back to Work Barometer Average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Worksheet!$A$3:$A$172</c:f>
              <c:numCache>
                <c:formatCode>m/d/yyyy\ h:mm</c:formatCode>
                <c:ptCount val="170"/>
                <c:pt idx="0">
                  <c:v>45056</c:v>
                </c:pt>
                <c:pt idx="1">
                  <c:v>45049</c:v>
                </c:pt>
                <c:pt idx="2">
                  <c:v>45042</c:v>
                </c:pt>
                <c:pt idx="3">
                  <c:v>45035</c:v>
                </c:pt>
                <c:pt idx="4">
                  <c:v>45028</c:v>
                </c:pt>
                <c:pt idx="5">
                  <c:v>45021</c:v>
                </c:pt>
                <c:pt idx="6">
                  <c:v>45014</c:v>
                </c:pt>
                <c:pt idx="7">
                  <c:v>45007</c:v>
                </c:pt>
                <c:pt idx="8">
                  <c:v>45000</c:v>
                </c:pt>
                <c:pt idx="9">
                  <c:v>44993</c:v>
                </c:pt>
                <c:pt idx="10">
                  <c:v>44986</c:v>
                </c:pt>
                <c:pt idx="11">
                  <c:v>44979</c:v>
                </c:pt>
                <c:pt idx="12">
                  <c:v>44972</c:v>
                </c:pt>
                <c:pt idx="13">
                  <c:v>44965</c:v>
                </c:pt>
                <c:pt idx="14">
                  <c:v>44958</c:v>
                </c:pt>
                <c:pt idx="15">
                  <c:v>44951</c:v>
                </c:pt>
                <c:pt idx="16">
                  <c:v>44944</c:v>
                </c:pt>
                <c:pt idx="17">
                  <c:v>44937</c:v>
                </c:pt>
                <c:pt idx="18">
                  <c:v>44930</c:v>
                </c:pt>
                <c:pt idx="19">
                  <c:v>44923</c:v>
                </c:pt>
                <c:pt idx="20">
                  <c:v>44916</c:v>
                </c:pt>
                <c:pt idx="21">
                  <c:v>44909</c:v>
                </c:pt>
                <c:pt idx="22">
                  <c:v>44902</c:v>
                </c:pt>
                <c:pt idx="23">
                  <c:v>44895</c:v>
                </c:pt>
                <c:pt idx="24">
                  <c:v>44888</c:v>
                </c:pt>
                <c:pt idx="25">
                  <c:v>44881</c:v>
                </c:pt>
                <c:pt idx="26">
                  <c:v>44874</c:v>
                </c:pt>
                <c:pt idx="27">
                  <c:v>44867</c:v>
                </c:pt>
                <c:pt idx="28">
                  <c:v>44860</c:v>
                </c:pt>
                <c:pt idx="29">
                  <c:v>44853</c:v>
                </c:pt>
                <c:pt idx="30">
                  <c:v>44846</c:v>
                </c:pt>
                <c:pt idx="31">
                  <c:v>44839</c:v>
                </c:pt>
                <c:pt idx="32">
                  <c:v>44832</c:v>
                </c:pt>
                <c:pt idx="33">
                  <c:v>44825</c:v>
                </c:pt>
                <c:pt idx="34">
                  <c:v>44818</c:v>
                </c:pt>
                <c:pt idx="35">
                  <c:v>44811</c:v>
                </c:pt>
                <c:pt idx="36">
                  <c:v>44804</c:v>
                </c:pt>
                <c:pt idx="37">
                  <c:v>44797</c:v>
                </c:pt>
                <c:pt idx="38">
                  <c:v>44790</c:v>
                </c:pt>
                <c:pt idx="39">
                  <c:v>44783</c:v>
                </c:pt>
                <c:pt idx="40">
                  <c:v>44776</c:v>
                </c:pt>
                <c:pt idx="41">
                  <c:v>44769</c:v>
                </c:pt>
                <c:pt idx="42">
                  <c:v>44762</c:v>
                </c:pt>
                <c:pt idx="43">
                  <c:v>44755</c:v>
                </c:pt>
                <c:pt idx="44">
                  <c:v>44748</c:v>
                </c:pt>
                <c:pt idx="45">
                  <c:v>44741</c:v>
                </c:pt>
                <c:pt idx="46">
                  <c:v>44734</c:v>
                </c:pt>
                <c:pt idx="47">
                  <c:v>44727</c:v>
                </c:pt>
                <c:pt idx="48">
                  <c:v>44720</c:v>
                </c:pt>
                <c:pt idx="49">
                  <c:v>44713</c:v>
                </c:pt>
                <c:pt idx="50">
                  <c:v>44706</c:v>
                </c:pt>
                <c:pt idx="51">
                  <c:v>44699</c:v>
                </c:pt>
                <c:pt idx="52">
                  <c:v>44692</c:v>
                </c:pt>
                <c:pt idx="53">
                  <c:v>44685</c:v>
                </c:pt>
                <c:pt idx="54">
                  <c:v>44678</c:v>
                </c:pt>
                <c:pt idx="55">
                  <c:v>44671</c:v>
                </c:pt>
                <c:pt idx="56">
                  <c:v>44664</c:v>
                </c:pt>
                <c:pt idx="57">
                  <c:v>44657</c:v>
                </c:pt>
                <c:pt idx="58">
                  <c:v>44650</c:v>
                </c:pt>
                <c:pt idx="59">
                  <c:v>44643</c:v>
                </c:pt>
                <c:pt idx="60">
                  <c:v>44636</c:v>
                </c:pt>
                <c:pt idx="61">
                  <c:v>44629</c:v>
                </c:pt>
                <c:pt idx="62">
                  <c:v>44622</c:v>
                </c:pt>
                <c:pt idx="63">
                  <c:v>44615</c:v>
                </c:pt>
                <c:pt idx="64">
                  <c:v>44608</c:v>
                </c:pt>
                <c:pt idx="65">
                  <c:v>44601</c:v>
                </c:pt>
                <c:pt idx="66">
                  <c:v>44594</c:v>
                </c:pt>
                <c:pt idx="67">
                  <c:v>44587</c:v>
                </c:pt>
                <c:pt idx="68">
                  <c:v>44580</c:v>
                </c:pt>
                <c:pt idx="69">
                  <c:v>44573</c:v>
                </c:pt>
                <c:pt idx="70">
                  <c:v>44566</c:v>
                </c:pt>
                <c:pt idx="71">
                  <c:v>44559</c:v>
                </c:pt>
                <c:pt idx="72">
                  <c:v>44552</c:v>
                </c:pt>
                <c:pt idx="73">
                  <c:v>44545</c:v>
                </c:pt>
                <c:pt idx="74">
                  <c:v>44538</c:v>
                </c:pt>
                <c:pt idx="75">
                  <c:v>44531</c:v>
                </c:pt>
                <c:pt idx="76">
                  <c:v>44524</c:v>
                </c:pt>
                <c:pt idx="77">
                  <c:v>44517</c:v>
                </c:pt>
                <c:pt idx="78">
                  <c:v>44510</c:v>
                </c:pt>
                <c:pt idx="79">
                  <c:v>44503</c:v>
                </c:pt>
                <c:pt idx="80">
                  <c:v>44496</c:v>
                </c:pt>
                <c:pt idx="81">
                  <c:v>44489</c:v>
                </c:pt>
                <c:pt idx="82">
                  <c:v>44482</c:v>
                </c:pt>
                <c:pt idx="83">
                  <c:v>44475</c:v>
                </c:pt>
                <c:pt idx="84">
                  <c:v>44468</c:v>
                </c:pt>
                <c:pt idx="85">
                  <c:v>44461</c:v>
                </c:pt>
                <c:pt idx="86">
                  <c:v>44454</c:v>
                </c:pt>
                <c:pt idx="87">
                  <c:v>44447</c:v>
                </c:pt>
                <c:pt idx="88">
                  <c:v>44440</c:v>
                </c:pt>
                <c:pt idx="89">
                  <c:v>44433</c:v>
                </c:pt>
                <c:pt idx="90">
                  <c:v>44426</c:v>
                </c:pt>
                <c:pt idx="91">
                  <c:v>44419</c:v>
                </c:pt>
                <c:pt idx="92">
                  <c:v>44412</c:v>
                </c:pt>
                <c:pt idx="93">
                  <c:v>44405</c:v>
                </c:pt>
                <c:pt idx="94">
                  <c:v>44398</c:v>
                </c:pt>
                <c:pt idx="95">
                  <c:v>44391</c:v>
                </c:pt>
                <c:pt idx="96">
                  <c:v>44384</c:v>
                </c:pt>
                <c:pt idx="97">
                  <c:v>44377</c:v>
                </c:pt>
                <c:pt idx="98">
                  <c:v>44370</c:v>
                </c:pt>
                <c:pt idx="99">
                  <c:v>44363</c:v>
                </c:pt>
                <c:pt idx="100">
                  <c:v>44356</c:v>
                </c:pt>
                <c:pt idx="101">
                  <c:v>44349</c:v>
                </c:pt>
                <c:pt idx="102">
                  <c:v>44342</c:v>
                </c:pt>
                <c:pt idx="103">
                  <c:v>44335</c:v>
                </c:pt>
                <c:pt idx="104">
                  <c:v>44328</c:v>
                </c:pt>
                <c:pt idx="105">
                  <c:v>44321</c:v>
                </c:pt>
                <c:pt idx="106">
                  <c:v>44314</c:v>
                </c:pt>
                <c:pt idx="107">
                  <c:v>44307</c:v>
                </c:pt>
                <c:pt idx="108">
                  <c:v>44300</c:v>
                </c:pt>
                <c:pt idx="109">
                  <c:v>44293</c:v>
                </c:pt>
                <c:pt idx="110">
                  <c:v>44286</c:v>
                </c:pt>
                <c:pt idx="111">
                  <c:v>44279</c:v>
                </c:pt>
                <c:pt idx="112">
                  <c:v>44272</c:v>
                </c:pt>
                <c:pt idx="113">
                  <c:v>44265</c:v>
                </c:pt>
                <c:pt idx="114">
                  <c:v>44258</c:v>
                </c:pt>
                <c:pt idx="115">
                  <c:v>44251</c:v>
                </c:pt>
                <c:pt idx="116">
                  <c:v>44244</c:v>
                </c:pt>
                <c:pt idx="117">
                  <c:v>44237</c:v>
                </c:pt>
                <c:pt idx="118">
                  <c:v>44230</c:v>
                </c:pt>
                <c:pt idx="119">
                  <c:v>44223</c:v>
                </c:pt>
                <c:pt idx="120">
                  <c:v>44216</c:v>
                </c:pt>
                <c:pt idx="121">
                  <c:v>44209</c:v>
                </c:pt>
                <c:pt idx="122">
                  <c:v>44202</c:v>
                </c:pt>
                <c:pt idx="123">
                  <c:v>44195</c:v>
                </c:pt>
                <c:pt idx="124">
                  <c:v>44188</c:v>
                </c:pt>
                <c:pt idx="125">
                  <c:v>44181</c:v>
                </c:pt>
                <c:pt idx="126">
                  <c:v>44174</c:v>
                </c:pt>
                <c:pt idx="127">
                  <c:v>44167</c:v>
                </c:pt>
                <c:pt idx="128">
                  <c:v>44160</c:v>
                </c:pt>
                <c:pt idx="129">
                  <c:v>44153</c:v>
                </c:pt>
                <c:pt idx="130">
                  <c:v>44146</c:v>
                </c:pt>
                <c:pt idx="131">
                  <c:v>44139</c:v>
                </c:pt>
                <c:pt idx="132">
                  <c:v>44132</c:v>
                </c:pt>
                <c:pt idx="133">
                  <c:v>44125</c:v>
                </c:pt>
                <c:pt idx="134">
                  <c:v>44118</c:v>
                </c:pt>
                <c:pt idx="135">
                  <c:v>44111</c:v>
                </c:pt>
                <c:pt idx="136">
                  <c:v>44104</c:v>
                </c:pt>
                <c:pt idx="137">
                  <c:v>44097</c:v>
                </c:pt>
                <c:pt idx="138">
                  <c:v>44090</c:v>
                </c:pt>
                <c:pt idx="139">
                  <c:v>44083</c:v>
                </c:pt>
                <c:pt idx="140">
                  <c:v>44076</c:v>
                </c:pt>
                <c:pt idx="141">
                  <c:v>44069</c:v>
                </c:pt>
                <c:pt idx="142">
                  <c:v>44062</c:v>
                </c:pt>
                <c:pt idx="143">
                  <c:v>44055</c:v>
                </c:pt>
                <c:pt idx="144">
                  <c:v>44048</c:v>
                </c:pt>
                <c:pt idx="145">
                  <c:v>44041</c:v>
                </c:pt>
                <c:pt idx="146">
                  <c:v>44034</c:v>
                </c:pt>
                <c:pt idx="147">
                  <c:v>44027</c:v>
                </c:pt>
                <c:pt idx="148">
                  <c:v>44020</c:v>
                </c:pt>
                <c:pt idx="149">
                  <c:v>44013</c:v>
                </c:pt>
                <c:pt idx="150">
                  <c:v>44006</c:v>
                </c:pt>
                <c:pt idx="151">
                  <c:v>43999</c:v>
                </c:pt>
                <c:pt idx="152">
                  <c:v>43992</c:v>
                </c:pt>
                <c:pt idx="153">
                  <c:v>43985</c:v>
                </c:pt>
                <c:pt idx="154">
                  <c:v>43978</c:v>
                </c:pt>
                <c:pt idx="155">
                  <c:v>43971</c:v>
                </c:pt>
                <c:pt idx="156">
                  <c:v>43964</c:v>
                </c:pt>
                <c:pt idx="157">
                  <c:v>43957</c:v>
                </c:pt>
                <c:pt idx="158">
                  <c:v>43950</c:v>
                </c:pt>
                <c:pt idx="159">
                  <c:v>43943</c:v>
                </c:pt>
                <c:pt idx="160">
                  <c:v>43936</c:v>
                </c:pt>
                <c:pt idx="161">
                  <c:v>43929</c:v>
                </c:pt>
                <c:pt idx="162">
                  <c:v>43922</c:v>
                </c:pt>
                <c:pt idx="163">
                  <c:v>43915</c:v>
                </c:pt>
                <c:pt idx="164">
                  <c:v>43908</c:v>
                </c:pt>
                <c:pt idx="165">
                  <c:v>43901</c:v>
                </c:pt>
                <c:pt idx="166">
                  <c:v>43894</c:v>
                </c:pt>
                <c:pt idx="167">
                  <c:v>43887</c:v>
                </c:pt>
                <c:pt idx="168">
                  <c:v>43880</c:v>
                </c:pt>
                <c:pt idx="169">
                  <c:v>43873</c:v>
                </c:pt>
              </c:numCache>
            </c:numRef>
          </c:cat>
          <c:val>
            <c:numRef>
              <c:f>Worksheet!$B$3:$B$172</c:f>
              <c:numCache>
                <c:formatCode>General</c:formatCode>
                <c:ptCount val="170"/>
                <c:pt idx="0">
                  <c:v>49.26</c:v>
                </c:pt>
                <c:pt idx="1">
                  <c:v>49.9</c:v>
                </c:pt>
                <c:pt idx="2">
                  <c:v>49.79</c:v>
                </c:pt>
                <c:pt idx="3">
                  <c:v>49.57</c:v>
                </c:pt>
                <c:pt idx="4">
                  <c:v>46.3</c:v>
                </c:pt>
                <c:pt idx="5">
                  <c:v>48.47</c:v>
                </c:pt>
                <c:pt idx="6">
                  <c:v>49.02</c:v>
                </c:pt>
                <c:pt idx="7">
                  <c:v>48.45</c:v>
                </c:pt>
                <c:pt idx="8">
                  <c:v>47.33</c:v>
                </c:pt>
                <c:pt idx="9">
                  <c:v>50.09</c:v>
                </c:pt>
                <c:pt idx="10">
                  <c:v>50.09</c:v>
                </c:pt>
                <c:pt idx="11">
                  <c:v>50.06</c:v>
                </c:pt>
                <c:pt idx="12">
                  <c:v>49.8</c:v>
                </c:pt>
                <c:pt idx="13">
                  <c:v>48.6</c:v>
                </c:pt>
                <c:pt idx="14">
                  <c:v>45.58</c:v>
                </c:pt>
                <c:pt idx="15">
                  <c:v>50.42</c:v>
                </c:pt>
                <c:pt idx="16">
                  <c:v>49.54</c:v>
                </c:pt>
                <c:pt idx="17">
                  <c:v>46.9</c:v>
                </c:pt>
                <c:pt idx="18">
                  <c:v>32.78</c:v>
                </c:pt>
                <c:pt idx="19">
                  <c:v>21.39</c:v>
                </c:pt>
                <c:pt idx="20">
                  <c:v>40.81</c:v>
                </c:pt>
                <c:pt idx="21">
                  <c:v>48.24</c:v>
                </c:pt>
                <c:pt idx="22">
                  <c:v>48.36</c:v>
                </c:pt>
                <c:pt idx="23">
                  <c:v>49.02</c:v>
                </c:pt>
                <c:pt idx="24">
                  <c:v>37.83</c:v>
                </c:pt>
                <c:pt idx="25">
                  <c:v>48.09</c:v>
                </c:pt>
                <c:pt idx="26">
                  <c:v>47.51</c:v>
                </c:pt>
                <c:pt idx="27">
                  <c:v>47.34</c:v>
                </c:pt>
                <c:pt idx="28">
                  <c:v>47.6</c:v>
                </c:pt>
                <c:pt idx="29">
                  <c:v>47.86</c:v>
                </c:pt>
                <c:pt idx="30">
                  <c:v>49.04</c:v>
                </c:pt>
                <c:pt idx="31">
                  <c:v>47.41</c:v>
                </c:pt>
                <c:pt idx="32">
                  <c:v>47.18</c:v>
                </c:pt>
                <c:pt idx="33">
                  <c:v>47.3</c:v>
                </c:pt>
                <c:pt idx="34">
                  <c:v>47.5</c:v>
                </c:pt>
                <c:pt idx="35">
                  <c:v>43.43</c:v>
                </c:pt>
                <c:pt idx="36">
                  <c:v>43.78</c:v>
                </c:pt>
                <c:pt idx="37">
                  <c:v>43.03</c:v>
                </c:pt>
                <c:pt idx="38">
                  <c:v>43.49</c:v>
                </c:pt>
                <c:pt idx="39">
                  <c:v>43.2</c:v>
                </c:pt>
                <c:pt idx="40">
                  <c:v>43.64</c:v>
                </c:pt>
                <c:pt idx="41">
                  <c:v>44.02</c:v>
                </c:pt>
                <c:pt idx="42">
                  <c:v>44.68</c:v>
                </c:pt>
                <c:pt idx="43">
                  <c:v>44.07</c:v>
                </c:pt>
                <c:pt idx="44">
                  <c:v>39.630000000000003</c:v>
                </c:pt>
                <c:pt idx="45">
                  <c:v>43.85</c:v>
                </c:pt>
                <c:pt idx="46">
                  <c:v>44.16</c:v>
                </c:pt>
                <c:pt idx="47">
                  <c:v>44.05</c:v>
                </c:pt>
                <c:pt idx="48">
                  <c:v>43.99</c:v>
                </c:pt>
                <c:pt idx="49">
                  <c:v>41.21</c:v>
                </c:pt>
                <c:pt idx="50">
                  <c:v>42.95</c:v>
                </c:pt>
                <c:pt idx="51">
                  <c:v>43.27</c:v>
                </c:pt>
                <c:pt idx="52">
                  <c:v>43.39</c:v>
                </c:pt>
                <c:pt idx="53">
                  <c:v>43.21</c:v>
                </c:pt>
                <c:pt idx="54">
                  <c:v>43.4</c:v>
                </c:pt>
                <c:pt idx="55">
                  <c:v>40.479999999999997</c:v>
                </c:pt>
                <c:pt idx="56">
                  <c:v>42.81</c:v>
                </c:pt>
                <c:pt idx="57">
                  <c:v>43.11</c:v>
                </c:pt>
                <c:pt idx="58">
                  <c:v>41.99</c:v>
                </c:pt>
                <c:pt idx="59">
                  <c:v>39.99</c:v>
                </c:pt>
                <c:pt idx="60">
                  <c:v>39.549999999999997</c:v>
                </c:pt>
                <c:pt idx="61">
                  <c:v>40.46</c:v>
                </c:pt>
                <c:pt idx="62">
                  <c:v>37.979999999999997</c:v>
                </c:pt>
                <c:pt idx="63">
                  <c:v>36.78</c:v>
                </c:pt>
                <c:pt idx="64">
                  <c:v>36.39</c:v>
                </c:pt>
                <c:pt idx="65">
                  <c:v>31.65</c:v>
                </c:pt>
                <c:pt idx="66">
                  <c:v>32.99</c:v>
                </c:pt>
                <c:pt idx="67">
                  <c:v>31.24</c:v>
                </c:pt>
                <c:pt idx="68">
                  <c:v>30.13</c:v>
                </c:pt>
                <c:pt idx="69">
                  <c:v>27.91</c:v>
                </c:pt>
                <c:pt idx="70">
                  <c:v>23.35</c:v>
                </c:pt>
                <c:pt idx="71">
                  <c:v>17.55</c:v>
                </c:pt>
                <c:pt idx="72">
                  <c:v>30.33</c:v>
                </c:pt>
                <c:pt idx="73">
                  <c:v>39.5</c:v>
                </c:pt>
                <c:pt idx="74">
                  <c:v>39.81</c:v>
                </c:pt>
                <c:pt idx="75">
                  <c:v>40.630000000000003</c:v>
                </c:pt>
                <c:pt idx="76">
                  <c:v>32.5</c:v>
                </c:pt>
                <c:pt idx="77">
                  <c:v>38.76</c:v>
                </c:pt>
                <c:pt idx="78">
                  <c:v>38.99</c:v>
                </c:pt>
                <c:pt idx="79">
                  <c:v>37.770000000000003</c:v>
                </c:pt>
                <c:pt idx="80">
                  <c:v>36.76</c:v>
                </c:pt>
                <c:pt idx="81">
                  <c:v>36.9</c:v>
                </c:pt>
                <c:pt idx="82">
                  <c:v>36.21</c:v>
                </c:pt>
                <c:pt idx="83">
                  <c:v>36.119999999999997</c:v>
                </c:pt>
                <c:pt idx="84">
                  <c:v>35.01</c:v>
                </c:pt>
                <c:pt idx="85">
                  <c:v>34.36</c:v>
                </c:pt>
                <c:pt idx="86">
                  <c:v>33.590000000000003</c:v>
                </c:pt>
                <c:pt idx="87">
                  <c:v>30.89</c:v>
                </c:pt>
                <c:pt idx="88">
                  <c:v>31.63</c:v>
                </c:pt>
                <c:pt idx="89">
                  <c:v>33.119999999999997</c:v>
                </c:pt>
                <c:pt idx="90">
                  <c:v>31.26</c:v>
                </c:pt>
                <c:pt idx="91">
                  <c:v>32.07</c:v>
                </c:pt>
                <c:pt idx="92">
                  <c:v>32.92</c:v>
                </c:pt>
                <c:pt idx="93">
                  <c:v>34.29</c:v>
                </c:pt>
                <c:pt idx="94">
                  <c:v>34.85</c:v>
                </c:pt>
                <c:pt idx="95">
                  <c:v>34.47</c:v>
                </c:pt>
                <c:pt idx="96">
                  <c:v>31.02</c:v>
                </c:pt>
                <c:pt idx="97">
                  <c:v>32.700000000000003</c:v>
                </c:pt>
                <c:pt idx="98">
                  <c:v>31.98</c:v>
                </c:pt>
                <c:pt idx="99">
                  <c:v>32.06</c:v>
                </c:pt>
                <c:pt idx="100">
                  <c:v>31.49</c:v>
                </c:pt>
                <c:pt idx="101">
                  <c:v>28.99</c:v>
                </c:pt>
                <c:pt idx="102">
                  <c:v>28.97</c:v>
                </c:pt>
                <c:pt idx="103">
                  <c:v>28.05</c:v>
                </c:pt>
                <c:pt idx="104">
                  <c:v>27.78</c:v>
                </c:pt>
                <c:pt idx="105">
                  <c:v>27.07</c:v>
                </c:pt>
                <c:pt idx="106">
                  <c:v>26.51</c:v>
                </c:pt>
                <c:pt idx="107">
                  <c:v>26.05</c:v>
                </c:pt>
                <c:pt idx="108">
                  <c:v>25.9</c:v>
                </c:pt>
                <c:pt idx="109">
                  <c:v>23.98</c:v>
                </c:pt>
                <c:pt idx="110">
                  <c:v>24.8</c:v>
                </c:pt>
                <c:pt idx="111">
                  <c:v>24.21</c:v>
                </c:pt>
                <c:pt idx="112">
                  <c:v>24.46</c:v>
                </c:pt>
                <c:pt idx="113">
                  <c:v>25.23</c:v>
                </c:pt>
                <c:pt idx="114">
                  <c:v>24.96</c:v>
                </c:pt>
                <c:pt idx="115">
                  <c:v>20.32</c:v>
                </c:pt>
                <c:pt idx="116">
                  <c:v>17.59</c:v>
                </c:pt>
                <c:pt idx="117">
                  <c:v>24.15</c:v>
                </c:pt>
                <c:pt idx="118">
                  <c:v>22.59</c:v>
                </c:pt>
                <c:pt idx="119">
                  <c:v>23.6</c:v>
                </c:pt>
                <c:pt idx="120">
                  <c:v>22.62</c:v>
                </c:pt>
                <c:pt idx="121">
                  <c:v>22.86</c:v>
                </c:pt>
                <c:pt idx="122">
                  <c:v>19.89</c:v>
                </c:pt>
                <c:pt idx="123">
                  <c:v>17.010000000000002</c:v>
                </c:pt>
                <c:pt idx="124">
                  <c:v>20.55</c:v>
                </c:pt>
                <c:pt idx="125">
                  <c:v>23.29</c:v>
                </c:pt>
                <c:pt idx="126">
                  <c:v>23.72</c:v>
                </c:pt>
                <c:pt idx="127">
                  <c:v>24.09</c:v>
                </c:pt>
                <c:pt idx="128">
                  <c:v>21.95</c:v>
                </c:pt>
                <c:pt idx="129">
                  <c:v>25.58</c:v>
                </c:pt>
                <c:pt idx="130">
                  <c:v>26.58</c:v>
                </c:pt>
                <c:pt idx="131">
                  <c:v>25.52</c:v>
                </c:pt>
                <c:pt idx="132">
                  <c:v>26.23</c:v>
                </c:pt>
                <c:pt idx="133">
                  <c:v>26.27</c:v>
                </c:pt>
                <c:pt idx="134">
                  <c:v>25.95</c:v>
                </c:pt>
                <c:pt idx="135">
                  <c:v>25.68</c:v>
                </c:pt>
                <c:pt idx="136">
                  <c:v>25.1</c:v>
                </c:pt>
                <c:pt idx="137">
                  <c:v>24.63</c:v>
                </c:pt>
                <c:pt idx="138">
                  <c:v>24.62</c:v>
                </c:pt>
                <c:pt idx="139">
                  <c:v>22.98</c:v>
                </c:pt>
                <c:pt idx="140">
                  <c:v>23.08</c:v>
                </c:pt>
                <c:pt idx="141">
                  <c:v>22.59</c:v>
                </c:pt>
                <c:pt idx="142">
                  <c:v>22.31</c:v>
                </c:pt>
                <c:pt idx="143">
                  <c:v>21.85</c:v>
                </c:pt>
                <c:pt idx="144">
                  <c:v>21.71</c:v>
                </c:pt>
                <c:pt idx="145">
                  <c:v>21.6</c:v>
                </c:pt>
                <c:pt idx="146">
                  <c:v>21.21</c:v>
                </c:pt>
                <c:pt idx="147">
                  <c:v>21.42</c:v>
                </c:pt>
                <c:pt idx="148">
                  <c:v>20.76</c:v>
                </c:pt>
                <c:pt idx="149">
                  <c:v>21.57</c:v>
                </c:pt>
                <c:pt idx="150">
                  <c:v>21.87</c:v>
                </c:pt>
                <c:pt idx="151">
                  <c:v>22.01</c:v>
                </c:pt>
                <c:pt idx="152">
                  <c:v>20.83</c:v>
                </c:pt>
                <c:pt idx="153">
                  <c:v>19.239999999999998</c:v>
                </c:pt>
                <c:pt idx="154">
                  <c:v>18.649999999999999</c:v>
                </c:pt>
                <c:pt idx="155">
                  <c:v>18.079999999999998</c:v>
                </c:pt>
                <c:pt idx="156">
                  <c:v>17.25</c:v>
                </c:pt>
                <c:pt idx="157">
                  <c:v>16.63</c:v>
                </c:pt>
                <c:pt idx="158">
                  <c:v>15.83</c:v>
                </c:pt>
                <c:pt idx="159">
                  <c:v>15.26</c:v>
                </c:pt>
                <c:pt idx="160">
                  <c:v>14.6</c:v>
                </c:pt>
                <c:pt idx="161">
                  <c:v>15.2</c:v>
                </c:pt>
                <c:pt idx="162">
                  <c:v>16.190000000000001</c:v>
                </c:pt>
                <c:pt idx="163">
                  <c:v>20.92</c:v>
                </c:pt>
                <c:pt idx="164">
                  <c:v>50.27</c:v>
                </c:pt>
                <c:pt idx="165">
                  <c:v>92.4</c:v>
                </c:pt>
                <c:pt idx="166">
                  <c:v>99.04</c:v>
                </c:pt>
                <c:pt idx="167">
                  <c:v>98.92</c:v>
                </c:pt>
                <c:pt idx="168">
                  <c:v>97.09</c:v>
                </c:pt>
                <c:pt idx="169">
                  <c:v>99.05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7E9-4A60-811F-A52E49C652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15257632"/>
        <c:axId val="1115255992"/>
      </c:lineChart>
      <c:dateAx>
        <c:axId val="1115257632"/>
        <c:scaling>
          <c:orientation val="minMax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115255992"/>
        <c:crosses val="autoZero"/>
        <c:auto val="1"/>
        <c:lblOffset val="100"/>
        <c:baseTimeUnit val="days"/>
      </c:dateAx>
      <c:valAx>
        <c:axId val="11152559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11525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656460502143299E-2"/>
          <c:y val="0.1112686483577425"/>
          <c:w val="0.88864666258420089"/>
          <c:h val="0.73120321121009546"/>
        </c:manualLayout>
      </c:layout>
      <c:areaChart>
        <c:grouping val="stacked"/>
        <c:varyColors val="0"/>
        <c:ser>
          <c:idx val="2"/>
          <c:order val="0"/>
          <c:tx>
            <c:strRef>
              <c:f>Worksheet!$K$3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numRef>
              <c:f>Worksheet!$A$4:$A$83</c:f>
              <c:numCache>
                <c:formatCode>m/d/yyyy\ h:mm</c:formatCode>
                <c:ptCount val="80"/>
                <c:pt idx="0">
                  <c:v>45016</c:v>
                </c:pt>
                <c:pt idx="1">
                  <c:v>44926</c:v>
                </c:pt>
                <c:pt idx="2">
                  <c:v>44834</c:v>
                </c:pt>
                <c:pt idx="3">
                  <c:v>44742</c:v>
                </c:pt>
                <c:pt idx="4">
                  <c:v>44651</c:v>
                </c:pt>
                <c:pt idx="5">
                  <c:v>44561</c:v>
                </c:pt>
                <c:pt idx="6">
                  <c:v>44469</c:v>
                </c:pt>
                <c:pt idx="7">
                  <c:v>44377</c:v>
                </c:pt>
                <c:pt idx="8">
                  <c:v>44286</c:v>
                </c:pt>
                <c:pt idx="9">
                  <c:v>44196</c:v>
                </c:pt>
                <c:pt idx="10">
                  <c:v>44104</c:v>
                </c:pt>
                <c:pt idx="11">
                  <c:v>44012</c:v>
                </c:pt>
                <c:pt idx="12">
                  <c:v>43921</c:v>
                </c:pt>
                <c:pt idx="13">
                  <c:v>43830</c:v>
                </c:pt>
                <c:pt idx="14">
                  <c:v>43738</c:v>
                </c:pt>
                <c:pt idx="15">
                  <c:v>43646</c:v>
                </c:pt>
                <c:pt idx="16">
                  <c:v>43555</c:v>
                </c:pt>
                <c:pt idx="17">
                  <c:v>43465</c:v>
                </c:pt>
                <c:pt idx="18">
                  <c:v>43373</c:v>
                </c:pt>
                <c:pt idx="19">
                  <c:v>43281</c:v>
                </c:pt>
                <c:pt idx="20">
                  <c:v>43190</c:v>
                </c:pt>
                <c:pt idx="21">
                  <c:v>43100</c:v>
                </c:pt>
                <c:pt idx="22">
                  <c:v>43008</c:v>
                </c:pt>
                <c:pt idx="23">
                  <c:v>42916</c:v>
                </c:pt>
                <c:pt idx="24">
                  <c:v>42825</c:v>
                </c:pt>
                <c:pt idx="25">
                  <c:v>42735</c:v>
                </c:pt>
                <c:pt idx="26">
                  <c:v>42643</c:v>
                </c:pt>
                <c:pt idx="27">
                  <c:v>42551</c:v>
                </c:pt>
                <c:pt idx="28">
                  <c:v>42460</c:v>
                </c:pt>
                <c:pt idx="29">
                  <c:v>42369</c:v>
                </c:pt>
                <c:pt idx="30">
                  <c:v>42277</c:v>
                </c:pt>
                <c:pt idx="31">
                  <c:v>42185</c:v>
                </c:pt>
                <c:pt idx="32">
                  <c:v>42094</c:v>
                </c:pt>
                <c:pt idx="33">
                  <c:v>42004</c:v>
                </c:pt>
                <c:pt idx="34">
                  <c:v>41912</c:v>
                </c:pt>
                <c:pt idx="35">
                  <c:v>41820</c:v>
                </c:pt>
                <c:pt idx="36">
                  <c:v>41729</c:v>
                </c:pt>
                <c:pt idx="37">
                  <c:v>41639</c:v>
                </c:pt>
                <c:pt idx="38">
                  <c:v>41547</c:v>
                </c:pt>
                <c:pt idx="39">
                  <c:v>41455</c:v>
                </c:pt>
                <c:pt idx="40">
                  <c:v>41364</c:v>
                </c:pt>
                <c:pt idx="41">
                  <c:v>41274</c:v>
                </c:pt>
                <c:pt idx="42">
                  <c:v>41182</c:v>
                </c:pt>
                <c:pt idx="43">
                  <c:v>41090</c:v>
                </c:pt>
                <c:pt idx="44">
                  <c:v>40999</c:v>
                </c:pt>
                <c:pt idx="45">
                  <c:v>40908</c:v>
                </c:pt>
                <c:pt idx="46">
                  <c:v>40816</c:v>
                </c:pt>
                <c:pt idx="47">
                  <c:v>40724</c:v>
                </c:pt>
                <c:pt idx="48">
                  <c:v>40633</c:v>
                </c:pt>
                <c:pt idx="49">
                  <c:v>40543</c:v>
                </c:pt>
                <c:pt idx="50">
                  <c:v>40451</c:v>
                </c:pt>
                <c:pt idx="51">
                  <c:v>40359</c:v>
                </c:pt>
                <c:pt idx="52">
                  <c:v>40268</c:v>
                </c:pt>
                <c:pt idx="53">
                  <c:v>40178</c:v>
                </c:pt>
                <c:pt idx="54">
                  <c:v>40086</c:v>
                </c:pt>
                <c:pt idx="55">
                  <c:v>39994</c:v>
                </c:pt>
                <c:pt idx="56">
                  <c:v>39903</c:v>
                </c:pt>
                <c:pt idx="57">
                  <c:v>39813</c:v>
                </c:pt>
                <c:pt idx="58">
                  <c:v>39721</c:v>
                </c:pt>
                <c:pt idx="59">
                  <c:v>39629</c:v>
                </c:pt>
                <c:pt idx="60">
                  <c:v>39538</c:v>
                </c:pt>
                <c:pt idx="61">
                  <c:v>39447</c:v>
                </c:pt>
                <c:pt idx="62">
                  <c:v>39355</c:v>
                </c:pt>
                <c:pt idx="63">
                  <c:v>39263</c:v>
                </c:pt>
                <c:pt idx="64">
                  <c:v>39172</c:v>
                </c:pt>
                <c:pt idx="65">
                  <c:v>39082</c:v>
                </c:pt>
                <c:pt idx="66">
                  <c:v>38990</c:v>
                </c:pt>
                <c:pt idx="67">
                  <c:v>38898</c:v>
                </c:pt>
                <c:pt idx="68">
                  <c:v>38807</c:v>
                </c:pt>
                <c:pt idx="69">
                  <c:v>38717</c:v>
                </c:pt>
                <c:pt idx="70">
                  <c:v>38625</c:v>
                </c:pt>
                <c:pt idx="71">
                  <c:v>38533</c:v>
                </c:pt>
                <c:pt idx="72">
                  <c:v>38442</c:v>
                </c:pt>
                <c:pt idx="73">
                  <c:v>38352</c:v>
                </c:pt>
                <c:pt idx="74">
                  <c:v>38260</c:v>
                </c:pt>
                <c:pt idx="75">
                  <c:v>38168</c:v>
                </c:pt>
                <c:pt idx="76">
                  <c:v>38077</c:v>
                </c:pt>
                <c:pt idx="77">
                  <c:v>37986</c:v>
                </c:pt>
                <c:pt idx="78">
                  <c:v>37894</c:v>
                </c:pt>
                <c:pt idx="79">
                  <c:v>37802</c:v>
                </c:pt>
              </c:numCache>
            </c:numRef>
          </c:cat>
          <c:val>
            <c:numRef>
              <c:f>Worksheet!$K$4:$K$83</c:f>
              <c:numCache>
                <c:formatCode>General</c:formatCode>
                <c:ptCount val="80"/>
              </c:numCache>
            </c:numRef>
          </c:val>
          <c:extLst>
            <c:ext xmlns:c16="http://schemas.microsoft.com/office/drawing/2014/chart" uri="{C3380CC4-5D6E-409C-BE32-E72D297353CC}">
              <c16:uniqueId val="{00000000-4225-4C40-A165-E7EDE4B3BC1C}"/>
            </c:ext>
          </c:extLst>
        </c:ser>
        <c:ser>
          <c:idx val="1"/>
          <c:order val="1"/>
          <c:tx>
            <c:strRef>
              <c:f>Worksheet!$J$3</c:f>
              <c:strCache>
                <c:ptCount val="1"/>
                <c:pt idx="0">
                  <c:v>Credit score over 720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Worksheet!$A$4:$A$83</c:f>
              <c:numCache>
                <c:formatCode>m/d/yyyy\ h:mm</c:formatCode>
                <c:ptCount val="80"/>
                <c:pt idx="0">
                  <c:v>45016</c:v>
                </c:pt>
                <c:pt idx="1">
                  <c:v>44926</c:v>
                </c:pt>
                <c:pt idx="2">
                  <c:v>44834</c:v>
                </c:pt>
                <c:pt idx="3">
                  <c:v>44742</c:v>
                </c:pt>
                <c:pt idx="4">
                  <c:v>44651</c:v>
                </c:pt>
                <c:pt idx="5">
                  <c:v>44561</c:v>
                </c:pt>
                <c:pt idx="6">
                  <c:v>44469</c:v>
                </c:pt>
                <c:pt idx="7">
                  <c:v>44377</c:v>
                </c:pt>
                <c:pt idx="8">
                  <c:v>44286</c:v>
                </c:pt>
                <c:pt idx="9">
                  <c:v>44196</c:v>
                </c:pt>
                <c:pt idx="10">
                  <c:v>44104</c:v>
                </c:pt>
                <c:pt idx="11">
                  <c:v>44012</c:v>
                </c:pt>
                <c:pt idx="12">
                  <c:v>43921</c:v>
                </c:pt>
                <c:pt idx="13">
                  <c:v>43830</c:v>
                </c:pt>
                <c:pt idx="14">
                  <c:v>43738</c:v>
                </c:pt>
                <c:pt idx="15">
                  <c:v>43646</c:v>
                </c:pt>
                <c:pt idx="16">
                  <c:v>43555</c:v>
                </c:pt>
                <c:pt idx="17">
                  <c:v>43465</c:v>
                </c:pt>
                <c:pt idx="18">
                  <c:v>43373</c:v>
                </c:pt>
                <c:pt idx="19">
                  <c:v>43281</c:v>
                </c:pt>
                <c:pt idx="20">
                  <c:v>43190</c:v>
                </c:pt>
                <c:pt idx="21">
                  <c:v>43100</c:v>
                </c:pt>
                <c:pt idx="22">
                  <c:v>43008</c:v>
                </c:pt>
                <c:pt idx="23">
                  <c:v>42916</c:v>
                </c:pt>
                <c:pt idx="24">
                  <c:v>42825</c:v>
                </c:pt>
                <c:pt idx="25">
                  <c:v>42735</c:v>
                </c:pt>
                <c:pt idx="26">
                  <c:v>42643</c:v>
                </c:pt>
                <c:pt idx="27">
                  <c:v>42551</c:v>
                </c:pt>
                <c:pt idx="28">
                  <c:v>42460</c:v>
                </c:pt>
                <c:pt idx="29">
                  <c:v>42369</c:v>
                </c:pt>
                <c:pt idx="30">
                  <c:v>42277</c:v>
                </c:pt>
                <c:pt idx="31">
                  <c:v>42185</c:v>
                </c:pt>
                <c:pt idx="32">
                  <c:v>42094</c:v>
                </c:pt>
                <c:pt idx="33">
                  <c:v>42004</c:v>
                </c:pt>
                <c:pt idx="34">
                  <c:v>41912</c:v>
                </c:pt>
                <c:pt idx="35">
                  <c:v>41820</c:v>
                </c:pt>
                <c:pt idx="36">
                  <c:v>41729</c:v>
                </c:pt>
                <c:pt idx="37">
                  <c:v>41639</c:v>
                </c:pt>
                <c:pt idx="38">
                  <c:v>41547</c:v>
                </c:pt>
                <c:pt idx="39">
                  <c:v>41455</c:v>
                </c:pt>
                <c:pt idx="40">
                  <c:v>41364</c:v>
                </c:pt>
                <c:pt idx="41">
                  <c:v>41274</c:v>
                </c:pt>
                <c:pt idx="42">
                  <c:v>41182</c:v>
                </c:pt>
                <c:pt idx="43">
                  <c:v>41090</c:v>
                </c:pt>
                <c:pt idx="44">
                  <c:v>40999</c:v>
                </c:pt>
                <c:pt idx="45">
                  <c:v>40908</c:v>
                </c:pt>
                <c:pt idx="46">
                  <c:v>40816</c:v>
                </c:pt>
                <c:pt idx="47">
                  <c:v>40724</c:v>
                </c:pt>
                <c:pt idx="48">
                  <c:v>40633</c:v>
                </c:pt>
                <c:pt idx="49">
                  <c:v>40543</c:v>
                </c:pt>
                <c:pt idx="50">
                  <c:v>40451</c:v>
                </c:pt>
                <c:pt idx="51">
                  <c:v>40359</c:v>
                </c:pt>
                <c:pt idx="52">
                  <c:v>40268</c:v>
                </c:pt>
                <c:pt idx="53">
                  <c:v>40178</c:v>
                </c:pt>
                <c:pt idx="54">
                  <c:v>40086</c:v>
                </c:pt>
                <c:pt idx="55">
                  <c:v>39994</c:v>
                </c:pt>
                <c:pt idx="56">
                  <c:v>39903</c:v>
                </c:pt>
                <c:pt idx="57">
                  <c:v>39813</c:v>
                </c:pt>
                <c:pt idx="58">
                  <c:v>39721</c:v>
                </c:pt>
                <c:pt idx="59">
                  <c:v>39629</c:v>
                </c:pt>
                <c:pt idx="60">
                  <c:v>39538</c:v>
                </c:pt>
                <c:pt idx="61">
                  <c:v>39447</c:v>
                </c:pt>
                <c:pt idx="62">
                  <c:v>39355</c:v>
                </c:pt>
                <c:pt idx="63">
                  <c:v>39263</c:v>
                </c:pt>
                <c:pt idx="64">
                  <c:v>39172</c:v>
                </c:pt>
                <c:pt idx="65">
                  <c:v>39082</c:v>
                </c:pt>
                <c:pt idx="66">
                  <c:v>38990</c:v>
                </c:pt>
                <c:pt idx="67">
                  <c:v>38898</c:v>
                </c:pt>
                <c:pt idx="68">
                  <c:v>38807</c:v>
                </c:pt>
                <c:pt idx="69">
                  <c:v>38717</c:v>
                </c:pt>
                <c:pt idx="70">
                  <c:v>38625</c:v>
                </c:pt>
                <c:pt idx="71">
                  <c:v>38533</c:v>
                </c:pt>
                <c:pt idx="72">
                  <c:v>38442</c:v>
                </c:pt>
                <c:pt idx="73">
                  <c:v>38352</c:v>
                </c:pt>
                <c:pt idx="74">
                  <c:v>38260</c:v>
                </c:pt>
                <c:pt idx="75">
                  <c:v>38168</c:v>
                </c:pt>
                <c:pt idx="76">
                  <c:v>38077</c:v>
                </c:pt>
                <c:pt idx="77">
                  <c:v>37986</c:v>
                </c:pt>
                <c:pt idx="78">
                  <c:v>37894</c:v>
                </c:pt>
                <c:pt idx="79">
                  <c:v>37802</c:v>
                </c:pt>
              </c:numCache>
            </c:numRef>
          </c:cat>
          <c:val>
            <c:numRef>
              <c:f>Worksheet!$J$4:$J$83</c:f>
              <c:numCache>
                <c:formatCode>General</c:formatCode>
                <c:ptCount val="80"/>
                <c:pt idx="0">
                  <c:v>69.899999999999991</c:v>
                </c:pt>
                <c:pt idx="1">
                  <c:v>109.2</c:v>
                </c:pt>
                <c:pt idx="2">
                  <c:v>136</c:v>
                </c:pt>
                <c:pt idx="3">
                  <c:v>144.80000000000001</c:v>
                </c:pt>
                <c:pt idx="4">
                  <c:v>159.69999999999999</c:v>
                </c:pt>
                <c:pt idx="5">
                  <c:v>190.8</c:v>
                </c:pt>
                <c:pt idx="6">
                  <c:v>187.20000000000002</c:v>
                </c:pt>
                <c:pt idx="7">
                  <c:v>181.7</c:v>
                </c:pt>
                <c:pt idx="8">
                  <c:v>155.6</c:v>
                </c:pt>
                <c:pt idx="9">
                  <c:v>178</c:v>
                </c:pt>
                <c:pt idx="10">
                  <c:v>152.60000000000002</c:v>
                </c:pt>
                <c:pt idx="11">
                  <c:v>137.5</c:v>
                </c:pt>
                <c:pt idx="12">
                  <c:v>127.39999999999999</c:v>
                </c:pt>
                <c:pt idx="13">
                  <c:v>153.80000000000001</c:v>
                </c:pt>
                <c:pt idx="14">
                  <c:v>120.10000000000001</c:v>
                </c:pt>
                <c:pt idx="15">
                  <c:v>116</c:v>
                </c:pt>
                <c:pt idx="16">
                  <c:v>89.1</c:v>
                </c:pt>
                <c:pt idx="17">
                  <c:v>107.3</c:v>
                </c:pt>
                <c:pt idx="18">
                  <c:v>112.1</c:v>
                </c:pt>
                <c:pt idx="19">
                  <c:v>108.9</c:v>
                </c:pt>
                <c:pt idx="20">
                  <c:v>102.80000000000001</c:v>
                </c:pt>
                <c:pt idx="21">
                  <c:v>119</c:v>
                </c:pt>
                <c:pt idx="22">
                  <c:v>126.5</c:v>
                </c:pt>
                <c:pt idx="23">
                  <c:v>111</c:v>
                </c:pt>
                <c:pt idx="24">
                  <c:v>114.7</c:v>
                </c:pt>
                <c:pt idx="25">
                  <c:v>151.4</c:v>
                </c:pt>
                <c:pt idx="26">
                  <c:v>117.89999999999999</c:v>
                </c:pt>
                <c:pt idx="27">
                  <c:v>110.39999999999999</c:v>
                </c:pt>
                <c:pt idx="28">
                  <c:v>97.700000000000017</c:v>
                </c:pt>
                <c:pt idx="29">
                  <c:v>122.80000000000001</c:v>
                </c:pt>
                <c:pt idx="30">
                  <c:v>112.9</c:v>
                </c:pt>
                <c:pt idx="31">
                  <c:v>111.4</c:v>
                </c:pt>
                <c:pt idx="32">
                  <c:v>89.100000000000009</c:v>
                </c:pt>
                <c:pt idx="33">
                  <c:v>99.300000000000011</c:v>
                </c:pt>
                <c:pt idx="34">
                  <c:v>92.699999999999989</c:v>
                </c:pt>
                <c:pt idx="35">
                  <c:v>76.599999999999994</c:v>
                </c:pt>
                <c:pt idx="36">
                  <c:v>87.8</c:v>
                </c:pt>
                <c:pt idx="37">
                  <c:v>100.8</c:v>
                </c:pt>
                <c:pt idx="38">
                  <c:v>120.2</c:v>
                </c:pt>
                <c:pt idx="39">
                  <c:v>116.4</c:v>
                </c:pt>
                <c:pt idx="40">
                  <c:v>103.9</c:v>
                </c:pt>
                <c:pt idx="41">
                  <c:v>111.4</c:v>
                </c:pt>
                <c:pt idx="42">
                  <c:v>97</c:v>
                </c:pt>
                <c:pt idx="43">
                  <c:v>80.899999999999991</c:v>
                </c:pt>
                <c:pt idx="44">
                  <c:v>76</c:v>
                </c:pt>
                <c:pt idx="45">
                  <c:v>78.7</c:v>
                </c:pt>
                <c:pt idx="46">
                  <c:v>69.7</c:v>
                </c:pt>
                <c:pt idx="47">
                  <c:v>68.5</c:v>
                </c:pt>
                <c:pt idx="48">
                  <c:v>76.900000000000006</c:v>
                </c:pt>
                <c:pt idx="49">
                  <c:v>84.800000000000011</c:v>
                </c:pt>
                <c:pt idx="50">
                  <c:v>94.199999999999989</c:v>
                </c:pt>
                <c:pt idx="51">
                  <c:v>89</c:v>
                </c:pt>
                <c:pt idx="52">
                  <c:v>96.6</c:v>
                </c:pt>
                <c:pt idx="53">
                  <c:v>101.7</c:v>
                </c:pt>
                <c:pt idx="54">
                  <c:v>116.7</c:v>
                </c:pt>
                <c:pt idx="55">
                  <c:v>112.2</c:v>
                </c:pt>
                <c:pt idx="56">
                  <c:v>114.89999999999999</c:v>
                </c:pt>
                <c:pt idx="57">
                  <c:v>106.9</c:v>
                </c:pt>
                <c:pt idx="58">
                  <c:v>133.80000000000001</c:v>
                </c:pt>
                <c:pt idx="59">
                  <c:v>185.7</c:v>
                </c:pt>
                <c:pt idx="60">
                  <c:v>174.1</c:v>
                </c:pt>
                <c:pt idx="61">
                  <c:v>203.3</c:v>
                </c:pt>
                <c:pt idx="62">
                  <c:v>291.3</c:v>
                </c:pt>
                <c:pt idx="63">
                  <c:v>278.3</c:v>
                </c:pt>
                <c:pt idx="64">
                  <c:v>362.4</c:v>
                </c:pt>
                <c:pt idx="65">
                  <c:v>300.89999999999998</c:v>
                </c:pt>
                <c:pt idx="66">
                  <c:v>339.5</c:v>
                </c:pt>
                <c:pt idx="67">
                  <c:v>346.1</c:v>
                </c:pt>
                <c:pt idx="68">
                  <c:v>299.29999999999995</c:v>
                </c:pt>
                <c:pt idx="69">
                  <c:v>349.5</c:v>
                </c:pt>
                <c:pt idx="70">
                  <c:v>342.2</c:v>
                </c:pt>
                <c:pt idx="71">
                  <c:v>293.60000000000002</c:v>
                </c:pt>
                <c:pt idx="72">
                  <c:v>291.29999999999995</c:v>
                </c:pt>
                <c:pt idx="73">
                  <c:v>315.20000000000005</c:v>
                </c:pt>
                <c:pt idx="74">
                  <c:v>347.9</c:v>
                </c:pt>
                <c:pt idx="75">
                  <c:v>327.39999999999998</c:v>
                </c:pt>
                <c:pt idx="76">
                  <c:v>292.8</c:v>
                </c:pt>
                <c:pt idx="77">
                  <c:v>388.9</c:v>
                </c:pt>
                <c:pt idx="78">
                  <c:v>375.09999999999997</c:v>
                </c:pt>
                <c:pt idx="79">
                  <c:v>345.6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225-4C40-A165-E7EDE4B3BC1C}"/>
            </c:ext>
          </c:extLst>
        </c:ser>
        <c:ser>
          <c:idx val="0"/>
          <c:order val="2"/>
          <c:tx>
            <c:strRef>
              <c:f>Worksheet!$I$3</c:f>
              <c:strCache>
                <c:ptCount val="1"/>
                <c:pt idx="0">
                  <c:v>Credit score less than 720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cat>
            <c:numRef>
              <c:f>Worksheet!$A$4:$A$83</c:f>
              <c:numCache>
                <c:formatCode>m/d/yyyy\ h:mm</c:formatCode>
                <c:ptCount val="80"/>
                <c:pt idx="0">
                  <c:v>45016</c:v>
                </c:pt>
                <c:pt idx="1">
                  <c:v>44926</c:v>
                </c:pt>
                <c:pt idx="2">
                  <c:v>44834</c:v>
                </c:pt>
                <c:pt idx="3">
                  <c:v>44742</c:v>
                </c:pt>
                <c:pt idx="4">
                  <c:v>44651</c:v>
                </c:pt>
                <c:pt idx="5">
                  <c:v>44561</c:v>
                </c:pt>
                <c:pt idx="6">
                  <c:v>44469</c:v>
                </c:pt>
                <c:pt idx="7">
                  <c:v>44377</c:v>
                </c:pt>
                <c:pt idx="8">
                  <c:v>44286</c:v>
                </c:pt>
                <c:pt idx="9">
                  <c:v>44196</c:v>
                </c:pt>
                <c:pt idx="10">
                  <c:v>44104</c:v>
                </c:pt>
                <c:pt idx="11">
                  <c:v>44012</c:v>
                </c:pt>
                <c:pt idx="12">
                  <c:v>43921</c:v>
                </c:pt>
                <c:pt idx="13">
                  <c:v>43830</c:v>
                </c:pt>
                <c:pt idx="14">
                  <c:v>43738</c:v>
                </c:pt>
                <c:pt idx="15">
                  <c:v>43646</c:v>
                </c:pt>
                <c:pt idx="16">
                  <c:v>43555</c:v>
                </c:pt>
                <c:pt idx="17">
                  <c:v>43465</c:v>
                </c:pt>
                <c:pt idx="18">
                  <c:v>43373</c:v>
                </c:pt>
                <c:pt idx="19">
                  <c:v>43281</c:v>
                </c:pt>
                <c:pt idx="20">
                  <c:v>43190</c:v>
                </c:pt>
                <c:pt idx="21">
                  <c:v>43100</c:v>
                </c:pt>
                <c:pt idx="22">
                  <c:v>43008</c:v>
                </c:pt>
                <c:pt idx="23">
                  <c:v>42916</c:v>
                </c:pt>
                <c:pt idx="24">
                  <c:v>42825</c:v>
                </c:pt>
                <c:pt idx="25">
                  <c:v>42735</c:v>
                </c:pt>
                <c:pt idx="26">
                  <c:v>42643</c:v>
                </c:pt>
                <c:pt idx="27">
                  <c:v>42551</c:v>
                </c:pt>
                <c:pt idx="28">
                  <c:v>42460</c:v>
                </c:pt>
                <c:pt idx="29">
                  <c:v>42369</c:v>
                </c:pt>
                <c:pt idx="30">
                  <c:v>42277</c:v>
                </c:pt>
                <c:pt idx="31">
                  <c:v>42185</c:v>
                </c:pt>
                <c:pt idx="32">
                  <c:v>42094</c:v>
                </c:pt>
                <c:pt idx="33">
                  <c:v>42004</c:v>
                </c:pt>
                <c:pt idx="34">
                  <c:v>41912</c:v>
                </c:pt>
                <c:pt idx="35">
                  <c:v>41820</c:v>
                </c:pt>
                <c:pt idx="36">
                  <c:v>41729</c:v>
                </c:pt>
                <c:pt idx="37">
                  <c:v>41639</c:v>
                </c:pt>
                <c:pt idx="38">
                  <c:v>41547</c:v>
                </c:pt>
                <c:pt idx="39">
                  <c:v>41455</c:v>
                </c:pt>
                <c:pt idx="40">
                  <c:v>41364</c:v>
                </c:pt>
                <c:pt idx="41">
                  <c:v>41274</c:v>
                </c:pt>
                <c:pt idx="42">
                  <c:v>41182</c:v>
                </c:pt>
                <c:pt idx="43">
                  <c:v>41090</c:v>
                </c:pt>
                <c:pt idx="44">
                  <c:v>40999</c:v>
                </c:pt>
                <c:pt idx="45">
                  <c:v>40908</c:v>
                </c:pt>
                <c:pt idx="46">
                  <c:v>40816</c:v>
                </c:pt>
                <c:pt idx="47">
                  <c:v>40724</c:v>
                </c:pt>
                <c:pt idx="48">
                  <c:v>40633</c:v>
                </c:pt>
                <c:pt idx="49">
                  <c:v>40543</c:v>
                </c:pt>
                <c:pt idx="50">
                  <c:v>40451</c:v>
                </c:pt>
                <c:pt idx="51">
                  <c:v>40359</c:v>
                </c:pt>
                <c:pt idx="52">
                  <c:v>40268</c:v>
                </c:pt>
                <c:pt idx="53">
                  <c:v>40178</c:v>
                </c:pt>
                <c:pt idx="54">
                  <c:v>40086</c:v>
                </c:pt>
                <c:pt idx="55">
                  <c:v>39994</c:v>
                </c:pt>
                <c:pt idx="56">
                  <c:v>39903</c:v>
                </c:pt>
                <c:pt idx="57">
                  <c:v>39813</c:v>
                </c:pt>
                <c:pt idx="58">
                  <c:v>39721</c:v>
                </c:pt>
                <c:pt idx="59">
                  <c:v>39629</c:v>
                </c:pt>
                <c:pt idx="60">
                  <c:v>39538</c:v>
                </c:pt>
                <c:pt idx="61">
                  <c:v>39447</c:v>
                </c:pt>
                <c:pt idx="62">
                  <c:v>39355</c:v>
                </c:pt>
                <c:pt idx="63">
                  <c:v>39263</c:v>
                </c:pt>
                <c:pt idx="64">
                  <c:v>39172</c:v>
                </c:pt>
                <c:pt idx="65">
                  <c:v>39082</c:v>
                </c:pt>
                <c:pt idx="66">
                  <c:v>38990</c:v>
                </c:pt>
                <c:pt idx="67">
                  <c:v>38898</c:v>
                </c:pt>
                <c:pt idx="68">
                  <c:v>38807</c:v>
                </c:pt>
                <c:pt idx="69">
                  <c:v>38717</c:v>
                </c:pt>
                <c:pt idx="70">
                  <c:v>38625</c:v>
                </c:pt>
                <c:pt idx="71">
                  <c:v>38533</c:v>
                </c:pt>
                <c:pt idx="72">
                  <c:v>38442</c:v>
                </c:pt>
                <c:pt idx="73">
                  <c:v>38352</c:v>
                </c:pt>
                <c:pt idx="74">
                  <c:v>38260</c:v>
                </c:pt>
                <c:pt idx="75">
                  <c:v>38168</c:v>
                </c:pt>
                <c:pt idx="76">
                  <c:v>38077</c:v>
                </c:pt>
                <c:pt idx="77">
                  <c:v>37986</c:v>
                </c:pt>
                <c:pt idx="78">
                  <c:v>37894</c:v>
                </c:pt>
                <c:pt idx="79">
                  <c:v>37802</c:v>
                </c:pt>
              </c:numCache>
            </c:numRef>
          </c:cat>
          <c:val>
            <c:numRef>
              <c:f>Worksheet!$I$4:$I$83</c:f>
              <c:numCache>
                <c:formatCode>General</c:formatCode>
                <c:ptCount val="80"/>
                <c:pt idx="0">
                  <c:v>253.7</c:v>
                </c:pt>
                <c:pt idx="1">
                  <c:v>308.5</c:v>
                </c:pt>
                <c:pt idx="2">
                  <c:v>393.2</c:v>
                </c:pt>
                <c:pt idx="3">
                  <c:v>494.8</c:v>
                </c:pt>
                <c:pt idx="4">
                  <c:v>581.9</c:v>
                </c:pt>
                <c:pt idx="5">
                  <c:v>694</c:v>
                </c:pt>
                <c:pt idx="6">
                  <c:v>769</c:v>
                </c:pt>
                <c:pt idx="7">
                  <c:v>868.3</c:v>
                </c:pt>
                <c:pt idx="8">
                  <c:v>831.1</c:v>
                </c:pt>
                <c:pt idx="9">
                  <c:v>838</c:v>
                </c:pt>
                <c:pt idx="10">
                  <c:v>754.3</c:v>
                </c:pt>
                <c:pt idx="11">
                  <c:v>588.29999999999995</c:v>
                </c:pt>
                <c:pt idx="12">
                  <c:v>425.3</c:v>
                </c:pt>
                <c:pt idx="13">
                  <c:v>478.6</c:v>
                </c:pt>
                <c:pt idx="14">
                  <c:v>321.89999999999998</c:v>
                </c:pt>
                <c:pt idx="15">
                  <c:v>279.8</c:v>
                </c:pt>
                <c:pt idx="16">
                  <c:v>193.7</c:v>
                </c:pt>
                <c:pt idx="17">
                  <c:v>232.3</c:v>
                </c:pt>
                <c:pt idx="18">
                  <c:v>253.6</c:v>
                </c:pt>
                <c:pt idx="19">
                  <c:v>254.7</c:v>
                </c:pt>
                <c:pt idx="20">
                  <c:v>248.7</c:v>
                </c:pt>
                <c:pt idx="21">
                  <c:v>256.3</c:v>
                </c:pt>
                <c:pt idx="22">
                  <c:v>274</c:v>
                </c:pt>
                <c:pt idx="23">
                  <c:v>229.4</c:v>
                </c:pt>
                <c:pt idx="24">
                  <c:v>299.10000000000002</c:v>
                </c:pt>
                <c:pt idx="25">
                  <c:v>360.2</c:v>
                </c:pt>
                <c:pt idx="26">
                  <c:v>282.89999999999998</c:v>
                </c:pt>
                <c:pt idx="27">
                  <c:v>240.1</c:v>
                </c:pt>
                <c:pt idx="28">
                  <c:v>225.7</c:v>
                </c:pt>
                <c:pt idx="29">
                  <c:v>243.3</c:v>
                </c:pt>
                <c:pt idx="30">
                  <c:v>287.7</c:v>
                </c:pt>
                <c:pt idx="31">
                  <c:v>232.3</c:v>
                </c:pt>
                <c:pt idx="32">
                  <c:v>182</c:v>
                </c:pt>
                <c:pt idx="33">
                  <c:v>154.19999999999999</c:v>
                </c:pt>
                <c:pt idx="34">
                  <c:v>143.6</c:v>
                </c:pt>
                <c:pt idx="35">
                  <c:v>132.1</c:v>
                </c:pt>
                <c:pt idx="36">
                  <c:v>151.9</c:v>
                </c:pt>
                <c:pt idx="37">
                  <c:v>216</c:v>
                </c:pt>
                <c:pt idx="38">
                  <c:v>278.60000000000002</c:v>
                </c:pt>
                <c:pt idx="39">
                  <c:v>303.8</c:v>
                </c:pt>
                <c:pt idx="40">
                  <c:v>332.4</c:v>
                </c:pt>
                <c:pt idx="41">
                  <c:v>285.8</c:v>
                </c:pt>
                <c:pt idx="42">
                  <c:v>278.5</c:v>
                </c:pt>
                <c:pt idx="43">
                  <c:v>251.9</c:v>
                </c:pt>
                <c:pt idx="44">
                  <c:v>235.5</c:v>
                </c:pt>
                <c:pt idx="45">
                  <c:v>219</c:v>
                </c:pt>
                <c:pt idx="46">
                  <c:v>129</c:v>
                </c:pt>
                <c:pt idx="47">
                  <c:v>185.9</c:v>
                </c:pt>
                <c:pt idx="48">
                  <c:v>285.8</c:v>
                </c:pt>
                <c:pt idx="49">
                  <c:v>255.3</c:v>
                </c:pt>
                <c:pt idx="50">
                  <c:v>179.2</c:v>
                </c:pt>
                <c:pt idx="51">
                  <c:v>176.1</c:v>
                </c:pt>
                <c:pt idx="52">
                  <c:v>182.3</c:v>
                </c:pt>
                <c:pt idx="53">
                  <c:v>177.3</c:v>
                </c:pt>
                <c:pt idx="54">
                  <c:v>256.89999999999998</c:v>
                </c:pt>
                <c:pt idx="55">
                  <c:v>263.89999999999998</c:v>
                </c:pt>
                <c:pt idx="56">
                  <c:v>172.8</c:v>
                </c:pt>
                <c:pt idx="57">
                  <c:v>112.3</c:v>
                </c:pt>
                <c:pt idx="58">
                  <c:v>141.19999999999999</c:v>
                </c:pt>
                <c:pt idx="59">
                  <c:v>215</c:v>
                </c:pt>
                <c:pt idx="60">
                  <c:v>139.1</c:v>
                </c:pt>
                <c:pt idx="61">
                  <c:v>162.4</c:v>
                </c:pt>
                <c:pt idx="62">
                  <c:v>198.6</c:v>
                </c:pt>
                <c:pt idx="63">
                  <c:v>177.4</c:v>
                </c:pt>
                <c:pt idx="64">
                  <c:v>179.3</c:v>
                </c:pt>
                <c:pt idx="65">
                  <c:v>149.4</c:v>
                </c:pt>
                <c:pt idx="66">
                  <c:v>176.5</c:v>
                </c:pt>
                <c:pt idx="67">
                  <c:v>162.5</c:v>
                </c:pt>
                <c:pt idx="68">
                  <c:v>162.80000000000001</c:v>
                </c:pt>
                <c:pt idx="69">
                  <c:v>211.6</c:v>
                </c:pt>
                <c:pt idx="70">
                  <c:v>190.7</c:v>
                </c:pt>
                <c:pt idx="71">
                  <c:v>154.69999999999999</c:v>
                </c:pt>
                <c:pt idx="72">
                  <c:v>169</c:v>
                </c:pt>
                <c:pt idx="73">
                  <c:v>146.30000000000001</c:v>
                </c:pt>
                <c:pt idx="74">
                  <c:v>192.1</c:v>
                </c:pt>
                <c:pt idx="75">
                  <c:v>167.2</c:v>
                </c:pt>
                <c:pt idx="76">
                  <c:v>150.6</c:v>
                </c:pt>
                <c:pt idx="77">
                  <c:v>289.7</c:v>
                </c:pt>
                <c:pt idx="78">
                  <c:v>324.7</c:v>
                </c:pt>
                <c:pt idx="79">
                  <c:v>316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25-4C40-A165-E7EDE4B3BC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1601232"/>
        <c:axId val="1701610952"/>
      </c:areaChart>
      <c:dateAx>
        <c:axId val="170160123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701610952"/>
        <c:crosses val="autoZero"/>
        <c:auto val="1"/>
        <c:lblOffset val="100"/>
        <c:baseTimeUnit val="months"/>
      </c:dateAx>
      <c:valAx>
        <c:axId val="170161095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7016012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4925102825098488"/>
          <c:y val="0.19839243711941784"/>
          <c:w val="0.42470656875177804"/>
          <c:h val="0.127953709546848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50850335903373E-2"/>
          <c:y val="9.6812557084486411E-2"/>
          <c:w val="0.90409799993710438"/>
          <c:h val="0.79893011265279068"/>
        </c:manualLayout>
      </c:layout>
      <c:lineChart>
        <c:grouping val="standard"/>
        <c:varyColors val="0"/>
        <c:ser>
          <c:idx val="0"/>
          <c:order val="0"/>
          <c:tx>
            <c:strRef>
              <c:f>Worksheet!$B$3</c:f>
              <c:strCache>
                <c:ptCount val="1"/>
                <c:pt idx="0">
                  <c:v>Homeowner vacancy Rates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Worksheet!$A$4:$A$216</c:f>
              <c:numCache>
                <c:formatCode>m/d/yyyy\ h:mm</c:formatCode>
                <c:ptCount val="213"/>
                <c:pt idx="0">
                  <c:v>45016</c:v>
                </c:pt>
                <c:pt idx="1">
                  <c:v>44926</c:v>
                </c:pt>
                <c:pt idx="2">
                  <c:v>44834</c:v>
                </c:pt>
                <c:pt idx="3">
                  <c:v>44742</c:v>
                </c:pt>
                <c:pt idx="4">
                  <c:v>44651</c:v>
                </c:pt>
                <c:pt idx="5">
                  <c:v>44561</c:v>
                </c:pt>
                <c:pt idx="6">
                  <c:v>44469</c:v>
                </c:pt>
                <c:pt idx="7">
                  <c:v>44377</c:v>
                </c:pt>
                <c:pt idx="8">
                  <c:v>44286</c:v>
                </c:pt>
                <c:pt idx="9">
                  <c:v>44196</c:v>
                </c:pt>
                <c:pt idx="10">
                  <c:v>44104</c:v>
                </c:pt>
                <c:pt idx="11">
                  <c:v>44012</c:v>
                </c:pt>
                <c:pt idx="12">
                  <c:v>43921</c:v>
                </c:pt>
                <c:pt idx="13">
                  <c:v>43830</c:v>
                </c:pt>
                <c:pt idx="14">
                  <c:v>43738</c:v>
                </c:pt>
                <c:pt idx="15">
                  <c:v>43646</c:v>
                </c:pt>
                <c:pt idx="16">
                  <c:v>43555</c:v>
                </c:pt>
                <c:pt idx="17">
                  <c:v>43465</c:v>
                </c:pt>
                <c:pt idx="18">
                  <c:v>43373</c:v>
                </c:pt>
                <c:pt idx="19">
                  <c:v>43281</c:v>
                </c:pt>
                <c:pt idx="20">
                  <c:v>43190</c:v>
                </c:pt>
                <c:pt idx="21">
                  <c:v>43100</c:v>
                </c:pt>
                <c:pt idx="22">
                  <c:v>43008</c:v>
                </c:pt>
                <c:pt idx="23">
                  <c:v>42916</c:v>
                </c:pt>
                <c:pt idx="24">
                  <c:v>42825</c:v>
                </c:pt>
                <c:pt idx="25">
                  <c:v>42735</c:v>
                </c:pt>
                <c:pt idx="26">
                  <c:v>42643</c:v>
                </c:pt>
                <c:pt idx="27">
                  <c:v>42551</c:v>
                </c:pt>
                <c:pt idx="28">
                  <c:v>42460</c:v>
                </c:pt>
                <c:pt idx="29">
                  <c:v>42369</c:v>
                </c:pt>
                <c:pt idx="30">
                  <c:v>42277</c:v>
                </c:pt>
                <c:pt idx="31">
                  <c:v>42185</c:v>
                </c:pt>
                <c:pt idx="32">
                  <c:v>42094</c:v>
                </c:pt>
                <c:pt idx="33">
                  <c:v>42004</c:v>
                </c:pt>
                <c:pt idx="34">
                  <c:v>41912</c:v>
                </c:pt>
                <c:pt idx="35">
                  <c:v>41820</c:v>
                </c:pt>
                <c:pt idx="36">
                  <c:v>41729</c:v>
                </c:pt>
                <c:pt idx="37">
                  <c:v>41639</c:v>
                </c:pt>
                <c:pt idx="38">
                  <c:v>41547</c:v>
                </c:pt>
                <c:pt idx="39">
                  <c:v>41455</c:v>
                </c:pt>
                <c:pt idx="40">
                  <c:v>41364</c:v>
                </c:pt>
                <c:pt idx="41">
                  <c:v>41274</c:v>
                </c:pt>
                <c:pt idx="42">
                  <c:v>41182</c:v>
                </c:pt>
                <c:pt idx="43">
                  <c:v>41090</c:v>
                </c:pt>
                <c:pt idx="44">
                  <c:v>40999</c:v>
                </c:pt>
                <c:pt idx="45">
                  <c:v>40908</c:v>
                </c:pt>
                <c:pt idx="46">
                  <c:v>40816</c:v>
                </c:pt>
                <c:pt idx="47">
                  <c:v>40724</c:v>
                </c:pt>
                <c:pt idx="48">
                  <c:v>40633</c:v>
                </c:pt>
                <c:pt idx="49">
                  <c:v>40543</c:v>
                </c:pt>
                <c:pt idx="50">
                  <c:v>40451</c:v>
                </c:pt>
                <c:pt idx="51">
                  <c:v>40359</c:v>
                </c:pt>
                <c:pt idx="52">
                  <c:v>40268</c:v>
                </c:pt>
                <c:pt idx="53">
                  <c:v>40178</c:v>
                </c:pt>
                <c:pt idx="54">
                  <c:v>40086</c:v>
                </c:pt>
                <c:pt idx="55">
                  <c:v>39994</c:v>
                </c:pt>
                <c:pt idx="56">
                  <c:v>39903</c:v>
                </c:pt>
                <c:pt idx="57">
                  <c:v>39813</c:v>
                </c:pt>
                <c:pt idx="58">
                  <c:v>39721</c:v>
                </c:pt>
                <c:pt idx="59">
                  <c:v>39629</c:v>
                </c:pt>
                <c:pt idx="60">
                  <c:v>39538</c:v>
                </c:pt>
                <c:pt idx="61">
                  <c:v>39447</c:v>
                </c:pt>
                <c:pt idx="62">
                  <c:v>39355</c:v>
                </c:pt>
                <c:pt idx="63">
                  <c:v>39263</c:v>
                </c:pt>
                <c:pt idx="64">
                  <c:v>39172</c:v>
                </c:pt>
                <c:pt idx="65">
                  <c:v>39082</c:v>
                </c:pt>
                <c:pt idx="66">
                  <c:v>38990</c:v>
                </c:pt>
                <c:pt idx="67">
                  <c:v>38898</c:v>
                </c:pt>
                <c:pt idx="68">
                  <c:v>38807</c:v>
                </c:pt>
                <c:pt idx="69">
                  <c:v>38717</c:v>
                </c:pt>
                <c:pt idx="70">
                  <c:v>38625</c:v>
                </c:pt>
                <c:pt idx="71">
                  <c:v>38533</c:v>
                </c:pt>
                <c:pt idx="72">
                  <c:v>38442</c:v>
                </c:pt>
                <c:pt idx="73">
                  <c:v>38352</c:v>
                </c:pt>
                <c:pt idx="74">
                  <c:v>38260</c:v>
                </c:pt>
                <c:pt idx="75">
                  <c:v>38168</c:v>
                </c:pt>
                <c:pt idx="76">
                  <c:v>38077</c:v>
                </c:pt>
                <c:pt idx="77">
                  <c:v>37986</c:v>
                </c:pt>
                <c:pt idx="78">
                  <c:v>37894</c:v>
                </c:pt>
                <c:pt idx="79">
                  <c:v>37802</c:v>
                </c:pt>
                <c:pt idx="80">
                  <c:v>37711</c:v>
                </c:pt>
                <c:pt idx="81">
                  <c:v>37621</c:v>
                </c:pt>
                <c:pt idx="82">
                  <c:v>37529</c:v>
                </c:pt>
                <c:pt idx="83">
                  <c:v>37437</c:v>
                </c:pt>
                <c:pt idx="84">
                  <c:v>37346</c:v>
                </c:pt>
                <c:pt idx="85">
                  <c:v>37256</c:v>
                </c:pt>
                <c:pt idx="86">
                  <c:v>37164</c:v>
                </c:pt>
                <c:pt idx="87">
                  <c:v>37072</c:v>
                </c:pt>
                <c:pt idx="88">
                  <c:v>36981</c:v>
                </c:pt>
                <c:pt idx="89">
                  <c:v>36891</c:v>
                </c:pt>
                <c:pt idx="90">
                  <c:v>36799</c:v>
                </c:pt>
                <c:pt idx="91">
                  <c:v>36707</c:v>
                </c:pt>
                <c:pt idx="92">
                  <c:v>36616</c:v>
                </c:pt>
                <c:pt idx="93">
                  <c:v>36525</c:v>
                </c:pt>
                <c:pt idx="94">
                  <c:v>36433</c:v>
                </c:pt>
                <c:pt idx="95">
                  <c:v>36341</c:v>
                </c:pt>
                <c:pt idx="96">
                  <c:v>36250</c:v>
                </c:pt>
                <c:pt idx="97">
                  <c:v>36160</c:v>
                </c:pt>
                <c:pt idx="98">
                  <c:v>36068</c:v>
                </c:pt>
                <c:pt idx="99">
                  <c:v>35976</c:v>
                </c:pt>
                <c:pt idx="100">
                  <c:v>35885</c:v>
                </c:pt>
                <c:pt idx="101">
                  <c:v>35795</c:v>
                </c:pt>
                <c:pt idx="102">
                  <c:v>35703</c:v>
                </c:pt>
                <c:pt idx="103">
                  <c:v>35611</c:v>
                </c:pt>
                <c:pt idx="104">
                  <c:v>35520</c:v>
                </c:pt>
                <c:pt idx="105">
                  <c:v>35430</c:v>
                </c:pt>
                <c:pt idx="106">
                  <c:v>35338</c:v>
                </c:pt>
                <c:pt idx="107">
                  <c:v>35246</c:v>
                </c:pt>
                <c:pt idx="108">
                  <c:v>35155</c:v>
                </c:pt>
                <c:pt idx="109">
                  <c:v>35064</c:v>
                </c:pt>
                <c:pt idx="110">
                  <c:v>34972</c:v>
                </c:pt>
                <c:pt idx="111">
                  <c:v>34880</c:v>
                </c:pt>
                <c:pt idx="112">
                  <c:v>34789</c:v>
                </c:pt>
                <c:pt idx="113">
                  <c:v>34699</c:v>
                </c:pt>
                <c:pt idx="114">
                  <c:v>34607</c:v>
                </c:pt>
                <c:pt idx="115">
                  <c:v>34515</c:v>
                </c:pt>
                <c:pt idx="116">
                  <c:v>34424</c:v>
                </c:pt>
                <c:pt idx="117">
                  <c:v>34334</c:v>
                </c:pt>
                <c:pt idx="118">
                  <c:v>34242</c:v>
                </c:pt>
                <c:pt idx="119">
                  <c:v>34150</c:v>
                </c:pt>
                <c:pt idx="120">
                  <c:v>34059</c:v>
                </c:pt>
                <c:pt idx="121">
                  <c:v>33969</c:v>
                </c:pt>
                <c:pt idx="122">
                  <c:v>33877</c:v>
                </c:pt>
                <c:pt idx="123">
                  <c:v>33785</c:v>
                </c:pt>
                <c:pt idx="124">
                  <c:v>33694</c:v>
                </c:pt>
                <c:pt idx="125">
                  <c:v>33603</c:v>
                </c:pt>
                <c:pt idx="126">
                  <c:v>33511</c:v>
                </c:pt>
                <c:pt idx="127">
                  <c:v>33419</c:v>
                </c:pt>
                <c:pt idx="128">
                  <c:v>33328</c:v>
                </c:pt>
                <c:pt idx="129">
                  <c:v>33238</c:v>
                </c:pt>
                <c:pt idx="130">
                  <c:v>33146</c:v>
                </c:pt>
                <c:pt idx="131">
                  <c:v>33054</c:v>
                </c:pt>
                <c:pt idx="132">
                  <c:v>32963</c:v>
                </c:pt>
                <c:pt idx="133">
                  <c:v>32873</c:v>
                </c:pt>
                <c:pt idx="134">
                  <c:v>32781</c:v>
                </c:pt>
                <c:pt idx="135">
                  <c:v>32689</c:v>
                </c:pt>
                <c:pt idx="136">
                  <c:v>32598</c:v>
                </c:pt>
                <c:pt idx="137">
                  <c:v>32508</c:v>
                </c:pt>
                <c:pt idx="138">
                  <c:v>32416</c:v>
                </c:pt>
                <c:pt idx="139">
                  <c:v>32324</c:v>
                </c:pt>
                <c:pt idx="140">
                  <c:v>32233</c:v>
                </c:pt>
                <c:pt idx="141">
                  <c:v>32142</c:v>
                </c:pt>
                <c:pt idx="142">
                  <c:v>32050</c:v>
                </c:pt>
                <c:pt idx="143">
                  <c:v>31958</c:v>
                </c:pt>
                <c:pt idx="144">
                  <c:v>31867</c:v>
                </c:pt>
                <c:pt idx="145">
                  <c:v>31777</c:v>
                </c:pt>
                <c:pt idx="146">
                  <c:v>31685</c:v>
                </c:pt>
                <c:pt idx="147">
                  <c:v>31593</c:v>
                </c:pt>
                <c:pt idx="148">
                  <c:v>31502</c:v>
                </c:pt>
                <c:pt idx="149">
                  <c:v>31412</c:v>
                </c:pt>
                <c:pt idx="150">
                  <c:v>31320</c:v>
                </c:pt>
                <c:pt idx="151">
                  <c:v>31228</c:v>
                </c:pt>
                <c:pt idx="152">
                  <c:v>31137</c:v>
                </c:pt>
                <c:pt idx="153">
                  <c:v>31047</c:v>
                </c:pt>
                <c:pt idx="154">
                  <c:v>30955</c:v>
                </c:pt>
                <c:pt idx="155">
                  <c:v>30863</c:v>
                </c:pt>
                <c:pt idx="156">
                  <c:v>30772</c:v>
                </c:pt>
                <c:pt idx="157">
                  <c:v>30681</c:v>
                </c:pt>
                <c:pt idx="158">
                  <c:v>30589</c:v>
                </c:pt>
                <c:pt idx="159">
                  <c:v>30497</c:v>
                </c:pt>
                <c:pt idx="160">
                  <c:v>30406</c:v>
                </c:pt>
                <c:pt idx="161">
                  <c:v>30316</c:v>
                </c:pt>
                <c:pt idx="162">
                  <c:v>30224</c:v>
                </c:pt>
                <c:pt idx="163">
                  <c:v>30132</c:v>
                </c:pt>
                <c:pt idx="164">
                  <c:v>30041</c:v>
                </c:pt>
                <c:pt idx="165">
                  <c:v>29951</c:v>
                </c:pt>
                <c:pt idx="166">
                  <c:v>29859</c:v>
                </c:pt>
                <c:pt idx="167">
                  <c:v>29767</c:v>
                </c:pt>
                <c:pt idx="168">
                  <c:v>29676</c:v>
                </c:pt>
                <c:pt idx="169">
                  <c:v>29586</c:v>
                </c:pt>
                <c:pt idx="170">
                  <c:v>29494</c:v>
                </c:pt>
                <c:pt idx="171">
                  <c:v>29402</c:v>
                </c:pt>
                <c:pt idx="172">
                  <c:v>29311</c:v>
                </c:pt>
                <c:pt idx="173">
                  <c:v>29220</c:v>
                </c:pt>
                <c:pt idx="174">
                  <c:v>29128</c:v>
                </c:pt>
                <c:pt idx="175">
                  <c:v>29036</c:v>
                </c:pt>
                <c:pt idx="176">
                  <c:v>28945</c:v>
                </c:pt>
                <c:pt idx="177">
                  <c:v>28855</c:v>
                </c:pt>
                <c:pt idx="178">
                  <c:v>28763</c:v>
                </c:pt>
                <c:pt idx="179">
                  <c:v>28671</c:v>
                </c:pt>
                <c:pt idx="180">
                  <c:v>28580</c:v>
                </c:pt>
                <c:pt idx="181">
                  <c:v>28490</c:v>
                </c:pt>
                <c:pt idx="182">
                  <c:v>28398</c:v>
                </c:pt>
                <c:pt idx="183">
                  <c:v>28306</c:v>
                </c:pt>
                <c:pt idx="184">
                  <c:v>28215</c:v>
                </c:pt>
                <c:pt idx="185">
                  <c:v>28125</c:v>
                </c:pt>
                <c:pt idx="186">
                  <c:v>28033</c:v>
                </c:pt>
                <c:pt idx="187">
                  <c:v>27941</c:v>
                </c:pt>
                <c:pt idx="188">
                  <c:v>27850</c:v>
                </c:pt>
                <c:pt idx="189">
                  <c:v>27759</c:v>
                </c:pt>
                <c:pt idx="190">
                  <c:v>27667</c:v>
                </c:pt>
                <c:pt idx="191">
                  <c:v>27575</c:v>
                </c:pt>
                <c:pt idx="192">
                  <c:v>27484</c:v>
                </c:pt>
                <c:pt idx="193">
                  <c:v>27394</c:v>
                </c:pt>
                <c:pt idx="194">
                  <c:v>27302</c:v>
                </c:pt>
                <c:pt idx="195">
                  <c:v>27210</c:v>
                </c:pt>
                <c:pt idx="196">
                  <c:v>27119</c:v>
                </c:pt>
                <c:pt idx="197">
                  <c:v>27029</c:v>
                </c:pt>
                <c:pt idx="198">
                  <c:v>26937</c:v>
                </c:pt>
                <c:pt idx="199">
                  <c:v>26845</c:v>
                </c:pt>
                <c:pt idx="200">
                  <c:v>26754</c:v>
                </c:pt>
                <c:pt idx="201">
                  <c:v>26664</c:v>
                </c:pt>
                <c:pt idx="202">
                  <c:v>26572</c:v>
                </c:pt>
                <c:pt idx="203">
                  <c:v>26480</c:v>
                </c:pt>
                <c:pt idx="204">
                  <c:v>26389</c:v>
                </c:pt>
                <c:pt idx="205">
                  <c:v>26298</c:v>
                </c:pt>
                <c:pt idx="206">
                  <c:v>26206</c:v>
                </c:pt>
                <c:pt idx="207">
                  <c:v>26114</c:v>
                </c:pt>
                <c:pt idx="208">
                  <c:v>26023</c:v>
                </c:pt>
                <c:pt idx="209">
                  <c:v>25933</c:v>
                </c:pt>
                <c:pt idx="210">
                  <c:v>25841</c:v>
                </c:pt>
                <c:pt idx="211">
                  <c:v>25749</c:v>
                </c:pt>
                <c:pt idx="212">
                  <c:v>25658</c:v>
                </c:pt>
              </c:numCache>
            </c:numRef>
          </c:cat>
          <c:val>
            <c:numRef>
              <c:f>Worksheet!$B$4:$B$216</c:f>
              <c:numCache>
                <c:formatCode>General</c:formatCode>
                <c:ptCount val="213"/>
                <c:pt idx="0">
                  <c:v>0.8</c:v>
                </c:pt>
                <c:pt idx="1">
                  <c:v>0.8</c:v>
                </c:pt>
                <c:pt idx="2">
                  <c:v>0.9</c:v>
                </c:pt>
                <c:pt idx="3">
                  <c:v>0.8</c:v>
                </c:pt>
                <c:pt idx="4">
                  <c:v>0.8</c:v>
                </c:pt>
                <c:pt idx="5">
                  <c:v>0.9</c:v>
                </c:pt>
                <c:pt idx="6">
                  <c:v>0.9</c:v>
                </c:pt>
                <c:pt idx="7">
                  <c:v>0.9</c:v>
                </c:pt>
                <c:pt idx="8">
                  <c:v>0.9</c:v>
                </c:pt>
                <c:pt idx="9">
                  <c:v>1</c:v>
                </c:pt>
                <c:pt idx="10">
                  <c:v>0.9</c:v>
                </c:pt>
                <c:pt idx="11">
                  <c:v>0.9</c:v>
                </c:pt>
                <c:pt idx="12">
                  <c:v>1.1000000000000001</c:v>
                </c:pt>
                <c:pt idx="13">
                  <c:v>1.4</c:v>
                </c:pt>
                <c:pt idx="14">
                  <c:v>1.4</c:v>
                </c:pt>
                <c:pt idx="15">
                  <c:v>1.3</c:v>
                </c:pt>
                <c:pt idx="16">
                  <c:v>1.4</c:v>
                </c:pt>
                <c:pt idx="17">
                  <c:v>1.5</c:v>
                </c:pt>
                <c:pt idx="18">
                  <c:v>1.6</c:v>
                </c:pt>
                <c:pt idx="19">
                  <c:v>1.5</c:v>
                </c:pt>
                <c:pt idx="20">
                  <c:v>1.5</c:v>
                </c:pt>
                <c:pt idx="21">
                  <c:v>1.6</c:v>
                </c:pt>
                <c:pt idx="22">
                  <c:v>1.6</c:v>
                </c:pt>
                <c:pt idx="23">
                  <c:v>1.5</c:v>
                </c:pt>
                <c:pt idx="24">
                  <c:v>1.7</c:v>
                </c:pt>
                <c:pt idx="25">
                  <c:v>1.8</c:v>
                </c:pt>
                <c:pt idx="26">
                  <c:v>1.8</c:v>
                </c:pt>
                <c:pt idx="27">
                  <c:v>1.7</c:v>
                </c:pt>
                <c:pt idx="28">
                  <c:v>1.7</c:v>
                </c:pt>
                <c:pt idx="29">
                  <c:v>1.9</c:v>
                </c:pt>
                <c:pt idx="30">
                  <c:v>1.9</c:v>
                </c:pt>
                <c:pt idx="31">
                  <c:v>1.8</c:v>
                </c:pt>
                <c:pt idx="32">
                  <c:v>1.9</c:v>
                </c:pt>
                <c:pt idx="33">
                  <c:v>1.9</c:v>
                </c:pt>
                <c:pt idx="34">
                  <c:v>1.8</c:v>
                </c:pt>
                <c:pt idx="35">
                  <c:v>1.9</c:v>
                </c:pt>
                <c:pt idx="36">
                  <c:v>2</c:v>
                </c:pt>
                <c:pt idx="37">
                  <c:v>2.1</c:v>
                </c:pt>
                <c:pt idx="38">
                  <c:v>1.9</c:v>
                </c:pt>
                <c:pt idx="39">
                  <c:v>1.9</c:v>
                </c:pt>
                <c:pt idx="40">
                  <c:v>2.1</c:v>
                </c:pt>
                <c:pt idx="41">
                  <c:v>1.9</c:v>
                </c:pt>
                <c:pt idx="42">
                  <c:v>1.9</c:v>
                </c:pt>
                <c:pt idx="43">
                  <c:v>2.1</c:v>
                </c:pt>
                <c:pt idx="44">
                  <c:v>2.2000000000000002</c:v>
                </c:pt>
                <c:pt idx="45">
                  <c:v>2.2999999999999998</c:v>
                </c:pt>
                <c:pt idx="46">
                  <c:v>2.4</c:v>
                </c:pt>
                <c:pt idx="47">
                  <c:v>2.5</c:v>
                </c:pt>
                <c:pt idx="48">
                  <c:v>2.6</c:v>
                </c:pt>
                <c:pt idx="49">
                  <c:v>2.7</c:v>
                </c:pt>
                <c:pt idx="50">
                  <c:v>2.5</c:v>
                </c:pt>
                <c:pt idx="51">
                  <c:v>2.5</c:v>
                </c:pt>
                <c:pt idx="52">
                  <c:v>2.6</c:v>
                </c:pt>
                <c:pt idx="53">
                  <c:v>2.7</c:v>
                </c:pt>
                <c:pt idx="54">
                  <c:v>2.6</c:v>
                </c:pt>
                <c:pt idx="55">
                  <c:v>2.5</c:v>
                </c:pt>
                <c:pt idx="56">
                  <c:v>2.7</c:v>
                </c:pt>
                <c:pt idx="57">
                  <c:v>2.9</c:v>
                </c:pt>
                <c:pt idx="58">
                  <c:v>2.8</c:v>
                </c:pt>
                <c:pt idx="59">
                  <c:v>2.8</c:v>
                </c:pt>
                <c:pt idx="60">
                  <c:v>2.9</c:v>
                </c:pt>
                <c:pt idx="61">
                  <c:v>2.8</c:v>
                </c:pt>
                <c:pt idx="62">
                  <c:v>2.7</c:v>
                </c:pt>
                <c:pt idx="63">
                  <c:v>2.6</c:v>
                </c:pt>
                <c:pt idx="64">
                  <c:v>2.8</c:v>
                </c:pt>
                <c:pt idx="65">
                  <c:v>2.7</c:v>
                </c:pt>
                <c:pt idx="66">
                  <c:v>2.5</c:v>
                </c:pt>
                <c:pt idx="67">
                  <c:v>2.2000000000000002</c:v>
                </c:pt>
                <c:pt idx="68">
                  <c:v>2.1</c:v>
                </c:pt>
                <c:pt idx="69">
                  <c:v>2</c:v>
                </c:pt>
                <c:pt idx="70">
                  <c:v>1.9</c:v>
                </c:pt>
                <c:pt idx="71">
                  <c:v>1.8</c:v>
                </c:pt>
                <c:pt idx="72">
                  <c:v>1.8</c:v>
                </c:pt>
                <c:pt idx="73">
                  <c:v>1.8</c:v>
                </c:pt>
                <c:pt idx="74">
                  <c:v>1.7</c:v>
                </c:pt>
                <c:pt idx="75">
                  <c:v>1.7</c:v>
                </c:pt>
                <c:pt idx="76">
                  <c:v>1.7</c:v>
                </c:pt>
                <c:pt idx="77">
                  <c:v>1.8</c:v>
                </c:pt>
                <c:pt idx="78">
                  <c:v>1.9</c:v>
                </c:pt>
                <c:pt idx="79">
                  <c:v>1.7</c:v>
                </c:pt>
                <c:pt idx="80">
                  <c:v>1.7</c:v>
                </c:pt>
                <c:pt idx="81">
                  <c:v>1.7</c:v>
                </c:pt>
                <c:pt idx="82">
                  <c:v>1.7</c:v>
                </c:pt>
                <c:pt idx="83">
                  <c:v>1.7</c:v>
                </c:pt>
                <c:pt idx="84">
                  <c:v>1.7</c:v>
                </c:pt>
                <c:pt idx="85">
                  <c:v>1.8</c:v>
                </c:pt>
                <c:pt idx="86">
                  <c:v>1.9</c:v>
                </c:pt>
                <c:pt idx="87">
                  <c:v>1.8</c:v>
                </c:pt>
                <c:pt idx="88">
                  <c:v>1.5</c:v>
                </c:pt>
                <c:pt idx="89">
                  <c:v>1.6</c:v>
                </c:pt>
                <c:pt idx="90">
                  <c:v>1.6</c:v>
                </c:pt>
                <c:pt idx="91">
                  <c:v>1.5</c:v>
                </c:pt>
                <c:pt idx="92">
                  <c:v>1.6</c:v>
                </c:pt>
                <c:pt idx="93">
                  <c:v>1.6</c:v>
                </c:pt>
                <c:pt idx="94">
                  <c:v>1.6</c:v>
                </c:pt>
                <c:pt idx="95">
                  <c:v>1.6</c:v>
                </c:pt>
                <c:pt idx="96">
                  <c:v>1.8</c:v>
                </c:pt>
                <c:pt idx="97">
                  <c:v>1.8</c:v>
                </c:pt>
                <c:pt idx="98">
                  <c:v>1.7</c:v>
                </c:pt>
                <c:pt idx="99">
                  <c:v>1.7</c:v>
                </c:pt>
                <c:pt idx="100">
                  <c:v>1.7</c:v>
                </c:pt>
                <c:pt idx="101">
                  <c:v>1.7</c:v>
                </c:pt>
                <c:pt idx="102">
                  <c:v>1.5</c:v>
                </c:pt>
                <c:pt idx="103">
                  <c:v>1.6</c:v>
                </c:pt>
                <c:pt idx="104">
                  <c:v>1.7</c:v>
                </c:pt>
                <c:pt idx="105">
                  <c:v>1.7</c:v>
                </c:pt>
                <c:pt idx="106">
                  <c:v>1.7</c:v>
                </c:pt>
                <c:pt idx="107">
                  <c:v>1.5</c:v>
                </c:pt>
                <c:pt idx="108">
                  <c:v>1.6</c:v>
                </c:pt>
                <c:pt idx="109">
                  <c:v>1.6</c:v>
                </c:pt>
                <c:pt idx="110">
                  <c:v>1.5</c:v>
                </c:pt>
                <c:pt idx="111">
                  <c:v>1.6</c:v>
                </c:pt>
                <c:pt idx="112">
                  <c:v>1.5</c:v>
                </c:pt>
                <c:pt idx="113">
                  <c:v>1.6</c:v>
                </c:pt>
                <c:pt idx="114">
                  <c:v>1.4</c:v>
                </c:pt>
                <c:pt idx="115">
                  <c:v>1.4</c:v>
                </c:pt>
                <c:pt idx="116">
                  <c:v>1.4</c:v>
                </c:pt>
                <c:pt idx="117">
                  <c:v>1.4</c:v>
                </c:pt>
                <c:pt idx="118">
                  <c:v>1.4</c:v>
                </c:pt>
                <c:pt idx="119">
                  <c:v>1.4</c:v>
                </c:pt>
                <c:pt idx="120">
                  <c:v>1.4</c:v>
                </c:pt>
                <c:pt idx="121">
                  <c:v>1.5</c:v>
                </c:pt>
                <c:pt idx="122">
                  <c:v>1.6</c:v>
                </c:pt>
                <c:pt idx="123">
                  <c:v>1.6</c:v>
                </c:pt>
                <c:pt idx="124">
                  <c:v>1.5</c:v>
                </c:pt>
                <c:pt idx="125">
                  <c:v>1.6</c:v>
                </c:pt>
                <c:pt idx="126">
                  <c:v>1.8</c:v>
                </c:pt>
                <c:pt idx="127">
                  <c:v>1.8</c:v>
                </c:pt>
                <c:pt idx="128">
                  <c:v>1.7</c:v>
                </c:pt>
                <c:pt idx="129">
                  <c:v>1.7</c:v>
                </c:pt>
                <c:pt idx="130">
                  <c:v>1.7</c:v>
                </c:pt>
                <c:pt idx="131">
                  <c:v>1.7</c:v>
                </c:pt>
                <c:pt idx="132">
                  <c:v>1.7</c:v>
                </c:pt>
                <c:pt idx="133">
                  <c:v>1.8</c:v>
                </c:pt>
                <c:pt idx="134">
                  <c:v>1.9</c:v>
                </c:pt>
                <c:pt idx="135">
                  <c:v>1.7</c:v>
                </c:pt>
                <c:pt idx="136">
                  <c:v>1.7</c:v>
                </c:pt>
                <c:pt idx="137">
                  <c:v>1.6</c:v>
                </c:pt>
                <c:pt idx="138">
                  <c:v>1.6</c:v>
                </c:pt>
                <c:pt idx="139">
                  <c:v>1.6</c:v>
                </c:pt>
                <c:pt idx="140">
                  <c:v>1.6</c:v>
                </c:pt>
                <c:pt idx="141">
                  <c:v>1.6</c:v>
                </c:pt>
                <c:pt idx="142">
                  <c:v>1.7</c:v>
                </c:pt>
                <c:pt idx="143">
                  <c:v>1.7</c:v>
                </c:pt>
                <c:pt idx="144">
                  <c:v>1.7</c:v>
                </c:pt>
                <c:pt idx="145">
                  <c:v>1.6</c:v>
                </c:pt>
                <c:pt idx="146">
                  <c:v>1.6</c:v>
                </c:pt>
                <c:pt idx="147">
                  <c:v>1.7</c:v>
                </c:pt>
                <c:pt idx="148">
                  <c:v>1.5</c:v>
                </c:pt>
                <c:pt idx="149">
                  <c:v>1.6</c:v>
                </c:pt>
                <c:pt idx="150">
                  <c:v>1.8</c:v>
                </c:pt>
                <c:pt idx="151">
                  <c:v>1.9</c:v>
                </c:pt>
                <c:pt idx="152">
                  <c:v>1.8</c:v>
                </c:pt>
                <c:pt idx="153">
                  <c:v>1.7</c:v>
                </c:pt>
                <c:pt idx="154">
                  <c:v>1.7</c:v>
                </c:pt>
                <c:pt idx="155">
                  <c:v>1.7</c:v>
                </c:pt>
                <c:pt idx="156">
                  <c:v>1.6</c:v>
                </c:pt>
                <c:pt idx="157">
                  <c:v>1.6</c:v>
                </c:pt>
                <c:pt idx="158">
                  <c:v>1.6</c:v>
                </c:pt>
                <c:pt idx="159">
                  <c:v>1.5</c:v>
                </c:pt>
                <c:pt idx="160">
                  <c:v>1.4</c:v>
                </c:pt>
                <c:pt idx="161">
                  <c:v>1.6</c:v>
                </c:pt>
                <c:pt idx="162">
                  <c:v>1.5</c:v>
                </c:pt>
                <c:pt idx="163">
                  <c:v>1.6</c:v>
                </c:pt>
                <c:pt idx="164">
                  <c:v>1.4</c:v>
                </c:pt>
                <c:pt idx="165">
                  <c:v>1.4</c:v>
                </c:pt>
                <c:pt idx="166">
                  <c:v>1.5</c:v>
                </c:pt>
                <c:pt idx="167">
                  <c:v>1.3</c:v>
                </c:pt>
                <c:pt idx="168">
                  <c:v>1.3</c:v>
                </c:pt>
                <c:pt idx="169">
                  <c:v>1.4</c:v>
                </c:pt>
                <c:pt idx="170">
                  <c:v>1.4</c:v>
                </c:pt>
                <c:pt idx="171">
                  <c:v>1.4</c:v>
                </c:pt>
                <c:pt idx="172">
                  <c:v>1.3</c:v>
                </c:pt>
                <c:pt idx="173">
                  <c:v>1.3</c:v>
                </c:pt>
                <c:pt idx="174">
                  <c:v>1.2</c:v>
                </c:pt>
                <c:pt idx="175">
                  <c:v>1.1000000000000001</c:v>
                </c:pt>
                <c:pt idx="176">
                  <c:v>1.1000000000000001</c:v>
                </c:pt>
                <c:pt idx="177">
                  <c:v>1.1000000000000001</c:v>
                </c:pt>
                <c:pt idx="178">
                  <c:v>1</c:v>
                </c:pt>
                <c:pt idx="179">
                  <c:v>0.9</c:v>
                </c:pt>
                <c:pt idx="180">
                  <c:v>1</c:v>
                </c:pt>
                <c:pt idx="181">
                  <c:v>1</c:v>
                </c:pt>
                <c:pt idx="182">
                  <c:v>1.1000000000000001</c:v>
                </c:pt>
                <c:pt idx="183">
                  <c:v>1.3</c:v>
                </c:pt>
                <c:pt idx="184">
                  <c:v>1.3</c:v>
                </c:pt>
                <c:pt idx="185">
                  <c:v>1.2</c:v>
                </c:pt>
                <c:pt idx="186">
                  <c:v>1.3</c:v>
                </c:pt>
                <c:pt idx="187">
                  <c:v>1.2</c:v>
                </c:pt>
                <c:pt idx="188">
                  <c:v>1.2</c:v>
                </c:pt>
                <c:pt idx="189">
                  <c:v>1.2</c:v>
                </c:pt>
                <c:pt idx="190">
                  <c:v>1.4</c:v>
                </c:pt>
                <c:pt idx="191">
                  <c:v>1.2</c:v>
                </c:pt>
                <c:pt idx="192">
                  <c:v>1.2</c:v>
                </c:pt>
                <c:pt idx="193">
                  <c:v>1.3</c:v>
                </c:pt>
                <c:pt idx="194">
                  <c:v>1.2</c:v>
                </c:pt>
                <c:pt idx="195">
                  <c:v>1.1000000000000001</c:v>
                </c:pt>
                <c:pt idx="196">
                  <c:v>1.2</c:v>
                </c:pt>
                <c:pt idx="197">
                  <c:v>1.2</c:v>
                </c:pt>
                <c:pt idx="198">
                  <c:v>1.1000000000000001</c:v>
                </c:pt>
                <c:pt idx="199">
                  <c:v>0.9</c:v>
                </c:pt>
                <c:pt idx="200">
                  <c:v>1</c:v>
                </c:pt>
                <c:pt idx="201">
                  <c:v>1</c:v>
                </c:pt>
                <c:pt idx="202">
                  <c:v>0.9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0.9</c:v>
                </c:pt>
                <c:pt idx="208">
                  <c:v>1</c:v>
                </c:pt>
                <c:pt idx="209">
                  <c:v>1.1000000000000001</c:v>
                </c:pt>
                <c:pt idx="210">
                  <c:v>1.1000000000000001</c:v>
                </c:pt>
                <c:pt idx="211">
                  <c:v>1</c:v>
                </c:pt>
                <c:pt idx="212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26E-4AF7-B3DA-41883A666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3835928"/>
        <c:axId val="1763838448"/>
      </c:lineChart>
      <c:dateAx>
        <c:axId val="1763835928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763838448"/>
        <c:crosses val="autoZero"/>
        <c:auto val="1"/>
        <c:lblOffset val="100"/>
        <c:baseTimeUnit val="months"/>
      </c:dateAx>
      <c:valAx>
        <c:axId val="176383844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763835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637477036129819E-2"/>
          <c:y val="0.1112686483577425"/>
          <c:w val="0.93636252296387013"/>
          <c:h val="0.73120321121009546"/>
        </c:manualLayout>
      </c:layout>
      <c:lineChart>
        <c:grouping val="standard"/>
        <c:varyColors val="0"/>
        <c:ser>
          <c:idx val="0"/>
          <c:order val="0"/>
          <c:tx>
            <c:strRef>
              <c:f>Worksheet!$B$3</c:f>
              <c:strCache>
                <c:ptCount val="1"/>
                <c:pt idx="0">
                  <c:v>Ražošana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Worksheet!$A$4:$A$40</c:f>
              <c:numCache>
                <c:formatCode>m/d/yyyy\ h:mm</c:formatCode>
                <c:ptCount val="37"/>
                <c:pt idx="0">
                  <c:v>45077</c:v>
                </c:pt>
                <c:pt idx="1">
                  <c:v>45046</c:v>
                </c:pt>
                <c:pt idx="2">
                  <c:v>45016</c:v>
                </c:pt>
                <c:pt idx="3">
                  <c:v>44985</c:v>
                </c:pt>
                <c:pt idx="4">
                  <c:v>44957</c:v>
                </c:pt>
                <c:pt idx="5">
                  <c:v>44926</c:v>
                </c:pt>
                <c:pt idx="6">
                  <c:v>44895</c:v>
                </c:pt>
                <c:pt idx="7">
                  <c:v>44865</c:v>
                </c:pt>
                <c:pt idx="8">
                  <c:v>44834</c:v>
                </c:pt>
                <c:pt idx="9">
                  <c:v>44804</c:v>
                </c:pt>
                <c:pt idx="10">
                  <c:v>44773</c:v>
                </c:pt>
                <c:pt idx="11">
                  <c:v>44742</c:v>
                </c:pt>
                <c:pt idx="12">
                  <c:v>44712</c:v>
                </c:pt>
                <c:pt idx="13">
                  <c:v>44681</c:v>
                </c:pt>
                <c:pt idx="14">
                  <c:v>44651</c:v>
                </c:pt>
                <c:pt idx="15">
                  <c:v>44620</c:v>
                </c:pt>
                <c:pt idx="16">
                  <c:v>44592</c:v>
                </c:pt>
                <c:pt idx="17">
                  <c:v>44561</c:v>
                </c:pt>
                <c:pt idx="18">
                  <c:v>44530</c:v>
                </c:pt>
                <c:pt idx="19">
                  <c:v>44500</c:v>
                </c:pt>
                <c:pt idx="20">
                  <c:v>44469</c:v>
                </c:pt>
                <c:pt idx="21">
                  <c:v>44439</c:v>
                </c:pt>
                <c:pt idx="22">
                  <c:v>44408</c:v>
                </c:pt>
                <c:pt idx="23">
                  <c:v>44377</c:v>
                </c:pt>
                <c:pt idx="24">
                  <c:v>44347</c:v>
                </c:pt>
                <c:pt idx="25">
                  <c:v>44316</c:v>
                </c:pt>
                <c:pt idx="26">
                  <c:v>44286</c:v>
                </c:pt>
                <c:pt idx="27">
                  <c:v>44255</c:v>
                </c:pt>
                <c:pt idx="28">
                  <c:v>44227</c:v>
                </c:pt>
                <c:pt idx="29">
                  <c:v>44196</c:v>
                </c:pt>
                <c:pt idx="30">
                  <c:v>44165</c:v>
                </c:pt>
                <c:pt idx="31">
                  <c:v>44135</c:v>
                </c:pt>
                <c:pt idx="32">
                  <c:v>44104</c:v>
                </c:pt>
                <c:pt idx="33">
                  <c:v>44074</c:v>
                </c:pt>
                <c:pt idx="34">
                  <c:v>44043</c:v>
                </c:pt>
                <c:pt idx="35">
                  <c:v>44012</c:v>
                </c:pt>
                <c:pt idx="36">
                  <c:v>43982</c:v>
                </c:pt>
              </c:numCache>
            </c:numRef>
          </c:cat>
          <c:val>
            <c:numRef>
              <c:f>Worksheet!$B$4:$B$40</c:f>
              <c:numCache>
                <c:formatCode>General</c:formatCode>
                <c:ptCount val="37"/>
                <c:pt idx="0">
                  <c:v>44.6</c:v>
                </c:pt>
                <c:pt idx="1">
                  <c:v>45.8</c:v>
                </c:pt>
                <c:pt idx="2">
                  <c:v>47.3</c:v>
                </c:pt>
                <c:pt idx="3">
                  <c:v>48.5</c:v>
                </c:pt>
                <c:pt idx="4">
                  <c:v>48.8</c:v>
                </c:pt>
                <c:pt idx="5">
                  <c:v>47.8</c:v>
                </c:pt>
                <c:pt idx="6">
                  <c:v>47.1</c:v>
                </c:pt>
                <c:pt idx="7">
                  <c:v>46.4</c:v>
                </c:pt>
                <c:pt idx="8">
                  <c:v>48.4</c:v>
                </c:pt>
                <c:pt idx="9">
                  <c:v>49.6</c:v>
                </c:pt>
                <c:pt idx="10">
                  <c:v>49.8</c:v>
                </c:pt>
                <c:pt idx="11">
                  <c:v>52.1</c:v>
                </c:pt>
                <c:pt idx="12">
                  <c:v>54.6</c:v>
                </c:pt>
                <c:pt idx="13">
                  <c:v>55.5</c:v>
                </c:pt>
                <c:pt idx="14">
                  <c:v>56.5</c:v>
                </c:pt>
                <c:pt idx="15">
                  <c:v>58.2</c:v>
                </c:pt>
                <c:pt idx="16">
                  <c:v>58.7</c:v>
                </c:pt>
                <c:pt idx="17">
                  <c:v>58</c:v>
                </c:pt>
                <c:pt idx="18">
                  <c:v>58.4</c:v>
                </c:pt>
                <c:pt idx="19">
                  <c:v>58.3</c:v>
                </c:pt>
                <c:pt idx="20">
                  <c:v>58.6</c:v>
                </c:pt>
                <c:pt idx="21">
                  <c:v>61.4</c:v>
                </c:pt>
                <c:pt idx="22">
                  <c:v>62.8</c:v>
                </c:pt>
                <c:pt idx="23">
                  <c:v>63.4</c:v>
                </c:pt>
                <c:pt idx="24">
                  <c:v>63.1</c:v>
                </c:pt>
                <c:pt idx="25">
                  <c:v>62.9</c:v>
                </c:pt>
                <c:pt idx="26">
                  <c:v>62.5</c:v>
                </c:pt>
                <c:pt idx="27">
                  <c:v>57.9</c:v>
                </c:pt>
                <c:pt idx="28">
                  <c:v>54.8</c:v>
                </c:pt>
                <c:pt idx="29">
                  <c:v>55.2</c:v>
                </c:pt>
                <c:pt idx="30">
                  <c:v>53.8</c:v>
                </c:pt>
                <c:pt idx="31">
                  <c:v>54.8</c:v>
                </c:pt>
                <c:pt idx="32">
                  <c:v>53.7</c:v>
                </c:pt>
                <c:pt idx="33">
                  <c:v>51.7</c:v>
                </c:pt>
                <c:pt idx="34">
                  <c:v>51.8</c:v>
                </c:pt>
                <c:pt idx="35">
                  <c:v>47.4</c:v>
                </c:pt>
                <c:pt idx="36">
                  <c:v>39.4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F7-4FAF-BD85-E89F61ED1B65}"/>
            </c:ext>
          </c:extLst>
        </c:ser>
        <c:ser>
          <c:idx val="1"/>
          <c:order val="1"/>
          <c:tx>
            <c:strRef>
              <c:f>Worksheet!$C$3</c:f>
              <c:strCache>
                <c:ptCount val="1"/>
                <c:pt idx="0">
                  <c:v>Pakalpojumi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Worksheet!$A$4:$A$40</c:f>
              <c:numCache>
                <c:formatCode>m/d/yyyy\ h:mm</c:formatCode>
                <c:ptCount val="37"/>
                <c:pt idx="0">
                  <c:v>45077</c:v>
                </c:pt>
                <c:pt idx="1">
                  <c:v>45046</c:v>
                </c:pt>
                <c:pt idx="2">
                  <c:v>45016</c:v>
                </c:pt>
                <c:pt idx="3">
                  <c:v>44985</c:v>
                </c:pt>
                <c:pt idx="4">
                  <c:v>44957</c:v>
                </c:pt>
                <c:pt idx="5">
                  <c:v>44926</c:v>
                </c:pt>
                <c:pt idx="6">
                  <c:v>44895</c:v>
                </c:pt>
                <c:pt idx="7">
                  <c:v>44865</c:v>
                </c:pt>
                <c:pt idx="8">
                  <c:v>44834</c:v>
                </c:pt>
                <c:pt idx="9">
                  <c:v>44804</c:v>
                </c:pt>
                <c:pt idx="10">
                  <c:v>44773</c:v>
                </c:pt>
                <c:pt idx="11">
                  <c:v>44742</c:v>
                </c:pt>
                <c:pt idx="12">
                  <c:v>44712</c:v>
                </c:pt>
                <c:pt idx="13">
                  <c:v>44681</c:v>
                </c:pt>
                <c:pt idx="14">
                  <c:v>44651</c:v>
                </c:pt>
                <c:pt idx="15">
                  <c:v>44620</c:v>
                </c:pt>
                <c:pt idx="16">
                  <c:v>44592</c:v>
                </c:pt>
                <c:pt idx="17">
                  <c:v>44561</c:v>
                </c:pt>
                <c:pt idx="18">
                  <c:v>44530</c:v>
                </c:pt>
                <c:pt idx="19">
                  <c:v>44500</c:v>
                </c:pt>
                <c:pt idx="20">
                  <c:v>44469</c:v>
                </c:pt>
                <c:pt idx="21">
                  <c:v>44439</c:v>
                </c:pt>
                <c:pt idx="22">
                  <c:v>44408</c:v>
                </c:pt>
                <c:pt idx="23">
                  <c:v>44377</c:v>
                </c:pt>
                <c:pt idx="24">
                  <c:v>44347</c:v>
                </c:pt>
                <c:pt idx="25">
                  <c:v>44316</c:v>
                </c:pt>
                <c:pt idx="26">
                  <c:v>44286</c:v>
                </c:pt>
                <c:pt idx="27">
                  <c:v>44255</c:v>
                </c:pt>
                <c:pt idx="28">
                  <c:v>44227</c:v>
                </c:pt>
                <c:pt idx="29">
                  <c:v>44196</c:v>
                </c:pt>
                <c:pt idx="30">
                  <c:v>44165</c:v>
                </c:pt>
                <c:pt idx="31">
                  <c:v>44135</c:v>
                </c:pt>
                <c:pt idx="32">
                  <c:v>44104</c:v>
                </c:pt>
                <c:pt idx="33">
                  <c:v>44074</c:v>
                </c:pt>
                <c:pt idx="34">
                  <c:v>44043</c:v>
                </c:pt>
                <c:pt idx="35">
                  <c:v>44012</c:v>
                </c:pt>
                <c:pt idx="36">
                  <c:v>43982</c:v>
                </c:pt>
              </c:numCache>
            </c:numRef>
          </c:cat>
          <c:val>
            <c:numRef>
              <c:f>Worksheet!$C$4:$C$40</c:f>
              <c:numCache>
                <c:formatCode>General</c:formatCode>
                <c:ptCount val="37"/>
                <c:pt idx="0">
                  <c:v>55.9</c:v>
                </c:pt>
                <c:pt idx="1">
                  <c:v>56.2</c:v>
                </c:pt>
                <c:pt idx="2">
                  <c:v>55</c:v>
                </c:pt>
                <c:pt idx="3">
                  <c:v>52.7</c:v>
                </c:pt>
                <c:pt idx="4">
                  <c:v>50.8</c:v>
                </c:pt>
                <c:pt idx="5">
                  <c:v>49.8</c:v>
                </c:pt>
                <c:pt idx="6">
                  <c:v>48.5</c:v>
                </c:pt>
                <c:pt idx="7">
                  <c:v>48.6</c:v>
                </c:pt>
                <c:pt idx="8">
                  <c:v>48.8</c:v>
                </c:pt>
                <c:pt idx="9">
                  <c:v>49.8</c:v>
                </c:pt>
                <c:pt idx="10">
                  <c:v>51.2</c:v>
                </c:pt>
                <c:pt idx="11">
                  <c:v>53</c:v>
                </c:pt>
                <c:pt idx="12">
                  <c:v>56.1</c:v>
                </c:pt>
                <c:pt idx="13">
                  <c:v>57.7</c:v>
                </c:pt>
                <c:pt idx="14">
                  <c:v>55.6</c:v>
                </c:pt>
                <c:pt idx="15">
                  <c:v>55.5</c:v>
                </c:pt>
                <c:pt idx="16">
                  <c:v>51.1</c:v>
                </c:pt>
                <c:pt idx="17">
                  <c:v>53.1</c:v>
                </c:pt>
                <c:pt idx="18">
                  <c:v>55.9</c:v>
                </c:pt>
                <c:pt idx="19">
                  <c:v>54.6</c:v>
                </c:pt>
                <c:pt idx="20">
                  <c:v>56.4</c:v>
                </c:pt>
                <c:pt idx="21">
                  <c:v>59</c:v>
                </c:pt>
                <c:pt idx="22">
                  <c:v>59.8</c:v>
                </c:pt>
                <c:pt idx="23">
                  <c:v>58.3</c:v>
                </c:pt>
                <c:pt idx="24">
                  <c:v>55.2</c:v>
                </c:pt>
                <c:pt idx="25">
                  <c:v>50.5</c:v>
                </c:pt>
                <c:pt idx="26">
                  <c:v>49.6</c:v>
                </c:pt>
                <c:pt idx="27">
                  <c:v>45.7</c:v>
                </c:pt>
                <c:pt idx="28">
                  <c:v>45.4</c:v>
                </c:pt>
                <c:pt idx="29">
                  <c:v>46.4</c:v>
                </c:pt>
                <c:pt idx="30">
                  <c:v>41.7</c:v>
                </c:pt>
                <c:pt idx="31">
                  <c:v>46.9</c:v>
                </c:pt>
                <c:pt idx="32">
                  <c:v>48</c:v>
                </c:pt>
                <c:pt idx="33">
                  <c:v>50.5</c:v>
                </c:pt>
                <c:pt idx="34">
                  <c:v>54.7</c:v>
                </c:pt>
                <c:pt idx="35">
                  <c:v>48.3</c:v>
                </c:pt>
                <c:pt idx="36">
                  <c:v>30.5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F7-4FAF-BD85-E89F61ED1B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2574983"/>
        <c:axId val="122578223"/>
      </c:lineChart>
      <c:dateAx>
        <c:axId val="122574983"/>
        <c:scaling>
          <c:orientation val="minMax"/>
        </c:scaling>
        <c:delete val="0"/>
        <c:axPos val="b"/>
        <c:numFmt formatCode="mm/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22578223"/>
        <c:crossesAt val="50"/>
        <c:auto val="1"/>
        <c:lblOffset val="100"/>
        <c:baseTimeUnit val="months"/>
      </c:dateAx>
      <c:valAx>
        <c:axId val="122578223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225749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485913082052737"/>
          <c:y val="0.70724684993803244"/>
          <c:w val="0.48987738137141923"/>
          <c:h val="5.8564471435218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96632303638668"/>
          <c:y val="0.10466210081837413"/>
          <c:w val="0.83108114756423024"/>
          <c:h val="0.8129381789240661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Worksheet!$A$4:$A$1605</c:f>
              <c:numCache>
                <c:formatCode>m/d/yyyy\ h:mm</c:formatCode>
                <c:ptCount val="1602"/>
                <c:pt idx="0">
                  <c:v>45069</c:v>
                </c:pt>
                <c:pt idx="1">
                  <c:v>45068</c:v>
                </c:pt>
                <c:pt idx="2">
                  <c:v>45067</c:v>
                </c:pt>
                <c:pt idx="3">
                  <c:v>45066</c:v>
                </c:pt>
                <c:pt idx="4">
                  <c:v>45065</c:v>
                </c:pt>
                <c:pt idx="5">
                  <c:v>45064</c:v>
                </c:pt>
                <c:pt idx="6">
                  <c:v>45063</c:v>
                </c:pt>
                <c:pt idx="7">
                  <c:v>45062</c:v>
                </c:pt>
                <c:pt idx="8">
                  <c:v>45061</c:v>
                </c:pt>
                <c:pt idx="9">
                  <c:v>45060</c:v>
                </c:pt>
                <c:pt idx="10">
                  <c:v>45059</c:v>
                </c:pt>
                <c:pt idx="11">
                  <c:v>45058</c:v>
                </c:pt>
                <c:pt idx="12">
                  <c:v>45057</c:v>
                </c:pt>
                <c:pt idx="13">
                  <c:v>45056</c:v>
                </c:pt>
                <c:pt idx="14">
                  <c:v>45055</c:v>
                </c:pt>
                <c:pt idx="15">
                  <c:v>45054</c:v>
                </c:pt>
                <c:pt idx="16">
                  <c:v>45053</c:v>
                </c:pt>
                <c:pt idx="17">
                  <c:v>45052</c:v>
                </c:pt>
                <c:pt idx="18">
                  <c:v>45051</c:v>
                </c:pt>
                <c:pt idx="19">
                  <c:v>45050</c:v>
                </c:pt>
                <c:pt idx="20">
                  <c:v>45049</c:v>
                </c:pt>
                <c:pt idx="21">
                  <c:v>45048</c:v>
                </c:pt>
                <c:pt idx="22">
                  <c:v>45047</c:v>
                </c:pt>
                <c:pt idx="23">
                  <c:v>45046</c:v>
                </c:pt>
                <c:pt idx="24">
                  <c:v>45045</c:v>
                </c:pt>
                <c:pt idx="25">
                  <c:v>45044</c:v>
                </c:pt>
                <c:pt idx="26">
                  <c:v>45043</c:v>
                </c:pt>
                <c:pt idx="27">
                  <c:v>45042</c:v>
                </c:pt>
                <c:pt idx="28">
                  <c:v>45041</c:v>
                </c:pt>
                <c:pt idx="29">
                  <c:v>45040</c:v>
                </c:pt>
                <c:pt idx="30">
                  <c:v>45039</c:v>
                </c:pt>
                <c:pt idx="31">
                  <c:v>45038</c:v>
                </c:pt>
                <c:pt idx="32">
                  <c:v>45037</c:v>
                </c:pt>
                <c:pt idx="33">
                  <c:v>45036</c:v>
                </c:pt>
                <c:pt idx="34">
                  <c:v>45035</c:v>
                </c:pt>
                <c:pt idx="35">
                  <c:v>45034</c:v>
                </c:pt>
                <c:pt idx="36">
                  <c:v>45033</c:v>
                </c:pt>
                <c:pt idx="37">
                  <c:v>45032</c:v>
                </c:pt>
                <c:pt idx="38">
                  <c:v>45031</c:v>
                </c:pt>
                <c:pt idx="39">
                  <c:v>45030</c:v>
                </c:pt>
                <c:pt idx="40">
                  <c:v>45029</c:v>
                </c:pt>
                <c:pt idx="41">
                  <c:v>45028</c:v>
                </c:pt>
                <c:pt idx="42">
                  <c:v>45027</c:v>
                </c:pt>
                <c:pt idx="43">
                  <c:v>45026</c:v>
                </c:pt>
                <c:pt idx="44">
                  <c:v>45025</c:v>
                </c:pt>
                <c:pt idx="45">
                  <c:v>45024</c:v>
                </c:pt>
                <c:pt idx="46">
                  <c:v>45023</c:v>
                </c:pt>
                <c:pt idx="47">
                  <c:v>45022</c:v>
                </c:pt>
                <c:pt idx="48">
                  <c:v>45021</c:v>
                </c:pt>
                <c:pt idx="49">
                  <c:v>45020</c:v>
                </c:pt>
                <c:pt idx="50">
                  <c:v>45019</c:v>
                </c:pt>
                <c:pt idx="51">
                  <c:v>45018</c:v>
                </c:pt>
                <c:pt idx="52">
                  <c:v>45017</c:v>
                </c:pt>
                <c:pt idx="53">
                  <c:v>45016</c:v>
                </c:pt>
                <c:pt idx="54">
                  <c:v>45015</c:v>
                </c:pt>
                <c:pt idx="55">
                  <c:v>45014</c:v>
                </c:pt>
                <c:pt idx="56">
                  <c:v>45013</c:v>
                </c:pt>
                <c:pt idx="57">
                  <c:v>45012</c:v>
                </c:pt>
                <c:pt idx="58">
                  <c:v>45011</c:v>
                </c:pt>
                <c:pt idx="59">
                  <c:v>45010</c:v>
                </c:pt>
                <c:pt idx="60">
                  <c:v>45009</c:v>
                </c:pt>
                <c:pt idx="61">
                  <c:v>45008</c:v>
                </c:pt>
                <c:pt idx="62">
                  <c:v>45007</c:v>
                </c:pt>
                <c:pt idx="63">
                  <c:v>45006</c:v>
                </c:pt>
                <c:pt idx="64">
                  <c:v>45005</c:v>
                </c:pt>
                <c:pt idx="65">
                  <c:v>45004</c:v>
                </c:pt>
                <c:pt idx="66">
                  <c:v>45003</c:v>
                </c:pt>
                <c:pt idx="67">
                  <c:v>45002</c:v>
                </c:pt>
                <c:pt idx="68">
                  <c:v>45001</c:v>
                </c:pt>
                <c:pt idx="69">
                  <c:v>45000</c:v>
                </c:pt>
                <c:pt idx="70">
                  <c:v>44999</c:v>
                </c:pt>
                <c:pt idx="71">
                  <c:v>44998</c:v>
                </c:pt>
                <c:pt idx="72">
                  <c:v>44997</c:v>
                </c:pt>
                <c:pt idx="73">
                  <c:v>44996</c:v>
                </c:pt>
                <c:pt idx="74">
                  <c:v>44995</c:v>
                </c:pt>
                <c:pt idx="75">
                  <c:v>44994</c:v>
                </c:pt>
                <c:pt idx="76">
                  <c:v>44993</c:v>
                </c:pt>
                <c:pt idx="77">
                  <c:v>44992</c:v>
                </c:pt>
                <c:pt idx="78">
                  <c:v>44991</c:v>
                </c:pt>
                <c:pt idx="79">
                  <c:v>44990</c:v>
                </c:pt>
                <c:pt idx="80">
                  <c:v>44989</c:v>
                </c:pt>
                <c:pt idx="81">
                  <c:v>44988</c:v>
                </c:pt>
                <c:pt idx="82">
                  <c:v>44987</c:v>
                </c:pt>
                <c:pt idx="83">
                  <c:v>44986</c:v>
                </c:pt>
                <c:pt idx="84">
                  <c:v>44985</c:v>
                </c:pt>
                <c:pt idx="85">
                  <c:v>44984</c:v>
                </c:pt>
                <c:pt idx="86">
                  <c:v>44983</c:v>
                </c:pt>
                <c:pt idx="87">
                  <c:v>44982</c:v>
                </c:pt>
                <c:pt idx="88">
                  <c:v>44981</c:v>
                </c:pt>
                <c:pt idx="89">
                  <c:v>44980</c:v>
                </c:pt>
                <c:pt idx="90">
                  <c:v>44979</c:v>
                </c:pt>
                <c:pt idx="91">
                  <c:v>44978</c:v>
                </c:pt>
                <c:pt idx="92">
                  <c:v>44977</c:v>
                </c:pt>
                <c:pt idx="93">
                  <c:v>44976</c:v>
                </c:pt>
                <c:pt idx="94">
                  <c:v>44975</c:v>
                </c:pt>
                <c:pt idx="95">
                  <c:v>44974</c:v>
                </c:pt>
                <c:pt idx="96">
                  <c:v>44973</c:v>
                </c:pt>
                <c:pt idx="97">
                  <c:v>44972</c:v>
                </c:pt>
                <c:pt idx="98">
                  <c:v>44971</c:v>
                </c:pt>
                <c:pt idx="99">
                  <c:v>44970</c:v>
                </c:pt>
                <c:pt idx="100">
                  <c:v>44969</c:v>
                </c:pt>
                <c:pt idx="101">
                  <c:v>44968</c:v>
                </c:pt>
                <c:pt idx="102">
                  <c:v>44967</c:v>
                </c:pt>
                <c:pt idx="103">
                  <c:v>44966</c:v>
                </c:pt>
                <c:pt idx="104">
                  <c:v>44965</c:v>
                </c:pt>
                <c:pt idx="105">
                  <c:v>44964</c:v>
                </c:pt>
                <c:pt idx="106">
                  <c:v>44963</c:v>
                </c:pt>
                <c:pt idx="107">
                  <c:v>44962</c:v>
                </c:pt>
                <c:pt idx="108">
                  <c:v>44961</c:v>
                </c:pt>
                <c:pt idx="109">
                  <c:v>44960</c:v>
                </c:pt>
                <c:pt idx="110">
                  <c:v>44959</c:v>
                </c:pt>
                <c:pt idx="111">
                  <c:v>44958</c:v>
                </c:pt>
                <c:pt idx="112">
                  <c:v>44957</c:v>
                </c:pt>
                <c:pt idx="113">
                  <c:v>44956</c:v>
                </c:pt>
                <c:pt idx="114">
                  <c:v>44955</c:v>
                </c:pt>
                <c:pt idx="115">
                  <c:v>44954</c:v>
                </c:pt>
                <c:pt idx="116">
                  <c:v>44953</c:v>
                </c:pt>
                <c:pt idx="117">
                  <c:v>44952</c:v>
                </c:pt>
                <c:pt idx="118">
                  <c:v>44951</c:v>
                </c:pt>
                <c:pt idx="119">
                  <c:v>44950</c:v>
                </c:pt>
                <c:pt idx="120">
                  <c:v>44949</c:v>
                </c:pt>
                <c:pt idx="121">
                  <c:v>44948</c:v>
                </c:pt>
                <c:pt idx="122">
                  <c:v>44947</c:v>
                </c:pt>
                <c:pt idx="123">
                  <c:v>44946</c:v>
                </c:pt>
                <c:pt idx="124">
                  <c:v>44945</c:v>
                </c:pt>
                <c:pt idx="125">
                  <c:v>44944</c:v>
                </c:pt>
                <c:pt idx="126">
                  <c:v>44943</c:v>
                </c:pt>
                <c:pt idx="127">
                  <c:v>44942</c:v>
                </c:pt>
                <c:pt idx="128">
                  <c:v>44941</c:v>
                </c:pt>
                <c:pt idx="129">
                  <c:v>44940</c:v>
                </c:pt>
                <c:pt idx="130">
                  <c:v>44939</c:v>
                </c:pt>
                <c:pt idx="131">
                  <c:v>44938</c:v>
                </c:pt>
                <c:pt idx="132">
                  <c:v>44937</c:v>
                </c:pt>
                <c:pt idx="133">
                  <c:v>44936</c:v>
                </c:pt>
                <c:pt idx="134">
                  <c:v>44935</c:v>
                </c:pt>
                <c:pt idx="135">
                  <c:v>44934</c:v>
                </c:pt>
                <c:pt idx="136">
                  <c:v>44933</c:v>
                </c:pt>
                <c:pt idx="137">
                  <c:v>44932</c:v>
                </c:pt>
                <c:pt idx="138">
                  <c:v>44931</c:v>
                </c:pt>
                <c:pt idx="139">
                  <c:v>44930</c:v>
                </c:pt>
                <c:pt idx="140">
                  <c:v>44929</c:v>
                </c:pt>
                <c:pt idx="141">
                  <c:v>44928</c:v>
                </c:pt>
                <c:pt idx="142">
                  <c:v>44927</c:v>
                </c:pt>
                <c:pt idx="143">
                  <c:v>44924</c:v>
                </c:pt>
                <c:pt idx="144">
                  <c:v>44923</c:v>
                </c:pt>
                <c:pt idx="145">
                  <c:v>44922</c:v>
                </c:pt>
                <c:pt idx="146">
                  <c:v>44921</c:v>
                </c:pt>
                <c:pt idx="147">
                  <c:v>44920</c:v>
                </c:pt>
                <c:pt idx="148">
                  <c:v>44919</c:v>
                </c:pt>
                <c:pt idx="149">
                  <c:v>44918</c:v>
                </c:pt>
                <c:pt idx="150">
                  <c:v>44917</c:v>
                </c:pt>
                <c:pt idx="151">
                  <c:v>44916</c:v>
                </c:pt>
                <c:pt idx="152">
                  <c:v>44915</c:v>
                </c:pt>
                <c:pt idx="153">
                  <c:v>44914</c:v>
                </c:pt>
                <c:pt idx="154">
                  <c:v>44913</c:v>
                </c:pt>
                <c:pt idx="155">
                  <c:v>44912</c:v>
                </c:pt>
                <c:pt idx="156">
                  <c:v>44911</c:v>
                </c:pt>
                <c:pt idx="157">
                  <c:v>44910</c:v>
                </c:pt>
                <c:pt idx="158">
                  <c:v>44909</c:v>
                </c:pt>
                <c:pt idx="159">
                  <c:v>44908</c:v>
                </c:pt>
                <c:pt idx="160">
                  <c:v>44907</c:v>
                </c:pt>
                <c:pt idx="161">
                  <c:v>44906</c:v>
                </c:pt>
                <c:pt idx="162">
                  <c:v>44905</c:v>
                </c:pt>
                <c:pt idx="163">
                  <c:v>44904</c:v>
                </c:pt>
                <c:pt idx="164">
                  <c:v>44903</c:v>
                </c:pt>
                <c:pt idx="165">
                  <c:v>44902</c:v>
                </c:pt>
                <c:pt idx="166">
                  <c:v>44901</c:v>
                </c:pt>
                <c:pt idx="167">
                  <c:v>44900</c:v>
                </c:pt>
                <c:pt idx="168">
                  <c:v>44899</c:v>
                </c:pt>
                <c:pt idx="169">
                  <c:v>44898</c:v>
                </c:pt>
                <c:pt idx="170">
                  <c:v>44897</c:v>
                </c:pt>
                <c:pt idx="171">
                  <c:v>44896</c:v>
                </c:pt>
                <c:pt idx="172">
                  <c:v>44895</c:v>
                </c:pt>
                <c:pt idx="173">
                  <c:v>44894</c:v>
                </c:pt>
                <c:pt idx="174">
                  <c:v>44893</c:v>
                </c:pt>
                <c:pt idx="175">
                  <c:v>44892</c:v>
                </c:pt>
                <c:pt idx="176">
                  <c:v>44891</c:v>
                </c:pt>
                <c:pt idx="177">
                  <c:v>44890</c:v>
                </c:pt>
                <c:pt idx="178">
                  <c:v>44889</c:v>
                </c:pt>
                <c:pt idx="179">
                  <c:v>44888</c:v>
                </c:pt>
                <c:pt idx="180">
                  <c:v>44887</c:v>
                </c:pt>
                <c:pt idx="181">
                  <c:v>44886</c:v>
                </c:pt>
                <c:pt idx="182">
                  <c:v>44885</c:v>
                </c:pt>
                <c:pt idx="183">
                  <c:v>44884</c:v>
                </c:pt>
                <c:pt idx="184">
                  <c:v>44883</c:v>
                </c:pt>
                <c:pt idx="185">
                  <c:v>44882</c:v>
                </c:pt>
                <c:pt idx="186">
                  <c:v>44881</c:v>
                </c:pt>
                <c:pt idx="187">
                  <c:v>44880</c:v>
                </c:pt>
                <c:pt idx="188">
                  <c:v>44879</c:v>
                </c:pt>
                <c:pt idx="189">
                  <c:v>44878</c:v>
                </c:pt>
                <c:pt idx="190">
                  <c:v>44877</c:v>
                </c:pt>
                <c:pt idx="191">
                  <c:v>44876</c:v>
                </c:pt>
                <c:pt idx="192">
                  <c:v>44875</c:v>
                </c:pt>
                <c:pt idx="193">
                  <c:v>44874</c:v>
                </c:pt>
                <c:pt idx="194">
                  <c:v>44873</c:v>
                </c:pt>
                <c:pt idx="195">
                  <c:v>44872</c:v>
                </c:pt>
                <c:pt idx="196">
                  <c:v>44871</c:v>
                </c:pt>
                <c:pt idx="197">
                  <c:v>44870</c:v>
                </c:pt>
                <c:pt idx="198">
                  <c:v>44869</c:v>
                </c:pt>
                <c:pt idx="199">
                  <c:v>44868</c:v>
                </c:pt>
                <c:pt idx="200">
                  <c:v>44867</c:v>
                </c:pt>
                <c:pt idx="201">
                  <c:v>44866</c:v>
                </c:pt>
                <c:pt idx="202">
                  <c:v>44865</c:v>
                </c:pt>
                <c:pt idx="203">
                  <c:v>44864</c:v>
                </c:pt>
                <c:pt idx="204">
                  <c:v>44863</c:v>
                </c:pt>
                <c:pt idx="205">
                  <c:v>44862</c:v>
                </c:pt>
                <c:pt idx="206">
                  <c:v>44861</c:v>
                </c:pt>
                <c:pt idx="207">
                  <c:v>44860</c:v>
                </c:pt>
                <c:pt idx="208">
                  <c:v>44859</c:v>
                </c:pt>
                <c:pt idx="209">
                  <c:v>44858</c:v>
                </c:pt>
                <c:pt idx="210">
                  <c:v>44857</c:v>
                </c:pt>
                <c:pt idx="211">
                  <c:v>44856</c:v>
                </c:pt>
                <c:pt idx="212">
                  <c:v>44855</c:v>
                </c:pt>
                <c:pt idx="213">
                  <c:v>44854</c:v>
                </c:pt>
                <c:pt idx="214">
                  <c:v>44853</c:v>
                </c:pt>
                <c:pt idx="215">
                  <c:v>44852</c:v>
                </c:pt>
                <c:pt idx="216">
                  <c:v>44851</c:v>
                </c:pt>
                <c:pt idx="217">
                  <c:v>44850</c:v>
                </c:pt>
                <c:pt idx="218">
                  <c:v>44849</c:v>
                </c:pt>
                <c:pt idx="219">
                  <c:v>44848</c:v>
                </c:pt>
                <c:pt idx="220">
                  <c:v>44847</c:v>
                </c:pt>
                <c:pt idx="221">
                  <c:v>44846</c:v>
                </c:pt>
                <c:pt idx="222">
                  <c:v>44845</c:v>
                </c:pt>
                <c:pt idx="223">
                  <c:v>44844</c:v>
                </c:pt>
                <c:pt idx="224">
                  <c:v>44843</c:v>
                </c:pt>
                <c:pt idx="225">
                  <c:v>44842</c:v>
                </c:pt>
                <c:pt idx="226">
                  <c:v>44841</c:v>
                </c:pt>
                <c:pt idx="227">
                  <c:v>44840</c:v>
                </c:pt>
                <c:pt idx="228">
                  <c:v>44839</c:v>
                </c:pt>
                <c:pt idx="229">
                  <c:v>44838</c:v>
                </c:pt>
                <c:pt idx="230">
                  <c:v>44837</c:v>
                </c:pt>
                <c:pt idx="231">
                  <c:v>44836</c:v>
                </c:pt>
                <c:pt idx="232">
                  <c:v>44835</c:v>
                </c:pt>
                <c:pt idx="233">
                  <c:v>44834</c:v>
                </c:pt>
                <c:pt idx="234">
                  <c:v>44833</c:v>
                </c:pt>
                <c:pt idx="235">
                  <c:v>44832</c:v>
                </c:pt>
                <c:pt idx="236">
                  <c:v>44831</c:v>
                </c:pt>
                <c:pt idx="237">
                  <c:v>44830</c:v>
                </c:pt>
                <c:pt idx="238">
                  <c:v>44829</c:v>
                </c:pt>
                <c:pt idx="239">
                  <c:v>44828</c:v>
                </c:pt>
                <c:pt idx="240">
                  <c:v>44827</c:v>
                </c:pt>
                <c:pt idx="241">
                  <c:v>44826</c:v>
                </c:pt>
                <c:pt idx="242">
                  <c:v>44825</c:v>
                </c:pt>
                <c:pt idx="243">
                  <c:v>44824</c:v>
                </c:pt>
                <c:pt idx="244">
                  <c:v>44823</c:v>
                </c:pt>
                <c:pt idx="245">
                  <c:v>44822</c:v>
                </c:pt>
                <c:pt idx="246">
                  <c:v>44821</c:v>
                </c:pt>
                <c:pt idx="247">
                  <c:v>44820</c:v>
                </c:pt>
                <c:pt idx="248">
                  <c:v>44819</c:v>
                </c:pt>
                <c:pt idx="249">
                  <c:v>44818</c:v>
                </c:pt>
                <c:pt idx="250">
                  <c:v>44817</c:v>
                </c:pt>
                <c:pt idx="251">
                  <c:v>44816</c:v>
                </c:pt>
                <c:pt idx="252">
                  <c:v>44815</c:v>
                </c:pt>
                <c:pt idx="253">
                  <c:v>44814</c:v>
                </c:pt>
                <c:pt idx="254">
                  <c:v>44813</c:v>
                </c:pt>
                <c:pt idx="255">
                  <c:v>44812</c:v>
                </c:pt>
                <c:pt idx="256">
                  <c:v>44811</c:v>
                </c:pt>
                <c:pt idx="257">
                  <c:v>44810</c:v>
                </c:pt>
                <c:pt idx="258">
                  <c:v>44809</c:v>
                </c:pt>
                <c:pt idx="259">
                  <c:v>44808</c:v>
                </c:pt>
                <c:pt idx="260">
                  <c:v>44807</c:v>
                </c:pt>
                <c:pt idx="261">
                  <c:v>44806</c:v>
                </c:pt>
                <c:pt idx="262">
                  <c:v>44805</c:v>
                </c:pt>
                <c:pt idx="263">
                  <c:v>44804</c:v>
                </c:pt>
                <c:pt idx="264">
                  <c:v>44803</c:v>
                </c:pt>
                <c:pt idx="265">
                  <c:v>44802</c:v>
                </c:pt>
                <c:pt idx="266">
                  <c:v>44801</c:v>
                </c:pt>
                <c:pt idx="267">
                  <c:v>44800</c:v>
                </c:pt>
                <c:pt idx="268">
                  <c:v>44799</c:v>
                </c:pt>
                <c:pt idx="269">
                  <c:v>44798</c:v>
                </c:pt>
                <c:pt idx="270">
                  <c:v>44797</c:v>
                </c:pt>
                <c:pt idx="271">
                  <c:v>44796</c:v>
                </c:pt>
                <c:pt idx="272">
                  <c:v>44795</c:v>
                </c:pt>
                <c:pt idx="273">
                  <c:v>44794</c:v>
                </c:pt>
                <c:pt idx="274">
                  <c:v>44793</c:v>
                </c:pt>
                <c:pt idx="275">
                  <c:v>44792</c:v>
                </c:pt>
                <c:pt idx="276">
                  <c:v>44791</c:v>
                </c:pt>
                <c:pt idx="277">
                  <c:v>44790</c:v>
                </c:pt>
                <c:pt idx="278">
                  <c:v>44789</c:v>
                </c:pt>
                <c:pt idx="279">
                  <c:v>44788</c:v>
                </c:pt>
                <c:pt idx="280">
                  <c:v>44787</c:v>
                </c:pt>
                <c:pt idx="281">
                  <c:v>44786</c:v>
                </c:pt>
                <c:pt idx="282">
                  <c:v>44785</c:v>
                </c:pt>
                <c:pt idx="283">
                  <c:v>44784</c:v>
                </c:pt>
                <c:pt idx="284">
                  <c:v>44783</c:v>
                </c:pt>
                <c:pt idx="285">
                  <c:v>44782</c:v>
                </c:pt>
                <c:pt idx="286">
                  <c:v>44781</c:v>
                </c:pt>
                <c:pt idx="287">
                  <c:v>44780</c:v>
                </c:pt>
                <c:pt idx="288">
                  <c:v>44779</c:v>
                </c:pt>
                <c:pt idx="289">
                  <c:v>44778</c:v>
                </c:pt>
                <c:pt idx="290">
                  <c:v>44777</c:v>
                </c:pt>
                <c:pt idx="291">
                  <c:v>44776</c:v>
                </c:pt>
                <c:pt idx="292">
                  <c:v>44775</c:v>
                </c:pt>
                <c:pt idx="293">
                  <c:v>44774</c:v>
                </c:pt>
                <c:pt idx="294">
                  <c:v>44773</c:v>
                </c:pt>
                <c:pt idx="295">
                  <c:v>44772</c:v>
                </c:pt>
                <c:pt idx="296">
                  <c:v>44771</c:v>
                </c:pt>
                <c:pt idx="297">
                  <c:v>44770</c:v>
                </c:pt>
                <c:pt idx="298">
                  <c:v>44769</c:v>
                </c:pt>
                <c:pt idx="299">
                  <c:v>44768</c:v>
                </c:pt>
                <c:pt idx="300">
                  <c:v>44767</c:v>
                </c:pt>
                <c:pt idx="301">
                  <c:v>44766</c:v>
                </c:pt>
                <c:pt idx="302">
                  <c:v>44765</c:v>
                </c:pt>
                <c:pt idx="303">
                  <c:v>44764</c:v>
                </c:pt>
                <c:pt idx="304">
                  <c:v>44763</c:v>
                </c:pt>
                <c:pt idx="305">
                  <c:v>44762</c:v>
                </c:pt>
                <c:pt idx="306">
                  <c:v>44761</c:v>
                </c:pt>
                <c:pt idx="307">
                  <c:v>44760</c:v>
                </c:pt>
                <c:pt idx="308">
                  <c:v>44759</c:v>
                </c:pt>
                <c:pt idx="309">
                  <c:v>44758</c:v>
                </c:pt>
                <c:pt idx="310">
                  <c:v>44757</c:v>
                </c:pt>
                <c:pt idx="311">
                  <c:v>44756</c:v>
                </c:pt>
                <c:pt idx="312">
                  <c:v>44755</c:v>
                </c:pt>
                <c:pt idx="313">
                  <c:v>44754</c:v>
                </c:pt>
                <c:pt idx="314">
                  <c:v>44753</c:v>
                </c:pt>
                <c:pt idx="315">
                  <c:v>44752</c:v>
                </c:pt>
                <c:pt idx="316">
                  <c:v>44751</c:v>
                </c:pt>
                <c:pt idx="317">
                  <c:v>44750</c:v>
                </c:pt>
                <c:pt idx="318">
                  <c:v>44749</c:v>
                </c:pt>
                <c:pt idx="319">
                  <c:v>44748</c:v>
                </c:pt>
                <c:pt idx="320">
                  <c:v>44747</c:v>
                </c:pt>
                <c:pt idx="321">
                  <c:v>44746</c:v>
                </c:pt>
                <c:pt idx="322">
                  <c:v>44745</c:v>
                </c:pt>
                <c:pt idx="323">
                  <c:v>44744</c:v>
                </c:pt>
                <c:pt idx="324">
                  <c:v>44743</c:v>
                </c:pt>
                <c:pt idx="325">
                  <c:v>44742</c:v>
                </c:pt>
                <c:pt idx="326">
                  <c:v>44741</c:v>
                </c:pt>
                <c:pt idx="327">
                  <c:v>44740</c:v>
                </c:pt>
                <c:pt idx="328">
                  <c:v>44739</c:v>
                </c:pt>
                <c:pt idx="329">
                  <c:v>44738</c:v>
                </c:pt>
                <c:pt idx="330">
                  <c:v>44737</c:v>
                </c:pt>
                <c:pt idx="331">
                  <c:v>44736</c:v>
                </c:pt>
                <c:pt idx="332">
                  <c:v>44735</c:v>
                </c:pt>
                <c:pt idx="333">
                  <c:v>44734</c:v>
                </c:pt>
                <c:pt idx="334">
                  <c:v>44733</c:v>
                </c:pt>
                <c:pt idx="335">
                  <c:v>44732</c:v>
                </c:pt>
                <c:pt idx="336">
                  <c:v>44731</c:v>
                </c:pt>
                <c:pt idx="337">
                  <c:v>44730</c:v>
                </c:pt>
                <c:pt idx="338">
                  <c:v>44729</c:v>
                </c:pt>
                <c:pt idx="339">
                  <c:v>44728</c:v>
                </c:pt>
                <c:pt idx="340">
                  <c:v>44727</c:v>
                </c:pt>
                <c:pt idx="341">
                  <c:v>44726</c:v>
                </c:pt>
                <c:pt idx="342">
                  <c:v>44725</c:v>
                </c:pt>
                <c:pt idx="343">
                  <c:v>44724</c:v>
                </c:pt>
                <c:pt idx="344">
                  <c:v>44723</c:v>
                </c:pt>
                <c:pt idx="345">
                  <c:v>44722</c:v>
                </c:pt>
                <c:pt idx="346">
                  <c:v>44721</c:v>
                </c:pt>
                <c:pt idx="347">
                  <c:v>44720</c:v>
                </c:pt>
                <c:pt idx="348">
                  <c:v>44719</c:v>
                </c:pt>
                <c:pt idx="349">
                  <c:v>44718</c:v>
                </c:pt>
                <c:pt idx="350">
                  <c:v>44717</c:v>
                </c:pt>
                <c:pt idx="351">
                  <c:v>44716</c:v>
                </c:pt>
                <c:pt idx="352">
                  <c:v>44715</c:v>
                </c:pt>
                <c:pt idx="353">
                  <c:v>44714</c:v>
                </c:pt>
                <c:pt idx="354">
                  <c:v>44713</c:v>
                </c:pt>
                <c:pt idx="355">
                  <c:v>44712</c:v>
                </c:pt>
                <c:pt idx="356">
                  <c:v>44711</c:v>
                </c:pt>
                <c:pt idx="357">
                  <c:v>44710</c:v>
                </c:pt>
                <c:pt idx="358">
                  <c:v>44709</c:v>
                </c:pt>
                <c:pt idx="359">
                  <c:v>44708</c:v>
                </c:pt>
                <c:pt idx="360">
                  <c:v>44707</c:v>
                </c:pt>
                <c:pt idx="361">
                  <c:v>44706</c:v>
                </c:pt>
                <c:pt idx="362">
                  <c:v>44705</c:v>
                </c:pt>
                <c:pt idx="363">
                  <c:v>44704</c:v>
                </c:pt>
                <c:pt idx="364">
                  <c:v>44703</c:v>
                </c:pt>
                <c:pt idx="365">
                  <c:v>44702</c:v>
                </c:pt>
                <c:pt idx="366">
                  <c:v>44701</c:v>
                </c:pt>
                <c:pt idx="367">
                  <c:v>44700</c:v>
                </c:pt>
                <c:pt idx="368">
                  <c:v>44699</c:v>
                </c:pt>
                <c:pt idx="369">
                  <c:v>44698</c:v>
                </c:pt>
                <c:pt idx="370">
                  <c:v>44697</c:v>
                </c:pt>
                <c:pt idx="371">
                  <c:v>44696</c:v>
                </c:pt>
                <c:pt idx="372">
                  <c:v>44695</c:v>
                </c:pt>
                <c:pt idx="373">
                  <c:v>44694</c:v>
                </c:pt>
                <c:pt idx="374">
                  <c:v>44693</c:v>
                </c:pt>
                <c:pt idx="375">
                  <c:v>44692</c:v>
                </c:pt>
                <c:pt idx="376">
                  <c:v>44691</c:v>
                </c:pt>
                <c:pt idx="377">
                  <c:v>44690</c:v>
                </c:pt>
                <c:pt idx="378">
                  <c:v>44689</c:v>
                </c:pt>
                <c:pt idx="379">
                  <c:v>44688</c:v>
                </c:pt>
                <c:pt idx="380">
                  <c:v>44687</c:v>
                </c:pt>
                <c:pt idx="381">
                  <c:v>44686</c:v>
                </c:pt>
                <c:pt idx="382">
                  <c:v>44685</c:v>
                </c:pt>
                <c:pt idx="383">
                  <c:v>44684</c:v>
                </c:pt>
                <c:pt idx="384">
                  <c:v>44683</c:v>
                </c:pt>
                <c:pt idx="385">
                  <c:v>44682</c:v>
                </c:pt>
                <c:pt idx="386">
                  <c:v>44681</c:v>
                </c:pt>
                <c:pt idx="387">
                  <c:v>44680</c:v>
                </c:pt>
                <c:pt idx="388">
                  <c:v>44679</c:v>
                </c:pt>
                <c:pt idx="389">
                  <c:v>44678</c:v>
                </c:pt>
                <c:pt idx="390">
                  <c:v>44677</c:v>
                </c:pt>
                <c:pt idx="391">
                  <c:v>44676</c:v>
                </c:pt>
                <c:pt idx="392">
                  <c:v>44675</c:v>
                </c:pt>
                <c:pt idx="393">
                  <c:v>44674</c:v>
                </c:pt>
                <c:pt idx="394">
                  <c:v>44673</c:v>
                </c:pt>
                <c:pt idx="395">
                  <c:v>44672</c:v>
                </c:pt>
                <c:pt idx="396">
                  <c:v>44671</c:v>
                </c:pt>
                <c:pt idx="397">
                  <c:v>44670</c:v>
                </c:pt>
                <c:pt idx="398">
                  <c:v>44669</c:v>
                </c:pt>
                <c:pt idx="399">
                  <c:v>44668</c:v>
                </c:pt>
                <c:pt idx="400">
                  <c:v>44667</c:v>
                </c:pt>
                <c:pt idx="401">
                  <c:v>44666</c:v>
                </c:pt>
                <c:pt idx="402">
                  <c:v>44665</c:v>
                </c:pt>
                <c:pt idx="403">
                  <c:v>44664</c:v>
                </c:pt>
                <c:pt idx="404">
                  <c:v>44663</c:v>
                </c:pt>
                <c:pt idx="405">
                  <c:v>44662</c:v>
                </c:pt>
                <c:pt idx="406">
                  <c:v>44661</c:v>
                </c:pt>
                <c:pt idx="407">
                  <c:v>44660</c:v>
                </c:pt>
                <c:pt idx="408">
                  <c:v>44659</c:v>
                </c:pt>
                <c:pt idx="409">
                  <c:v>44658</c:v>
                </c:pt>
                <c:pt idx="410">
                  <c:v>44657</c:v>
                </c:pt>
                <c:pt idx="411">
                  <c:v>44656</c:v>
                </c:pt>
                <c:pt idx="412">
                  <c:v>44655</c:v>
                </c:pt>
                <c:pt idx="413">
                  <c:v>44654</c:v>
                </c:pt>
                <c:pt idx="414">
                  <c:v>44653</c:v>
                </c:pt>
                <c:pt idx="415">
                  <c:v>44652</c:v>
                </c:pt>
                <c:pt idx="416">
                  <c:v>44651</c:v>
                </c:pt>
                <c:pt idx="417">
                  <c:v>44650</c:v>
                </c:pt>
                <c:pt idx="418">
                  <c:v>44649</c:v>
                </c:pt>
                <c:pt idx="419">
                  <c:v>44648</c:v>
                </c:pt>
                <c:pt idx="420">
                  <c:v>44647</c:v>
                </c:pt>
                <c:pt idx="421">
                  <c:v>44646</c:v>
                </c:pt>
                <c:pt idx="422">
                  <c:v>44645</c:v>
                </c:pt>
                <c:pt idx="423">
                  <c:v>44644</c:v>
                </c:pt>
                <c:pt idx="424">
                  <c:v>44643</c:v>
                </c:pt>
                <c:pt idx="425">
                  <c:v>44642</c:v>
                </c:pt>
                <c:pt idx="426">
                  <c:v>44641</c:v>
                </c:pt>
                <c:pt idx="427">
                  <c:v>44640</c:v>
                </c:pt>
                <c:pt idx="428">
                  <c:v>44639</c:v>
                </c:pt>
                <c:pt idx="429">
                  <c:v>44638</c:v>
                </c:pt>
                <c:pt idx="430">
                  <c:v>44637</c:v>
                </c:pt>
                <c:pt idx="431">
                  <c:v>44636</c:v>
                </c:pt>
                <c:pt idx="432">
                  <c:v>44635</c:v>
                </c:pt>
                <c:pt idx="433">
                  <c:v>44634</c:v>
                </c:pt>
                <c:pt idx="434">
                  <c:v>44633</c:v>
                </c:pt>
                <c:pt idx="435">
                  <c:v>44632</c:v>
                </c:pt>
                <c:pt idx="436">
                  <c:v>44631</c:v>
                </c:pt>
                <c:pt idx="437">
                  <c:v>44630</c:v>
                </c:pt>
                <c:pt idx="438">
                  <c:v>44629</c:v>
                </c:pt>
                <c:pt idx="439">
                  <c:v>44628</c:v>
                </c:pt>
                <c:pt idx="440">
                  <c:v>44627</c:v>
                </c:pt>
                <c:pt idx="441">
                  <c:v>44626</c:v>
                </c:pt>
                <c:pt idx="442">
                  <c:v>44625</c:v>
                </c:pt>
                <c:pt idx="443">
                  <c:v>44624</c:v>
                </c:pt>
                <c:pt idx="444">
                  <c:v>44623</c:v>
                </c:pt>
                <c:pt idx="445">
                  <c:v>44622</c:v>
                </c:pt>
                <c:pt idx="446">
                  <c:v>44621</c:v>
                </c:pt>
                <c:pt idx="447">
                  <c:v>44620</c:v>
                </c:pt>
                <c:pt idx="448">
                  <c:v>44619</c:v>
                </c:pt>
                <c:pt idx="449">
                  <c:v>44618</c:v>
                </c:pt>
                <c:pt idx="450">
                  <c:v>44617</c:v>
                </c:pt>
                <c:pt idx="451">
                  <c:v>44616</c:v>
                </c:pt>
                <c:pt idx="452">
                  <c:v>44615</c:v>
                </c:pt>
                <c:pt idx="453">
                  <c:v>44614</c:v>
                </c:pt>
                <c:pt idx="454">
                  <c:v>44613</c:v>
                </c:pt>
                <c:pt idx="455">
                  <c:v>44612</c:v>
                </c:pt>
                <c:pt idx="456">
                  <c:v>44611</c:v>
                </c:pt>
                <c:pt idx="457">
                  <c:v>44610</c:v>
                </c:pt>
                <c:pt idx="458">
                  <c:v>44609</c:v>
                </c:pt>
                <c:pt idx="459">
                  <c:v>44608</c:v>
                </c:pt>
                <c:pt idx="460">
                  <c:v>44607</c:v>
                </c:pt>
                <c:pt idx="461">
                  <c:v>44606</c:v>
                </c:pt>
                <c:pt idx="462">
                  <c:v>44605</c:v>
                </c:pt>
                <c:pt idx="463">
                  <c:v>44604</c:v>
                </c:pt>
                <c:pt idx="464">
                  <c:v>44603</c:v>
                </c:pt>
                <c:pt idx="465">
                  <c:v>44602</c:v>
                </c:pt>
                <c:pt idx="466">
                  <c:v>44601</c:v>
                </c:pt>
                <c:pt idx="467">
                  <c:v>44600</c:v>
                </c:pt>
                <c:pt idx="468">
                  <c:v>44599</c:v>
                </c:pt>
                <c:pt idx="469">
                  <c:v>44598</c:v>
                </c:pt>
                <c:pt idx="470">
                  <c:v>44597</c:v>
                </c:pt>
                <c:pt idx="471">
                  <c:v>44596</c:v>
                </c:pt>
                <c:pt idx="472">
                  <c:v>44595</c:v>
                </c:pt>
                <c:pt idx="473">
                  <c:v>44594</c:v>
                </c:pt>
                <c:pt idx="474">
                  <c:v>44593</c:v>
                </c:pt>
                <c:pt idx="475">
                  <c:v>44592</c:v>
                </c:pt>
                <c:pt idx="476">
                  <c:v>44591</c:v>
                </c:pt>
                <c:pt idx="477">
                  <c:v>44590</c:v>
                </c:pt>
                <c:pt idx="478">
                  <c:v>44589</c:v>
                </c:pt>
                <c:pt idx="479">
                  <c:v>44588</c:v>
                </c:pt>
                <c:pt idx="480">
                  <c:v>44587</c:v>
                </c:pt>
                <c:pt idx="481">
                  <c:v>44586</c:v>
                </c:pt>
                <c:pt idx="482">
                  <c:v>44585</c:v>
                </c:pt>
                <c:pt idx="483">
                  <c:v>44584</c:v>
                </c:pt>
                <c:pt idx="484">
                  <c:v>44583</c:v>
                </c:pt>
                <c:pt idx="485">
                  <c:v>44582</c:v>
                </c:pt>
                <c:pt idx="486">
                  <c:v>44581</c:v>
                </c:pt>
                <c:pt idx="487">
                  <c:v>44580</c:v>
                </c:pt>
                <c:pt idx="488">
                  <c:v>44579</c:v>
                </c:pt>
                <c:pt idx="489">
                  <c:v>44578</c:v>
                </c:pt>
                <c:pt idx="490">
                  <c:v>44577</c:v>
                </c:pt>
                <c:pt idx="491">
                  <c:v>44576</c:v>
                </c:pt>
                <c:pt idx="492">
                  <c:v>44575</c:v>
                </c:pt>
                <c:pt idx="493">
                  <c:v>44574</c:v>
                </c:pt>
                <c:pt idx="494">
                  <c:v>44573</c:v>
                </c:pt>
                <c:pt idx="495">
                  <c:v>44572</c:v>
                </c:pt>
                <c:pt idx="496">
                  <c:v>44571</c:v>
                </c:pt>
                <c:pt idx="497">
                  <c:v>44570</c:v>
                </c:pt>
                <c:pt idx="498">
                  <c:v>44569</c:v>
                </c:pt>
                <c:pt idx="499">
                  <c:v>44568</c:v>
                </c:pt>
                <c:pt idx="500">
                  <c:v>44567</c:v>
                </c:pt>
                <c:pt idx="501">
                  <c:v>44566</c:v>
                </c:pt>
                <c:pt idx="502">
                  <c:v>44565</c:v>
                </c:pt>
                <c:pt idx="503">
                  <c:v>44564</c:v>
                </c:pt>
                <c:pt idx="504">
                  <c:v>44563</c:v>
                </c:pt>
                <c:pt idx="505">
                  <c:v>44562</c:v>
                </c:pt>
                <c:pt idx="506">
                  <c:v>44561</c:v>
                </c:pt>
                <c:pt idx="507">
                  <c:v>44560</c:v>
                </c:pt>
                <c:pt idx="508">
                  <c:v>44559</c:v>
                </c:pt>
                <c:pt idx="509">
                  <c:v>44558</c:v>
                </c:pt>
                <c:pt idx="510">
                  <c:v>44557</c:v>
                </c:pt>
                <c:pt idx="511">
                  <c:v>44556</c:v>
                </c:pt>
                <c:pt idx="512">
                  <c:v>44555</c:v>
                </c:pt>
                <c:pt idx="513">
                  <c:v>44554</c:v>
                </c:pt>
                <c:pt idx="514">
                  <c:v>44553</c:v>
                </c:pt>
                <c:pt idx="515">
                  <c:v>44552</c:v>
                </c:pt>
                <c:pt idx="516">
                  <c:v>44551</c:v>
                </c:pt>
                <c:pt idx="517">
                  <c:v>44550</c:v>
                </c:pt>
                <c:pt idx="518">
                  <c:v>44549</c:v>
                </c:pt>
                <c:pt idx="519">
                  <c:v>44548</c:v>
                </c:pt>
                <c:pt idx="520">
                  <c:v>44547</c:v>
                </c:pt>
                <c:pt idx="521">
                  <c:v>44546</c:v>
                </c:pt>
                <c:pt idx="522">
                  <c:v>44545</c:v>
                </c:pt>
                <c:pt idx="523">
                  <c:v>44544</c:v>
                </c:pt>
                <c:pt idx="524">
                  <c:v>44543</c:v>
                </c:pt>
                <c:pt idx="525">
                  <c:v>44542</c:v>
                </c:pt>
                <c:pt idx="526">
                  <c:v>44541</c:v>
                </c:pt>
                <c:pt idx="527">
                  <c:v>44540</c:v>
                </c:pt>
                <c:pt idx="528">
                  <c:v>44539</c:v>
                </c:pt>
                <c:pt idx="529">
                  <c:v>44538</c:v>
                </c:pt>
                <c:pt idx="530">
                  <c:v>44537</c:v>
                </c:pt>
                <c:pt idx="531">
                  <c:v>44536</c:v>
                </c:pt>
                <c:pt idx="532">
                  <c:v>44535</c:v>
                </c:pt>
                <c:pt idx="533">
                  <c:v>44534</c:v>
                </c:pt>
                <c:pt idx="534">
                  <c:v>44533</c:v>
                </c:pt>
                <c:pt idx="535">
                  <c:v>44532</c:v>
                </c:pt>
                <c:pt idx="536">
                  <c:v>44531</c:v>
                </c:pt>
                <c:pt idx="537">
                  <c:v>44530</c:v>
                </c:pt>
                <c:pt idx="538">
                  <c:v>44529</c:v>
                </c:pt>
                <c:pt idx="539">
                  <c:v>44528</c:v>
                </c:pt>
                <c:pt idx="540">
                  <c:v>44527</c:v>
                </c:pt>
                <c:pt idx="541">
                  <c:v>44526</c:v>
                </c:pt>
                <c:pt idx="542">
                  <c:v>44525</c:v>
                </c:pt>
                <c:pt idx="543">
                  <c:v>44524</c:v>
                </c:pt>
                <c:pt idx="544">
                  <c:v>44523</c:v>
                </c:pt>
                <c:pt idx="545">
                  <c:v>44522</c:v>
                </c:pt>
                <c:pt idx="546">
                  <c:v>44521</c:v>
                </c:pt>
                <c:pt idx="547">
                  <c:v>44520</c:v>
                </c:pt>
                <c:pt idx="548">
                  <c:v>44519</c:v>
                </c:pt>
                <c:pt idx="549">
                  <c:v>44518</c:v>
                </c:pt>
                <c:pt idx="550">
                  <c:v>44517</c:v>
                </c:pt>
                <c:pt idx="551">
                  <c:v>44516</c:v>
                </c:pt>
                <c:pt idx="552">
                  <c:v>44515</c:v>
                </c:pt>
                <c:pt idx="553">
                  <c:v>44514</c:v>
                </c:pt>
                <c:pt idx="554">
                  <c:v>44513</c:v>
                </c:pt>
                <c:pt idx="555">
                  <c:v>44512</c:v>
                </c:pt>
                <c:pt idx="556">
                  <c:v>44511</c:v>
                </c:pt>
                <c:pt idx="557">
                  <c:v>44510</c:v>
                </c:pt>
                <c:pt idx="558">
                  <c:v>44509</c:v>
                </c:pt>
                <c:pt idx="559">
                  <c:v>44508</c:v>
                </c:pt>
                <c:pt idx="560">
                  <c:v>44507</c:v>
                </c:pt>
                <c:pt idx="561">
                  <c:v>44506</c:v>
                </c:pt>
                <c:pt idx="562">
                  <c:v>44505</c:v>
                </c:pt>
                <c:pt idx="563">
                  <c:v>44504</c:v>
                </c:pt>
                <c:pt idx="564">
                  <c:v>44503</c:v>
                </c:pt>
                <c:pt idx="565">
                  <c:v>44502</c:v>
                </c:pt>
                <c:pt idx="566">
                  <c:v>44501</c:v>
                </c:pt>
                <c:pt idx="567">
                  <c:v>44500</c:v>
                </c:pt>
                <c:pt idx="568">
                  <c:v>44499</c:v>
                </c:pt>
                <c:pt idx="569">
                  <c:v>44498</c:v>
                </c:pt>
                <c:pt idx="570">
                  <c:v>44497</c:v>
                </c:pt>
                <c:pt idx="571">
                  <c:v>44496</c:v>
                </c:pt>
                <c:pt idx="572">
                  <c:v>44495</c:v>
                </c:pt>
                <c:pt idx="573">
                  <c:v>44494</c:v>
                </c:pt>
                <c:pt idx="574">
                  <c:v>44493</c:v>
                </c:pt>
                <c:pt idx="575">
                  <c:v>44492</c:v>
                </c:pt>
                <c:pt idx="576">
                  <c:v>44491</c:v>
                </c:pt>
                <c:pt idx="577">
                  <c:v>44490</c:v>
                </c:pt>
                <c:pt idx="578">
                  <c:v>44489</c:v>
                </c:pt>
                <c:pt idx="579">
                  <c:v>44488</c:v>
                </c:pt>
                <c:pt idx="580">
                  <c:v>44487</c:v>
                </c:pt>
                <c:pt idx="581">
                  <c:v>44486</c:v>
                </c:pt>
                <c:pt idx="582">
                  <c:v>44485</c:v>
                </c:pt>
                <c:pt idx="583">
                  <c:v>44484</c:v>
                </c:pt>
                <c:pt idx="584">
                  <c:v>44483</c:v>
                </c:pt>
                <c:pt idx="585">
                  <c:v>44482</c:v>
                </c:pt>
                <c:pt idx="586">
                  <c:v>44481</c:v>
                </c:pt>
                <c:pt idx="587">
                  <c:v>44480</c:v>
                </c:pt>
                <c:pt idx="588">
                  <c:v>44479</c:v>
                </c:pt>
                <c:pt idx="589">
                  <c:v>44478</c:v>
                </c:pt>
                <c:pt idx="590">
                  <c:v>44477</c:v>
                </c:pt>
                <c:pt idx="591">
                  <c:v>44476</c:v>
                </c:pt>
                <c:pt idx="592">
                  <c:v>44475</c:v>
                </c:pt>
                <c:pt idx="593">
                  <c:v>44474</c:v>
                </c:pt>
                <c:pt idx="594">
                  <c:v>44473</c:v>
                </c:pt>
                <c:pt idx="595">
                  <c:v>44472</c:v>
                </c:pt>
                <c:pt idx="596">
                  <c:v>44471</c:v>
                </c:pt>
                <c:pt idx="597">
                  <c:v>44470</c:v>
                </c:pt>
                <c:pt idx="598">
                  <c:v>44469</c:v>
                </c:pt>
                <c:pt idx="599">
                  <c:v>44468</c:v>
                </c:pt>
                <c:pt idx="600">
                  <c:v>44467</c:v>
                </c:pt>
                <c:pt idx="601">
                  <c:v>44466</c:v>
                </c:pt>
                <c:pt idx="602">
                  <c:v>44465</c:v>
                </c:pt>
                <c:pt idx="603">
                  <c:v>44464</c:v>
                </c:pt>
                <c:pt idx="604">
                  <c:v>44463</c:v>
                </c:pt>
                <c:pt idx="605">
                  <c:v>44462</c:v>
                </c:pt>
                <c:pt idx="606">
                  <c:v>44461</c:v>
                </c:pt>
                <c:pt idx="607">
                  <c:v>44460</c:v>
                </c:pt>
                <c:pt idx="608">
                  <c:v>44459</c:v>
                </c:pt>
                <c:pt idx="609">
                  <c:v>44458</c:v>
                </c:pt>
                <c:pt idx="610">
                  <c:v>44457</c:v>
                </c:pt>
                <c:pt idx="611">
                  <c:v>44456</c:v>
                </c:pt>
                <c:pt idx="612">
                  <c:v>44455</c:v>
                </c:pt>
                <c:pt idx="613">
                  <c:v>44454</c:v>
                </c:pt>
                <c:pt idx="614">
                  <c:v>44453</c:v>
                </c:pt>
                <c:pt idx="615">
                  <c:v>44452</c:v>
                </c:pt>
                <c:pt idx="616">
                  <c:v>44451</c:v>
                </c:pt>
                <c:pt idx="617">
                  <c:v>44450</c:v>
                </c:pt>
                <c:pt idx="618">
                  <c:v>44449</c:v>
                </c:pt>
                <c:pt idx="619">
                  <c:v>44448</c:v>
                </c:pt>
                <c:pt idx="620">
                  <c:v>44447</c:v>
                </c:pt>
                <c:pt idx="621">
                  <c:v>44446</c:v>
                </c:pt>
                <c:pt idx="622">
                  <c:v>44445</c:v>
                </c:pt>
                <c:pt idx="623">
                  <c:v>44444</c:v>
                </c:pt>
                <c:pt idx="624">
                  <c:v>44443</c:v>
                </c:pt>
                <c:pt idx="625">
                  <c:v>44442</c:v>
                </c:pt>
                <c:pt idx="626">
                  <c:v>44441</c:v>
                </c:pt>
                <c:pt idx="627">
                  <c:v>44440</c:v>
                </c:pt>
                <c:pt idx="628">
                  <c:v>44439</c:v>
                </c:pt>
                <c:pt idx="629">
                  <c:v>44438</c:v>
                </c:pt>
                <c:pt idx="630">
                  <c:v>44437</c:v>
                </c:pt>
                <c:pt idx="631">
                  <c:v>44436</c:v>
                </c:pt>
                <c:pt idx="632">
                  <c:v>44435</c:v>
                </c:pt>
                <c:pt idx="633">
                  <c:v>44434</c:v>
                </c:pt>
                <c:pt idx="634">
                  <c:v>44433</c:v>
                </c:pt>
                <c:pt idx="635">
                  <c:v>44432</c:v>
                </c:pt>
                <c:pt idx="636">
                  <c:v>44431</c:v>
                </c:pt>
                <c:pt idx="637">
                  <c:v>44430</c:v>
                </c:pt>
                <c:pt idx="638">
                  <c:v>44429</c:v>
                </c:pt>
                <c:pt idx="639">
                  <c:v>44428</c:v>
                </c:pt>
                <c:pt idx="640">
                  <c:v>44427</c:v>
                </c:pt>
                <c:pt idx="641">
                  <c:v>44426</c:v>
                </c:pt>
                <c:pt idx="642">
                  <c:v>44425</c:v>
                </c:pt>
                <c:pt idx="643">
                  <c:v>44424</c:v>
                </c:pt>
                <c:pt idx="644">
                  <c:v>44423</c:v>
                </c:pt>
                <c:pt idx="645">
                  <c:v>44422</c:v>
                </c:pt>
                <c:pt idx="646">
                  <c:v>44421</c:v>
                </c:pt>
                <c:pt idx="647">
                  <c:v>44420</c:v>
                </c:pt>
                <c:pt idx="648">
                  <c:v>44419</c:v>
                </c:pt>
                <c:pt idx="649">
                  <c:v>44418</c:v>
                </c:pt>
                <c:pt idx="650">
                  <c:v>44417</c:v>
                </c:pt>
                <c:pt idx="651">
                  <c:v>44416</c:v>
                </c:pt>
                <c:pt idx="652">
                  <c:v>44415</c:v>
                </c:pt>
                <c:pt idx="653">
                  <c:v>44414</c:v>
                </c:pt>
                <c:pt idx="654">
                  <c:v>44413</c:v>
                </c:pt>
                <c:pt idx="655">
                  <c:v>44412</c:v>
                </c:pt>
                <c:pt idx="656">
                  <c:v>44411</c:v>
                </c:pt>
                <c:pt idx="657">
                  <c:v>44410</c:v>
                </c:pt>
                <c:pt idx="658">
                  <c:v>44409</c:v>
                </c:pt>
                <c:pt idx="659">
                  <c:v>44408</c:v>
                </c:pt>
                <c:pt idx="660">
                  <c:v>44407</c:v>
                </c:pt>
                <c:pt idx="661">
                  <c:v>44406</c:v>
                </c:pt>
                <c:pt idx="662">
                  <c:v>44405</c:v>
                </c:pt>
                <c:pt idx="663">
                  <c:v>44404</c:v>
                </c:pt>
                <c:pt idx="664">
                  <c:v>44403</c:v>
                </c:pt>
                <c:pt idx="665">
                  <c:v>44402</c:v>
                </c:pt>
                <c:pt idx="666">
                  <c:v>44401</c:v>
                </c:pt>
                <c:pt idx="667">
                  <c:v>44400</c:v>
                </c:pt>
                <c:pt idx="668">
                  <c:v>44399</c:v>
                </c:pt>
                <c:pt idx="669">
                  <c:v>44398</c:v>
                </c:pt>
                <c:pt idx="670">
                  <c:v>44397</c:v>
                </c:pt>
                <c:pt idx="671">
                  <c:v>44396</c:v>
                </c:pt>
                <c:pt idx="672">
                  <c:v>44395</c:v>
                </c:pt>
                <c:pt idx="673">
                  <c:v>44394</c:v>
                </c:pt>
                <c:pt idx="674">
                  <c:v>44393</c:v>
                </c:pt>
                <c:pt idx="675">
                  <c:v>44392</c:v>
                </c:pt>
                <c:pt idx="676">
                  <c:v>44391</c:v>
                </c:pt>
                <c:pt idx="677">
                  <c:v>44390</c:v>
                </c:pt>
                <c:pt idx="678">
                  <c:v>44389</c:v>
                </c:pt>
                <c:pt idx="679">
                  <c:v>44388</c:v>
                </c:pt>
                <c:pt idx="680">
                  <c:v>44387</c:v>
                </c:pt>
                <c:pt idx="681">
                  <c:v>44386</c:v>
                </c:pt>
                <c:pt idx="682">
                  <c:v>44385</c:v>
                </c:pt>
                <c:pt idx="683">
                  <c:v>44384</c:v>
                </c:pt>
                <c:pt idx="684">
                  <c:v>44383</c:v>
                </c:pt>
                <c:pt idx="685">
                  <c:v>44382</c:v>
                </c:pt>
                <c:pt idx="686">
                  <c:v>44381</c:v>
                </c:pt>
                <c:pt idx="687">
                  <c:v>44380</c:v>
                </c:pt>
                <c:pt idx="688">
                  <c:v>44379</c:v>
                </c:pt>
                <c:pt idx="689">
                  <c:v>44378</c:v>
                </c:pt>
                <c:pt idx="690">
                  <c:v>44377</c:v>
                </c:pt>
                <c:pt idx="691">
                  <c:v>44376</c:v>
                </c:pt>
                <c:pt idx="692">
                  <c:v>44375</c:v>
                </c:pt>
                <c:pt idx="693">
                  <c:v>44374</c:v>
                </c:pt>
                <c:pt idx="694">
                  <c:v>44373</c:v>
                </c:pt>
                <c:pt idx="695">
                  <c:v>44372</c:v>
                </c:pt>
                <c:pt idx="696">
                  <c:v>44371</c:v>
                </c:pt>
                <c:pt idx="697">
                  <c:v>44370</c:v>
                </c:pt>
                <c:pt idx="698">
                  <c:v>44369</c:v>
                </c:pt>
                <c:pt idx="699">
                  <c:v>44368</c:v>
                </c:pt>
                <c:pt idx="700">
                  <c:v>44367</c:v>
                </c:pt>
                <c:pt idx="701">
                  <c:v>44366</c:v>
                </c:pt>
                <c:pt idx="702">
                  <c:v>44365</c:v>
                </c:pt>
                <c:pt idx="703">
                  <c:v>44364</c:v>
                </c:pt>
                <c:pt idx="704">
                  <c:v>44363</c:v>
                </c:pt>
                <c:pt idx="705">
                  <c:v>44362</c:v>
                </c:pt>
                <c:pt idx="706">
                  <c:v>44361</c:v>
                </c:pt>
                <c:pt idx="707">
                  <c:v>44360</c:v>
                </c:pt>
                <c:pt idx="708">
                  <c:v>44359</c:v>
                </c:pt>
                <c:pt idx="709">
                  <c:v>44358</c:v>
                </c:pt>
                <c:pt idx="710">
                  <c:v>44357</c:v>
                </c:pt>
                <c:pt idx="711">
                  <c:v>44356</c:v>
                </c:pt>
                <c:pt idx="712">
                  <c:v>44355</c:v>
                </c:pt>
                <c:pt idx="713">
                  <c:v>44354</c:v>
                </c:pt>
                <c:pt idx="714">
                  <c:v>44353</c:v>
                </c:pt>
                <c:pt idx="715">
                  <c:v>44352</c:v>
                </c:pt>
                <c:pt idx="716">
                  <c:v>44351</c:v>
                </c:pt>
                <c:pt idx="717">
                  <c:v>44350</c:v>
                </c:pt>
                <c:pt idx="718">
                  <c:v>44349</c:v>
                </c:pt>
                <c:pt idx="719">
                  <c:v>44348</c:v>
                </c:pt>
                <c:pt idx="720">
                  <c:v>44347</c:v>
                </c:pt>
                <c:pt idx="721">
                  <c:v>44346</c:v>
                </c:pt>
                <c:pt idx="722">
                  <c:v>44345</c:v>
                </c:pt>
                <c:pt idx="723">
                  <c:v>44344</c:v>
                </c:pt>
                <c:pt idx="724">
                  <c:v>44343</c:v>
                </c:pt>
                <c:pt idx="725">
                  <c:v>44342</c:v>
                </c:pt>
                <c:pt idx="726">
                  <c:v>44341</c:v>
                </c:pt>
                <c:pt idx="727">
                  <c:v>44340</c:v>
                </c:pt>
                <c:pt idx="728">
                  <c:v>44339</c:v>
                </c:pt>
                <c:pt idx="729">
                  <c:v>44338</c:v>
                </c:pt>
                <c:pt idx="730">
                  <c:v>44337</c:v>
                </c:pt>
                <c:pt idx="731">
                  <c:v>44336</c:v>
                </c:pt>
                <c:pt idx="732">
                  <c:v>44335</c:v>
                </c:pt>
                <c:pt idx="733">
                  <c:v>44334</c:v>
                </c:pt>
                <c:pt idx="734">
                  <c:v>44333</c:v>
                </c:pt>
                <c:pt idx="735">
                  <c:v>44332</c:v>
                </c:pt>
                <c:pt idx="736">
                  <c:v>44331</c:v>
                </c:pt>
                <c:pt idx="737">
                  <c:v>44330</c:v>
                </c:pt>
                <c:pt idx="738">
                  <c:v>44329</c:v>
                </c:pt>
                <c:pt idx="739">
                  <c:v>44328</c:v>
                </c:pt>
                <c:pt idx="740">
                  <c:v>44327</c:v>
                </c:pt>
                <c:pt idx="741">
                  <c:v>44326</c:v>
                </c:pt>
                <c:pt idx="742">
                  <c:v>44325</c:v>
                </c:pt>
                <c:pt idx="743">
                  <c:v>44324</c:v>
                </c:pt>
                <c:pt idx="744">
                  <c:v>44323</c:v>
                </c:pt>
                <c:pt idx="745">
                  <c:v>44322</c:v>
                </c:pt>
                <c:pt idx="746">
                  <c:v>44321</c:v>
                </c:pt>
                <c:pt idx="747">
                  <c:v>44320</c:v>
                </c:pt>
                <c:pt idx="748">
                  <c:v>44319</c:v>
                </c:pt>
                <c:pt idx="749">
                  <c:v>44318</c:v>
                </c:pt>
                <c:pt idx="750">
                  <c:v>44317</c:v>
                </c:pt>
                <c:pt idx="751">
                  <c:v>44316</c:v>
                </c:pt>
                <c:pt idx="752">
                  <c:v>44315</c:v>
                </c:pt>
                <c:pt idx="753">
                  <c:v>44314</c:v>
                </c:pt>
                <c:pt idx="754">
                  <c:v>44313</c:v>
                </c:pt>
                <c:pt idx="755">
                  <c:v>44312</c:v>
                </c:pt>
                <c:pt idx="756">
                  <c:v>44311</c:v>
                </c:pt>
                <c:pt idx="757">
                  <c:v>44310</c:v>
                </c:pt>
                <c:pt idx="758">
                  <c:v>44309</c:v>
                </c:pt>
                <c:pt idx="759">
                  <c:v>44308</c:v>
                </c:pt>
                <c:pt idx="760">
                  <c:v>44307</c:v>
                </c:pt>
                <c:pt idx="761">
                  <c:v>44306</c:v>
                </c:pt>
                <c:pt idx="762">
                  <c:v>44305</c:v>
                </c:pt>
                <c:pt idx="763">
                  <c:v>44304</c:v>
                </c:pt>
                <c:pt idx="764">
                  <c:v>44303</c:v>
                </c:pt>
                <c:pt idx="765">
                  <c:v>44302</c:v>
                </c:pt>
                <c:pt idx="766">
                  <c:v>44301</c:v>
                </c:pt>
                <c:pt idx="767">
                  <c:v>44300</c:v>
                </c:pt>
                <c:pt idx="768">
                  <c:v>44299</c:v>
                </c:pt>
                <c:pt idx="769">
                  <c:v>44298</c:v>
                </c:pt>
                <c:pt idx="770">
                  <c:v>44297</c:v>
                </c:pt>
                <c:pt idx="771">
                  <c:v>44296</c:v>
                </c:pt>
                <c:pt idx="772">
                  <c:v>44295</c:v>
                </c:pt>
                <c:pt idx="773">
                  <c:v>44294</c:v>
                </c:pt>
                <c:pt idx="774">
                  <c:v>44293</c:v>
                </c:pt>
                <c:pt idx="775">
                  <c:v>44292</c:v>
                </c:pt>
                <c:pt idx="776">
                  <c:v>44291</c:v>
                </c:pt>
                <c:pt idx="777">
                  <c:v>44290</c:v>
                </c:pt>
                <c:pt idx="778">
                  <c:v>44289</c:v>
                </c:pt>
                <c:pt idx="779">
                  <c:v>44288</c:v>
                </c:pt>
                <c:pt idx="780">
                  <c:v>44287</c:v>
                </c:pt>
                <c:pt idx="781">
                  <c:v>44286</c:v>
                </c:pt>
                <c:pt idx="782">
                  <c:v>44285</c:v>
                </c:pt>
                <c:pt idx="783">
                  <c:v>44284</c:v>
                </c:pt>
                <c:pt idx="784">
                  <c:v>44283</c:v>
                </c:pt>
                <c:pt idx="785">
                  <c:v>44282</c:v>
                </c:pt>
                <c:pt idx="786">
                  <c:v>44281</c:v>
                </c:pt>
                <c:pt idx="787">
                  <c:v>44280</c:v>
                </c:pt>
                <c:pt idx="788">
                  <c:v>44279</c:v>
                </c:pt>
                <c:pt idx="789">
                  <c:v>44278</c:v>
                </c:pt>
                <c:pt idx="790">
                  <c:v>44277</c:v>
                </c:pt>
                <c:pt idx="791">
                  <c:v>44276</c:v>
                </c:pt>
                <c:pt idx="792">
                  <c:v>44275</c:v>
                </c:pt>
                <c:pt idx="793">
                  <c:v>44274</c:v>
                </c:pt>
                <c:pt idx="794">
                  <c:v>44273</c:v>
                </c:pt>
                <c:pt idx="795">
                  <c:v>44272</c:v>
                </c:pt>
                <c:pt idx="796">
                  <c:v>44271</c:v>
                </c:pt>
                <c:pt idx="797">
                  <c:v>44270</c:v>
                </c:pt>
                <c:pt idx="798">
                  <c:v>44269</c:v>
                </c:pt>
                <c:pt idx="799">
                  <c:v>44268</c:v>
                </c:pt>
                <c:pt idx="800">
                  <c:v>44267</c:v>
                </c:pt>
                <c:pt idx="801">
                  <c:v>44266</c:v>
                </c:pt>
                <c:pt idx="802">
                  <c:v>44265</c:v>
                </c:pt>
                <c:pt idx="803">
                  <c:v>44264</c:v>
                </c:pt>
                <c:pt idx="804">
                  <c:v>44263</c:v>
                </c:pt>
                <c:pt idx="805">
                  <c:v>44262</c:v>
                </c:pt>
                <c:pt idx="806">
                  <c:v>44261</c:v>
                </c:pt>
                <c:pt idx="807">
                  <c:v>44260</c:v>
                </c:pt>
                <c:pt idx="808">
                  <c:v>44259</c:v>
                </c:pt>
                <c:pt idx="809">
                  <c:v>44258</c:v>
                </c:pt>
                <c:pt idx="810">
                  <c:v>44257</c:v>
                </c:pt>
                <c:pt idx="811">
                  <c:v>44256</c:v>
                </c:pt>
                <c:pt idx="812">
                  <c:v>44255</c:v>
                </c:pt>
                <c:pt idx="813">
                  <c:v>44254</c:v>
                </c:pt>
                <c:pt idx="814">
                  <c:v>44253</c:v>
                </c:pt>
                <c:pt idx="815">
                  <c:v>44252</c:v>
                </c:pt>
                <c:pt idx="816">
                  <c:v>44251</c:v>
                </c:pt>
                <c:pt idx="817">
                  <c:v>44250</c:v>
                </c:pt>
                <c:pt idx="818">
                  <c:v>44249</c:v>
                </c:pt>
                <c:pt idx="819">
                  <c:v>44248</c:v>
                </c:pt>
                <c:pt idx="820">
                  <c:v>44247</c:v>
                </c:pt>
                <c:pt idx="821">
                  <c:v>44246</c:v>
                </c:pt>
                <c:pt idx="822">
                  <c:v>44245</c:v>
                </c:pt>
                <c:pt idx="823">
                  <c:v>44244</c:v>
                </c:pt>
                <c:pt idx="824">
                  <c:v>44243</c:v>
                </c:pt>
                <c:pt idx="825">
                  <c:v>44242</c:v>
                </c:pt>
                <c:pt idx="826">
                  <c:v>44241</c:v>
                </c:pt>
                <c:pt idx="827">
                  <c:v>44240</c:v>
                </c:pt>
                <c:pt idx="828">
                  <c:v>44239</c:v>
                </c:pt>
                <c:pt idx="829">
                  <c:v>44238</c:v>
                </c:pt>
                <c:pt idx="830">
                  <c:v>44237</c:v>
                </c:pt>
                <c:pt idx="831">
                  <c:v>44236</c:v>
                </c:pt>
                <c:pt idx="832">
                  <c:v>44235</c:v>
                </c:pt>
                <c:pt idx="833">
                  <c:v>44234</c:v>
                </c:pt>
                <c:pt idx="834">
                  <c:v>44233</c:v>
                </c:pt>
                <c:pt idx="835">
                  <c:v>44232</c:v>
                </c:pt>
                <c:pt idx="836">
                  <c:v>44231</c:v>
                </c:pt>
                <c:pt idx="837">
                  <c:v>44230</c:v>
                </c:pt>
                <c:pt idx="838">
                  <c:v>44229</c:v>
                </c:pt>
                <c:pt idx="839">
                  <c:v>44228</c:v>
                </c:pt>
                <c:pt idx="840">
                  <c:v>44227</c:v>
                </c:pt>
                <c:pt idx="841">
                  <c:v>44226</c:v>
                </c:pt>
                <c:pt idx="842">
                  <c:v>44225</c:v>
                </c:pt>
                <c:pt idx="843">
                  <c:v>44224</c:v>
                </c:pt>
                <c:pt idx="844">
                  <c:v>44223</c:v>
                </c:pt>
                <c:pt idx="845">
                  <c:v>44222</c:v>
                </c:pt>
                <c:pt idx="846">
                  <c:v>44221</c:v>
                </c:pt>
                <c:pt idx="847">
                  <c:v>44220</c:v>
                </c:pt>
                <c:pt idx="848">
                  <c:v>44219</c:v>
                </c:pt>
                <c:pt idx="849">
                  <c:v>44218</c:v>
                </c:pt>
                <c:pt idx="850">
                  <c:v>44217</c:v>
                </c:pt>
                <c:pt idx="851">
                  <c:v>44216</c:v>
                </c:pt>
                <c:pt idx="852">
                  <c:v>44215</c:v>
                </c:pt>
                <c:pt idx="853">
                  <c:v>44214</c:v>
                </c:pt>
                <c:pt idx="854">
                  <c:v>44213</c:v>
                </c:pt>
                <c:pt idx="855">
                  <c:v>44212</c:v>
                </c:pt>
                <c:pt idx="856">
                  <c:v>44211</c:v>
                </c:pt>
                <c:pt idx="857">
                  <c:v>44210</c:v>
                </c:pt>
                <c:pt idx="858">
                  <c:v>44209</c:v>
                </c:pt>
                <c:pt idx="859">
                  <c:v>44208</c:v>
                </c:pt>
                <c:pt idx="860">
                  <c:v>44207</c:v>
                </c:pt>
                <c:pt idx="861">
                  <c:v>44206</c:v>
                </c:pt>
                <c:pt idx="862">
                  <c:v>44205</c:v>
                </c:pt>
                <c:pt idx="863">
                  <c:v>44204</c:v>
                </c:pt>
                <c:pt idx="864">
                  <c:v>44203</c:v>
                </c:pt>
                <c:pt idx="865">
                  <c:v>44202</c:v>
                </c:pt>
                <c:pt idx="866">
                  <c:v>44201</c:v>
                </c:pt>
                <c:pt idx="867">
                  <c:v>44200</c:v>
                </c:pt>
                <c:pt idx="868">
                  <c:v>44199</c:v>
                </c:pt>
                <c:pt idx="869">
                  <c:v>44198</c:v>
                </c:pt>
                <c:pt idx="870">
                  <c:v>44197</c:v>
                </c:pt>
                <c:pt idx="871">
                  <c:v>44196</c:v>
                </c:pt>
                <c:pt idx="872">
                  <c:v>44195</c:v>
                </c:pt>
                <c:pt idx="873">
                  <c:v>44194</c:v>
                </c:pt>
                <c:pt idx="874">
                  <c:v>44193</c:v>
                </c:pt>
                <c:pt idx="875">
                  <c:v>44192</c:v>
                </c:pt>
                <c:pt idx="876">
                  <c:v>44191</c:v>
                </c:pt>
                <c:pt idx="877">
                  <c:v>44190</c:v>
                </c:pt>
                <c:pt idx="878">
                  <c:v>44189</c:v>
                </c:pt>
                <c:pt idx="879">
                  <c:v>44188</c:v>
                </c:pt>
                <c:pt idx="880">
                  <c:v>44187</c:v>
                </c:pt>
                <c:pt idx="881">
                  <c:v>44186</c:v>
                </c:pt>
                <c:pt idx="882">
                  <c:v>44185</c:v>
                </c:pt>
                <c:pt idx="883">
                  <c:v>44184</c:v>
                </c:pt>
                <c:pt idx="884">
                  <c:v>44183</c:v>
                </c:pt>
                <c:pt idx="885">
                  <c:v>44182</c:v>
                </c:pt>
                <c:pt idx="886">
                  <c:v>44181</c:v>
                </c:pt>
                <c:pt idx="887">
                  <c:v>44180</c:v>
                </c:pt>
                <c:pt idx="888">
                  <c:v>44179</c:v>
                </c:pt>
                <c:pt idx="889">
                  <c:v>44178</c:v>
                </c:pt>
                <c:pt idx="890">
                  <c:v>44177</c:v>
                </c:pt>
                <c:pt idx="891">
                  <c:v>44176</c:v>
                </c:pt>
                <c:pt idx="892">
                  <c:v>44175</c:v>
                </c:pt>
                <c:pt idx="893">
                  <c:v>44174</c:v>
                </c:pt>
                <c:pt idx="894">
                  <c:v>44173</c:v>
                </c:pt>
                <c:pt idx="895">
                  <c:v>44172</c:v>
                </c:pt>
                <c:pt idx="896">
                  <c:v>44171</c:v>
                </c:pt>
                <c:pt idx="897">
                  <c:v>44170</c:v>
                </c:pt>
                <c:pt idx="898">
                  <c:v>44169</c:v>
                </c:pt>
                <c:pt idx="899">
                  <c:v>44168</c:v>
                </c:pt>
                <c:pt idx="900">
                  <c:v>44167</c:v>
                </c:pt>
                <c:pt idx="901">
                  <c:v>44166</c:v>
                </c:pt>
                <c:pt idx="902">
                  <c:v>44165</c:v>
                </c:pt>
                <c:pt idx="903">
                  <c:v>44164</c:v>
                </c:pt>
                <c:pt idx="904">
                  <c:v>44163</c:v>
                </c:pt>
                <c:pt idx="905">
                  <c:v>44162</c:v>
                </c:pt>
                <c:pt idx="906">
                  <c:v>44161</c:v>
                </c:pt>
                <c:pt idx="907">
                  <c:v>44160</c:v>
                </c:pt>
                <c:pt idx="908">
                  <c:v>44159</c:v>
                </c:pt>
                <c:pt idx="909">
                  <c:v>44158</c:v>
                </c:pt>
                <c:pt idx="910">
                  <c:v>44157</c:v>
                </c:pt>
                <c:pt idx="911">
                  <c:v>44156</c:v>
                </c:pt>
                <c:pt idx="912">
                  <c:v>44155</c:v>
                </c:pt>
                <c:pt idx="913">
                  <c:v>44154</c:v>
                </c:pt>
                <c:pt idx="914">
                  <c:v>44153</c:v>
                </c:pt>
                <c:pt idx="915">
                  <c:v>44152</c:v>
                </c:pt>
                <c:pt idx="916">
                  <c:v>44151</c:v>
                </c:pt>
                <c:pt idx="917">
                  <c:v>44150</c:v>
                </c:pt>
                <c:pt idx="918">
                  <c:v>44149</c:v>
                </c:pt>
                <c:pt idx="919">
                  <c:v>44148</c:v>
                </c:pt>
                <c:pt idx="920">
                  <c:v>44147</c:v>
                </c:pt>
                <c:pt idx="921">
                  <c:v>44146</c:v>
                </c:pt>
                <c:pt idx="922">
                  <c:v>44145</c:v>
                </c:pt>
                <c:pt idx="923">
                  <c:v>44144</c:v>
                </c:pt>
                <c:pt idx="924">
                  <c:v>44143</c:v>
                </c:pt>
                <c:pt idx="925">
                  <c:v>44142</c:v>
                </c:pt>
                <c:pt idx="926">
                  <c:v>44141</c:v>
                </c:pt>
                <c:pt idx="927">
                  <c:v>44140</c:v>
                </c:pt>
                <c:pt idx="928">
                  <c:v>44139</c:v>
                </c:pt>
                <c:pt idx="929">
                  <c:v>44138</c:v>
                </c:pt>
                <c:pt idx="930">
                  <c:v>44137</c:v>
                </c:pt>
                <c:pt idx="931">
                  <c:v>44136</c:v>
                </c:pt>
                <c:pt idx="932">
                  <c:v>44135</c:v>
                </c:pt>
                <c:pt idx="933">
                  <c:v>44134</c:v>
                </c:pt>
                <c:pt idx="934">
                  <c:v>44133</c:v>
                </c:pt>
                <c:pt idx="935">
                  <c:v>44132</c:v>
                </c:pt>
                <c:pt idx="936">
                  <c:v>44131</c:v>
                </c:pt>
                <c:pt idx="937">
                  <c:v>44130</c:v>
                </c:pt>
                <c:pt idx="938">
                  <c:v>44129</c:v>
                </c:pt>
                <c:pt idx="939">
                  <c:v>44128</c:v>
                </c:pt>
                <c:pt idx="940">
                  <c:v>44127</c:v>
                </c:pt>
                <c:pt idx="941">
                  <c:v>44126</c:v>
                </c:pt>
                <c:pt idx="942">
                  <c:v>44125</c:v>
                </c:pt>
                <c:pt idx="943">
                  <c:v>44124</c:v>
                </c:pt>
                <c:pt idx="944">
                  <c:v>44123</c:v>
                </c:pt>
                <c:pt idx="945">
                  <c:v>44122</c:v>
                </c:pt>
                <c:pt idx="946">
                  <c:v>44121</c:v>
                </c:pt>
                <c:pt idx="947">
                  <c:v>44120</c:v>
                </c:pt>
                <c:pt idx="948">
                  <c:v>44119</c:v>
                </c:pt>
                <c:pt idx="949">
                  <c:v>44118</c:v>
                </c:pt>
                <c:pt idx="950">
                  <c:v>44117</c:v>
                </c:pt>
                <c:pt idx="951">
                  <c:v>44116</c:v>
                </c:pt>
                <c:pt idx="952">
                  <c:v>44115</c:v>
                </c:pt>
                <c:pt idx="953">
                  <c:v>44114</c:v>
                </c:pt>
                <c:pt idx="954">
                  <c:v>44113</c:v>
                </c:pt>
                <c:pt idx="955">
                  <c:v>44112</c:v>
                </c:pt>
                <c:pt idx="956">
                  <c:v>44111</c:v>
                </c:pt>
                <c:pt idx="957">
                  <c:v>44110</c:v>
                </c:pt>
                <c:pt idx="958">
                  <c:v>44109</c:v>
                </c:pt>
                <c:pt idx="959">
                  <c:v>44108</c:v>
                </c:pt>
                <c:pt idx="960">
                  <c:v>44107</c:v>
                </c:pt>
                <c:pt idx="961">
                  <c:v>44106</c:v>
                </c:pt>
                <c:pt idx="962">
                  <c:v>44105</c:v>
                </c:pt>
                <c:pt idx="963">
                  <c:v>44104</c:v>
                </c:pt>
                <c:pt idx="964">
                  <c:v>44103</c:v>
                </c:pt>
                <c:pt idx="965">
                  <c:v>44102</c:v>
                </c:pt>
                <c:pt idx="966">
                  <c:v>44101</c:v>
                </c:pt>
                <c:pt idx="967">
                  <c:v>44100</c:v>
                </c:pt>
                <c:pt idx="968">
                  <c:v>44099</c:v>
                </c:pt>
                <c:pt idx="969">
                  <c:v>44098</c:v>
                </c:pt>
                <c:pt idx="970">
                  <c:v>44097</c:v>
                </c:pt>
                <c:pt idx="971">
                  <c:v>44096</c:v>
                </c:pt>
                <c:pt idx="972">
                  <c:v>44095</c:v>
                </c:pt>
                <c:pt idx="973">
                  <c:v>44094</c:v>
                </c:pt>
                <c:pt idx="974">
                  <c:v>44093</c:v>
                </c:pt>
                <c:pt idx="975">
                  <c:v>44092</c:v>
                </c:pt>
                <c:pt idx="976">
                  <c:v>44091</c:v>
                </c:pt>
                <c:pt idx="977">
                  <c:v>44090</c:v>
                </c:pt>
                <c:pt idx="978">
                  <c:v>44089</c:v>
                </c:pt>
                <c:pt idx="979">
                  <c:v>44088</c:v>
                </c:pt>
                <c:pt idx="980">
                  <c:v>44087</c:v>
                </c:pt>
                <c:pt idx="981">
                  <c:v>44086</c:v>
                </c:pt>
                <c:pt idx="982">
                  <c:v>44085</c:v>
                </c:pt>
                <c:pt idx="983">
                  <c:v>44084</c:v>
                </c:pt>
                <c:pt idx="984">
                  <c:v>44083</c:v>
                </c:pt>
                <c:pt idx="985">
                  <c:v>44082</c:v>
                </c:pt>
                <c:pt idx="986">
                  <c:v>44081</c:v>
                </c:pt>
                <c:pt idx="987">
                  <c:v>44080</c:v>
                </c:pt>
                <c:pt idx="988">
                  <c:v>44079</c:v>
                </c:pt>
                <c:pt idx="989">
                  <c:v>44078</c:v>
                </c:pt>
                <c:pt idx="990">
                  <c:v>44077</c:v>
                </c:pt>
                <c:pt idx="991">
                  <c:v>44076</c:v>
                </c:pt>
                <c:pt idx="992">
                  <c:v>44075</c:v>
                </c:pt>
                <c:pt idx="993">
                  <c:v>44074</c:v>
                </c:pt>
                <c:pt idx="994">
                  <c:v>44073</c:v>
                </c:pt>
                <c:pt idx="995">
                  <c:v>44072</c:v>
                </c:pt>
                <c:pt idx="996">
                  <c:v>44071</c:v>
                </c:pt>
                <c:pt idx="997">
                  <c:v>44070</c:v>
                </c:pt>
                <c:pt idx="998">
                  <c:v>44069</c:v>
                </c:pt>
                <c:pt idx="999">
                  <c:v>44068</c:v>
                </c:pt>
                <c:pt idx="1000">
                  <c:v>44067</c:v>
                </c:pt>
                <c:pt idx="1001">
                  <c:v>44066</c:v>
                </c:pt>
                <c:pt idx="1002">
                  <c:v>44065</c:v>
                </c:pt>
                <c:pt idx="1003">
                  <c:v>44064</c:v>
                </c:pt>
                <c:pt idx="1004">
                  <c:v>44063</c:v>
                </c:pt>
                <c:pt idx="1005">
                  <c:v>44062</c:v>
                </c:pt>
                <c:pt idx="1006">
                  <c:v>44061</c:v>
                </c:pt>
                <c:pt idx="1007">
                  <c:v>44060</c:v>
                </c:pt>
                <c:pt idx="1008">
                  <c:v>44059</c:v>
                </c:pt>
                <c:pt idx="1009">
                  <c:v>44058</c:v>
                </c:pt>
                <c:pt idx="1010">
                  <c:v>44057</c:v>
                </c:pt>
                <c:pt idx="1011">
                  <c:v>44056</c:v>
                </c:pt>
                <c:pt idx="1012">
                  <c:v>44055</c:v>
                </c:pt>
                <c:pt idx="1013">
                  <c:v>44054</c:v>
                </c:pt>
                <c:pt idx="1014">
                  <c:v>44053</c:v>
                </c:pt>
                <c:pt idx="1015">
                  <c:v>44052</c:v>
                </c:pt>
                <c:pt idx="1016">
                  <c:v>44051</c:v>
                </c:pt>
                <c:pt idx="1017">
                  <c:v>44050</c:v>
                </c:pt>
                <c:pt idx="1018">
                  <c:v>44049</c:v>
                </c:pt>
                <c:pt idx="1019">
                  <c:v>44048</c:v>
                </c:pt>
                <c:pt idx="1020">
                  <c:v>44047</c:v>
                </c:pt>
                <c:pt idx="1021">
                  <c:v>44046</c:v>
                </c:pt>
                <c:pt idx="1022">
                  <c:v>44045</c:v>
                </c:pt>
                <c:pt idx="1023">
                  <c:v>44044</c:v>
                </c:pt>
                <c:pt idx="1024">
                  <c:v>44043</c:v>
                </c:pt>
                <c:pt idx="1025">
                  <c:v>44042</c:v>
                </c:pt>
                <c:pt idx="1026">
                  <c:v>44041</c:v>
                </c:pt>
                <c:pt idx="1027">
                  <c:v>44040</c:v>
                </c:pt>
                <c:pt idx="1028">
                  <c:v>44039</c:v>
                </c:pt>
                <c:pt idx="1029">
                  <c:v>44038</c:v>
                </c:pt>
                <c:pt idx="1030">
                  <c:v>44037</c:v>
                </c:pt>
                <c:pt idx="1031">
                  <c:v>44036</c:v>
                </c:pt>
                <c:pt idx="1032">
                  <c:v>44035</c:v>
                </c:pt>
                <c:pt idx="1033">
                  <c:v>44034</c:v>
                </c:pt>
                <c:pt idx="1034">
                  <c:v>44033</c:v>
                </c:pt>
                <c:pt idx="1035">
                  <c:v>44032</c:v>
                </c:pt>
                <c:pt idx="1036">
                  <c:v>44031</c:v>
                </c:pt>
                <c:pt idx="1037">
                  <c:v>44030</c:v>
                </c:pt>
                <c:pt idx="1038">
                  <c:v>44029</c:v>
                </c:pt>
                <c:pt idx="1039">
                  <c:v>44028</c:v>
                </c:pt>
                <c:pt idx="1040">
                  <c:v>44027</c:v>
                </c:pt>
                <c:pt idx="1041">
                  <c:v>44026</c:v>
                </c:pt>
                <c:pt idx="1042">
                  <c:v>44025</c:v>
                </c:pt>
                <c:pt idx="1043">
                  <c:v>44024</c:v>
                </c:pt>
                <c:pt idx="1044">
                  <c:v>44023</c:v>
                </c:pt>
                <c:pt idx="1045">
                  <c:v>44022</c:v>
                </c:pt>
                <c:pt idx="1046">
                  <c:v>44021</c:v>
                </c:pt>
                <c:pt idx="1047">
                  <c:v>44020</c:v>
                </c:pt>
                <c:pt idx="1048">
                  <c:v>44019</c:v>
                </c:pt>
                <c:pt idx="1049">
                  <c:v>44018</c:v>
                </c:pt>
                <c:pt idx="1050">
                  <c:v>44017</c:v>
                </c:pt>
                <c:pt idx="1051">
                  <c:v>44016</c:v>
                </c:pt>
                <c:pt idx="1052">
                  <c:v>44015</c:v>
                </c:pt>
                <c:pt idx="1053">
                  <c:v>44014</c:v>
                </c:pt>
                <c:pt idx="1054">
                  <c:v>44013</c:v>
                </c:pt>
                <c:pt idx="1055">
                  <c:v>44012</c:v>
                </c:pt>
                <c:pt idx="1056">
                  <c:v>44011</c:v>
                </c:pt>
                <c:pt idx="1057">
                  <c:v>44010</c:v>
                </c:pt>
                <c:pt idx="1058">
                  <c:v>44009</c:v>
                </c:pt>
                <c:pt idx="1059">
                  <c:v>44008</c:v>
                </c:pt>
                <c:pt idx="1060">
                  <c:v>44007</c:v>
                </c:pt>
                <c:pt idx="1061">
                  <c:v>44006</c:v>
                </c:pt>
                <c:pt idx="1062">
                  <c:v>44005</c:v>
                </c:pt>
                <c:pt idx="1063">
                  <c:v>44004</c:v>
                </c:pt>
                <c:pt idx="1064">
                  <c:v>44003</c:v>
                </c:pt>
                <c:pt idx="1065">
                  <c:v>44002</c:v>
                </c:pt>
                <c:pt idx="1066">
                  <c:v>44001</c:v>
                </c:pt>
                <c:pt idx="1067">
                  <c:v>44000</c:v>
                </c:pt>
                <c:pt idx="1068">
                  <c:v>43999</c:v>
                </c:pt>
                <c:pt idx="1069">
                  <c:v>43998</c:v>
                </c:pt>
                <c:pt idx="1070">
                  <c:v>43997</c:v>
                </c:pt>
                <c:pt idx="1071">
                  <c:v>43996</c:v>
                </c:pt>
                <c:pt idx="1072">
                  <c:v>43995</c:v>
                </c:pt>
                <c:pt idx="1073">
                  <c:v>43994</c:v>
                </c:pt>
                <c:pt idx="1074">
                  <c:v>43993</c:v>
                </c:pt>
                <c:pt idx="1075">
                  <c:v>43992</c:v>
                </c:pt>
                <c:pt idx="1076">
                  <c:v>43991</c:v>
                </c:pt>
                <c:pt idx="1077">
                  <c:v>43990</c:v>
                </c:pt>
                <c:pt idx="1078">
                  <c:v>43989</c:v>
                </c:pt>
                <c:pt idx="1079">
                  <c:v>43988</c:v>
                </c:pt>
                <c:pt idx="1080">
                  <c:v>43987</c:v>
                </c:pt>
                <c:pt idx="1081">
                  <c:v>43986</c:v>
                </c:pt>
                <c:pt idx="1082">
                  <c:v>43985</c:v>
                </c:pt>
                <c:pt idx="1083">
                  <c:v>43984</c:v>
                </c:pt>
                <c:pt idx="1084">
                  <c:v>43983</c:v>
                </c:pt>
                <c:pt idx="1085">
                  <c:v>43982</c:v>
                </c:pt>
                <c:pt idx="1086">
                  <c:v>43981</c:v>
                </c:pt>
                <c:pt idx="1087">
                  <c:v>43980</c:v>
                </c:pt>
                <c:pt idx="1088">
                  <c:v>43979</c:v>
                </c:pt>
                <c:pt idx="1089">
                  <c:v>43978</c:v>
                </c:pt>
                <c:pt idx="1090">
                  <c:v>43977</c:v>
                </c:pt>
                <c:pt idx="1091">
                  <c:v>43976</c:v>
                </c:pt>
                <c:pt idx="1092">
                  <c:v>43975</c:v>
                </c:pt>
                <c:pt idx="1093">
                  <c:v>43974</c:v>
                </c:pt>
                <c:pt idx="1094">
                  <c:v>43973</c:v>
                </c:pt>
                <c:pt idx="1095">
                  <c:v>43972</c:v>
                </c:pt>
                <c:pt idx="1096">
                  <c:v>43971</c:v>
                </c:pt>
                <c:pt idx="1097">
                  <c:v>43970</c:v>
                </c:pt>
                <c:pt idx="1098">
                  <c:v>43969</c:v>
                </c:pt>
                <c:pt idx="1099">
                  <c:v>43968</c:v>
                </c:pt>
                <c:pt idx="1100">
                  <c:v>43967</c:v>
                </c:pt>
                <c:pt idx="1101">
                  <c:v>43966</c:v>
                </c:pt>
                <c:pt idx="1102">
                  <c:v>43965</c:v>
                </c:pt>
                <c:pt idx="1103">
                  <c:v>43964</c:v>
                </c:pt>
                <c:pt idx="1104">
                  <c:v>43963</c:v>
                </c:pt>
                <c:pt idx="1105">
                  <c:v>43962</c:v>
                </c:pt>
                <c:pt idx="1106">
                  <c:v>43961</c:v>
                </c:pt>
                <c:pt idx="1107">
                  <c:v>43960</c:v>
                </c:pt>
                <c:pt idx="1108">
                  <c:v>43959</c:v>
                </c:pt>
                <c:pt idx="1109">
                  <c:v>43958</c:v>
                </c:pt>
                <c:pt idx="1110">
                  <c:v>43957</c:v>
                </c:pt>
                <c:pt idx="1111">
                  <c:v>43956</c:v>
                </c:pt>
                <c:pt idx="1112">
                  <c:v>43955</c:v>
                </c:pt>
                <c:pt idx="1113">
                  <c:v>43954</c:v>
                </c:pt>
                <c:pt idx="1114">
                  <c:v>43953</c:v>
                </c:pt>
                <c:pt idx="1115">
                  <c:v>43952</c:v>
                </c:pt>
                <c:pt idx="1116">
                  <c:v>43951</c:v>
                </c:pt>
                <c:pt idx="1117">
                  <c:v>43950</c:v>
                </c:pt>
                <c:pt idx="1118">
                  <c:v>43949</c:v>
                </c:pt>
                <c:pt idx="1119">
                  <c:v>43948</c:v>
                </c:pt>
                <c:pt idx="1120">
                  <c:v>43947</c:v>
                </c:pt>
                <c:pt idx="1121">
                  <c:v>43946</c:v>
                </c:pt>
                <c:pt idx="1122">
                  <c:v>43945</c:v>
                </c:pt>
                <c:pt idx="1123">
                  <c:v>43944</c:v>
                </c:pt>
                <c:pt idx="1124">
                  <c:v>43943</c:v>
                </c:pt>
                <c:pt idx="1125">
                  <c:v>43942</c:v>
                </c:pt>
                <c:pt idx="1126">
                  <c:v>43941</c:v>
                </c:pt>
                <c:pt idx="1127">
                  <c:v>43940</c:v>
                </c:pt>
                <c:pt idx="1128">
                  <c:v>43939</c:v>
                </c:pt>
                <c:pt idx="1129">
                  <c:v>43938</c:v>
                </c:pt>
                <c:pt idx="1130">
                  <c:v>43937</c:v>
                </c:pt>
                <c:pt idx="1131">
                  <c:v>43936</c:v>
                </c:pt>
                <c:pt idx="1132">
                  <c:v>43935</c:v>
                </c:pt>
                <c:pt idx="1133">
                  <c:v>43934</c:v>
                </c:pt>
                <c:pt idx="1134">
                  <c:v>43933</c:v>
                </c:pt>
                <c:pt idx="1135">
                  <c:v>43932</c:v>
                </c:pt>
                <c:pt idx="1136">
                  <c:v>43931</c:v>
                </c:pt>
                <c:pt idx="1137">
                  <c:v>43930</c:v>
                </c:pt>
                <c:pt idx="1138">
                  <c:v>43929</c:v>
                </c:pt>
                <c:pt idx="1139">
                  <c:v>43928</c:v>
                </c:pt>
                <c:pt idx="1140">
                  <c:v>43927</c:v>
                </c:pt>
                <c:pt idx="1141">
                  <c:v>43926</c:v>
                </c:pt>
                <c:pt idx="1142">
                  <c:v>43925</c:v>
                </c:pt>
                <c:pt idx="1143">
                  <c:v>43924</c:v>
                </c:pt>
                <c:pt idx="1144">
                  <c:v>43923</c:v>
                </c:pt>
                <c:pt idx="1145">
                  <c:v>43922</c:v>
                </c:pt>
                <c:pt idx="1146">
                  <c:v>43921</c:v>
                </c:pt>
                <c:pt idx="1147">
                  <c:v>43920</c:v>
                </c:pt>
                <c:pt idx="1148">
                  <c:v>43919</c:v>
                </c:pt>
                <c:pt idx="1149">
                  <c:v>43918</c:v>
                </c:pt>
                <c:pt idx="1150">
                  <c:v>43917</c:v>
                </c:pt>
                <c:pt idx="1151">
                  <c:v>43916</c:v>
                </c:pt>
                <c:pt idx="1152">
                  <c:v>43915</c:v>
                </c:pt>
                <c:pt idx="1153">
                  <c:v>43914</c:v>
                </c:pt>
                <c:pt idx="1154">
                  <c:v>43913</c:v>
                </c:pt>
                <c:pt idx="1155">
                  <c:v>43912</c:v>
                </c:pt>
                <c:pt idx="1156">
                  <c:v>43911</c:v>
                </c:pt>
                <c:pt idx="1157">
                  <c:v>43910</c:v>
                </c:pt>
                <c:pt idx="1158">
                  <c:v>43909</c:v>
                </c:pt>
                <c:pt idx="1159">
                  <c:v>43908</c:v>
                </c:pt>
                <c:pt idx="1160">
                  <c:v>43907</c:v>
                </c:pt>
                <c:pt idx="1161">
                  <c:v>43906</c:v>
                </c:pt>
                <c:pt idx="1162">
                  <c:v>43905</c:v>
                </c:pt>
                <c:pt idx="1163">
                  <c:v>43904</c:v>
                </c:pt>
                <c:pt idx="1164">
                  <c:v>43903</c:v>
                </c:pt>
                <c:pt idx="1165">
                  <c:v>43902</c:v>
                </c:pt>
                <c:pt idx="1166">
                  <c:v>43901</c:v>
                </c:pt>
                <c:pt idx="1167">
                  <c:v>43900</c:v>
                </c:pt>
                <c:pt idx="1168">
                  <c:v>43899</c:v>
                </c:pt>
                <c:pt idx="1169">
                  <c:v>43898</c:v>
                </c:pt>
                <c:pt idx="1170">
                  <c:v>43897</c:v>
                </c:pt>
                <c:pt idx="1171">
                  <c:v>43896</c:v>
                </c:pt>
                <c:pt idx="1172">
                  <c:v>43895</c:v>
                </c:pt>
                <c:pt idx="1173">
                  <c:v>43894</c:v>
                </c:pt>
                <c:pt idx="1174">
                  <c:v>43893</c:v>
                </c:pt>
                <c:pt idx="1175">
                  <c:v>43892</c:v>
                </c:pt>
                <c:pt idx="1176">
                  <c:v>43891</c:v>
                </c:pt>
                <c:pt idx="1177">
                  <c:v>43890</c:v>
                </c:pt>
                <c:pt idx="1178">
                  <c:v>43889</c:v>
                </c:pt>
                <c:pt idx="1179">
                  <c:v>43888</c:v>
                </c:pt>
                <c:pt idx="1180">
                  <c:v>43887</c:v>
                </c:pt>
                <c:pt idx="1181">
                  <c:v>43886</c:v>
                </c:pt>
                <c:pt idx="1182">
                  <c:v>43885</c:v>
                </c:pt>
                <c:pt idx="1183">
                  <c:v>43884</c:v>
                </c:pt>
                <c:pt idx="1184">
                  <c:v>43883</c:v>
                </c:pt>
                <c:pt idx="1185">
                  <c:v>43882</c:v>
                </c:pt>
                <c:pt idx="1186">
                  <c:v>43881</c:v>
                </c:pt>
                <c:pt idx="1187">
                  <c:v>43880</c:v>
                </c:pt>
                <c:pt idx="1188">
                  <c:v>43879</c:v>
                </c:pt>
                <c:pt idx="1189">
                  <c:v>43878</c:v>
                </c:pt>
                <c:pt idx="1190">
                  <c:v>43877</c:v>
                </c:pt>
                <c:pt idx="1191">
                  <c:v>43876</c:v>
                </c:pt>
                <c:pt idx="1192">
                  <c:v>43875</c:v>
                </c:pt>
                <c:pt idx="1193">
                  <c:v>43874</c:v>
                </c:pt>
                <c:pt idx="1194">
                  <c:v>43873</c:v>
                </c:pt>
                <c:pt idx="1195">
                  <c:v>43872</c:v>
                </c:pt>
                <c:pt idx="1196">
                  <c:v>43871</c:v>
                </c:pt>
                <c:pt idx="1197">
                  <c:v>43870</c:v>
                </c:pt>
                <c:pt idx="1198">
                  <c:v>43869</c:v>
                </c:pt>
                <c:pt idx="1199">
                  <c:v>43868</c:v>
                </c:pt>
                <c:pt idx="1200">
                  <c:v>43867</c:v>
                </c:pt>
                <c:pt idx="1201">
                  <c:v>43866</c:v>
                </c:pt>
                <c:pt idx="1202">
                  <c:v>43865</c:v>
                </c:pt>
                <c:pt idx="1203">
                  <c:v>43864</c:v>
                </c:pt>
                <c:pt idx="1204">
                  <c:v>43863</c:v>
                </c:pt>
                <c:pt idx="1205">
                  <c:v>43862</c:v>
                </c:pt>
                <c:pt idx="1206">
                  <c:v>43861</c:v>
                </c:pt>
                <c:pt idx="1207">
                  <c:v>43860</c:v>
                </c:pt>
                <c:pt idx="1208">
                  <c:v>43859</c:v>
                </c:pt>
                <c:pt idx="1209">
                  <c:v>43858</c:v>
                </c:pt>
                <c:pt idx="1210">
                  <c:v>43857</c:v>
                </c:pt>
                <c:pt idx="1211">
                  <c:v>43856</c:v>
                </c:pt>
                <c:pt idx="1212">
                  <c:v>43855</c:v>
                </c:pt>
                <c:pt idx="1213">
                  <c:v>43854</c:v>
                </c:pt>
                <c:pt idx="1214">
                  <c:v>43853</c:v>
                </c:pt>
                <c:pt idx="1215">
                  <c:v>43852</c:v>
                </c:pt>
                <c:pt idx="1216">
                  <c:v>43851</c:v>
                </c:pt>
                <c:pt idx="1217">
                  <c:v>43850</c:v>
                </c:pt>
                <c:pt idx="1218">
                  <c:v>43849</c:v>
                </c:pt>
                <c:pt idx="1219">
                  <c:v>43848</c:v>
                </c:pt>
                <c:pt idx="1220">
                  <c:v>43847</c:v>
                </c:pt>
                <c:pt idx="1221">
                  <c:v>43846</c:v>
                </c:pt>
                <c:pt idx="1222">
                  <c:v>43845</c:v>
                </c:pt>
                <c:pt idx="1223">
                  <c:v>43844</c:v>
                </c:pt>
                <c:pt idx="1224">
                  <c:v>43843</c:v>
                </c:pt>
                <c:pt idx="1225">
                  <c:v>43842</c:v>
                </c:pt>
                <c:pt idx="1226">
                  <c:v>43841</c:v>
                </c:pt>
                <c:pt idx="1227">
                  <c:v>43840</c:v>
                </c:pt>
                <c:pt idx="1228">
                  <c:v>43839</c:v>
                </c:pt>
                <c:pt idx="1229">
                  <c:v>43838</c:v>
                </c:pt>
                <c:pt idx="1230">
                  <c:v>43837</c:v>
                </c:pt>
                <c:pt idx="1231">
                  <c:v>43836</c:v>
                </c:pt>
                <c:pt idx="1232">
                  <c:v>43835</c:v>
                </c:pt>
                <c:pt idx="1233">
                  <c:v>43834</c:v>
                </c:pt>
                <c:pt idx="1234">
                  <c:v>43833</c:v>
                </c:pt>
                <c:pt idx="1235">
                  <c:v>43832</c:v>
                </c:pt>
                <c:pt idx="1236">
                  <c:v>43831</c:v>
                </c:pt>
                <c:pt idx="1237">
                  <c:v>43830</c:v>
                </c:pt>
                <c:pt idx="1238">
                  <c:v>43829</c:v>
                </c:pt>
                <c:pt idx="1239">
                  <c:v>43828</c:v>
                </c:pt>
                <c:pt idx="1240">
                  <c:v>43827</c:v>
                </c:pt>
                <c:pt idx="1241">
                  <c:v>43826</c:v>
                </c:pt>
                <c:pt idx="1242">
                  <c:v>43825</c:v>
                </c:pt>
                <c:pt idx="1243">
                  <c:v>43824</c:v>
                </c:pt>
                <c:pt idx="1244">
                  <c:v>43823</c:v>
                </c:pt>
                <c:pt idx="1245">
                  <c:v>43822</c:v>
                </c:pt>
                <c:pt idx="1246">
                  <c:v>43821</c:v>
                </c:pt>
                <c:pt idx="1247">
                  <c:v>43820</c:v>
                </c:pt>
                <c:pt idx="1248">
                  <c:v>43819</c:v>
                </c:pt>
                <c:pt idx="1249">
                  <c:v>43818</c:v>
                </c:pt>
                <c:pt idx="1250">
                  <c:v>43817</c:v>
                </c:pt>
                <c:pt idx="1251">
                  <c:v>43816</c:v>
                </c:pt>
                <c:pt idx="1252">
                  <c:v>43815</c:v>
                </c:pt>
                <c:pt idx="1253">
                  <c:v>43814</c:v>
                </c:pt>
                <c:pt idx="1254">
                  <c:v>43813</c:v>
                </c:pt>
                <c:pt idx="1255">
                  <c:v>43812</c:v>
                </c:pt>
                <c:pt idx="1256">
                  <c:v>43811</c:v>
                </c:pt>
                <c:pt idx="1257">
                  <c:v>43810</c:v>
                </c:pt>
                <c:pt idx="1258">
                  <c:v>43809</c:v>
                </c:pt>
                <c:pt idx="1259">
                  <c:v>43808</c:v>
                </c:pt>
                <c:pt idx="1260">
                  <c:v>43807</c:v>
                </c:pt>
                <c:pt idx="1261">
                  <c:v>43806</c:v>
                </c:pt>
                <c:pt idx="1262">
                  <c:v>43805</c:v>
                </c:pt>
                <c:pt idx="1263">
                  <c:v>43804</c:v>
                </c:pt>
                <c:pt idx="1264">
                  <c:v>43803</c:v>
                </c:pt>
                <c:pt idx="1265">
                  <c:v>43802</c:v>
                </c:pt>
                <c:pt idx="1266">
                  <c:v>43801</c:v>
                </c:pt>
                <c:pt idx="1267">
                  <c:v>43800</c:v>
                </c:pt>
                <c:pt idx="1268">
                  <c:v>43799</c:v>
                </c:pt>
                <c:pt idx="1269">
                  <c:v>43798</c:v>
                </c:pt>
                <c:pt idx="1270">
                  <c:v>43797</c:v>
                </c:pt>
                <c:pt idx="1271">
                  <c:v>43796</c:v>
                </c:pt>
                <c:pt idx="1272">
                  <c:v>43795</c:v>
                </c:pt>
                <c:pt idx="1273">
                  <c:v>43794</c:v>
                </c:pt>
                <c:pt idx="1274">
                  <c:v>43793</c:v>
                </c:pt>
                <c:pt idx="1275">
                  <c:v>43792</c:v>
                </c:pt>
                <c:pt idx="1276">
                  <c:v>43791</c:v>
                </c:pt>
                <c:pt idx="1277">
                  <c:v>43790</c:v>
                </c:pt>
                <c:pt idx="1278">
                  <c:v>43789</c:v>
                </c:pt>
                <c:pt idx="1279">
                  <c:v>43788</c:v>
                </c:pt>
                <c:pt idx="1280">
                  <c:v>43787</c:v>
                </c:pt>
                <c:pt idx="1281">
                  <c:v>43786</c:v>
                </c:pt>
                <c:pt idx="1282">
                  <c:v>43785</c:v>
                </c:pt>
                <c:pt idx="1283">
                  <c:v>43784</c:v>
                </c:pt>
                <c:pt idx="1284">
                  <c:v>43783</c:v>
                </c:pt>
                <c:pt idx="1285">
                  <c:v>43782</c:v>
                </c:pt>
                <c:pt idx="1286">
                  <c:v>43781</c:v>
                </c:pt>
                <c:pt idx="1287">
                  <c:v>43780</c:v>
                </c:pt>
                <c:pt idx="1288">
                  <c:v>43779</c:v>
                </c:pt>
                <c:pt idx="1289">
                  <c:v>43778</c:v>
                </c:pt>
                <c:pt idx="1290">
                  <c:v>43777</c:v>
                </c:pt>
                <c:pt idx="1291">
                  <c:v>43776</c:v>
                </c:pt>
                <c:pt idx="1292">
                  <c:v>43775</c:v>
                </c:pt>
                <c:pt idx="1293">
                  <c:v>43774</c:v>
                </c:pt>
                <c:pt idx="1294">
                  <c:v>43773</c:v>
                </c:pt>
                <c:pt idx="1295">
                  <c:v>43772</c:v>
                </c:pt>
                <c:pt idx="1296">
                  <c:v>43771</c:v>
                </c:pt>
                <c:pt idx="1297">
                  <c:v>43770</c:v>
                </c:pt>
                <c:pt idx="1298">
                  <c:v>43769</c:v>
                </c:pt>
                <c:pt idx="1299">
                  <c:v>43768</c:v>
                </c:pt>
                <c:pt idx="1300">
                  <c:v>43767</c:v>
                </c:pt>
                <c:pt idx="1301">
                  <c:v>43766</c:v>
                </c:pt>
                <c:pt idx="1302">
                  <c:v>43765</c:v>
                </c:pt>
                <c:pt idx="1303">
                  <c:v>43764</c:v>
                </c:pt>
                <c:pt idx="1304">
                  <c:v>43763</c:v>
                </c:pt>
                <c:pt idx="1305">
                  <c:v>43762</c:v>
                </c:pt>
                <c:pt idx="1306">
                  <c:v>43761</c:v>
                </c:pt>
                <c:pt idx="1307">
                  <c:v>43760</c:v>
                </c:pt>
                <c:pt idx="1308">
                  <c:v>43759</c:v>
                </c:pt>
                <c:pt idx="1309">
                  <c:v>43758</c:v>
                </c:pt>
                <c:pt idx="1310">
                  <c:v>43757</c:v>
                </c:pt>
                <c:pt idx="1311">
                  <c:v>43756</c:v>
                </c:pt>
                <c:pt idx="1312">
                  <c:v>43755</c:v>
                </c:pt>
                <c:pt idx="1313">
                  <c:v>43754</c:v>
                </c:pt>
                <c:pt idx="1314">
                  <c:v>43753</c:v>
                </c:pt>
                <c:pt idx="1315">
                  <c:v>43752</c:v>
                </c:pt>
                <c:pt idx="1316">
                  <c:v>43751</c:v>
                </c:pt>
                <c:pt idx="1317">
                  <c:v>43750</c:v>
                </c:pt>
                <c:pt idx="1318">
                  <c:v>43749</c:v>
                </c:pt>
                <c:pt idx="1319">
                  <c:v>43748</c:v>
                </c:pt>
                <c:pt idx="1320">
                  <c:v>43747</c:v>
                </c:pt>
                <c:pt idx="1321">
                  <c:v>43746</c:v>
                </c:pt>
                <c:pt idx="1322">
                  <c:v>43745</c:v>
                </c:pt>
                <c:pt idx="1323">
                  <c:v>43744</c:v>
                </c:pt>
                <c:pt idx="1324">
                  <c:v>43743</c:v>
                </c:pt>
                <c:pt idx="1325">
                  <c:v>43742</c:v>
                </c:pt>
                <c:pt idx="1326">
                  <c:v>43741</c:v>
                </c:pt>
                <c:pt idx="1327">
                  <c:v>43740</c:v>
                </c:pt>
                <c:pt idx="1328">
                  <c:v>43739</c:v>
                </c:pt>
                <c:pt idx="1329">
                  <c:v>43738</c:v>
                </c:pt>
                <c:pt idx="1330">
                  <c:v>43737</c:v>
                </c:pt>
                <c:pt idx="1331">
                  <c:v>43736</c:v>
                </c:pt>
                <c:pt idx="1332">
                  <c:v>43735</c:v>
                </c:pt>
                <c:pt idx="1333">
                  <c:v>43734</c:v>
                </c:pt>
                <c:pt idx="1334">
                  <c:v>43733</c:v>
                </c:pt>
                <c:pt idx="1335">
                  <c:v>43732</c:v>
                </c:pt>
                <c:pt idx="1336">
                  <c:v>43731</c:v>
                </c:pt>
                <c:pt idx="1337">
                  <c:v>43730</c:v>
                </c:pt>
                <c:pt idx="1338">
                  <c:v>43729</c:v>
                </c:pt>
                <c:pt idx="1339">
                  <c:v>43728</c:v>
                </c:pt>
                <c:pt idx="1340">
                  <c:v>43727</c:v>
                </c:pt>
                <c:pt idx="1341">
                  <c:v>43726</c:v>
                </c:pt>
                <c:pt idx="1342">
                  <c:v>43725</c:v>
                </c:pt>
                <c:pt idx="1343">
                  <c:v>43724</c:v>
                </c:pt>
                <c:pt idx="1344">
                  <c:v>43723</c:v>
                </c:pt>
                <c:pt idx="1345">
                  <c:v>43722</c:v>
                </c:pt>
                <c:pt idx="1346">
                  <c:v>43721</c:v>
                </c:pt>
                <c:pt idx="1347">
                  <c:v>43720</c:v>
                </c:pt>
                <c:pt idx="1348">
                  <c:v>43719</c:v>
                </c:pt>
                <c:pt idx="1349">
                  <c:v>43718</c:v>
                </c:pt>
                <c:pt idx="1350">
                  <c:v>43717</c:v>
                </c:pt>
                <c:pt idx="1351">
                  <c:v>43716</c:v>
                </c:pt>
                <c:pt idx="1352">
                  <c:v>43715</c:v>
                </c:pt>
                <c:pt idx="1353">
                  <c:v>43714</c:v>
                </c:pt>
                <c:pt idx="1354">
                  <c:v>43713</c:v>
                </c:pt>
                <c:pt idx="1355">
                  <c:v>43712</c:v>
                </c:pt>
                <c:pt idx="1356">
                  <c:v>43711</c:v>
                </c:pt>
                <c:pt idx="1357">
                  <c:v>43710</c:v>
                </c:pt>
                <c:pt idx="1358">
                  <c:v>43709</c:v>
                </c:pt>
                <c:pt idx="1359">
                  <c:v>43708</c:v>
                </c:pt>
                <c:pt idx="1360">
                  <c:v>43707</c:v>
                </c:pt>
                <c:pt idx="1361">
                  <c:v>43706</c:v>
                </c:pt>
                <c:pt idx="1362">
                  <c:v>43705</c:v>
                </c:pt>
                <c:pt idx="1363">
                  <c:v>43704</c:v>
                </c:pt>
                <c:pt idx="1364">
                  <c:v>43703</c:v>
                </c:pt>
                <c:pt idx="1365">
                  <c:v>43702</c:v>
                </c:pt>
                <c:pt idx="1366">
                  <c:v>43701</c:v>
                </c:pt>
                <c:pt idx="1367">
                  <c:v>43700</c:v>
                </c:pt>
                <c:pt idx="1368">
                  <c:v>43699</c:v>
                </c:pt>
                <c:pt idx="1369">
                  <c:v>43698</c:v>
                </c:pt>
                <c:pt idx="1370">
                  <c:v>43697</c:v>
                </c:pt>
                <c:pt idx="1371">
                  <c:v>43696</c:v>
                </c:pt>
                <c:pt idx="1372">
                  <c:v>43695</c:v>
                </c:pt>
                <c:pt idx="1373">
                  <c:v>43694</c:v>
                </c:pt>
                <c:pt idx="1374">
                  <c:v>43693</c:v>
                </c:pt>
                <c:pt idx="1375">
                  <c:v>43692</c:v>
                </c:pt>
                <c:pt idx="1376">
                  <c:v>43691</c:v>
                </c:pt>
                <c:pt idx="1377">
                  <c:v>43690</c:v>
                </c:pt>
                <c:pt idx="1378">
                  <c:v>43689</c:v>
                </c:pt>
                <c:pt idx="1379">
                  <c:v>43688</c:v>
                </c:pt>
                <c:pt idx="1380">
                  <c:v>43687</c:v>
                </c:pt>
                <c:pt idx="1381">
                  <c:v>43686</c:v>
                </c:pt>
                <c:pt idx="1382">
                  <c:v>43685</c:v>
                </c:pt>
                <c:pt idx="1383">
                  <c:v>43684</c:v>
                </c:pt>
                <c:pt idx="1384">
                  <c:v>43683</c:v>
                </c:pt>
                <c:pt idx="1385">
                  <c:v>43682</c:v>
                </c:pt>
                <c:pt idx="1386">
                  <c:v>43681</c:v>
                </c:pt>
                <c:pt idx="1387">
                  <c:v>43680</c:v>
                </c:pt>
                <c:pt idx="1388">
                  <c:v>43679</c:v>
                </c:pt>
                <c:pt idx="1389">
                  <c:v>43678</c:v>
                </c:pt>
                <c:pt idx="1390">
                  <c:v>43677</c:v>
                </c:pt>
                <c:pt idx="1391">
                  <c:v>43676</c:v>
                </c:pt>
                <c:pt idx="1392">
                  <c:v>43675</c:v>
                </c:pt>
                <c:pt idx="1393">
                  <c:v>43674</c:v>
                </c:pt>
                <c:pt idx="1394">
                  <c:v>43673</c:v>
                </c:pt>
                <c:pt idx="1395">
                  <c:v>43672</c:v>
                </c:pt>
                <c:pt idx="1396">
                  <c:v>43671</c:v>
                </c:pt>
                <c:pt idx="1397">
                  <c:v>43670</c:v>
                </c:pt>
                <c:pt idx="1398">
                  <c:v>43669</c:v>
                </c:pt>
                <c:pt idx="1399">
                  <c:v>43668</c:v>
                </c:pt>
                <c:pt idx="1400">
                  <c:v>43667</c:v>
                </c:pt>
                <c:pt idx="1401">
                  <c:v>43666</c:v>
                </c:pt>
                <c:pt idx="1402">
                  <c:v>43665</c:v>
                </c:pt>
                <c:pt idx="1403">
                  <c:v>43664</c:v>
                </c:pt>
                <c:pt idx="1404">
                  <c:v>43663</c:v>
                </c:pt>
                <c:pt idx="1405">
                  <c:v>43662</c:v>
                </c:pt>
                <c:pt idx="1406">
                  <c:v>43661</c:v>
                </c:pt>
                <c:pt idx="1407">
                  <c:v>43660</c:v>
                </c:pt>
                <c:pt idx="1408">
                  <c:v>43659</c:v>
                </c:pt>
                <c:pt idx="1409">
                  <c:v>43658</c:v>
                </c:pt>
                <c:pt idx="1410">
                  <c:v>43657</c:v>
                </c:pt>
                <c:pt idx="1411">
                  <c:v>43656</c:v>
                </c:pt>
                <c:pt idx="1412">
                  <c:v>43655</c:v>
                </c:pt>
                <c:pt idx="1413">
                  <c:v>43654</c:v>
                </c:pt>
                <c:pt idx="1414">
                  <c:v>43653</c:v>
                </c:pt>
                <c:pt idx="1415">
                  <c:v>43652</c:v>
                </c:pt>
                <c:pt idx="1416">
                  <c:v>43651</c:v>
                </c:pt>
                <c:pt idx="1417">
                  <c:v>43650</c:v>
                </c:pt>
                <c:pt idx="1418">
                  <c:v>43649</c:v>
                </c:pt>
                <c:pt idx="1419">
                  <c:v>43648</c:v>
                </c:pt>
                <c:pt idx="1420">
                  <c:v>43647</c:v>
                </c:pt>
                <c:pt idx="1421">
                  <c:v>43646</c:v>
                </c:pt>
                <c:pt idx="1422">
                  <c:v>43645</c:v>
                </c:pt>
                <c:pt idx="1423">
                  <c:v>43644</c:v>
                </c:pt>
                <c:pt idx="1424">
                  <c:v>43643</c:v>
                </c:pt>
                <c:pt idx="1425">
                  <c:v>43642</c:v>
                </c:pt>
                <c:pt idx="1426">
                  <c:v>43641</c:v>
                </c:pt>
                <c:pt idx="1427">
                  <c:v>43640</c:v>
                </c:pt>
                <c:pt idx="1428">
                  <c:v>43639</c:v>
                </c:pt>
                <c:pt idx="1429">
                  <c:v>43638</c:v>
                </c:pt>
                <c:pt idx="1430">
                  <c:v>43637</c:v>
                </c:pt>
                <c:pt idx="1431">
                  <c:v>43636</c:v>
                </c:pt>
                <c:pt idx="1432">
                  <c:v>43635</c:v>
                </c:pt>
                <c:pt idx="1433">
                  <c:v>43634</c:v>
                </c:pt>
                <c:pt idx="1434">
                  <c:v>43633</c:v>
                </c:pt>
                <c:pt idx="1435">
                  <c:v>43632</c:v>
                </c:pt>
                <c:pt idx="1436">
                  <c:v>43631</c:v>
                </c:pt>
                <c:pt idx="1437">
                  <c:v>43630</c:v>
                </c:pt>
                <c:pt idx="1438">
                  <c:v>43629</c:v>
                </c:pt>
                <c:pt idx="1439">
                  <c:v>43628</c:v>
                </c:pt>
                <c:pt idx="1440">
                  <c:v>43627</c:v>
                </c:pt>
                <c:pt idx="1441">
                  <c:v>43626</c:v>
                </c:pt>
                <c:pt idx="1442">
                  <c:v>43625</c:v>
                </c:pt>
                <c:pt idx="1443">
                  <c:v>43624</c:v>
                </c:pt>
                <c:pt idx="1444">
                  <c:v>43623</c:v>
                </c:pt>
                <c:pt idx="1445">
                  <c:v>43622</c:v>
                </c:pt>
                <c:pt idx="1446">
                  <c:v>43621</c:v>
                </c:pt>
                <c:pt idx="1447">
                  <c:v>43620</c:v>
                </c:pt>
                <c:pt idx="1448">
                  <c:v>43619</c:v>
                </c:pt>
                <c:pt idx="1449">
                  <c:v>43618</c:v>
                </c:pt>
                <c:pt idx="1450">
                  <c:v>43617</c:v>
                </c:pt>
                <c:pt idx="1451">
                  <c:v>43616</c:v>
                </c:pt>
                <c:pt idx="1452">
                  <c:v>43615</c:v>
                </c:pt>
                <c:pt idx="1453">
                  <c:v>43614</c:v>
                </c:pt>
                <c:pt idx="1454">
                  <c:v>43613</c:v>
                </c:pt>
                <c:pt idx="1455">
                  <c:v>43612</c:v>
                </c:pt>
                <c:pt idx="1456">
                  <c:v>43611</c:v>
                </c:pt>
                <c:pt idx="1457">
                  <c:v>43610</c:v>
                </c:pt>
                <c:pt idx="1458">
                  <c:v>43609</c:v>
                </c:pt>
                <c:pt idx="1459">
                  <c:v>43608</c:v>
                </c:pt>
                <c:pt idx="1460">
                  <c:v>43607</c:v>
                </c:pt>
                <c:pt idx="1461">
                  <c:v>43606</c:v>
                </c:pt>
                <c:pt idx="1462">
                  <c:v>43605</c:v>
                </c:pt>
                <c:pt idx="1463">
                  <c:v>43604</c:v>
                </c:pt>
                <c:pt idx="1464">
                  <c:v>43603</c:v>
                </c:pt>
                <c:pt idx="1465">
                  <c:v>43602</c:v>
                </c:pt>
                <c:pt idx="1466">
                  <c:v>43601</c:v>
                </c:pt>
                <c:pt idx="1467">
                  <c:v>43600</c:v>
                </c:pt>
                <c:pt idx="1468">
                  <c:v>43599</c:v>
                </c:pt>
                <c:pt idx="1469">
                  <c:v>43598</c:v>
                </c:pt>
                <c:pt idx="1470">
                  <c:v>43597</c:v>
                </c:pt>
                <c:pt idx="1471">
                  <c:v>43596</c:v>
                </c:pt>
                <c:pt idx="1472">
                  <c:v>43595</c:v>
                </c:pt>
                <c:pt idx="1473">
                  <c:v>43594</c:v>
                </c:pt>
                <c:pt idx="1474">
                  <c:v>43593</c:v>
                </c:pt>
                <c:pt idx="1475">
                  <c:v>43592</c:v>
                </c:pt>
                <c:pt idx="1476">
                  <c:v>43591</c:v>
                </c:pt>
                <c:pt idx="1477">
                  <c:v>43590</c:v>
                </c:pt>
                <c:pt idx="1478">
                  <c:v>43589</c:v>
                </c:pt>
                <c:pt idx="1479">
                  <c:v>43588</c:v>
                </c:pt>
                <c:pt idx="1480">
                  <c:v>43587</c:v>
                </c:pt>
                <c:pt idx="1481">
                  <c:v>43586</c:v>
                </c:pt>
                <c:pt idx="1482">
                  <c:v>43585</c:v>
                </c:pt>
                <c:pt idx="1483">
                  <c:v>43584</c:v>
                </c:pt>
                <c:pt idx="1484">
                  <c:v>43583</c:v>
                </c:pt>
                <c:pt idx="1485">
                  <c:v>43582</c:v>
                </c:pt>
                <c:pt idx="1486">
                  <c:v>43581</c:v>
                </c:pt>
                <c:pt idx="1487">
                  <c:v>43580</c:v>
                </c:pt>
                <c:pt idx="1488">
                  <c:v>43579</c:v>
                </c:pt>
                <c:pt idx="1489">
                  <c:v>43578</c:v>
                </c:pt>
                <c:pt idx="1490">
                  <c:v>43577</c:v>
                </c:pt>
                <c:pt idx="1491">
                  <c:v>43576</c:v>
                </c:pt>
                <c:pt idx="1492">
                  <c:v>43575</c:v>
                </c:pt>
                <c:pt idx="1493">
                  <c:v>43574</c:v>
                </c:pt>
                <c:pt idx="1494">
                  <c:v>43573</c:v>
                </c:pt>
                <c:pt idx="1495">
                  <c:v>43572</c:v>
                </c:pt>
                <c:pt idx="1496">
                  <c:v>43571</c:v>
                </c:pt>
                <c:pt idx="1497">
                  <c:v>43570</c:v>
                </c:pt>
                <c:pt idx="1498">
                  <c:v>43569</c:v>
                </c:pt>
                <c:pt idx="1499">
                  <c:v>43568</c:v>
                </c:pt>
                <c:pt idx="1500">
                  <c:v>43567</c:v>
                </c:pt>
                <c:pt idx="1501">
                  <c:v>43566</c:v>
                </c:pt>
                <c:pt idx="1502">
                  <c:v>43565</c:v>
                </c:pt>
                <c:pt idx="1503">
                  <c:v>43564</c:v>
                </c:pt>
                <c:pt idx="1504">
                  <c:v>43563</c:v>
                </c:pt>
                <c:pt idx="1505">
                  <c:v>43562</c:v>
                </c:pt>
                <c:pt idx="1506">
                  <c:v>43561</c:v>
                </c:pt>
                <c:pt idx="1507">
                  <c:v>43560</c:v>
                </c:pt>
                <c:pt idx="1508">
                  <c:v>43559</c:v>
                </c:pt>
                <c:pt idx="1509">
                  <c:v>43558</c:v>
                </c:pt>
                <c:pt idx="1510">
                  <c:v>43557</c:v>
                </c:pt>
                <c:pt idx="1511">
                  <c:v>43556</c:v>
                </c:pt>
                <c:pt idx="1512">
                  <c:v>43555</c:v>
                </c:pt>
                <c:pt idx="1513">
                  <c:v>43554</c:v>
                </c:pt>
                <c:pt idx="1514">
                  <c:v>43553</c:v>
                </c:pt>
                <c:pt idx="1515">
                  <c:v>43552</c:v>
                </c:pt>
                <c:pt idx="1516">
                  <c:v>43551</c:v>
                </c:pt>
                <c:pt idx="1517">
                  <c:v>43550</c:v>
                </c:pt>
                <c:pt idx="1518">
                  <c:v>43549</c:v>
                </c:pt>
                <c:pt idx="1519">
                  <c:v>43548</c:v>
                </c:pt>
                <c:pt idx="1520">
                  <c:v>43547</c:v>
                </c:pt>
                <c:pt idx="1521">
                  <c:v>43546</c:v>
                </c:pt>
                <c:pt idx="1522">
                  <c:v>43545</c:v>
                </c:pt>
                <c:pt idx="1523">
                  <c:v>43544</c:v>
                </c:pt>
                <c:pt idx="1524">
                  <c:v>43543</c:v>
                </c:pt>
                <c:pt idx="1525">
                  <c:v>43542</c:v>
                </c:pt>
                <c:pt idx="1526">
                  <c:v>43541</c:v>
                </c:pt>
                <c:pt idx="1527">
                  <c:v>43540</c:v>
                </c:pt>
                <c:pt idx="1528">
                  <c:v>43539</c:v>
                </c:pt>
                <c:pt idx="1529">
                  <c:v>43538</c:v>
                </c:pt>
                <c:pt idx="1530">
                  <c:v>43537</c:v>
                </c:pt>
                <c:pt idx="1531">
                  <c:v>43536</c:v>
                </c:pt>
                <c:pt idx="1532">
                  <c:v>43535</c:v>
                </c:pt>
                <c:pt idx="1533">
                  <c:v>43534</c:v>
                </c:pt>
                <c:pt idx="1534">
                  <c:v>43533</c:v>
                </c:pt>
                <c:pt idx="1535">
                  <c:v>43532</c:v>
                </c:pt>
                <c:pt idx="1536">
                  <c:v>43531</c:v>
                </c:pt>
                <c:pt idx="1537">
                  <c:v>43530</c:v>
                </c:pt>
                <c:pt idx="1538">
                  <c:v>43529</c:v>
                </c:pt>
                <c:pt idx="1539">
                  <c:v>43528</c:v>
                </c:pt>
                <c:pt idx="1540">
                  <c:v>43527</c:v>
                </c:pt>
                <c:pt idx="1541">
                  <c:v>43526</c:v>
                </c:pt>
                <c:pt idx="1542">
                  <c:v>43525</c:v>
                </c:pt>
                <c:pt idx="1543">
                  <c:v>43524</c:v>
                </c:pt>
                <c:pt idx="1544">
                  <c:v>43523</c:v>
                </c:pt>
                <c:pt idx="1545">
                  <c:v>43522</c:v>
                </c:pt>
                <c:pt idx="1546">
                  <c:v>43521</c:v>
                </c:pt>
                <c:pt idx="1547">
                  <c:v>43520</c:v>
                </c:pt>
                <c:pt idx="1548">
                  <c:v>43519</c:v>
                </c:pt>
                <c:pt idx="1549">
                  <c:v>43518</c:v>
                </c:pt>
                <c:pt idx="1550">
                  <c:v>43517</c:v>
                </c:pt>
                <c:pt idx="1551">
                  <c:v>43516</c:v>
                </c:pt>
                <c:pt idx="1552">
                  <c:v>43515</c:v>
                </c:pt>
                <c:pt idx="1553">
                  <c:v>43514</c:v>
                </c:pt>
                <c:pt idx="1554">
                  <c:v>43513</c:v>
                </c:pt>
                <c:pt idx="1555">
                  <c:v>43512</c:v>
                </c:pt>
                <c:pt idx="1556">
                  <c:v>43511</c:v>
                </c:pt>
                <c:pt idx="1557">
                  <c:v>43510</c:v>
                </c:pt>
                <c:pt idx="1558">
                  <c:v>43509</c:v>
                </c:pt>
                <c:pt idx="1559">
                  <c:v>43508</c:v>
                </c:pt>
                <c:pt idx="1560">
                  <c:v>43507</c:v>
                </c:pt>
                <c:pt idx="1561">
                  <c:v>43506</c:v>
                </c:pt>
                <c:pt idx="1562">
                  <c:v>43505</c:v>
                </c:pt>
                <c:pt idx="1563">
                  <c:v>43504</c:v>
                </c:pt>
                <c:pt idx="1564">
                  <c:v>43503</c:v>
                </c:pt>
                <c:pt idx="1565">
                  <c:v>43502</c:v>
                </c:pt>
                <c:pt idx="1566">
                  <c:v>43501</c:v>
                </c:pt>
                <c:pt idx="1567">
                  <c:v>43500</c:v>
                </c:pt>
                <c:pt idx="1568">
                  <c:v>43499</c:v>
                </c:pt>
                <c:pt idx="1569">
                  <c:v>43498</c:v>
                </c:pt>
                <c:pt idx="1570">
                  <c:v>43497</c:v>
                </c:pt>
                <c:pt idx="1571">
                  <c:v>43496</c:v>
                </c:pt>
                <c:pt idx="1572">
                  <c:v>43495</c:v>
                </c:pt>
                <c:pt idx="1573">
                  <c:v>43494</c:v>
                </c:pt>
                <c:pt idx="1574">
                  <c:v>43493</c:v>
                </c:pt>
                <c:pt idx="1575">
                  <c:v>43492</c:v>
                </c:pt>
                <c:pt idx="1576">
                  <c:v>43491</c:v>
                </c:pt>
                <c:pt idx="1577">
                  <c:v>43490</c:v>
                </c:pt>
                <c:pt idx="1578">
                  <c:v>43489</c:v>
                </c:pt>
                <c:pt idx="1579">
                  <c:v>43488</c:v>
                </c:pt>
                <c:pt idx="1580">
                  <c:v>43487</c:v>
                </c:pt>
                <c:pt idx="1581">
                  <c:v>43486</c:v>
                </c:pt>
                <c:pt idx="1582">
                  <c:v>43485</c:v>
                </c:pt>
                <c:pt idx="1583">
                  <c:v>43484</c:v>
                </c:pt>
                <c:pt idx="1584">
                  <c:v>43483</c:v>
                </c:pt>
                <c:pt idx="1585">
                  <c:v>43482</c:v>
                </c:pt>
                <c:pt idx="1586">
                  <c:v>43481</c:v>
                </c:pt>
                <c:pt idx="1587">
                  <c:v>43480</c:v>
                </c:pt>
                <c:pt idx="1588">
                  <c:v>43479</c:v>
                </c:pt>
                <c:pt idx="1589">
                  <c:v>43478</c:v>
                </c:pt>
                <c:pt idx="1590">
                  <c:v>43477</c:v>
                </c:pt>
                <c:pt idx="1591">
                  <c:v>43476</c:v>
                </c:pt>
                <c:pt idx="1592">
                  <c:v>43475</c:v>
                </c:pt>
                <c:pt idx="1593">
                  <c:v>43474</c:v>
                </c:pt>
                <c:pt idx="1594">
                  <c:v>43473</c:v>
                </c:pt>
                <c:pt idx="1595">
                  <c:v>43472</c:v>
                </c:pt>
                <c:pt idx="1596">
                  <c:v>43471</c:v>
                </c:pt>
                <c:pt idx="1597">
                  <c:v>43470</c:v>
                </c:pt>
                <c:pt idx="1598">
                  <c:v>43469</c:v>
                </c:pt>
                <c:pt idx="1599">
                  <c:v>43468</c:v>
                </c:pt>
                <c:pt idx="1600">
                  <c:v>43467</c:v>
                </c:pt>
                <c:pt idx="1601">
                  <c:v>43466</c:v>
                </c:pt>
              </c:numCache>
            </c:numRef>
          </c:cat>
          <c:val>
            <c:numRef>
              <c:f>Worksheet!$C$4:$C$1605</c:f>
              <c:numCache>
                <c:formatCode>General</c:formatCode>
                <c:ptCount val="1602"/>
                <c:pt idx="0">
                  <c:v>122165.83333333333</c:v>
                </c:pt>
                <c:pt idx="1">
                  <c:v>122250.83333333333</c:v>
                </c:pt>
                <c:pt idx="2">
                  <c:v>122127.66666666667</c:v>
                </c:pt>
                <c:pt idx="3">
                  <c:v>122911</c:v>
                </c:pt>
                <c:pt idx="4">
                  <c:v>122771.33333333333</c:v>
                </c:pt>
                <c:pt idx="5">
                  <c:v>120659</c:v>
                </c:pt>
                <c:pt idx="6">
                  <c:v>120148.33333333333</c:v>
                </c:pt>
                <c:pt idx="7">
                  <c:v>120215.33333333333</c:v>
                </c:pt>
                <c:pt idx="8">
                  <c:v>120240.66666666667</c:v>
                </c:pt>
                <c:pt idx="9">
                  <c:v>120313.16666666667</c:v>
                </c:pt>
                <c:pt idx="10">
                  <c:v>121836.5</c:v>
                </c:pt>
                <c:pt idx="11">
                  <c:v>122312.5</c:v>
                </c:pt>
                <c:pt idx="12">
                  <c:v>120190.5</c:v>
                </c:pt>
                <c:pt idx="13">
                  <c:v>120438.5</c:v>
                </c:pt>
                <c:pt idx="14">
                  <c:v>121152.33333333333</c:v>
                </c:pt>
                <c:pt idx="15">
                  <c:v>121678.83333333333</c:v>
                </c:pt>
                <c:pt idx="16">
                  <c:v>121864.83333333333</c:v>
                </c:pt>
                <c:pt idx="17">
                  <c:v>122420</c:v>
                </c:pt>
                <c:pt idx="18">
                  <c:v>122475.83333333333</c:v>
                </c:pt>
                <c:pt idx="19">
                  <c:v>120256.5</c:v>
                </c:pt>
                <c:pt idx="20">
                  <c:v>120250.5</c:v>
                </c:pt>
                <c:pt idx="21">
                  <c:v>120394.83333333333</c:v>
                </c:pt>
                <c:pt idx="22">
                  <c:v>120266.16666666667</c:v>
                </c:pt>
                <c:pt idx="23">
                  <c:v>121043</c:v>
                </c:pt>
                <c:pt idx="24">
                  <c:v>122434.16666666667</c:v>
                </c:pt>
                <c:pt idx="25">
                  <c:v>122301.83333333333</c:v>
                </c:pt>
                <c:pt idx="26">
                  <c:v>119494.33333333333</c:v>
                </c:pt>
                <c:pt idx="27">
                  <c:v>119173.66666666667</c:v>
                </c:pt>
                <c:pt idx="28">
                  <c:v>119761.5</c:v>
                </c:pt>
                <c:pt idx="29">
                  <c:v>119351.33333333333</c:v>
                </c:pt>
                <c:pt idx="30">
                  <c:v>119832.66666666667</c:v>
                </c:pt>
                <c:pt idx="31">
                  <c:v>120937</c:v>
                </c:pt>
                <c:pt idx="32">
                  <c:v>120880.5</c:v>
                </c:pt>
                <c:pt idx="33">
                  <c:v>118448</c:v>
                </c:pt>
                <c:pt idx="34">
                  <c:v>117931.16666666667</c:v>
                </c:pt>
                <c:pt idx="35">
                  <c:v>118073.66666666667</c:v>
                </c:pt>
                <c:pt idx="36">
                  <c:v>117243</c:v>
                </c:pt>
                <c:pt idx="37">
                  <c:v>116907.16666666667</c:v>
                </c:pt>
                <c:pt idx="38">
                  <c:v>117809.83333333333</c:v>
                </c:pt>
                <c:pt idx="39">
                  <c:v>117178.33333333333</c:v>
                </c:pt>
                <c:pt idx="40">
                  <c:v>114571.83333333333</c:v>
                </c:pt>
                <c:pt idx="41">
                  <c:v>113950</c:v>
                </c:pt>
                <c:pt idx="42">
                  <c:v>114242.5</c:v>
                </c:pt>
                <c:pt idx="43">
                  <c:v>113787</c:v>
                </c:pt>
                <c:pt idx="44">
                  <c:v>113493.5</c:v>
                </c:pt>
                <c:pt idx="45">
                  <c:v>114637.5</c:v>
                </c:pt>
                <c:pt idx="46">
                  <c:v>114578</c:v>
                </c:pt>
                <c:pt idx="47">
                  <c:v>112466</c:v>
                </c:pt>
                <c:pt idx="48">
                  <c:v>111750.5</c:v>
                </c:pt>
                <c:pt idx="49">
                  <c:v>112548.83333333333</c:v>
                </c:pt>
                <c:pt idx="50">
                  <c:v>111728.66666666667</c:v>
                </c:pt>
                <c:pt idx="51">
                  <c:v>112117.66666666667</c:v>
                </c:pt>
                <c:pt idx="52">
                  <c:v>113207.5</c:v>
                </c:pt>
                <c:pt idx="53">
                  <c:v>113702.16666666667</c:v>
                </c:pt>
                <c:pt idx="54">
                  <c:v>111441.83333333333</c:v>
                </c:pt>
                <c:pt idx="55">
                  <c:v>110796.33333333333</c:v>
                </c:pt>
                <c:pt idx="56">
                  <c:v>111827.5</c:v>
                </c:pt>
                <c:pt idx="57">
                  <c:v>111176.66666666667</c:v>
                </c:pt>
                <c:pt idx="58">
                  <c:v>110890.16666666667</c:v>
                </c:pt>
                <c:pt idx="59">
                  <c:v>111960</c:v>
                </c:pt>
                <c:pt idx="60">
                  <c:v>112820</c:v>
                </c:pt>
                <c:pt idx="61">
                  <c:v>110887.33333333333</c:v>
                </c:pt>
                <c:pt idx="62">
                  <c:v>111028.33333333333</c:v>
                </c:pt>
                <c:pt idx="63">
                  <c:v>111666.83333333333</c:v>
                </c:pt>
                <c:pt idx="64">
                  <c:v>111982.83333333333</c:v>
                </c:pt>
                <c:pt idx="65">
                  <c:v>111422.83333333333</c:v>
                </c:pt>
                <c:pt idx="66">
                  <c:v>111729.16666666667</c:v>
                </c:pt>
                <c:pt idx="67">
                  <c:v>112053.33333333333</c:v>
                </c:pt>
                <c:pt idx="68">
                  <c:v>109792.5</c:v>
                </c:pt>
                <c:pt idx="69">
                  <c:v>109571</c:v>
                </c:pt>
                <c:pt idx="70">
                  <c:v>109508.66666666667</c:v>
                </c:pt>
                <c:pt idx="71">
                  <c:v>109032.83333333333</c:v>
                </c:pt>
                <c:pt idx="72">
                  <c:v>108828.16666666667</c:v>
                </c:pt>
                <c:pt idx="73">
                  <c:v>109498.16666666667</c:v>
                </c:pt>
                <c:pt idx="74">
                  <c:v>109792.66666666667</c:v>
                </c:pt>
                <c:pt idx="75">
                  <c:v>107838.33333333333</c:v>
                </c:pt>
                <c:pt idx="76">
                  <c:v>108039.16666666667</c:v>
                </c:pt>
                <c:pt idx="77">
                  <c:v>108807.66666666667</c:v>
                </c:pt>
                <c:pt idx="78">
                  <c:v>109377</c:v>
                </c:pt>
                <c:pt idx="79">
                  <c:v>109225.16666666667</c:v>
                </c:pt>
                <c:pt idx="80">
                  <c:v>109930.33333333333</c:v>
                </c:pt>
                <c:pt idx="81">
                  <c:v>110221.16666666667</c:v>
                </c:pt>
                <c:pt idx="82">
                  <c:v>108416.5</c:v>
                </c:pt>
                <c:pt idx="83">
                  <c:v>108814.66666666667</c:v>
                </c:pt>
                <c:pt idx="84">
                  <c:v>108548.83333333333</c:v>
                </c:pt>
                <c:pt idx="85">
                  <c:v>108155</c:v>
                </c:pt>
                <c:pt idx="86">
                  <c:v>108118.66666666667</c:v>
                </c:pt>
                <c:pt idx="87">
                  <c:v>108921.5</c:v>
                </c:pt>
                <c:pt idx="88">
                  <c:v>108879.66666666667</c:v>
                </c:pt>
                <c:pt idx="89">
                  <c:v>107378.16666666667</c:v>
                </c:pt>
                <c:pt idx="90">
                  <c:v>107780.16666666667</c:v>
                </c:pt>
                <c:pt idx="91">
                  <c:v>108509.66666666667</c:v>
                </c:pt>
                <c:pt idx="92">
                  <c:v>108494.16666666667</c:v>
                </c:pt>
                <c:pt idx="93">
                  <c:v>107973.33333333333</c:v>
                </c:pt>
                <c:pt idx="94">
                  <c:v>108925.16666666667</c:v>
                </c:pt>
                <c:pt idx="95">
                  <c:v>108166.33333333333</c:v>
                </c:pt>
                <c:pt idx="96">
                  <c:v>106438.16666666667</c:v>
                </c:pt>
                <c:pt idx="97">
                  <c:v>107098.66666666667</c:v>
                </c:pt>
                <c:pt idx="98">
                  <c:v>108815.16666666667</c:v>
                </c:pt>
                <c:pt idx="99">
                  <c:v>109896.66666666667</c:v>
                </c:pt>
                <c:pt idx="100">
                  <c:v>109779.33333333333</c:v>
                </c:pt>
                <c:pt idx="101">
                  <c:v>111032.5</c:v>
                </c:pt>
                <c:pt idx="102">
                  <c:v>110661.33333333333</c:v>
                </c:pt>
                <c:pt idx="103">
                  <c:v>108218.83333333333</c:v>
                </c:pt>
                <c:pt idx="104">
                  <c:v>106971.66666666667</c:v>
                </c:pt>
                <c:pt idx="105">
                  <c:v>106355.16666666667</c:v>
                </c:pt>
                <c:pt idx="106">
                  <c:v>105848.83333333333</c:v>
                </c:pt>
                <c:pt idx="107">
                  <c:v>104813.5</c:v>
                </c:pt>
                <c:pt idx="108">
                  <c:v>105608</c:v>
                </c:pt>
                <c:pt idx="109">
                  <c:v>105381</c:v>
                </c:pt>
                <c:pt idx="110">
                  <c:v>103572</c:v>
                </c:pt>
                <c:pt idx="111">
                  <c:v>104113.33333333333</c:v>
                </c:pt>
                <c:pt idx="112">
                  <c:v>104813.83333333333</c:v>
                </c:pt>
                <c:pt idx="113">
                  <c:v>104859</c:v>
                </c:pt>
                <c:pt idx="114">
                  <c:v>104537.83333333333</c:v>
                </c:pt>
                <c:pt idx="115">
                  <c:v>105085</c:v>
                </c:pt>
                <c:pt idx="116">
                  <c:v>104071.5</c:v>
                </c:pt>
                <c:pt idx="117">
                  <c:v>101237.83333333333</c:v>
                </c:pt>
                <c:pt idx="118">
                  <c:v>101670.66666666667</c:v>
                </c:pt>
                <c:pt idx="119">
                  <c:v>102573.33333333333</c:v>
                </c:pt>
                <c:pt idx="120">
                  <c:v>102993.5</c:v>
                </c:pt>
                <c:pt idx="121">
                  <c:v>103312.33333333333</c:v>
                </c:pt>
                <c:pt idx="122">
                  <c:v>104948.16666666667</c:v>
                </c:pt>
                <c:pt idx="123">
                  <c:v>105482.83333333333</c:v>
                </c:pt>
                <c:pt idx="124">
                  <c:v>103554.66666666667</c:v>
                </c:pt>
                <c:pt idx="125">
                  <c:v>103931.83333333333</c:v>
                </c:pt>
                <c:pt idx="126">
                  <c:v>104395.83333333333</c:v>
                </c:pt>
                <c:pt idx="127">
                  <c:v>104304.83333333333</c:v>
                </c:pt>
                <c:pt idx="128">
                  <c:v>104413.33333333333</c:v>
                </c:pt>
                <c:pt idx="129">
                  <c:v>105657</c:v>
                </c:pt>
                <c:pt idx="130">
                  <c:v>105836</c:v>
                </c:pt>
                <c:pt idx="131">
                  <c:v>104032</c:v>
                </c:pt>
                <c:pt idx="132">
                  <c:v>103924</c:v>
                </c:pt>
                <c:pt idx="133">
                  <c:v>104424.83333333333</c:v>
                </c:pt>
                <c:pt idx="134">
                  <c:v>104394.16666666667</c:v>
                </c:pt>
                <c:pt idx="135">
                  <c:v>103930</c:v>
                </c:pt>
                <c:pt idx="136">
                  <c:v>103877.5</c:v>
                </c:pt>
                <c:pt idx="137">
                  <c:v>101279.5</c:v>
                </c:pt>
                <c:pt idx="138">
                  <c:v>100527.83333333333</c:v>
                </c:pt>
                <c:pt idx="139">
                  <c:v>99652.333333333328</c:v>
                </c:pt>
                <c:pt idx="140">
                  <c:v>98577</c:v>
                </c:pt>
                <c:pt idx="141">
                  <c:v>96729.666666666672</c:v>
                </c:pt>
                <c:pt idx="142">
                  <c:v>92378.666666666672</c:v>
                </c:pt>
                <c:pt idx="143">
                  <c:v>92552.333333333328</c:v>
                </c:pt>
                <c:pt idx="144">
                  <c:v>91689.5</c:v>
                </c:pt>
                <c:pt idx="145">
                  <c:v>92018.5</c:v>
                </c:pt>
                <c:pt idx="146">
                  <c:v>93162.333333333328</c:v>
                </c:pt>
                <c:pt idx="147">
                  <c:v>95336.166666666672</c:v>
                </c:pt>
                <c:pt idx="148">
                  <c:v>100110.5</c:v>
                </c:pt>
                <c:pt idx="149">
                  <c:v>102487.16666666667</c:v>
                </c:pt>
                <c:pt idx="150">
                  <c:v>102886</c:v>
                </c:pt>
                <c:pt idx="151">
                  <c:v>104085.33333333333</c:v>
                </c:pt>
                <c:pt idx="152">
                  <c:v>104368.16666666667</c:v>
                </c:pt>
                <c:pt idx="153">
                  <c:v>104228</c:v>
                </c:pt>
                <c:pt idx="154">
                  <c:v>104164</c:v>
                </c:pt>
                <c:pt idx="155">
                  <c:v>104614.66666666667</c:v>
                </c:pt>
                <c:pt idx="156">
                  <c:v>103830.5</c:v>
                </c:pt>
                <c:pt idx="157">
                  <c:v>100971.5</c:v>
                </c:pt>
                <c:pt idx="158">
                  <c:v>100986.5</c:v>
                </c:pt>
                <c:pt idx="159">
                  <c:v>101763.5</c:v>
                </c:pt>
                <c:pt idx="160">
                  <c:v>101588.5</c:v>
                </c:pt>
                <c:pt idx="161">
                  <c:v>101222.5</c:v>
                </c:pt>
                <c:pt idx="162">
                  <c:v>101947.5</c:v>
                </c:pt>
                <c:pt idx="163">
                  <c:v>101929.5</c:v>
                </c:pt>
                <c:pt idx="164">
                  <c:v>99305</c:v>
                </c:pt>
                <c:pt idx="165">
                  <c:v>98641.833333333328</c:v>
                </c:pt>
                <c:pt idx="166">
                  <c:v>99030.166666666672</c:v>
                </c:pt>
                <c:pt idx="167">
                  <c:v>98942.166666666672</c:v>
                </c:pt>
                <c:pt idx="168">
                  <c:v>98793.5</c:v>
                </c:pt>
                <c:pt idx="169">
                  <c:v>100116.16666666667</c:v>
                </c:pt>
                <c:pt idx="170">
                  <c:v>100953.66666666667</c:v>
                </c:pt>
                <c:pt idx="171">
                  <c:v>98871.166666666672</c:v>
                </c:pt>
                <c:pt idx="172">
                  <c:v>97248.666666666672</c:v>
                </c:pt>
                <c:pt idx="173">
                  <c:v>95917</c:v>
                </c:pt>
                <c:pt idx="174">
                  <c:v>96606.166666666672</c:v>
                </c:pt>
                <c:pt idx="175">
                  <c:v>96816</c:v>
                </c:pt>
                <c:pt idx="176">
                  <c:v>97749.5</c:v>
                </c:pt>
                <c:pt idx="177">
                  <c:v>98445.833333333328</c:v>
                </c:pt>
                <c:pt idx="178">
                  <c:v>98490.666666666672</c:v>
                </c:pt>
                <c:pt idx="179">
                  <c:v>101325.66666666667</c:v>
                </c:pt>
                <c:pt idx="180">
                  <c:v>101691.33333333333</c:v>
                </c:pt>
                <c:pt idx="181">
                  <c:v>101620</c:v>
                </c:pt>
                <c:pt idx="182">
                  <c:v>101506.66666666667</c:v>
                </c:pt>
                <c:pt idx="183">
                  <c:v>102421.83333333333</c:v>
                </c:pt>
                <c:pt idx="184">
                  <c:v>102601.16666666667</c:v>
                </c:pt>
                <c:pt idx="185">
                  <c:v>100029.83333333333</c:v>
                </c:pt>
                <c:pt idx="186">
                  <c:v>99858.166666666672</c:v>
                </c:pt>
                <c:pt idx="187">
                  <c:v>100029.16666666667</c:v>
                </c:pt>
                <c:pt idx="188">
                  <c:v>99894.5</c:v>
                </c:pt>
                <c:pt idx="189">
                  <c:v>99809.166666666672</c:v>
                </c:pt>
                <c:pt idx="190">
                  <c:v>100740.33333333333</c:v>
                </c:pt>
                <c:pt idx="191">
                  <c:v>101201.5</c:v>
                </c:pt>
                <c:pt idx="192">
                  <c:v>99366.666666666672</c:v>
                </c:pt>
                <c:pt idx="193">
                  <c:v>100060.66666666667</c:v>
                </c:pt>
                <c:pt idx="194">
                  <c:v>100991.16666666667</c:v>
                </c:pt>
                <c:pt idx="195">
                  <c:v>101315.66666666667</c:v>
                </c:pt>
                <c:pt idx="196">
                  <c:v>101271.83333333333</c:v>
                </c:pt>
                <c:pt idx="197">
                  <c:v>102014.5</c:v>
                </c:pt>
                <c:pt idx="198">
                  <c:v>102601.5</c:v>
                </c:pt>
                <c:pt idx="199">
                  <c:v>100906.66666666667</c:v>
                </c:pt>
                <c:pt idx="200">
                  <c:v>101768</c:v>
                </c:pt>
                <c:pt idx="201">
                  <c:v>103151.83333333333</c:v>
                </c:pt>
                <c:pt idx="202">
                  <c:v>104344.16666666667</c:v>
                </c:pt>
                <c:pt idx="203">
                  <c:v>105142.83333333333</c:v>
                </c:pt>
                <c:pt idx="204">
                  <c:v>106378.83333333333</c:v>
                </c:pt>
                <c:pt idx="205">
                  <c:v>106663</c:v>
                </c:pt>
                <c:pt idx="206">
                  <c:v>104416.83333333333</c:v>
                </c:pt>
                <c:pt idx="207">
                  <c:v>104215.16666666667</c:v>
                </c:pt>
                <c:pt idx="208">
                  <c:v>104640</c:v>
                </c:pt>
                <c:pt idx="209">
                  <c:v>104985.5</c:v>
                </c:pt>
                <c:pt idx="210">
                  <c:v>105115.66666666667</c:v>
                </c:pt>
                <c:pt idx="211">
                  <c:v>106140.5</c:v>
                </c:pt>
                <c:pt idx="212">
                  <c:v>106565.83333333333</c:v>
                </c:pt>
                <c:pt idx="213">
                  <c:v>104602.33333333333</c:v>
                </c:pt>
                <c:pt idx="214">
                  <c:v>104782.66666666667</c:v>
                </c:pt>
                <c:pt idx="215">
                  <c:v>105234.66666666667</c:v>
                </c:pt>
                <c:pt idx="216">
                  <c:v>105635.33333333333</c:v>
                </c:pt>
                <c:pt idx="217">
                  <c:v>105941</c:v>
                </c:pt>
                <c:pt idx="218">
                  <c:v>107042.83333333333</c:v>
                </c:pt>
                <c:pt idx="219">
                  <c:v>107471.16666666667</c:v>
                </c:pt>
                <c:pt idx="220">
                  <c:v>105735.16666666667</c:v>
                </c:pt>
                <c:pt idx="221">
                  <c:v>106665.16666666667</c:v>
                </c:pt>
                <c:pt idx="222">
                  <c:v>107795.33333333333</c:v>
                </c:pt>
                <c:pt idx="223">
                  <c:v>107999</c:v>
                </c:pt>
                <c:pt idx="224">
                  <c:v>107020.66666666667</c:v>
                </c:pt>
                <c:pt idx="225">
                  <c:v>106854.33333333333</c:v>
                </c:pt>
                <c:pt idx="226">
                  <c:v>105675.5</c:v>
                </c:pt>
                <c:pt idx="227">
                  <c:v>102291.83333333333</c:v>
                </c:pt>
                <c:pt idx="228">
                  <c:v>101175</c:v>
                </c:pt>
                <c:pt idx="229">
                  <c:v>100644.5</c:v>
                </c:pt>
                <c:pt idx="230">
                  <c:v>101004.83333333333</c:v>
                </c:pt>
                <c:pt idx="231">
                  <c:v>101648.83333333333</c:v>
                </c:pt>
                <c:pt idx="232">
                  <c:v>103250.33333333333</c:v>
                </c:pt>
                <c:pt idx="233">
                  <c:v>103660.83333333333</c:v>
                </c:pt>
                <c:pt idx="234">
                  <c:v>101744.33333333333</c:v>
                </c:pt>
                <c:pt idx="235">
                  <c:v>102586.5</c:v>
                </c:pt>
                <c:pt idx="236">
                  <c:v>103334.5</c:v>
                </c:pt>
                <c:pt idx="237">
                  <c:v>103532.66666666667</c:v>
                </c:pt>
                <c:pt idx="238">
                  <c:v>103502</c:v>
                </c:pt>
                <c:pt idx="239">
                  <c:v>103906.16666666667</c:v>
                </c:pt>
                <c:pt idx="240">
                  <c:v>103886.16666666667</c:v>
                </c:pt>
                <c:pt idx="241">
                  <c:v>101121.83333333333</c:v>
                </c:pt>
                <c:pt idx="242">
                  <c:v>100769.83333333333</c:v>
                </c:pt>
                <c:pt idx="243">
                  <c:v>101199.33333333333</c:v>
                </c:pt>
                <c:pt idx="244">
                  <c:v>101088</c:v>
                </c:pt>
                <c:pt idx="245">
                  <c:v>101622.33333333333</c:v>
                </c:pt>
                <c:pt idx="246">
                  <c:v>102687.5</c:v>
                </c:pt>
                <c:pt idx="247">
                  <c:v>102865.83333333333</c:v>
                </c:pt>
                <c:pt idx="248">
                  <c:v>100845.66666666667</c:v>
                </c:pt>
                <c:pt idx="249">
                  <c:v>100822.66666666667</c:v>
                </c:pt>
                <c:pt idx="250">
                  <c:v>101374.16666666667</c:v>
                </c:pt>
                <c:pt idx="251">
                  <c:v>101544</c:v>
                </c:pt>
                <c:pt idx="252">
                  <c:v>101258.66666666667</c:v>
                </c:pt>
                <c:pt idx="253">
                  <c:v>102005.16666666667</c:v>
                </c:pt>
                <c:pt idx="254">
                  <c:v>101986.66666666667</c:v>
                </c:pt>
                <c:pt idx="255">
                  <c:v>99874.833333333328</c:v>
                </c:pt>
                <c:pt idx="256">
                  <c:v>100144</c:v>
                </c:pt>
                <c:pt idx="257">
                  <c:v>101068.5</c:v>
                </c:pt>
                <c:pt idx="258">
                  <c:v>102225.66666666667</c:v>
                </c:pt>
                <c:pt idx="259">
                  <c:v>103285.5</c:v>
                </c:pt>
                <c:pt idx="260">
                  <c:v>105075.66666666667</c:v>
                </c:pt>
                <c:pt idx="261">
                  <c:v>105979.66666666667</c:v>
                </c:pt>
                <c:pt idx="262">
                  <c:v>104548</c:v>
                </c:pt>
                <c:pt idx="263">
                  <c:v>104925.33333333333</c:v>
                </c:pt>
                <c:pt idx="264">
                  <c:v>105253</c:v>
                </c:pt>
                <c:pt idx="265">
                  <c:v>105599.5</c:v>
                </c:pt>
                <c:pt idx="266">
                  <c:v>106005.33333333333</c:v>
                </c:pt>
                <c:pt idx="267">
                  <c:v>106803.16666666667</c:v>
                </c:pt>
                <c:pt idx="268">
                  <c:v>106971</c:v>
                </c:pt>
                <c:pt idx="269">
                  <c:v>105058.83333333333</c:v>
                </c:pt>
                <c:pt idx="270">
                  <c:v>105371.5</c:v>
                </c:pt>
                <c:pt idx="271">
                  <c:v>105832</c:v>
                </c:pt>
                <c:pt idx="272">
                  <c:v>106184.83333333333</c:v>
                </c:pt>
                <c:pt idx="273">
                  <c:v>106722</c:v>
                </c:pt>
                <c:pt idx="274">
                  <c:v>107747.33333333333</c:v>
                </c:pt>
                <c:pt idx="275">
                  <c:v>108025.33333333333</c:v>
                </c:pt>
                <c:pt idx="276">
                  <c:v>106410.66666666667</c:v>
                </c:pt>
                <c:pt idx="277">
                  <c:v>106814.83333333333</c:v>
                </c:pt>
                <c:pt idx="278">
                  <c:v>107343</c:v>
                </c:pt>
                <c:pt idx="279">
                  <c:v>107537.16666666667</c:v>
                </c:pt>
                <c:pt idx="280">
                  <c:v>107729.33333333333</c:v>
                </c:pt>
                <c:pt idx="281">
                  <c:v>108505.33333333333</c:v>
                </c:pt>
                <c:pt idx="282">
                  <c:v>108611.66666666667</c:v>
                </c:pt>
                <c:pt idx="283">
                  <c:v>106803.16666666667</c:v>
                </c:pt>
                <c:pt idx="284">
                  <c:v>106847</c:v>
                </c:pt>
                <c:pt idx="285">
                  <c:v>107072.83333333333</c:v>
                </c:pt>
                <c:pt idx="286">
                  <c:v>107314.83333333333</c:v>
                </c:pt>
                <c:pt idx="287">
                  <c:v>107524.5</c:v>
                </c:pt>
                <c:pt idx="288">
                  <c:v>108347.16666666667</c:v>
                </c:pt>
                <c:pt idx="289">
                  <c:v>108549</c:v>
                </c:pt>
                <c:pt idx="290">
                  <c:v>107005.33333333333</c:v>
                </c:pt>
                <c:pt idx="291">
                  <c:v>107330.33333333333</c:v>
                </c:pt>
                <c:pt idx="292">
                  <c:v>107700.16666666667</c:v>
                </c:pt>
                <c:pt idx="293">
                  <c:v>107714.66666666667</c:v>
                </c:pt>
                <c:pt idx="294">
                  <c:v>107753.5</c:v>
                </c:pt>
                <c:pt idx="295">
                  <c:v>108306.83333333333</c:v>
                </c:pt>
                <c:pt idx="296">
                  <c:v>108139.16666666667</c:v>
                </c:pt>
                <c:pt idx="297">
                  <c:v>106178.16666666667</c:v>
                </c:pt>
                <c:pt idx="298">
                  <c:v>106456.5</c:v>
                </c:pt>
                <c:pt idx="299">
                  <c:v>107115.33333333333</c:v>
                </c:pt>
                <c:pt idx="300">
                  <c:v>107423.16666666667</c:v>
                </c:pt>
                <c:pt idx="301">
                  <c:v>107766.5</c:v>
                </c:pt>
                <c:pt idx="302">
                  <c:v>108645.33333333333</c:v>
                </c:pt>
                <c:pt idx="303">
                  <c:v>108700.66666666667</c:v>
                </c:pt>
                <c:pt idx="304">
                  <c:v>106697.66666666667</c:v>
                </c:pt>
                <c:pt idx="305">
                  <c:v>106690</c:v>
                </c:pt>
                <c:pt idx="306">
                  <c:v>107082</c:v>
                </c:pt>
                <c:pt idx="307">
                  <c:v>107860.33333333333</c:v>
                </c:pt>
                <c:pt idx="308">
                  <c:v>108199.16666666667</c:v>
                </c:pt>
                <c:pt idx="309">
                  <c:v>109207.66666666667</c:v>
                </c:pt>
                <c:pt idx="310">
                  <c:v>109249.16666666667</c:v>
                </c:pt>
                <c:pt idx="311">
                  <c:v>107441.66666666667</c:v>
                </c:pt>
                <c:pt idx="312">
                  <c:v>107621.66666666667</c:v>
                </c:pt>
                <c:pt idx="313">
                  <c:v>107315.16666666667</c:v>
                </c:pt>
                <c:pt idx="314">
                  <c:v>107307.66666666667</c:v>
                </c:pt>
                <c:pt idx="315">
                  <c:v>106936.83333333333</c:v>
                </c:pt>
                <c:pt idx="316">
                  <c:v>106954</c:v>
                </c:pt>
                <c:pt idx="317">
                  <c:v>106662.83333333333</c:v>
                </c:pt>
                <c:pt idx="318">
                  <c:v>104444.5</c:v>
                </c:pt>
                <c:pt idx="319">
                  <c:v>104148.83333333333</c:v>
                </c:pt>
                <c:pt idx="320">
                  <c:v>104315.66666666667</c:v>
                </c:pt>
                <c:pt idx="321">
                  <c:v>104700.66666666667</c:v>
                </c:pt>
                <c:pt idx="322">
                  <c:v>105628.66666666667</c:v>
                </c:pt>
                <c:pt idx="323">
                  <c:v>106487.66666666667</c:v>
                </c:pt>
                <c:pt idx="324">
                  <c:v>106415.5</c:v>
                </c:pt>
                <c:pt idx="325">
                  <c:v>104500.16666666667</c:v>
                </c:pt>
                <c:pt idx="326">
                  <c:v>104271.5</c:v>
                </c:pt>
                <c:pt idx="327">
                  <c:v>104518.16666666667</c:v>
                </c:pt>
                <c:pt idx="328">
                  <c:v>104352.33333333333</c:v>
                </c:pt>
                <c:pt idx="329">
                  <c:v>104473.83333333333</c:v>
                </c:pt>
                <c:pt idx="330">
                  <c:v>105354.66666666667</c:v>
                </c:pt>
                <c:pt idx="331">
                  <c:v>105196</c:v>
                </c:pt>
                <c:pt idx="332">
                  <c:v>103071</c:v>
                </c:pt>
                <c:pt idx="333">
                  <c:v>102947.5</c:v>
                </c:pt>
                <c:pt idx="334">
                  <c:v>102930.33333333333</c:v>
                </c:pt>
                <c:pt idx="335">
                  <c:v>103251.83333333333</c:v>
                </c:pt>
                <c:pt idx="336">
                  <c:v>103108.83333333333</c:v>
                </c:pt>
                <c:pt idx="337">
                  <c:v>104040</c:v>
                </c:pt>
                <c:pt idx="338">
                  <c:v>104188.83333333333</c:v>
                </c:pt>
                <c:pt idx="339">
                  <c:v>102140.16666666667</c:v>
                </c:pt>
                <c:pt idx="340">
                  <c:v>102517.5</c:v>
                </c:pt>
                <c:pt idx="341">
                  <c:v>102456.5</c:v>
                </c:pt>
                <c:pt idx="342">
                  <c:v>102451</c:v>
                </c:pt>
                <c:pt idx="343">
                  <c:v>102406.33333333333</c:v>
                </c:pt>
                <c:pt idx="344">
                  <c:v>103035.33333333333</c:v>
                </c:pt>
                <c:pt idx="345">
                  <c:v>102769.83333333333</c:v>
                </c:pt>
                <c:pt idx="346">
                  <c:v>99920.5</c:v>
                </c:pt>
                <c:pt idx="347">
                  <c:v>99252.333333333328</c:v>
                </c:pt>
                <c:pt idx="348">
                  <c:v>99089</c:v>
                </c:pt>
                <c:pt idx="349">
                  <c:v>98819</c:v>
                </c:pt>
                <c:pt idx="350">
                  <c:v>98239</c:v>
                </c:pt>
                <c:pt idx="351">
                  <c:v>98494</c:v>
                </c:pt>
                <c:pt idx="352">
                  <c:v>98282.666666666672</c:v>
                </c:pt>
                <c:pt idx="353">
                  <c:v>96106.166666666672</c:v>
                </c:pt>
                <c:pt idx="354">
                  <c:v>95812.5</c:v>
                </c:pt>
                <c:pt idx="355">
                  <c:v>95898</c:v>
                </c:pt>
                <c:pt idx="356">
                  <c:v>96265.333333333328</c:v>
                </c:pt>
                <c:pt idx="357">
                  <c:v>96589.333333333328</c:v>
                </c:pt>
                <c:pt idx="358">
                  <c:v>97677</c:v>
                </c:pt>
                <c:pt idx="359">
                  <c:v>97735.833333333328</c:v>
                </c:pt>
                <c:pt idx="360">
                  <c:v>95712.166666666672</c:v>
                </c:pt>
                <c:pt idx="361">
                  <c:v>95616</c:v>
                </c:pt>
                <c:pt idx="362">
                  <c:v>96020.166666666672</c:v>
                </c:pt>
                <c:pt idx="363">
                  <c:v>96205.833333333328</c:v>
                </c:pt>
                <c:pt idx="364">
                  <c:v>96392.166666666672</c:v>
                </c:pt>
                <c:pt idx="365">
                  <c:v>97477.666666666672</c:v>
                </c:pt>
                <c:pt idx="366">
                  <c:v>97860.166666666672</c:v>
                </c:pt>
                <c:pt idx="367">
                  <c:v>95905.333333333328</c:v>
                </c:pt>
                <c:pt idx="368">
                  <c:v>95788.166666666672</c:v>
                </c:pt>
                <c:pt idx="369">
                  <c:v>96071.833333333328</c:v>
                </c:pt>
                <c:pt idx="370">
                  <c:v>96080.666666666672</c:v>
                </c:pt>
                <c:pt idx="371">
                  <c:v>96215.333333333328</c:v>
                </c:pt>
                <c:pt idx="372">
                  <c:v>96949</c:v>
                </c:pt>
                <c:pt idx="373">
                  <c:v>96894.833333333328</c:v>
                </c:pt>
                <c:pt idx="374">
                  <c:v>94548.5</c:v>
                </c:pt>
                <c:pt idx="375">
                  <c:v>94449</c:v>
                </c:pt>
                <c:pt idx="376">
                  <c:v>94790.5</c:v>
                </c:pt>
                <c:pt idx="377">
                  <c:v>94710.666666666672</c:v>
                </c:pt>
                <c:pt idx="378">
                  <c:v>94719.166666666672</c:v>
                </c:pt>
                <c:pt idx="379">
                  <c:v>95245</c:v>
                </c:pt>
                <c:pt idx="380">
                  <c:v>95211</c:v>
                </c:pt>
                <c:pt idx="381">
                  <c:v>92976.166666666672</c:v>
                </c:pt>
                <c:pt idx="382">
                  <c:v>93027.666666666672</c:v>
                </c:pt>
                <c:pt idx="383">
                  <c:v>93225.5</c:v>
                </c:pt>
                <c:pt idx="384">
                  <c:v>93190.333333333328</c:v>
                </c:pt>
                <c:pt idx="385">
                  <c:v>93345.666666666672</c:v>
                </c:pt>
                <c:pt idx="386">
                  <c:v>94150.5</c:v>
                </c:pt>
                <c:pt idx="387">
                  <c:v>93883.5</c:v>
                </c:pt>
                <c:pt idx="388">
                  <c:v>91127.666666666672</c:v>
                </c:pt>
                <c:pt idx="389">
                  <c:v>90537.333333333328</c:v>
                </c:pt>
                <c:pt idx="390">
                  <c:v>90390</c:v>
                </c:pt>
                <c:pt idx="391">
                  <c:v>90387.833333333328</c:v>
                </c:pt>
                <c:pt idx="392">
                  <c:v>90363.833333333328</c:v>
                </c:pt>
                <c:pt idx="393">
                  <c:v>90960.5</c:v>
                </c:pt>
                <c:pt idx="394">
                  <c:v>90700</c:v>
                </c:pt>
                <c:pt idx="395">
                  <c:v>88416.166666666672</c:v>
                </c:pt>
                <c:pt idx="396">
                  <c:v>87879.666666666672</c:v>
                </c:pt>
                <c:pt idx="397">
                  <c:v>88007.833333333328</c:v>
                </c:pt>
                <c:pt idx="398">
                  <c:v>87880.166666666672</c:v>
                </c:pt>
                <c:pt idx="399">
                  <c:v>87884</c:v>
                </c:pt>
                <c:pt idx="400">
                  <c:v>89112.5</c:v>
                </c:pt>
                <c:pt idx="401">
                  <c:v>89713.5</c:v>
                </c:pt>
                <c:pt idx="402">
                  <c:v>88423.666666666672</c:v>
                </c:pt>
                <c:pt idx="403">
                  <c:v>88512</c:v>
                </c:pt>
                <c:pt idx="404">
                  <c:v>88446.666666666672</c:v>
                </c:pt>
                <c:pt idx="405">
                  <c:v>88381.833333333328</c:v>
                </c:pt>
                <c:pt idx="406">
                  <c:v>87842.333333333328</c:v>
                </c:pt>
                <c:pt idx="407">
                  <c:v>88235.5</c:v>
                </c:pt>
                <c:pt idx="408">
                  <c:v>88092.166666666672</c:v>
                </c:pt>
                <c:pt idx="409">
                  <c:v>85993.666666666672</c:v>
                </c:pt>
                <c:pt idx="410">
                  <c:v>87321.666666666672</c:v>
                </c:pt>
                <c:pt idx="411">
                  <c:v>90642</c:v>
                </c:pt>
                <c:pt idx="412">
                  <c:v>93338.833333333328</c:v>
                </c:pt>
                <c:pt idx="413">
                  <c:v>95143.166666666672</c:v>
                </c:pt>
                <c:pt idx="414">
                  <c:v>97379.166666666672</c:v>
                </c:pt>
                <c:pt idx="415">
                  <c:v>98885.833333333328</c:v>
                </c:pt>
                <c:pt idx="416">
                  <c:v>96890.666666666672</c:v>
                </c:pt>
                <c:pt idx="417">
                  <c:v>95222.833333333328</c:v>
                </c:pt>
                <c:pt idx="418">
                  <c:v>93920.333333333328</c:v>
                </c:pt>
                <c:pt idx="419">
                  <c:v>92719</c:v>
                </c:pt>
                <c:pt idx="420">
                  <c:v>91635.5</c:v>
                </c:pt>
                <c:pt idx="421">
                  <c:v>91887.5</c:v>
                </c:pt>
                <c:pt idx="422">
                  <c:v>92323.5</c:v>
                </c:pt>
                <c:pt idx="423">
                  <c:v>90264.666666666672</c:v>
                </c:pt>
                <c:pt idx="424">
                  <c:v>90739.333333333328</c:v>
                </c:pt>
                <c:pt idx="425">
                  <c:v>91468.833333333328</c:v>
                </c:pt>
                <c:pt idx="426">
                  <c:v>91871</c:v>
                </c:pt>
                <c:pt idx="427">
                  <c:v>91823.833333333328</c:v>
                </c:pt>
                <c:pt idx="428">
                  <c:v>92647.666666666672</c:v>
                </c:pt>
                <c:pt idx="429">
                  <c:v>93412.333333333328</c:v>
                </c:pt>
                <c:pt idx="430">
                  <c:v>91428.666666666672</c:v>
                </c:pt>
                <c:pt idx="431">
                  <c:v>91953.666666666672</c:v>
                </c:pt>
                <c:pt idx="432">
                  <c:v>92825.5</c:v>
                </c:pt>
                <c:pt idx="433">
                  <c:v>92870</c:v>
                </c:pt>
                <c:pt idx="434">
                  <c:v>92610.5</c:v>
                </c:pt>
                <c:pt idx="435">
                  <c:v>93021.166666666672</c:v>
                </c:pt>
                <c:pt idx="436">
                  <c:v>93616.5</c:v>
                </c:pt>
                <c:pt idx="437">
                  <c:v>91955.666666666672</c:v>
                </c:pt>
                <c:pt idx="438">
                  <c:v>92671.5</c:v>
                </c:pt>
                <c:pt idx="439">
                  <c:v>93781.666666666672</c:v>
                </c:pt>
                <c:pt idx="440">
                  <c:v>94412.666666666672</c:v>
                </c:pt>
                <c:pt idx="441">
                  <c:v>94676.666666666672</c:v>
                </c:pt>
                <c:pt idx="442">
                  <c:v>95650.833333333328</c:v>
                </c:pt>
                <c:pt idx="443">
                  <c:v>96044</c:v>
                </c:pt>
                <c:pt idx="444">
                  <c:v>94446</c:v>
                </c:pt>
                <c:pt idx="445">
                  <c:v>94721</c:v>
                </c:pt>
                <c:pt idx="446">
                  <c:v>94622</c:v>
                </c:pt>
                <c:pt idx="447">
                  <c:v>94388.666666666672</c:v>
                </c:pt>
                <c:pt idx="448">
                  <c:v>93477.166666666672</c:v>
                </c:pt>
                <c:pt idx="449">
                  <c:v>93640.666666666672</c:v>
                </c:pt>
                <c:pt idx="450">
                  <c:v>93066.833333333328</c:v>
                </c:pt>
                <c:pt idx="451">
                  <c:v>91408.166666666672</c:v>
                </c:pt>
                <c:pt idx="452">
                  <c:v>91876.833333333328</c:v>
                </c:pt>
                <c:pt idx="453">
                  <c:v>92122.166666666672</c:v>
                </c:pt>
                <c:pt idx="454">
                  <c:v>92644.666666666672</c:v>
                </c:pt>
                <c:pt idx="455">
                  <c:v>92607.166666666672</c:v>
                </c:pt>
                <c:pt idx="456">
                  <c:v>93144.666666666672</c:v>
                </c:pt>
                <c:pt idx="457">
                  <c:v>92241</c:v>
                </c:pt>
                <c:pt idx="458">
                  <c:v>90326.5</c:v>
                </c:pt>
                <c:pt idx="459">
                  <c:v>90833.666666666672</c:v>
                </c:pt>
                <c:pt idx="460">
                  <c:v>91391.333333333328</c:v>
                </c:pt>
                <c:pt idx="461">
                  <c:v>91325.166666666672</c:v>
                </c:pt>
                <c:pt idx="462">
                  <c:v>90998.666666666672</c:v>
                </c:pt>
                <c:pt idx="463">
                  <c:v>91844.333333333328</c:v>
                </c:pt>
                <c:pt idx="464">
                  <c:v>91522.5</c:v>
                </c:pt>
                <c:pt idx="465">
                  <c:v>88793</c:v>
                </c:pt>
                <c:pt idx="466">
                  <c:v>87108</c:v>
                </c:pt>
                <c:pt idx="467">
                  <c:v>85477</c:v>
                </c:pt>
                <c:pt idx="468">
                  <c:v>83842.833333333328</c:v>
                </c:pt>
                <c:pt idx="469">
                  <c:v>82064.666666666672</c:v>
                </c:pt>
                <c:pt idx="470">
                  <c:v>81633.5</c:v>
                </c:pt>
                <c:pt idx="471">
                  <c:v>81686.666666666672</c:v>
                </c:pt>
                <c:pt idx="472">
                  <c:v>80544.833333333328</c:v>
                </c:pt>
                <c:pt idx="473">
                  <c:v>82523.166666666672</c:v>
                </c:pt>
                <c:pt idx="474">
                  <c:v>84318.5</c:v>
                </c:pt>
                <c:pt idx="475">
                  <c:v>85592.166666666672</c:v>
                </c:pt>
                <c:pt idx="476">
                  <c:v>86029.666666666672</c:v>
                </c:pt>
                <c:pt idx="477">
                  <c:v>86706.833333333328</c:v>
                </c:pt>
                <c:pt idx="478">
                  <c:v>87186.166666666672</c:v>
                </c:pt>
                <c:pt idx="479">
                  <c:v>85079.833333333328</c:v>
                </c:pt>
                <c:pt idx="480">
                  <c:v>85340</c:v>
                </c:pt>
                <c:pt idx="481">
                  <c:v>85734</c:v>
                </c:pt>
                <c:pt idx="482">
                  <c:v>85786.666666666672</c:v>
                </c:pt>
                <c:pt idx="483">
                  <c:v>85531</c:v>
                </c:pt>
                <c:pt idx="484">
                  <c:v>85704.166666666672</c:v>
                </c:pt>
                <c:pt idx="485">
                  <c:v>85256.333333333328</c:v>
                </c:pt>
                <c:pt idx="486">
                  <c:v>83329.333333333328</c:v>
                </c:pt>
                <c:pt idx="487">
                  <c:v>83711</c:v>
                </c:pt>
                <c:pt idx="488">
                  <c:v>84482.666666666672</c:v>
                </c:pt>
                <c:pt idx="489">
                  <c:v>84959</c:v>
                </c:pt>
                <c:pt idx="490">
                  <c:v>85463.833333333328</c:v>
                </c:pt>
                <c:pt idx="491">
                  <c:v>87180.333333333328</c:v>
                </c:pt>
                <c:pt idx="492">
                  <c:v>88196.166666666672</c:v>
                </c:pt>
                <c:pt idx="493">
                  <c:v>87048.333333333328</c:v>
                </c:pt>
                <c:pt idx="494">
                  <c:v>87491</c:v>
                </c:pt>
                <c:pt idx="495">
                  <c:v>88109</c:v>
                </c:pt>
                <c:pt idx="496">
                  <c:v>88852.666666666672</c:v>
                </c:pt>
                <c:pt idx="497">
                  <c:v>89206.333333333328</c:v>
                </c:pt>
                <c:pt idx="498">
                  <c:v>89664.5</c:v>
                </c:pt>
                <c:pt idx="499">
                  <c:v>89599.666666666672</c:v>
                </c:pt>
                <c:pt idx="500">
                  <c:v>85773.166666666672</c:v>
                </c:pt>
                <c:pt idx="501">
                  <c:v>84592.333333333328</c:v>
                </c:pt>
                <c:pt idx="502">
                  <c:v>84884.666666666672</c:v>
                </c:pt>
                <c:pt idx="503">
                  <c:v>85025.833333333328</c:v>
                </c:pt>
                <c:pt idx="504">
                  <c:v>84969.833333333328</c:v>
                </c:pt>
                <c:pt idx="505">
                  <c:v>85939.833333333328</c:v>
                </c:pt>
                <c:pt idx="506">
                  <c:v>88535.166666666672</c:v>
                </c:pt>
                <c:pt idx="507">
                  <c:v>86065.666666666672</c:v>
                </c:pt>
                <c:pt idx="508">
                  <c:v>85270.833333333328</c:v>
                </c:pt>
                <c:pt idx="509">
                  <c:v>86689.833333333328</c:v>
                </c:pt>
                <c:pt idx="510">
                  <c:v>88258.166666666672</c:v>
                </c:pt>
                <c:pt idx="511">
                  <c:v>89134.666666666672</c:v>
                </c:pt>
                <c:pt idx="512">
                  <c:v>90894.833333333328</c:v>
                </c:pt>
                <c:pt idx="513">
                  <c:v>94719.166666666672</c:v>
                </c:pt>
                <c:pt idx="514">
                  <c:v>95138.166666666672</c:v>
                </c:pt>
                <c:pt idx="515">
                  <c:v>95612.166666666672</c:v>
                </c:pt>
                <c:pt idx="516">
                  <c:v>95489.666666666672</c:v>
                </c:pt>
                <c:pt idx="517">
                  <c:v>95138.5</c:v>
                </c:pt>
                <c:pt idx="518">
                  <c:v>94394.5</c:v>
                </c:pt>
                <c:pt idx="519">
                  <c:v>94730.833333333328</c:v>
                </c:pt>
                <c:pt idx="520">
                  <c:v>94459.833333333328</c:v>
                </c:pt>
                <c:pt idx="521">
                  <c:v>91409.166666666672</c:v>
                </c:pt>
                <c:pt idx="522">
                  <c:v>91546</c:v>
                </c:pt>
                <c:pt idx="523">
                  <c:v>92146.833333333328</c:v>
                </c:pt>
                <c:pt idx="524">
                  <c:v>92573.166666666672</c:v>
                </c:pt>
                <c:pt idx="525">
                  <c:v>92220.666666666672</c:v>
                </c:pt>
                <c:pt idx="526">
                  <c:v>92798.833333333328</c:v>
                </c:pt>
                <c:pt idx="527">
                  <c:v>93246.166666666672</c:v>
                </c:pt>
                <c:pt idx="528">
                  <c:v>91091.166666666672</c:v>
                </c:pt>
                <c:pt idx="529">
                  <c:v>91579.666666666672</c:v>
                </c:pt>
                <c:pt idx="530">
                  <c:v>92292</c:v>
                </c:pt>
                <c:pt idx="531">
                  <c:v>92842</c:v>
                </c:pt>
                <c:pt idx="532">
                  <c:v>93388.5</c:v>
                </c:pt>
                <c:pt idx="533">
                  <c:v>94854.333333333328</c:v>
                </c:pt>
                <c:pt idx="534">
                  <c:v>95861.333333333328</c:v>
                </c:pt>
                <c:pt idx="535">
                  <c:v>93260.333333333328</c:v>
                </c:pt>
                <c:pt idx="536">
                  <c:v>91419.666666666672</c:v>
                </c:pt>
                <c:pt idx="537">
                  <c:v>89713.333333333328</c:v>
                </c:pt>
                <c:pt idx="538">
                  <c:v>89821.666666666672</c:v>
                </c:pt>
                <c:pt idx="539">
                  <c:v>89657</c:v>
                </c:pt>
                <c:pt idx="540">
                  <c:v>89758.166666666672</c:v>
                </c:pt>
                <c:pt idx="541">
                  <c:v>90146.833333333328</c:v>
                </c:pt>
                <c:pt idx="542">
                  <c:v>90118.166666666672</c:v>
                </c:pt>
                <c:pt idx="543">
                  <c:v>92501.666666666672</c:v>
                </c:pt>
                <c:pt idx="544">
                  <c:v>92514</c:v>
                </c:pt>
                <c:pt idx="545">
                  <c:v>92027.166666666672</c:v>
                </c:pt>
                <c:pt idx="546">
                  <c:v>91735.333333333328</c:v>
                </c:pt>
                <c:pt idx="547">
                  <c:v>92424.333333333328</c:v>
                </c:pt>
                <c:pt idx="548">
                  <c:v>91963.166666666672</c:v>
                </c:pt>
                <c:pt idx="549">
                  <c:v>88903.166666666672</c:v>
                </c:pt>
                <c:pt idx="550">
                  <c:v>88476.333333333328</c:v>
                </c:pt>
                <c:pt idx="551">
                  <c:v>88370.333333333328</c:v>
                </c:pt>
                <c:pt idx="552">
                  <c:v>88218.5</c:v>
                </c:pt>
                <c:pt idx="553">
                  <c:v>87910.833333333328</c:v>
                </c:pt>
                <c:pt idx="554">
                  <c:v>89073.833333333328</c:v>
                </c:pt>
                <c:pt idx="555">
                  <c:v>89824.833333333328</c:v>
                </c:pt>
                <c:pt idx="556">
                  <c:v>88287</c:v>
                </c:pt>
                <c:pt idx="557">
                  <c:v>89517.666666666672</c:v>
                </c:pt>
                <c:pt idx="558">
                  <c:v>90656</c:v>
                </c:pt>
                <c:pt idx="559">
                  <c:v>91580.666666666672</c:v>
                </c:pt>
                <c:pt idx="560">
                  <c:v>91625.666666666672</c:v>
                </c:pt>
                <c:pt idx="561">
                  <c:v>92813.333333333328</c:v>
                </c:pt>
                <c:pt idx="562">
                  <c:v>93323.166666666672</c:v>
                </c:pt>
                <c:pt idx="563">
                  <c:v>91456</c:v>
                </c:pt>
                <c:pt idx="564">
                  <c:v>91972.833333333328</c:v>
                </c:pt>
                <c:pt idx="565">
                  <c:v>92381.833333333328</c:v>
                </c:pt>
                <c:pt idx="566">
                  <c:v>92937.166666666672</c:v>
                </c:pt>
                <c:pt idx="567">
                  <c:v>93195.666666666672</c:v>
                </c:pt>
                <c:pt idx="568">
                  <c:v>94549.166666666672</c:v>
                </c:pt>
                <c:pt idx="569">
                  <c:v>95265.833333333328</c:v>
                </c:pt>
                <c:pt idx="570">
                  <c:v>93785</c:v>
                </c:pt>
                <c:pt idx="571">
                  <c:v>94607</c:v>
                </c:pt>
                <c:pt idx="572">
                  <c:v>95431</c:v>
                </c:pt>
                <c:pt idx="573">
                  <c:v>95962.5</c:v>
                </c:pt>
                <c:pt idx="574">
                  <c:v>95920.333333333328</c:v>
                </c:pt>
                <c:pt idx="575">
                  <c:v>96924.666666666672</c:v>
                </c:pt>
                <c:pt idx="576">
                  <c:v>97340</c:v>
                </c:pt>
                <c:pt idx="577">
                  <c:v>95525.666666666672</c:v>
                </c:pt>
                <c:pt idx="578">
                  <c:v>96095.5</c:v>
                </c:pt>
                <c:pt idx="579">
                  <c:v>96625.666666666672</c:v>
                </c:pt>
                <c:pt idx="580">
                  <c:v>96623</c:v>
                </c:pt>
                <c:pt idx="581">
                  <c:v>95920.666666666672</c:v>
                </c:pt>
                <c:pt idx="582">
                  <c:v>95998.833333333328</c:v>
                </c:pt>
                <c:pt idx="583">
                  <c:v>95835.666666666672</c:v>
                </c:pt>
                <c:pt idx="584">
                  <c:v>93485.166666666672</c:v>
                </c:pt>
                <c:pt idx="585">
                  <c:v>93494.666666666672</c:v>
                </c:pt>
                <c:pt idx="586">
                  <c:v>94469.333333333328</c:v>
                </c:pt>
                <c:pt idx="587">
                  <c:v>94954.833333333328</c:v>
                </c:pt>
                <c:pt idx="588">
                  <c:v>94922.166666666672</c:v>
                </c:pt>
                <c:pt idx="589">
                  <c:v>95517</c:v>
                </c:pt>
                <c:pt idx="590">
                  <c:v>95498.166666666672</c:v>
                </c:pt>
                <c:pt idx="591">
                  <c:v>93464</c:v>
                </c:pt>
                <c:pt idx="592">
                  <c:v>93728.833333333328</c:v>
                </c:pt>
                <c:pt idx="593">
                  <c:v>94515</c:v>
                </c:pt>
                <c:pt idx="594">
                  <c:v>95087</c:v>
                </c:pt>
                <c:pt idx="595">
                  <c:v>95116.833333333328</c:v>
                </c:pt>
                <c:pt idx="596">
                  <c:v>96220.5</c:v>
                </c:pt>
                <c:pt idx="597">
                  <c:v>96774.333333333328</c:v>
                </c:pt>
                <c:pt idx="598">
                  <c:v>94656</c:v>
                </c:pt>
                <c:pt idx="599">
                  <c:v>94598.666666666672</c:v>
                </c:pt>
                <c:pt idx="600">
                  <c:v>94800.333333333328</c:v>
                </c:pt>
                <c:pt idx="601">
                  <c:v>95014.333333333328</c:v>
                </c:pt>
                <c:pt idx="602">
                  <c:v>94424.666666666672</c:v>
                </c:pt>
                <c:pt idx="603">
                  <c:v>94599.166666666672</c:v>
                </c:pt>
                <c:pt idx="604">
                  <c:v>94734.166666666672</c:v>
                </c:pt>
                <c:pt idx="605">
                  <c:v>93044.333333333328</c:v>
                </c:pt>
                <c:pt idx="606">
                  <c:v>93594.166666666672</c:v>
                </c:pt>
                <c:pt idx="607">
                  <c:v>94086.833333333328</c:v>
                </c:pt>
                <c:pt idx="608">
                  <c:v>94592.666666666672</c:v>
                </c:pt>
                <c:pt idx="609">
                  <c:v>94378.166666666672</c:v>
                </c:pt>
                <c:pt idx="610">
                  <c:v>94633.333333333328</c:v>
                </c:pt>
                <c:pt idx="611">
                  <c:v>94650.666666666672</c:v>
                </c:pt>
                <c:pt idx="612">
                  <c:v>92671.333333333328</c:v>
                </c:pt>
                <c:pt idx="613">
                  <c:v>93271</c:v>
                </c:pt>
                <c:pt idx="614">
                  <c:v>93808.166666666672</c:v>
                </c:pt>
                <c:pt idx="615">
                  <c:v>94424.833333333328</c:v>
                </c:pt>
                <c:pt idx="616">
                  <c:v>94055</c:v>
                </c:pt>
                <c:pt idx="617">
                  <c:v>93960.5</c:v>
                </c:pt>
                <c:pt idx="618">
                  <c:v>93541.333333333328</c:v>
                </c:pt>
                <c:pt idx="619">
                  <c:v>91470.666666666672</c:v>
                </c:pt>
                <c:pt idx="620">
                  <c:v>91832.833333333328</c:v>
                </c:pt>
                <c:pt idx="621">
                  <c:v>92188.166666666672</c:v>
                </c:pt>
                <c:pt idx="622">
                  <c:v>92765.166666666672</c:v>
                </c:pt>
                <c:pt idx="623">
                  <c:v>93031</c:v>
                </c:pt>
                <c:pt idx="624">
                  <c:v>93714.833333333328</c:v>
                </c:pt>
                <c:pt idx="625">
                  <c:v>93398.833333333328</c:v>
                </c:pt>
                <c:pt idx="626">
                  <c:v>91293.5</c:v>
                </c:pt>
                <c:pt idx="627">
                  <c:v>91282.5</c:v>
                </c:pt>
                <c:pt idx="628">
                  <c:v>91590.833333333328</c:v>
                </c:pt>
                <c:pt idx="629">
                  <c:v>91536.166666666672</c:v>
                </c:pt>
                <c:pt idx="630">
                  <c:v>91109.5</c:v>
                </c:pt>
                <c:pt idx="631">
                  <c:v>91396.833333333328</c:v>
                </c:pt>
                <c:pt idx="632">
                  <c:v>90796.5</c:v>
                </c:pt>
                <c:pt idx="633">
                  <c:v>88782.833333333328</c:v>
                </c:pt>
                <c:pt idx="634">
                  <c:v>88713.5</c:v>
                </c:pt>
                <c:pt idx="635">
                  <c:v>88772.333333333328</c:v>
                </c:pt>
                <c:pt idx="636">
                  <c:v>88763.5</c:v>
                </c:pt>
                <c:pt idx="637">
                  <c:v>88525.666666666672</c:v>
                </c:pt>
                <c:pt idx="638">
                  <c:v>89427.333333333328</c:v>
                </c:pt>
                <c:pt idx="639">
                  <c:v>89661</c:v>
                </c:pt>
                <c:pt idx="640">
                  <c:v>88130</c:v>
                </c:pt>
                <c:pt idx="641">
                  <c:v>88618</c:v>
                </c:pt>
                <c:pt idx="642">
                  <c:v>89279.666666666672</c:v>
                </c:pt>
                <c:pt idx="643">
                  <c:v>89688.666666666672</c:v>
                </c:pt>
                <c:pt idx="644">
                  <c:v>89598.5</c:v>
                </c:pt>
                <c:pt idx="645">
                  <c:v>89965.5</c:v>
                </c:pt>
                <c:pt idx="646">
                  <c:v>90108.833333333328</c:v>
                </c:pt>
                <c:pt idx="647">
                  <c:v>88690.833333333328</c:v>
                </c:pt>
                <c:pt idx="648">
                  <c:v>89086.666666666672</c:v>
                </c:pt>
                <c:pt idx="649">
                  <c:v>89660.166666666672</c:v>
                </c:pt>
                <c:pt idx="650">
                  <c:v>90252.666666666672</c:v>
                </c:pt>
                <c:pt idx="651">
                  <c:v>90676.166666666672</c:v>
                </c:pt>
                <c:pt idx="652">
                  <c:v>91694.833333333328</c:v>
                </c:pt>
                <c:pt idx="653">
                  <c:v>92481.666666666672</c:v>
                </c:pt>
                <c:pt idx="654">
                  <c:v>91902.833333333328</c:v>
                </c:pt>
                <c:pt idx="655">
                  <c:v>92979</c:v>
                </c:pt>
                <c:pt idx="656">
                  <c:v>93979</c:v>
                </c:pt>
                <c:pt idx="657">
                  <c:v>94912.166666666672</c:v>
                </c:pt>
                <c:pt idx="658">
                  <c:v>95432</c:v>
                </c:pt>
                <c:pt idx="659">
                  <c:v>95618.333333333328</c:v>
                </c:pt>
                <c:pt idx="660">
                  <c:v>94948.333333333328</c:v>
                </c:pt>
                <c:pt idx="661">
                  <c:v>93342</c:v>
                </c:pt>
                <c:pt idx="662">
                  <c:v>93688.5</c:v>
                </c:pt>
                <c:pt idx="663">
                  <c:v>94275.833333333328</c:v>
                </c:pt>
                <c:pt idx="664">
                  <c:v>94154.5</c:v>
                </c:pt>
                <c:pt idx="665">
                  <c:v>94439.666666666672</c:v>
                </c:pt>
                <c:pt idx="666">
                  <c:v>95693.666666666672</c:v>
                </c:pt>
                <c:pt idx="667">
                  <c:v>95909.5</c:v>
                </c:pt>
                <c:pt idx="668">
                  <c:v>94365.833333333328</c:v>
                </c:pt>
                <c:pt idx="669">
                  <c:v>94390.666666666672</c:v>
                </c:pt>
                <c:pt idx="670">
                  <c:v>95137</c:v>
                </c:pt>
                <c:pt idx="671">
                  <c:v>95471</c:v>
                </c:pt>
                <c:pt idx="672">
                  <c:v>95285.666666666672</c:v>
                </c:pt>
                <c:pt idx="673">
                  <c:v>95486.5</c:v>
                </c:pt>
                <c:pt idx="674">
                  <c:v>95145.5</c:v>
                </c:pt>
                <c:pt idx="675">
                  <c:v>93564.5</c:v>
                </c:pt>
                <c:pt idx="676">
                  <c:v>93513.666666666672</c:v>
                </c:pt>
                <c:pt idx="677">
                  <c:v>93594.833333333328</c:v>
                </c:pt>
                <c:pt idx="678">
                  <c:v>93539</c:v>
                </c:pt>
                <c:pt idx="679">
                  <c:v>93068.166666666672</c:v>
                </c:pt>
                <c:pt idx="680">
                  <c:v>92883.166666666672</c:v>
                </c:pt>
                <c:pt idx="681">
                  <c:v>91825.833333333328</c:v>
                </c:pt>
                <c:pt idx="682">
                  <c:v>89913.333333333328</c:v>
                </c:pt>
                <c:pt idx="683">
                  <c:v>89995</c:v>
                </c:pt>
                <c:pt idx="684">
                  <c:v>90054</c:v>
                </c:pt>
                <c:pt idx="685">
                  <c:v>90102.833333333328</c:v>
                </c:pt>
                <c:pt idx="686">
                  <c:v>90074.166666666672</c:v>
                </c:pt>
                <c:pt idx="687">
                  <c:v>90836.5</c:v>
                </c:pt>
                <c:pt idx="688">
                  <c:v>90293.166666666672</c:v>
                </c:pt>
                <c:pt idx="689">
                  <c:v>87923.333333333328</c:v>
                </c:pt>
                <c:pt idx="690">
                  <c:v>87829.333333333328</c:v>
                </c:pt>
                <c:pt idx="691">
                  <c:v>87902.5</c:v>
                </c:pt>
                <c:pt idx="692">
                  <c:v>88078.833333333328</c:v>
                </c:pt>
                <c:pt idx="693">
                  <c:v>87733.333333333328</c:v>
                </c:pt>
                <c:pt idx="694">
                  <c:v>87960.333333333328</c:v>
                </c:pt>
                <c:pt idx="695">
                  <c:v>87920.666666666672</c:v>
                </c:pt>
                <c:pt idx="696">
                  <c:v>85945.333333333328</c:v>
                </c:pt>
                <c:pt idx="697">
                  <c:v>86165</c:v>
                </c:pt>
                <c:pt idx="698">
                  <c:v>86440.833333333328</c:v>
                </c:pt>
                <c:pt idx="699">
                  <c:v>86665.333333333328</c:v>
                </c:pt>
                <c:pt idx="700">
                  <c:v>86653.333333333328</c:v>
                </c:pt>
                <c:pt idx="701">
                  <c:v>87117.666666666672</c:v>
                </c:pt>
                <c:pt idx="702">
                  <c:v>86710.166666666672</c:v>
                </c:pt>
                <c:pt idx="703">
                  <c:v>84514.666666666672</c:v>
                </c:pt>
                <c:pt idx="704">
                  <c:v>84455.666666666672</c:v>
                </c:pt>
                <c:pt idx="705">
                  <c:v>84480.833333333328</c:v>
                </c:pt>
                <c:pt idx="706">
                  <c:v>84404</c:v>
                </c:pt>
                <c:pt idx="707">
                  <c:v>83943.333333333328</c:v>
                </c:pt>
                <c:pt idx="708">
                  <c:v>84419.5</c:v>
                </c:pt>
                <c:pt idx="709">
                  <c:v>84375</c:v>
                </c:pt>
                <c:pt idx="710">
                  <c:v>82219.5</c:v>
                </c:pt>
                <c:pt idx="711">
                  <c:v>81990.666666666672</c:v>
                </c:pt>
                <c:pt idx="712">
                  <c:v>82013.833333333328</c:v>
                </c:pt>
                <c:pt idx="713">
                  <c:v>82116.666666666672</c:v>
                </c:pt>
                <c:pt idx="714">
                  <c:v>81760.166666666672</c:v>
                </c:pt>
                <c:pt idx="715">
                  <c:v>81471.833333333328</c:v>
                </c:pt>
                <c:pt idx="716">
                  <c:v>80706.833333333328</c:v>
                </c:pt>
                <c:pt idx="717">
                  <c:v>78399.166666666672</c:v>
                </c:pt>
                <c:pt idx="718">
                  <c:v>78449.666666666672</c:v>
                </c:pt>
                <c:pt idx="719">
                  <c:v>78645.5</c:v>
                </c:pt>
                <c:pt idx="720">
                  <c:v>78657.166666666672</c:v>
                </c:pt>
                <c:pt idx="721">
                  <c:v>78923.833333333328</c:v>
                </c:pt>
                <c:pt idx="722">
                  <c:v>79817.333333333328</c:v>
                </c:pt>
                <c:pt idx="723">
                  <c:v>79924.833333333328</c:v>
                </c:pt>
                <c:pt idx="724">
                  <c:v>77773.666666666672</c:v>
                </c:pt>
                <c:pt idx="725">
                  <c:v>77683.166666666672</c:v>
                </c:pt>
                <c:pt idx="726">
                  <c:v>78077.833333333328</c:v>
                </c:pt>
                <c:pt idx="727">
                  <c:v>77963</c:v>
                </c:pt>
                <c:pt idx="728">
                  <c:v>77745</c:v>
                </c:pt>
                <c:pt idx="729">
                  <c:v>78177.5</c:v>
                </c:pt>
                <c:pt idx="730">
                  <c:v>78066</c:v>
                </c:pt>
                <c:pt idx="731">
                  <c:v>75778.666666666672</c:v>
                </c:pt>
                <c:pt idx="732">
                  <c:v>75426.666666666672</c:v>
                </c:pt>
                <c:pt idx="733">
                  <c:v>75539.666666666672</c:v>
                </c:pt>
                <c:pt idx="734">
                  <c:v>75780.166666666672</c:v>
                </c:pt>
                <c:pt idx="735">
                  <c:v>75607.5</c:v>
                </c:pt>
                <c:pt idx="736">
                  <c:v>76352.333333333328</c:v>
                </c:pt>
                <c:pt idx="737">
                  <c:v>76737.333333333328</c:v>
                </c:pt>
                <c:pt idx="738">
                  <c:v>75437.166666666672</c:v>
                </c:pt>
                <c:pt idx="739">
                  <c:v>76238</c:v>
                </c:pt>
                <c:pt idx="740">
                  <c:v>76696.833333333328</c:v>
                </c:pt>
                <c:pt idx="741">
                  <c:v>77403.5</c:v>
                </c:pt>
                <c:pt idx="742">
                  <c:v>77414.333333333328</c:v>
                </c:pt>
                <c:pt idx="743">
                  <c:v>78084.333333333328</c:v>
                </c:pt>
                <c:pt idx="744">
                  <c:v>78236.333333333328</c:v>
                </c:pt>
                <c:pt idx="745">
                  <c:v>76732.166666666672</c:v>
                </c:pt>
                <c:pt idx="746">
                  <c:v>77305</c:v>
                </c:pt>
                <c:pt idx="747">
                  <c:v>77928</c:v>
                </c:pt>
                <c:pt idx="748">
                  <c:v>78303.5</c:v>
                </c:pt>
                <c:pt idx="749">
                  <c:v>78444.333333333328</c:v>
                </c:pt>
                <c:pt idx="750">
                  <c:v>79153.333333333328</c:v>
                </c:pt>
                <c:pt idx="751">
                  <c:v>78859.833333333328</c:v>
                </c:pt>
                <c:pt idx="752">
                  <c:v>76685.5</c:v>
                </c:pt>
                <c:pt idx="753">
                  <c:v>76311</c:v>
                </c:pt>
                <c:pt idx="754">
                  <c:v>76868</c:v>
                </c:pt>
                <c:pt idx="755">
                  <c:v>76742</c:v>
                </c:pt>
                <c:pt idx="756">
                  <c:v>76335</c:v>
                </c:pt>
                <c:pt idx="757">
                  <c:v>76935</c:v>
                </c:pt>
                <c:pt idx="758">
                  <c:v>77249</c:v>
                </c:pt>
                <c:pt idx="759">
                  <c:v>75668.5</c:v>
                </c:pt>
                <c:pt idx="760">
                  <c:v>75627.166666666672</c:v>
                </c:pt>
                <c:pt idx="761">
                  <c:v>76339.666666666672</c:v>
                </c:pt>
                <c:pt idx="762">
                  <c:v>76939.333333333328</c:v>
                </c:pt>
                <c:pt idx="763">
                  <c:v>77487.666666666672</c:v>
                </c:pt>
                <c:pt idx="764">
                  <c:v>78474</c:v>
                </c:pt>
                <c:pt idx="765">
                  <c:v>78989.833333333328</c:v>
                </c:pt>
                <c:pt idx="766">
                  <c:v>77753</c:v>
                </c:pt>
                <c:pt idx="767">
                  <c:v>78409.333333333328</c:v>
                </c:pt>
                <c:pt idx="768">
                  <c:v>79132</c:v>
                </c:pt>
                <c:pt idx="769">
                  <c:v>79327.5</c:v>
                </c:pt>
                <c:pt idx="770">
                  <c:v>79383.833333333328</c:v>
                </c:pt>
                <c:pt idx="771">
                  <c:v>80142.833333333328</c:v>
                </c:pt>
                <c:pt idx="772">
                  <c:v>79703</c:v>
                </c:pt>
                <c:pt idx="773">
                  <c:v>77887.5</c:v>
                </c:pt>
                <c:pt idx="774">
                  <c:v>77685.5</c:v>
                </c:pt>
                <c:pt idx="775">
                  <c:v>78156.333333333328</c:v>
                </c:pt>
                <c:pt idx="776">
                  <c:v>78260.5</c:v>
                </c:pt>
                <c:pt idx="777">
                  <c:v>77977.5</c:v>
                </c:pt>
                <c:pt idx="778">
                  <c:v>78896.666666666672</c:v>
                </c:pt>
                <c:pt idx="779">
                  <c:v>78925.666666666672</c:v>
                </c:pt>
                <c:pt idx="780">
                  <c:v>77493.5</c:v>
                </c:pt>
                <c:pt idx="781">
                  <c:v>77298.333333333328</c:v>
                </c:pt>
                <c:pt idx="782">
                  <c:v>77300.666666666672</c:v>
                </c:pt>
                <c:pt idx="783">
                  <c:v>77258.5</c:v>
                </c:pt>
                <c:pt idx="784">
                  <c:v>76882.333333333328</c:v>
                </c:pt>
                <c:pt idx="785">
                  <c:v>77182</c:v>
                </c:pt>
                <c:pt idx="786">
                  <c:v>77041.833333333328</c:v>
                </c:pt>
                <c:pt idx="787">
                  <c:v>75200.666666666672</c:v>
                </c:pt>
                <c:pt idx="788">
                  <c:v>75412</c:v>
                </c:pt>
                <c:pt idx="789">
                  <c:v>75431.5</c:v>
                </c:pt>
                <c:pt idx="790">
                  <c:v>75469</c:v>
                </c:pt>
                <c:pt idx="791">
                  <c:v>75140.666666666672</c:v>
                </c:pt>
                <c:pt idx="792">
                  <c:v>75081.333333333328</c:v>
                </c:pt>
                <c:pt idx="793">
                  <c:v>74787.5</c:v>
                </c:pt>
                <c:pt idx="794">
                  <c:v>72764</c:v>
                </c:pt>
                <c:pt idx="795">
                  <c:v>73186.5</c:v>
                </c:pt>
                <c:pt idx="796">
                  <c:v>73289.5</c:v>
                </c:pt>
                <c:pt idx="797">
                  <c:v>73232</c:v>
                </c:pt>
                <c:pt idx="798">
                  <c:v>73222.833333333328</c:v>
                </c:pt>
                <c:pt idx="799">
                  <c:v>73782.166666666672</c:v>
                </c:pt>
                <c:pt idx="800">
                  <c:v>73517.833333333328</c:v>
                </c:pt>
                <c:pt idx="801">
                  <c:v>71413.333333333328</c:v>
                </c:pt>
                <c:pt idx="802">
                  <c:v>71764.166666666672</c:v>
                </c:pt>
                <c:pt idx="803">
                  <c:v>72099.666666666672</c:v>
                </c:pt>
                <c:pt idx="804">
                  <c:v>72010.333333333328</c:v>
                </c:pt>
                <c:pt idx="805">
                  <c:v>71438.833333333328</c:v>
                </c:pt>
                <c:pt idx="806">
                  <c:v>71916</c:v>
                </c:pt>
                <c:pt idx="807">
                  <c:v>71551.833333333328</c:v>
                </c:pt>
                <c:pt idx="808">
                  <c:v>69241</c:v>
                </c:pt>
                <c:pt idx="809">
                  <c:v>69077.833333333328</c:v>
                </c:pt>
                <c:pt idx="810">
                  <c:v>69263</c:v>
                </c:pt>
                <c:pt idx="811">
                  <c:v>69022.833333333328</c:v>
                </c:pt>
                <c:pt idx="812">
                  <c:v>68358.833333333328</c:v>
                </c:pt>
                <c:pt idx="813">
                  <c:v>68603.5</c:v>
                </c:pt>
                <c:pt idx="814">
                  <c:v>68509.166666666672</c:v>
                </c:pt>
                <c:pt idx="815">
                  <c:v>66644.5</c:v>
                </c:pt>
                <c:pt idx="816">
                  <c:v>66031.833333333328</c:v>
                </c:pt>
                <c:pt idx="817">
                  <c:v>65456</c:v>
                </c:pt>
                <c:pt idx="818">
                  <c:v>65023.666666666664</c:v>
                </c:pt>
                <c:pt idx="819">
                  <c:v>63608.333333333336</c:v>
                </c:pt>
                <c:pt idx="820">
                  <c:v>62433.333333333336</c:v>
                </c:pt>
                <c:pt idx="821">
                  <c:v>60743.833333333336</c:v>
                </c:pt>
                <c:pt idx="822">
                  <c:v>58216.333333333336</c:v>
                </c:pt>
                <c:pt idx="823">
                  <c:v>57938.5</c:v>
                </c:pt>
                <c:pt idx="824">
                  <c:v>57530.333333333336</c:v>
                </c:pt>
                <c:pt idx="825">
                  <c:v>58368.333333333336</c:v>
                </c:pt>
                <c:pt idx="826">
                  <c:v>59098.666666666664</c:v>
                </c:pt>
                <c:pt idx="827">
                  <c:v>60613.5</c:v>
                </c:pt>
                <c:pt idx="828">
                  <c:v>61156.333333333336</c:v>
                </c:pt>
                <c:pt idx="829">
                  <c:v>60361.5</c:v>
                </c:pt>
                <c:pt idx="830">
                  <c:v>61337.333333333336</c:v>
                </c:pt>
                <c:pt idx="831">
                  <c:v>61581</c:v>
                </c:pt>
                <c:pt idx="832">
                  <c:v>61841.5</c:v>
                </c:pt>
                <c:pt idx="833">
                  <c:v>61183.666666666664</c:v>
                </c:pt>
                <c:pt idx="834">
                  <c:v>61328.333333333336</c:v>
                </c:pt>
                <c:pt idx="835">
                  <c:v>61025.833333333336</c:v>
                </c:pt>
                <c:pt idx="836">
                  <c:v>59184.333333333336</c:v>
                </c:pt>
                <c:pt idx="837">
                  <c:v>59421.166666666664</c:v>
                </c:pt>
                <c:pt idx="838">
                  <c:v>59777.333333333336</c:v>
                </c:pt>
                <c:pt idx="839">
                  <c:v>60699.166666666664</c:v>
                </c:pt>
                <c:pt idx="840">
                  <c:v>61061.333333333336</c:v>
                </c:pt>
                <c:pt idx="841">
                  <c:v>61852.166666666664</c:v>
                </c:pt>
                <c:pt idx="842">
                  <c:v>62098.5</c:v>
                </c:pt>
                <c:pt idx="843">
                  <c:v>60593.166666666664</c:v>
                </c:pt>
                <c:pt idx="844">
                  <c:v>61218.666666666664</c:v>
                </c:pt>
                <c:pt idx="845">
                  <c:v>61815.833333333336</c:v>
                </c:pt>
                <c:pt idx="846">
                  <c:v>62643.666666666664</c:v>
                </c:pt>
                <c:pt idx="847">
                  <c:v>63022.166666666664</c:v>
                </c:pt>
                <c:pt idx="848">
                  <c:v>64157.5</c:v>
                </c:pt>
                <c:pt idx="849">
                  <c:v>64899.5</c:v>
                </c:pt>
                <c:pt idx="850">
                  <c:v>63717.833333333336</c:v>
                </c:pt>
                <c:pt idx="851">
                  <c:v>64314.166666666664</c:v>
                </c:pt>
                <c:pt idx="852">
                  <c:v>65115</c:v>
                </c:pt>
                <c:pt idx="853">
                  <c:v>65721.666666666672</c:v>
                </c:pt>
                <c:pt idx="854">
                  <c:v>65835.833333333328</c:v>
                </c:pt>
                <c:pt idx="855">
                  <c:v>66673</c:v>
                </c:pt>
                <c:pt idx="856">
                  <c:v>67283.166666666672</c:v>
                </c:pt>
                <c:pt idx="857">
                  <c:v>66057</c:v>
                </c:pt>
                <c:pt idx="858">
                  <c:v>66275.833333333328</c:v>
                </c:pt>
                <c:pt idx="859">
                  <c:v>66756.333333333328</c:v>
                </c:pt>
                <c:pt idx="860">
                  <c:v>67332.166666666672</c:v>
                </c:pt>
                <c:pt idx="861">
                  <c:v>67980.5</c:v>
                </c:pt>
                <c:pt idx="862">
                  <c:v>69440.5</c:v>
                </c:pt>
                <c:pt idx="863">
                  <c:v>71264.666666666672</c:v>
                </c:pt>
                <c:pt idx="864">
                  <c:v>70644.666666666672</c:v>
                </c:pt>
                <c:pt idx="865">
                  <c:v>68343.333333333328</c:v>
                </c:pt>
                <c:pt idx="866">
                  <c:v>68131.166666666672</c:v>
                </c:pt>
                <c:pt idx="867">
                  <c:v>69098.666666666672</c:v>
                </c:pt>
                <c:pt idx="868">
                  <c:v>69011.5</c:v>
                </c:pt>
                <c:pt idx="869">
                  <c:v>68597.5</c:v>
                </c:pt>
                <c:pt idx="870">
                  <c:v>69380.666666666672</c:v>
                </c:pt>
                <c:pt idx="871">
                  <c:v>71069.333333333328</c:v>
                </c:pt>
                <c:pt idx="872">
                  <c:v>69126.333333333328</c:v>
                </c:pt>
                <c:pt idx="873">
                  <c:v>67938</c:v>
                </c:pt>
                <c:pt idx="874">
                  <c:v>68896.666666666672</c:v>
                </c:pt>
                <c:pt idx="875">
                  <c:v>69755.666666666672</c:v>
                </c:pt>
                <c:pt idx="876">
                  <c:v>70221.5</c:v>
                </c:pt>
                <c:pt idx="877">
                  <c:v>71698.833333333328</c:v>
                </c:pt>
                <c:pt idx="878">
                  <c:v>75048.666666666672</c:v>
                </c:pt>
                <c:pt idx="879">
                  <c:v>77483.5</c:v>
                </c:pt>
                <c:pt idx="880">
                  <c:v>77201</c:v>
                </c:pt>
                <c:pt idx="881">
                  <c:v>76321.333333333328</c:v>
                </c:pt>
                <c:pt idx="882">
                  <c:v>75689.5</c:v>
                </c:pt>
                <c:pt idx="883">
                  <c:v>74871.666666666672</c:v>
                </c:pt>
                <c:pt idx="884">
                  <c:v>73052.666666666672</c:v>
                </c:pt>
                <c:pt idx="885">
                  <c:v>69720.5</c:v>
                </c:pt>
                <c:pt idx="886">
                  <c:v>69362.333333333328</c:v>
                </c:pt>
                <c:pt idx="887">
                  <c:v>69709.333333333328</c:v>
                </c:pt>
                <c:pt idx="888">
                  <c:v>69798.666666666672</c:v>
                </c:pt>
                <c:pt idx="889">
                  <c:v>69561.666666666672</c:v>
                </c:pt>
                <c:pt idx="890">
                  <c:v>70091.5</c:v>
                </c:pt>
                <c:pt idx="891">
                  <c:v>70243.666666666672</c:v>
                </c:pt>
                <c:pt idx="892">
                  <c:v>68395.833333333328</c:v>
                </c:pt>
                <c:pt idx="893">
                  <c:v>68661.166666666672</c:v>
                </c:pt>
                <c:pt idx="894">
                  <c:v>68928</c:v>
                </c:pt>
                <c:pt idx="895">
                  <c:v>69405.833333333328</c:v>
                </c:pt>
                <c:pt idx="896">
                  <c:v>69957.5</c:v>
                </c:pt>
                <c:pt idx="897">
                  <c:v>70828.833333333328</c:v>
                </c:pt>
                <c:pt idx="898">
                  <c:v>71295.166666666672</c:v>
                </c:pt>
                <c:pt idx="899">
                  <c:v>69368.333333333328</c:v>
                </c:pt>
                <c:pt idx="900">
                  <c:v>68048.166666666672</c:v>
                </c:pt>
                <c:pt idx="901">
                  <c:v>66253.5</c:v>
                </c:pt>
                <c:pt idx="902">
                  <c:v>66300.5</c:v>
                </c:pt>
                <c:pt idx="903">
                  <c:v>66453.333333333328</c:v>
                </c:pt>
                <c:pt idx="904">
                  <c:v>66890.166666666672</c:v>
                </c:pt>
                <c:pt idx="905">
                  <c:v>67268.833333333328</c:v>
                </c:pt>
                <c:pt idx="906">
                  <c:v>67344.833333333328</c:v>
                </c:pt>
                <c:pt idx="907">
                  <c:v>69780.166666666672</c:v>
                </c:pt>
                <c:pt idx="908">
                  <c:v>69618.5</c:v>
                </c:pt>
                <c:pt idx="909">
                  <c:v>69268.833333333328</c:v>
                </c:pt>
                <c:pt idx="910">
                  <c:v>68862.666666666672</c:v>
                </c:pt>
                <c:pt idx="911">
                  <c:v>69313.833333333328</c:v>
                </c:pt>
                <c:pt idx="912">
                  <c:v>68903</c:v>
                </c:pt>
                <c:pt idx="913">
                  <c:v>66597.166666666672</c:v>
                </c:pt>
                <c:pt idx="914">
                  <c:v>66904.166666666672</c:v>
                </c:pt>
                <c:pt idx="915">
                  <c:v>67209.333333333328</c:v>
                </c:pt>
                <c:pt idx="916">
                  <c:v>67123</c:v>
                </c:pt>
                <c:pt idx="917">
                  <c:v>66524.166666666672</c:v>
                </c:pt>
                <c:pt idx="918">
                  <c:v>67082.333333333328</c:v>
                </c:pt>
                <c:pt idx="919">
                  <c:v>67430.166666666672</c:v>
                </c:pt>
                <c:pt idx="920">
                  <c:v>65610.666666666672</c:v>
                </c:pt>
                <c:pt idx="921">
                  <c:v>66253.5</c:v>
                </c:pt>
                <c:pt idx="922">
                  <c:v>67303</c:v>
                </c:pt>
                <c:pt idx="923">
                  <c:v>68090.333333333328</c:v>
                </c:pt>
                <c:pt idx="924">
                  <c:v>68278.5</c:v>
                </c:pt>
                <c:pt idx="925">
                  <c:v>68970.333333333328</c:v>
                </c:pt>
                <c:pt idx="926">
                  <c:v>69163.833333333328</c:v>
                </c:pt>
                <c:pt idx="927">
                  <c:v>67063</c:v>
                </c:pt>
                <c:pt idx="928">
                  <c:v>67266.5</c:v>
                </c:pt>
                <c:pt idx="929">
                  <c:v>67364.666666666672</c:v>
                </c:pt>
                <c:pt idx="930">
                  <c:v>67284.166666666672</c:v>
                </c:pt>
                <c:pt idx="931">
                  <c:v>66946.5</c:v>
                </c:pt>
                <c:pt idx="932">
                  <c:v>67600.666666666672</c:v>
                </c:pt>
                <c:pt idx="933">
                  <c:v>67847.333333333328</c:v>
                </c:pt>
                <c:pt idx="934">
                  <c:v>65943.166666666672</c:v>
                </c:pt>
                <c:pt idx="935">
                  <c:v>66382.333333333328</c:v>
                </c:pt>
                <c:pt idx="936">
                  <c:v>67050.166666666672</c:v>
                </c:pt>
                <c:pt idx="937">
                  <c:v>67215</c:v>
                </c:pt>
                <c:pt idx="938">
                  <c:v>66980.833333333328</c:v>
                </c:pt>
                <c:pt idx="939">
                  <c:v>67757.833333333328</c:v>
                </c:pt>
                <c:pt idx="940">
                  <c:v>68310.5</c:v>
                </c:pt>
                <c:pt idx="941">
                  <c:v>66842.166666666672</c:v>
                </c:pt>
                <c:pt idx="942">
                  <c:v>67455.333333333328</c:v>
                </c:pt>
                <c:pt idx="943">
                  <c:v>68418.333333333328</c:v>
                </c:pt>
                <c:pt idx="944">
                  <c:v>69089</c:v>
                </c:pt>
                <c:pt idx="945">
                  <c:v>68903.666666666672</c:v>
                </c:pt>
                <c:pt idx="946">
                  <c:v>69335.166666666672</c:v>
                </c:pt>
                <c:pt idx="947">
                  <c:v>69471</c:v>
                </c:pt>
                <c:pt idx="948">
                  <c:v>67670</c:v>
                </c:pt>
                <c:pt idx="949">
                  <c:v>68013</c:v>
                </c:pt>
                <c:pt idx="950">
                  <c:v>68641.833333333328</c:v>
                </c:pt>
                <c:pt idx="951">
                  <c:v>68995</c:v>
                </c:pt>
                <c:pt idx="952">
                  <c:v>68795.333333333328</c:v>
                </c:pt>
                <c:pt idx="953">
                  <c:v>69311</c:v>
                </c:pt>
                <c:pt idx="954">
                  <c:v>69418.833333333328</c:v>
                </c:pt>
                <c:pt idx="955">
                  <c:v>67607.5</c:v>
                </c:pt>
                <c:pt idx="956">
                  <c:v>67763.5</c:v>
                </c:pt>
                <c:pt idx="957">
                  <c:v>68522</c:v>
                </c:pt>
                <c:pt idx="958">
                  <c:v>69036.333333333328</c:v>
                </c:pt>
                <c:pt idx="959">
                  <c:v>67996.166666666672</c:v>
                </c:pt>
                <c:pt idx="960">
                  <c:v>67897</c:v>
                </c:pt>
                <c:pt idx="961">
                  <c:v>68326.166666666672</c:v>
                </c:pt>
                <c:pt idx="962">
                  <c:v>66704.666666666672</c:v>
                </c:pt>
                <c:pt idx="963">
                  <c:v>66907.333333333328</c:v>
                </c:pt>
                <c:pt idx="964">
                  <c:v>67427.666666666672</c:v>
                </c:pt>
                <c:pt idx="965">
                  <c:v>68868.5</c:v>
                </c:pt>
                <c:pt idx="966">
                  <c:v>69600.666666666672</c:v>
                </c:pt>
                <c:pt idx="967">
                  <c:v>70048.833333333328</c:v>
                </c:pt>
                <c:pt idx="968">
                  <c:v>70352.666666666672</c:v>
                </c:pt>
                <c:pt idx="969">
                  <c:v>68731.666666666672</c:v>
                </c:pt>
                <c:pt idx="970">
                  <c:v>68909.833333333328</c:v>
                </c:pt>
                <c:pt idx="971">
                  <c:v>69251.5</c:v>
                </c:pt>
                <c:pt idx="972">
                  <c:v>69566</c:v>
                </c:pt>
                <c:pt idx="973">
                  <c:v>69454</c:v>
                </c:pt>
                <c:pt idx="974">
                  <c:v>69850</c:v>
                </c:pt>
                <c:pt idx="975">
                  <c:v>70006.833333333328</c:v>
                </c:pt>
                <c:pt idx="976">
                  <c:v>68266.833333333328</c:v>
                </c:pt>
                <c:pt idx="977">
                  <c:v>68444.333333333328</c:v>
                </c:pt>
                <c:pt idx="978">
                  <c:v>68789.166666666672</c:v>
                </c:pt>
                <c:pt idx="979">
                  <c:v>68941.833333333328</c:v>
                </c:pt>
                <c:pt idx="980">
                  <c:v>68472.5</c:v>
                </c:pt>
                <c:pt idx="981">
                  <c:v>68644.833333333328</c:v>
                </c:pt>
                <c:pt idx="982">
                  <c:v>68364.666666666672</c:v>
                </c:pt>
                <c:pt idx="983">
                  <c:v>66716.166666666672</c:v>
                </c:pt>
                <c:pt idx="984">
                  <c:v>67125.5</c:v>
                </c:pt>
                <c:pt idx="985">
                  <c:v>67630.166666666672</c:v>
                </c:pt>
                <c:pt idx="986">
                  <c:v>67997.666666666672</c:v>
                </c:pt>
                <c:pt idx="987">
                  <c:v>68000.666666666672</c:v>
                </c:pt>
                <c:pt idx="988">
                  <c:v>69100.166666666672</c:v>
                </c:pt>
                <c:pt idx="989">
                  <c:v>69420.833333333328</c:v>
                </c:pt>
                <c:pt idx="990">
                  <c:v>67779.833333333328</c:v>
                </c:pt>
                <c:pt idx="991">
                  <c:v>67978.166666666672</c:v>
                </c:pt>
                <c:pt idx="992">
                  <c:v>68509</c:v>
                </c:pt>
                <c:pt idx="993">
                  <c:v>68699</c:v>
                </c:pt>
                <c:pt idx="994">
                  <c:v>68497.833333333328</c:v>
                </c:pt>
                <c:pt idx="995">
                  <c:v>69048.5</c:v>
                </c:pt>
                <c:pt idx="996">
                  <c:v>69306.666666666672</c:v>
                </c:pt>
                <c:pt idx="997">
                  <c:v>68006</c:v>
                </c:pt>
                <c:pt idx="998">
                  <c:v>68282.333333333328</c:v>
                </c:pt>
                <c:pt idx="999">
                  <c:v>68963.833333333328</c:v>
                </c:pt>
                <c:pt idx="1000">
                  <c:v>69104.666666666672</c:v>
                </c:pt>
                <c:pt idx="1001">
                  <c:v>68912</c:v>
                </c:pt>
                <c:pt idx="1002">
                  <c:v>69342</c:v>
                </c:pt>
                <c:pt idx="1003">
                  <c:v>69351.333333333328</c:v>
                </c:pt>
                <c:pt idx="1004">
                  <c:v>68137.166666666672</c:v>
                </c:pt>
                <c:pt idx="1005">
                  <c:v>68295.833333333328</c:v>
                </c:pt>
                <c:pt idx="1006">
                  <c:v>68717.833333333328</c:v>
                </c:pt>
                <c:pt idx="1007">
                  <c:v>68832</c:v>
                </c:pt>
                <c:pt idx="1008">
                  <c:v>68539.5</c:v>
                </c:pt>
                <c:pt idx="1009">
                  <c:v>68936.166666666672</c:v>
                </c:pt>
                <c:pt idx="1010">
                  <c:v>68740.166666666672</c:v>
                </c:pt>
                <c:pt idx="1011">
                  <c:v>67264.333333333328</c:v>
                </c:pt>
                <c:pt idx="1012">
                  <c:v>67366.666666666672</c:v>
                </c:pt>
                <c:pt idx="1013">
                  <c:v>67515.833333333328</c:v>
                </c:pt>
                <c:pt idx="1014">
                  <c:v>67463.833333333328</c:v>
                </c:pt>
                <c:pt idx="1015">
                  <c:v>66883.333333333328</c:v>
                </c:pt>
                <c:pt idx="1016">
                  <c:v>67113.666666666672</c:v>
                </c:pt>
                <c:pt idx="1017">
                  <c:v>66851.666666666672</c:v>
                </c:pt>
                <c:pt idx="1018">
                  <c:v>65361</c:v>
                </c:pt>
                <c:pt idx="1019">
                  <c:v>65164.5</c:v>
                </c:pt>
                <c:pt idx="1020">
                  <c:v>64806.333333333336</c:v>
                </c:pt>
                <c:pt idx="1021">
                  <c:v>63756.166666666664</c:v>
                </c:pt>
                <c:pt idx="1022">
                  <c:v>63229.666666666664</c:v>
                </c:pt>
                <c:pt idx="1023">
                  <c:v>63245.833333333336</c:v>
                </c:pt>
                <c:pt idx="1024">
                  <c:v>62843.166666666664</c:v>
                </c:pt>
                <c:pt idx="1025">
                  <c:v>61548.333333333336</c:v>
                </c:pt>
                <c:pt idx="1026">
                  <c:v>62053.5</c:v>
                </c:pt>
                <c:pt idx="1027">
                  <c:v>63379.5</c:v>
                </c:pt>
                <c:pt idx="1028">
                  <c:v>63578.333333333336</c:v>
                </c:pt>
                <c:pt idx="1029">
                  <c:v>63462</c:v>
                </c:pt>
                <c:pt idx="1030">
                  <c:v>63966.166666666664</c:v>
                </c:pt>
                <c:pt idx="1031">
                  <c:v>63970.166666666664</c:v>
                </c:pt>
                <c:pt idx="1032">
                  <c:v>62730</c:v>
                </c:pt>
                <c:pt idx="1033">
                  <c:v>63105.833333333336</c:v>
                </c:pt>
                <c:pt idx="1034">
                  <c:v>63640.333333333336</c:v>
                </c:pt>
                <c:pt idx="1035">
                  <c:v>64247</c:v>
                </c:pt>
                <c:pt idx="1036">
                  <c:v>64019.666666666664</c:v>
                </c:pt>
                <c:pt idx="1037">
                  <c:v>64174.666666666664</c:v>
                </c:pt>
                <c:pt idx="1038">
                  <c:v>63646.333333333336</c:v>
                </c:pt>
                <c:pt idx="1039">
                  <c:v>61711.333333333336</c:v>
                </c:pt>
                <c:pt idx="1040">
                  <c:v>61483.166666666664</c:v>
                </c:pt>
                <c:pt idx="1041">
                  <c:v>61116.666666666664</c:v>
                </c:pt>
                <c:pt idx="1042">
                  <c:v>60996.333333333336</c:v>
                </c:pt>
                <c:pt idx="1043">
                  <c:v>60657.166666666664</c:v>
                </c:pt>
                <c:pt idx="1044">
                  <c:v>60761.5</c:v>
                </c:pt>
                <c:pt idx="1045">
                  <c:v>60049.833333333336</c:v>
                </c:pt>
                <c:pt idx="1046">
                  <c:v>57039.333333333336</c:v>
                </c:pt>
                <c:pt idx="1047">
                  <c:v>56473.166666666664</c:v>
                </c:pt>
                <c:pt idx="1048">
                  <c:v>56144.333333333336</c:v>
                </c:pt>
                <c:pt idx="1049">
                  <c:v>55757.5</c:v>
                </c:pt>
                <c:pt idx="1050">
                  <c:v>54722.5</c:v>
                </c:pt>
                <c:pt idx="1051">
                  <c:v>54175.5</c:v>
                </c:pt>
                <c:pt idx="1052">
                  <c:v>53812.666666666664</c:v>
                </c:pt>
                <c:pt idx="1053">
                  <c:v>51275</c:v>
                </c:pt>
                <c:pt idx="1054">
                  <c:v>50075.333333333336</c:v>
                </c:pt>
                <c:pt idx="1055">
                  <c:v>49269.333333333336</c:v>
                </c:pt>
                <c:pt idx="1056">
                  <c:v>49378.833333333336</c:v>
                </c:pt>
                <c:pt idx="1057">
                  <c:v>49452.666666666664</c:v>
                </c:pt>
                <c:pt idx="1058">
                  <c:v>49961.333333333336</c:v>
                </c:pt>
                <c:pt idx="1059">
                  <c:v>49683.833333333336</c:v>
                </c:pt>
                <c:pt idx="1060">
                  <c:v>48100.5</c:v>
                </c:pt>
                <c:pt idx="1061">
                  <c:v>47846.5</c:v>
                </c:pt>
                <c:pt idx="1062">
                  <c:v>47453.833333333336</c:v>
                </c:pt>
                <c:pt idx="1063">
                  <c:v>47290.166666666664</c:v>
                </c:pt>
                <c:pt idx="1064">
                  <c:v>47154.833333333336</c:v>
                </c:pt>
                <c:pt idx="1065">
                  <c:v>47698.166666666664</c:v>
                </c:pt>
                <c:pt idx="1066">
                  <c:v>47424.833333333336</c:v>
                </c:pt>
                <c:pt idx="1067">
                  <c:v>45544</c:v>
                </c:pt>
                <c:pt idx="1068">
                  <c:v>45310.166666666664</c:v>
                </c:pt>
                <c:pt idx="1069">
                  <c:v>45143.5</c:v>
                </c:pt>
                <c:pt idx="1070">
                  <c:v>44967.666666666664</c:v>
                </c:pt>
                <c:pt idx="1071">
                  <c:v>44572.666666666664</c:v>
                </c:pt>
                <c:pt idx="1072">
                  <c:v>44783.833333333336</c:v>
                </c:pt>
                <c:pt idx="1073">
                  <c:v>44533.166666666664</c:v>
                </c:pt>
                <c:pt idx="1074">
                  <c:v>42570.5</c:v>
                </c:pt>
                <c:pt idx="1075">
                  <c:v>42167.5</c:v>
                </c:pt>
                <c:pt idx="1076">
                  <c:v>41739.666666666664</c:v>
                </c:pt>
                <c:pt idx="1077">
                  <c:v>41613.333333333336</c:v>
                </c:pt>
                <c:pt idx="1078">
                  <c:v>41558.333333333336</c:v>
                </c:pt>
                <c:pt idx="1079">
                  <c:v>41717.166666666664</c:v>
                </c:pt>
                <c:pt idx="1080">
                  <c:v>41166</c:v>
                </c:pt>
                <c:pt idx="1081">
                  <c:v>39038.166666666664</c:v>
                </c:pt>
                <c:pt idx="1082">
                  <c:v>38453.666666666664</c:v>
                </c:pt>
                <c:pt idx="1083">
                  <c:v>37847.666666666664</c:v>
                </c:pt>
                <c:pt idx="1084">
                  <c:v>37457</c:v>
                </c:pt>
                <c:pt idx="1085">
                  <c:v>36895.5</c:v>
                </c:pt>
                <c:pt idx="1086">
                  <c:v>36858.166666666664</c:v>
                </c:pt>
                <c:pt idx="1087">
                  <c:v>36422.166666666664</c:v>
                </c:pt>
                <c:pt idx="1088">
                  <c:v>34839</c:v>
                </c:pt>
                <c:pt idx="1089">
                  <c:v>34703.333333333336</c:v>
                </c:pt>
                <c:pt idx="1090">
                  <c:v>34512.666666666664</c:v>
                </c:pt>
                <c:pt idx="1091">
                  <c:v>35087.833333333336</c:v>
                </c:pt>
                <c:pt idx="1092">
                  <c:v>35562.666666666664</c:v>
                </c:pt>
                <c:pt idx="1093">
                  <c:v>36140.5</c:v>
                </c:pt>
                <c:pt idx="1094">
                  <c:v>35913.666666666664</c:v>
                </c:pt>
                <c:pt idx="1095">
                  <c:v>34405.666666666664</c:v>
                </c:pt>
                <c:pt idx="1096">
                  <c:v>34151.333333333336</c:v>
                </c:pt>
                <c:pt idx="1097">
                  <c:v>33765.333333333336</c:v>
                </c:pt>
                <c:pt idx="1098">
                  <c:v>33735.166666666664</c:v>
                </c:pt>
                <c:pt idx="1099">
                  <c:v>33910</c:v>
                </c:pt>
                <c:pt idx="1100">
                  <c:v>34293.666666666664</c:v>
                </c:pt>
                <c:pt idx="1101">
                  <c:v>33978.5</c:v>
                </c:pt>
                <c:pt idx="1102">
                  <c:v>32494.5</c:v>
                </c:pt>
                <c:pt idx="1103">
                  <c:v>32149.333333333332</c:v>
                </c:pt>
                <c:pt idx="1104">
                  <c:v>31965.833333333332</c:v>
                </c:pt>
                <c:pt idx="1105">
                  <c:v>31910.166666666668</c:v>
                </c:pt>
                <c:pt idx="1106">
                  <c:v>32229.833333333332</c:v>
                </c:pt>
                <c:pt idx="1107">
                  <c:v>32533.333333333332</c:v>
                </c:pt>
                <c:pt idx="1108">
                  <c:v>32018.166666666668</c:v>
                </c:pt>
                <c:pt idx="1109">
                  <c:v>30391.333333333332</c:v>
                </c:pt>
                <c:pt idx="1110">
                  <c:v>29834.666666666668</c:v>
                </c:pt>
                <c:pt idx="1111">
                  <c:v>29731</c:v>
                </c:pt>
                <c:pt idx="1112">
                  <c:v>29454.833333333332</c:v>
                </c:pt>
                <c:pt idx="1113">
                  <c:v>29638.833333333332</c:v>
                </c:pt>
                <c:pt idx="1114">
                  <c:v>30073.166666666668</c:v>
                </c:pt>
                <c:pt idx="1115">
                  <c:v>29955.666666666668</c:v>
                </c:pt>
                <c:pt idx="1116">
                  <c:v>28793.833333333332</c:v>
                </c:pt>
                <c:pt idx="1117">
                  <c:v>28362.333333333332</c:v>
                </c:pt>
                <c:pt idx="1118">
                  <c:v>28107.333333333332</c:v>
                </c:pt>
                <c:pt idx="1119">
                  <c:v>28104.166666666668</c:v>
                </c:pt>
                <c:pt idx="1120">
                  <c:v>28433.666666666668</c:v>
                </c:pt>
                <c:pt idx="1121">
                  <c:v>28870.333333333332</c:v>
                </c:pt>
                <c:pt idx="1122">
                  <c:v>28778.833333333332</c:v>
                </c:pt>
                <c:pt idx="1123">
                  <c:v>27691.333333333332</c:v>
                </c:pt>
                <c:pt idx="1124">
                  <c:v>27618.333333333332</c:v>
                </c:pt>
                <c:pt idx="1125">
                  <c:v>27521.166666666668</c:v>
                </c:pt>
                <c:pt idx="1126">
                  <c:v>27742</c:v>
                </c:pt>
                <c:pt idx="1127">
                  <c:v>28322.833333333332</c:v>
                </c:pt>
                <c:pt idx="1128">
                  <c:v>28643.166666666668</c:v>
                </c:pt>
                <c:pt idx="1129">
                  <c:v>28565.5</c:v>
                </c:pt>
                <c:pt idx="1130">
                  <c:v>27678</c:v>
                </c:pt>
                <c:pt idx="1131">
                  <c:v>27653.666666666668</c:v>
                </c:pt>
                <c:pt idx="1132">
                  <c:v>27810.166666666668</c:v>
                </c:pt>
                <c:pt idx="1133">
                  <c:v>28227.666666666668</c:v>
                </c:pt>
                <c:pt idx="1134">
                  <c:v>29269.666666666668</c:v>
                </c:pt>
                <c:pt idx="1135">
                  <c:v>30361.5</c:v>
                </c:pt>
                <c:pt idx="1136">
                  <c:v>30660.5</c:v>
                </c:pt>
                <c:pt idx="1137">
                  <c:v>30173.833333333332</c:v>
                </c:pt>
                <c:pt idx="1138">
                  <c:v>30669</c:v>
                </c:pt>
                <c:pt idx="1139">
                  <c:v>30973.666666666668</c:v>
                </c:pt>
                <c:pt idx="1140">
                  <c:v>31829</c:v>
                </c:pt>
                <c:pt idx="1141">
                  <c:v>33070.333333333336</c:v>
                </c:pt>
                <c:pt idx="1142">
                  <c:v>34562.333333333336</c:v>
                </c:pt>
                <c:pt idx="1143">
                  <c:v>35793.166666666664</c:v>
                </c:pt>
                <c:pt idx="1144">
                  <c:v>36096</c:v>
                </c:pt>
                <c:pt idx="1145">
                  <c:v>37644.5</c:v>
                </c:pt>
                <c:pt idx="1146">
                  <c:v>39097.166666666664</c:v>
                </c:pt>
                <c:pt idx="1147">
                  <c:v>40733.833333333336</c:v>
                </c:pt>
                <c:pt idx="1148">
                  <c:v>43567.166666666664</c:v>
                </c:pt>
                <c:pt idx="1149">
                  <c:v>46784.333333333336</c:v>
                </c:pt>
                <c:pt idx="1150">
                  <c:v>50179.5</c:v>
                </c:pt>
                <c:pt idx="1151">
                  <c:v>53174.666666666664</c:v>
                </c:pt>
                <c:pt idx="1152">
                  <c:v>58000.666666666664</c:v>
                </c:pt>
                <c:pt idx="1153">
                  <c:v>62910</c:v>
                </c:pt>
                <c:pt idx="1154">
                  <c:v>67673.833333333328</c:v>
                </c:pt>
                <c:pt idx="1155">
                  <c:v>73020.833333333328</c:v>
                </c:pt>
                <c:pt idx="1156">
                  <c:v>78849</c:v>
                </c:pt>
                <c:pt idx="1157">
                  <c:v>83601.666666666672</c:v>
                </c:pt>
                <c:pt idx="1158">
                  <c:v>85981.166666666672</c:v>
                </c:pt>
                <c:pt idx="1159">
                  <c:v>90225.833333333328</c:v>
                </c:pt>
                <c:pt idx="1160">
                  <c:v>93678.833333333328</c:v>
                </c:pt>
                <c:pt idx="1161">
                  <c:v>96296</c:v>
                </c:pt>
                <c:pt idx="1162">
                  <c:v>97674</c:v>
                </c:pt>
                <c:pt idx="1163">
                  <c:v>99626</c:v>
                </c:pt>
                <c:pt idx="1164">
                  <c:v>101220</c:v>
                </c:pt>
                <c:pt idx="1165">
                  <c:v>99978.666666666672</c:v>
                </c:pt>
                <c:pt idx="1166">
                  <c:v>101176.16666666667</c:v>
                </c:pt>
                <c:pt idx="1167">
                  <c:v>102188.83333333333</c:v>
                </c:pt>
                <c:pt idx="1168">
                  <c:v>103077.33333333333</c:v>
                </c:pt>
                <c:pt idx="1169">
                  <c:v>103519.5</c:v>
                </c:pt>
                <c:pt idx="1170">
                  <c:v>104643.66666666667</c:v>
                </c:pt>
                <c:pt idx="1171">
                  <c:v>105448.5</c:v>
                </c:pt>
                <c:pt idx="1172">
                  <c:v>103232.66666666667</c:v>
                </c:pt>
                <c:pt idx="1173">
                  <c:v>103561.66666666667</c:v>
                </c:pt>
                <c:pt idx="1174">
                  <c:v>103837.33333333333</c:v>
                </c:pt>
                <c:pt idx="1175">
                  <c:v>103897.16666666667</c:v>
                </c:pt>
                <c:pt idx="1176">
                  <c:v>103453.66666666667</c:v>
                </c:pt>
                <c:pt idx="1177">
                  <c:v>103954.83333333333</c:v>
                </c:pt>
                <c:pt idx="1178">
                  <c:v>104130.83333333333</c:v>
                </c:pt>
                <c:pt idx="1179">
                  <c:v>101840.33333333333</c:v>
                </c:pt>
                <c:pt idx="1180">
                  <c:v>102215.33333333333</c:v>
                </c:pt>
                <c:pt idx="1181">
                  <c:v>102405.83333333333</c:v>
                </c:pt>
                <c:pt idx="1182">
                  <c:v>102774.16666666667</c:v>
                </c:pt>
                <c:pt idx="1183">
                  <c:v>102625.83333333333</c:v>
                </c:pt>
                <c:pt idx="1184">
                  <c:v>103361.83333333333</c:v>
                </c:pt>
                <c:pt idx="1185">
                  <c:v>103037.33333333333</c:v>
                </c:pt>
                <c:pt idx="1186">
                  <c:v>100629.16666666667</c:v>
                </c:pt>
                <c:pt idx="1187">
                  <c:v>101173.83333333333</c:v>
                </c:pt>
                <c:pt idx="1188">
                  <c:v>101129.16666666667</c:v>
                </c:pt>
                <c:pt idx="1189">
                  <c:v>101154.16666666667</c:v>
                </c:pt>
                <c:pt idx="1190">
                  <c:v>101004.33333333333</c:v>
                </c:pt>
                <c:pt idx="1191">
                  <c:v>102073.33333333333</c:v>
                </c:pt>
                <c:pt idx="1192">
                  <c:v>101753.5</c:v>
                </c:pt>
                <c:pt idx="1193">
                  <c:v>99346</c:v>
                </c:pt>
                <c:pt idx="1194">
                  <c:v>99646.166666666672</c:v>
                </c:pt>
                <c:pt idx="1195">
                  <c:v>100001.66666666667</c:v>
                </c:pt>
                <c:pt idx="1196">
                  <c:v>100462.83333333333</c:v>
                </c:pt>
                <c:pt idx="1197">
                  <c:v>100779.33333333333</c:v>
                </c:pt>
                <c:pt idx="1198">
                  <c:v>102809.16666666667</c:v>
                </c:pt>
                <c:pt idx="1199">
                  <c:v>103208</c:v>
                </c:pt>
                <c:pt idx="1200">
                  <c:v>101547.33333333333</c:v>
                </c:pt>
                <c:pt idx="1201">
                  <c:v>102909.83333333333</c:v>
                </c:pt>
                <c:pt idx="1202">
                  <c:v>104320.33333333333</c:v>
                </c:pt>
                <c:pt idx="1203">
                  <c:v>105491.16666666667</c:v>
                </c:pt>
                <c:pt idx="1204">
                  <c:v>106170</c:v>
                </c:pt>
                <c:pt idx="1205">
                  <c:v>108535.5</c:v>
                </c:pt>
                <c:pt idx="1206">
                  <c:v>109786</c:v>
                </c:pt>
                <c:pt idx="1207">
                  <c:v>107857.5</c:v>
                </c:pt>
                <c:pt idx="1208">
                  <c:v>108586.16666666667</c:v>
                </c:pt>
                <c:pt idx="1209">
                  <c:v>109803.16666666667</c:v>
                </c:pt>
                <c:pt idx="1210">
                  <c:v>110556.66666666667</c:v>
                </c:pt>
                <c:pt idx="1211">
                  <c:v>110971.33333333333</c:v>
                </c:pt>
                <c:pt idx="1212">
                  <c:v>112638.83333333333</c:v>
                </c:pt>
                <c:pt idx="1213">
                  <c:v>113211</c:v>
                </c:pt>
                <c:pt idx="1214">
                  <c:v>110959</c:v>
                </c:pt>
                <c:pt idx="1215">
                  <c:v>111206.33333333333</c:v>
                </c:pt>
                <c:pt idx="1216">
                  <c:v>111600</c:v>
                </c:pt>
                <c:pt idx="1217">
                  <c:v>111506.5</c:v>
                </c:pt>
                <c:pt idx="1218">
                  <c:v>110986.66666666667</c:v>
                </c:pt>
                <c:pt idx="1219">
                  <c:v>112376.66666666667</c:v>
                </c:pt>
                <c:pt idx="1220">
                  <c:v>112787.16666666667</c:v>
                </c:pt>
                <c:pt idx="1221">
                  <c:v>110060.16666666667</c:v>
                </c:pt>
                <c:pt idx="1222">
                  <c:v>110297.16666666667</c:v>
                </c:pt>
                <c:pt idx="1223">
                  <c:v>110605</c:v>
                </c:pt>
                <c:pt idx="1224">
                  <c:v>110738.83333333333</c:v>
                </c:pt>
                <c:pt idx="1225">
                  <c:v>110787.66666666667</c:v>
                </c:pt>
                <c:pt idx="1226">
                  <c:v>112386.16666666667</c:v>
                </c:pt>
                <c:pt idx="1227">
                  <c:v>113849.66666666667</c:v>
                </c:pt>
                <c:pt idx="1228">
                  <c:v>112356.83333333333</c:v>
                </c:pt>
                <c:pt idx="1229">
                  <c:v>112647.5</c:v>
                </c:pt>
                <c:pt idx="1230">
                  <c:v>112927.83333333333</c:v>
                </c:pt>
                <c:pt idx="1231">
                  <c:v>110296.5</c:v>
                </c:pt>
                <c:pt idx="1232">
                  <c:v>108529.16666666667</c:v>
                </c:pt>
                <c:pt idx="1233">
                  <c:v>108768.66666666667</c:v>
                </c:pt>
                <c:pt idx="1234">
                  <c:v>108943.66666666667</c:v>
                </c:pt>
                <c:pt idx="1235">
                  <c:v>107680.83333333333</c:v>
                </c:pt>
                <c:pt idx="1236">
                  <c:v>108330</c:v>
                </c:pt>
                <c:pt idx="1237">
                  <c:v>110239.66666666667</c:v>
                </c:pt>
                <c:pt idx="1238">
                  <c:v>107667.83333333333</c:v>
                </c:pt>
                <c:pt idx="1239">
                  <c:v>106364.83333333333</c:v>
                </c:pt>
                <c:pt idx="1240">
                  <c:v>107356.5</c:v>
                </c:pt>
                <c:pt idx="1241">
                  <c:v>107810.16666666667</c:v>
                </c:pt>
                <c:pt idx="1242">
                  <c:v>107125.33333333333</c:v>
                </c:pt>
                <c:pt idx="1243">
                  <c:v>109585.33333333333</c:v>
                </c:pt>
                <c:pt idx="1244">
                  <c:v>115108.33333333333</c:v>
                </c:pt>
                <c:pt idx="1245">
                  <c:v>117422.33333333333</c:v>
                </c:pt>
                <c:pt idx="1246">
                  <c:v>117201</c:v>
                </c:pt>
                <c:pt idx="1247">
                  <c:v>117593</c:v>
                </c:pt>
                <c:pt idx="1248">
                  <c:v>116347.83333333333</c:v>
                </c:pt>
                <c:pt idx="1249">
                  <c:v>113082.16666666667</c:v>
                </c:pt>
                <c:pt idx="1250">
                  <c:v>112559.66666666667</c:v>
                </c:pt>
                <c:pt idx="1251">
                  <c:v>112647.16666666667</c:v>
                </c:pt>
                <c:pt idx="1252">
                  <c:v>112896.16666666667</c:v>
                </c:pt>
                <c:pt idx="1253">
                  <c:v>112694.33333333333</c:v>
                </c:pt>
                <c:pt idx="1254">
                  <c:v>113829.5</c:v>
                </c:pt>
                <c:pt idx="1255">
                  <c:v>114076.16666666667</c:v>
                </c:pt>
                <c:pt idx="1256">
                  <c:v>111531.83333333333</c:v>
                </c:pt>
                <c:pt idx="1257">
                  <c:v>111582.5</c:v>
                </c:pt>
                <c:pt idx="1258">
                  <c:v>111941.16666666667</c:v>
                </c:pt>
                <c:pt idx="1259">
                  <c:v>112553.66666666667</c:v>
                </c:pt>
                <c:pt idx="1260">
                  <c:v>113018.5</c:v>
                </c:pt>
                <c:pt idx="1261">
                  <c:v>114820.83333333333</c:v>
                </c:pt>
                <c:pt idx="1262">
                  <c:v>115950.83333333333</c:v>
                </c:pt>
                <c:pt idx="1263">
                  <c:v>113389.16666666667</c:v>
                </c:pt>
                <c:pt idx="1264">
                  <c:v>111308.33333333333</c:v>
                </c:pt>
                <c:pt idx="1265">
                  <c:v>109692.33333333333</c:v>
                </c:pt>
                <c:pt idx="1266">
                  <c:v>109789.83333333333</c:v>
                </c:pt>
                <c:pt idx="1267">
                  <c:v>109349.5</c:v>
                </c:pt>
                <c:pt idx="1268">
                  <c:v>109735.5</c:v>
                </c:pt>
                <c:pt idx="1269">
                  <c:v>110347.83333333333</c:v>
                </c:pt>
                <c:pt idx="1270">
                  <c:v>110361.16666666667</c:v>
                </c:pt>
                <c:pt idx="1271">
                  <c:v>112459.83333333333</c:v>
                </c:pt>
                <c:pt idx="1272">
                  <c:v>112653.33333333333</c:v>
                </c:pt>
                <c:pt idx="1273">
                  <c:v>112951.66666666667</c:v>
                </c:pt>
                <c:pt idx="1274">
                  <c:v>113267.66666666667</c:v>
                </c:pt>
                <c:pt idx="1275">
                  <c:v>114427.33333333333</c:v>
                </c:pt>
                <c:pt idx="1276">
                  <c:v>114513.33333333333</c:v>
                </c:pt>
                <c:pt idx="1277">
                  <c:v>111847.5</c:v>
                </c:pt>
                <c:pt idx="1278">
                  <c:v>112309.83333333333</c:v>
                </c:pt>
                <c:pt idx="1279">
                  <c:v>112816.33333333333</c:v>
                </c:pt>
                <c:pt idx="1280">
                  <c:v>113151.33333333333</c:v>
                </c:pt>
                <c:pt idx="1281">
                  <c:v>113168.33333333333</c:v>
                </c:pt>
                <c:pt idx="1282">
                  <c:v>114234</c:v>
                </c:pt>
                <c:pt idx="1283">
                  <c:v>114700.83333333333</c:v>
                </c:pt>
                <c:pt idx="1284">
                  <c:v>112038.83333333333</c:v>
                </c:pt>
                <c:pt idx="1285">
                  <c:v>112189</c:v>
                </c:pt>
                <c:pt idx="1286">
                  <c:v>112439.5</c:v>
                </c:pt>
                <c:pt idx="1287">
                  <c:v>112785.5</c:v>
                </c:pt>
                <c:pt idx="1288">
                  <c:v>113232</c:v>
                </c:pt>
                <c:pt idx="1289">
                  <c:v>114786.16666666667</c:v>
                </c:pt>
                <c:pt idx="1290">
                  <c:v>115220.83333333333</c:v>
                </c:pt>
                <c:pt idx="1291">
                  <c:v>112813.16666666667</c:v>
                </c:pt>
                <c:pt idx="1292">
                  <c:v>112461.66666666667</c:v>
                </c:pt>
                <c:pt idx="1293">
                  <c:v>112329.66666666667</c:v>
                </c:pt>
                <c:pt idx="1294">
                  <c:v>112504</c:v>
                </c:pt>
                <c:pt idx="1295">
                  <c:v>112410.16666666667</c:v>
                </c:pt>
                <c:pt idx="1296">
                  <c:v>113957.16666666667</c:v>
                </c:pt>
                <c:pt idx="1297">
                  <c:v>114424.33333333333</c:v>
                </c:pt>
                <c:pt idx="1298">
                  <c:v>113261</c:v>
                </c:pt>
                <c:pt idx="1299">
                  <c:v>114549</c:v>
                </c:pt>
                <c:pt idx="1300">
                  <c:v>115747</c:v>
                </c:pt>
                <c:pt idx="1301">
                  <c:v>116759.16666666667</c:v>
                </c:pt>
                <c:pt idx="1302">
                  <c:v>117445.33333333333</c:v>
                </c:pt>
                <c:pt idx="1303">
                  <c:v>119318.5</c:v>
                </c:pt>
                <c:pt idx="1304">
                  <c:v>119798</c:v>
                </c:pt>
                <c:pt idx="1305">
                  <c:v>117709</c:v>
                </c:pt>
                <c:pt idx="1306">
                  <c:v>118007.5</c:v>
                </c:pt>
                <c:pt idx="1307">
                  <c:v>118347.16666666667</c:v>
                </c:pt>
                <c:pt idx="1308">
                  <c:v>118436.16666666667</c:v>
                </c:pt>
                <c:pt idx="1309">
                  <c:v>118610.33333333333</c:v>
                </c:pt>
                <c:pt idx="1310">
                  <c:v>120005</c:v>
                </c:pt>
                <c:pt idx="1311">
                  <c:v>120168.83333333333</c:v>
                </c:pt>
                <c:pt idx="1312">
                  <c:v>117312.83333333333</c:v>
                </c:pt>
                <c:pt idx="1313">
                  <c:v>117224.66666666667</c:v>
                </c:pt>
                <c:pt idx="1314">
                  <c:v>117612.16666666667</c:v>
                </c:pt>
                <c:pt idx="1315">
                  <c:v>117790.83333333333</c:v>
                </c:pt>
                <c:pt idx="1316">
                  <c:v>117925.33333333333</c:v>
                </c:pt>
                <c:pt idx="1317">
                  <c:v>119516.33333333333</c:v>
                </c:pt>
                <c:pt idx="1318">
                  <c:v>120365.33333333333</c:v>
                </c:pt>
                <c:pt idx="1319">
                  <c:v>118342.16666666667</c:v>
                </c:pt>
                <c:pt idx="1320">
                  <c:v>118699.66666666667</c:v>
                </c:pt>
                <c:pt idx="1321">
                  <c:v>119162.83333333333</c:v>
                </c:pt>
                <c:pt idx="1322">
                  <c:v>119389.16666666667</c:v>
                </c:pt>
                <c:pt idx="1323">
                  <c:v>119117.33333333333</c:v>
                </c:pt>
                <c:pt idx="1324">
                  <c:v>120504.83333333333</c:v>
                </c:pt>
                <c:pt idx="1325">
                  <c:v>121016.33333333333</c:v>
                </c:pt>
                <c:pt idx="1326">
                  <c:v>118756</c:v>
                </c:pt>
                <c:pt idx="1327">
                  <c:v>119110.5</c:v>
                </c:pt>
                <c:pt idx="1328">
                  <c:v>119803.83333333333</c:v>
                </c:pt>
                <c:pt idx="1329">
                  <c:v>120545.16666666667</c:v>
                </c:pt>
                <c:pt idx="1330">
                  <c:v>120686.33333333333</c:v>
                </c:pt>
                <c:pt idx="1331">
                  <c:v>121953</c:v>
                </c:pt>
                <c:pt idx="1332">
                  <c:v>122337.66666666667</c:v>
                </c:pt>
                <c:pt idx="1333">
                  <c:v>120020.5</c:v>
                </c:pt>
                <c:pt idx="1334">
                  <c:v>119978.66666666667</c:v>
                </c:pt>
                <c:pt idx="1335">
                  <c:v>120260.5</c:v>
                </c:pt>
                <c:pt idx="1336">
                  <c:v>120689.66666666667</c:v>
                </c:pt>
                <c:pt idx="1337">
                  <c:v>121086.16666666667</c:v>
                </c:pt>
                <c:pt idx="1338">
                  <c:v>122468.5</c:v>
                </c:pt>
                <c:pt idx="1339">
                  <c:v>122967.5</c:v>
                </c:pt>
                <c:pt idx="1340">
                  <c:v>120608.16666666667</c:v>
                </c:pt>
                <c:pt idx="1341">
                  <c:v>120690.66666666667</c:v>
                </c:pt>
                <c:pt idx="1342">
                  <c:v>120991</c:v>
                </c:pt>
                <c:pt idx="1343">
                  <c:v>121024.16666666667</c:v>
                </c:pt>
                <c:pt idx="1344">
                  <c:v>121019.5</c:v>
                </c:pt>
                <c:pt idx="1345">
                  <c:v>122059.83333333333</c:v>
                </c:pt>
                <c:pt idx="1346">
                  <c:v>122504.66666666667</c:v>
                </c:pt>
                <c:pt idx="1347">
                  <c:v>119993.33333333333</c:v>
                </c:pt>
                <c:pt idx="1348">
                  <c:v>119575</c:v>
                </c:pt>
                <c:pt idx="1349">
                  <c:v>119678.33333333333</c:v>
                </c:pt>
                <c:pt idx="1350">
                  <c:v>119584.16666666667</c:v>
                </c:pt>
                <c:pt idx="1351">
                  <c:v>118827.5</c:v>
                </c:pt>
                <c:pt idx="1352">
                  <c:v>119313</c:v>
                </c:pt>
                <c:pt idx="1353">
                  <c:v>118945.33333333333</c:v>
                </c:pt>
                <c:pt idx="1354">
                  <c:v>117369</c:v>
                </c:pt>
                <c:pt idx="1355">
                  <c:v>118039.33333333333</c:v>
                </c:pt>
                <c:pt idx="1356">
                  <c:v>119307.66666666667</c:v>
                </c:pt>
                <c:pt idx="1357">
                  <c:v>121106.33333333333</c:v>
                </c:pt>
                <c:pt idx="1358">
                  <c:v>122388.33333333333</c:v>
                </c:pt>
                <c:pt idx="1359">
                  <c:v>124868</c:v>
                </c:pt>
                <c:pt idx="1360">
                  <c:v>125375.16666666667</c:v>
                </c:pt>
                <c:pt idx="1361">
                  <c:v>123094</c:v>
                </c:pt>
                <c:pt idx="1362">
                  <c:v>122983.33333333333</c:v>
                </c:pt>
                <c:pt idx="1363">
                  <c:v>123225.66666666667</c:v>
                </c:pt>
                <c:pt idx="1364">
                  <c:v>123448</c:v>
                </c:pt>
                <c:pt idx="1365">
                  <c:v>123804.83333333333</c:v>
                </c:pt>
                <c:pt idx="1366">
                  <c:v>124982.33333333333</c:v>
                </c:pt>
                <c:pt idx="1367">
                  <c:v>125480.66666666667</c:v>
                </c:pt>
                <c:pt idx="1368">
                  <c:v>123491.5</c:v>
                </c:pt>
                <c:pt idx="1369">
                  <c:v>123426.16666666667</c:v>
                </c:pt>
                <c:pt idx="1370">
                  <c:v>123519.33333333333</c:v>
                </c:pt>
                <c:pt idx="1371">
                  <c:v>123709.83333333333</c:v>
                </c:pt>
                <c:pt idx="1372">
                  <c:v>123786.83333333333</c:v>
                </c:pt>
                <c:pt idx="1373">
                  <c:v>124793.66666666667</c:v>
                </c:pt>
                <c:pt idx="1374">
                  <c:v>124857.5</c:v>
                </c:pt>
                <c:pt idx="1375">
                  <c:v>122639.66666666667</c:v>
                </c:pt>
                <c:pt idx="1376">
                  <c:v>122625</c:v>
                </c:pt>
                <c:pt idx="1377">
                  <c:v>122760.5</c:v>
                </c:pt>
                <c:pt idx="1378">
                  <c:v>122776</c:v>
                </c:pt>
                <c:pt idx="1379">
                  <c:v>122970.33333333333</c:v>
                </c:pt>
                <c:pt idx="1380">
                  <c:v>124285.83333333333</c:v>
                </c:pt>
                <c:pt idx="1381">
                  <c:v>124875.16666666667</c:v>
                </c:pt>
                <c:pt idx="1382">
                  <c:v>123423.16666666667</c:v>
                </c:pt>
                <c:pt idx="1383">
                  <c:v>123558</c:v>
                </c:pt>
                <c:pt idx="1384">
                  <c:v>124114</c:v>
                </c:pt>
                <c:pt idx="1385">
                  <c:v>124345.66666666667</c:v>
                </c:pt>
                <c:pt idx="1386">
                  <c:v>124575.33333333333</c:v>
                </c:pt>
                <c:pt idx="1387">
                  <c:v>125566.83333333333</c:v>
                </c:pt>
                <c:pt idx="1388">
                  <c:v>125718.66666666667</c:v>
                </c:pt>
                <c:pt idx="1389">
                  <c:v>123917.33333333333</c:v>
                </c:pt>
                <c:pt idx="1390">
                  <c:v>124119.66666666667</c:v>
                </c:pt>
                <c:pt idx="1391">
                  <c:v>124697.83333333333</c:v>
                </c:pt>
                <c:pt idx="1392">
                  <c:v>125130.33333333333</c:v>
                </c:pt>
                <c:pt idx="1393">
                  <c:v>125570.16666666667</c:v>
                </c:pt>
                <c:pt idx="1394">
                  <c:v>126645.66666666667</c:v>
                </c:pt>
                <c:pt idx="1395">
                  <c:v>126760.16666666667</c:v>
                </c:pt>
                <c:pt idx="1396">
                  <c:v>124785.66666666667</c:v>
                </c:pt>
                <c:pt idx="1397">
                  <c:v>124726.83333333333</c:v>
                </c:pt>
                <c:pt idx="1398">
                  <c:v>124810.83333333333</c:v>
                </c:pt>
                <c:pt idx="1399">
                  <c:v>124777.83333333333</c:v>
                </c:pt>
                <c:pt idx="1400">
                  <c:v>125187.83333333333</c:v>
                </c:pt>
                <c:pt idx="1401">
                  <c:v>126488.33333333333</c:v>
                </c:pt>
                <c:pt idx="1402">
                  <c:v>126641.33333333333</c:v>
                </c:pt>
                <c:pt idx="1403">
                  <c:v>124689</c:v>
                </c:pt>
                <c:pt idx="1404">
                  <c:v>124788.83333333333</c:v>
                </c:pt>
                <c:pt idx="1405">
                  <c:v>125013.66666666667</c:v>
                </c:pt>
                <c:pt idx="1406">
                  <c:v>125011.83333333333</c:v>
                </c:pt>
                <c:pt idx="1407">
                  <c:v>125317.66666666667</c:v>
                </c:pt>
                <c:pt idx="1408">
                  <c:v>126735.16666666667</c:v>
                </c:pt>
                <c:pt idx="1409">
                  <c:v>126945.33333333333</c:v>
                </c:pt>
                <c:pt idx="1410">
                  <c:v>124323.5</c:v>
                </c:pt>
                <c:pt idx="1411">
                  <c:v>122873.33333333333</c:v>
                </c:pt>
                <c:pt idx="1412">
                  <c:v>121400.16666666667</c:v>
                </c:pt>
                <c:pt idx="1413">
                  <c:v>120985.5</c:v>
                </c:pt>
                <c:pt idx="1414">
                  <c:v>120307</c:v>
                </c:pt>
                <c:pt idx="1415">
                  <c:v>120793</c:v>
                </c:pt>
                <c:pt idx="1416">
                  <c:v>121094.83333333333</c:v>
                </c:pt>
                <c:pt idx="1417">
                  <c:v>120401.83333333333</c:v>
                </c:pt>
                <c:pt idx="1418">
                  <c:v>121876.5</c:v>
                </c:pt>
                <c:pt idx="1419">
                  <c:v>122383.16666666667</c:v>
                </c:pt>
                <c:pt idx="1420">
                  <c:v>122860.83333333333</c:v>
                </c:pt>
                <c:pt idx="1421">
                  <c:v>123220.83333333333</c:v>
                </c:pt>
                <c:pt idx="1422">
                  <c:v>124527.83333333333</c:v>
                </c:pt>
                <c:pt idx="1423">
                  <c:v>124547.66666666667</c:v>
                </c:pt>
                <c:pt idx="1424">
                  <c:v>122166.16666666667</c:v>
                </c:pt>
                <c:pt idx="1425">
                  <c:v>121814.33333333333</c:v>
                </c:pt>
                <c:pt idx="1426">
                  <c:v>121774.33333333333</c:v>
                </c:pt>
                <c:pt idx="1427">
                  <c:v>121994.5</c:v>
                </c:pt>
                <c:pt idx="1428">
                  <c:v>122112.33333333333</c:v>
                </c:pt>
                <c:pt idx="1429">
                  <c:v>123393.5</c:v>
                </c:pt>
                <c:pt idx="1430">
                  <c:v>123497</c:v>
                </c:pt>
                <c:pt idx="1431">
                  <c:v>121324.16666666667</c:v>
                </c:pt>
                <c:pt idx="1432">
                  <c:v>121670.5</c:v>
                </c:pt>
                <c:pt idx="1433">
                  <c:v>121749.5</c:v>
                </c:pt>
                <c:pt idx="1434">
                  <c:v>121803.83333333333</c:v>
                </c:pt>
                <c:pt idx="1435">
                  <c:v>121985</c:v>
                </c:pt>
                <c:pt idx="1436">
                  <c:v>123012.83333333333</c:v>
                </c:pt>
                <c:pt idx="1437">
                  <c:v>122864.16666666667</c:v>
                </c:pt>
                <c:pt idx="1438">
                  <c:v>120213.33333333333</c:v>
                </c:pt>
                <c:pt idx="1439">
                  <c:v>120016.33333333333</c:v>
                </c:pt>
                <c:pt idx="1440">
                  <c:v>119851</c:v>
                </c:pt>
                <c:pt idx="1441">
                  <c:v>119334.66666666667</c:v>
                </c:pt>
                <c:pt idx="1442">
                  <c:v>119431.16666666667</c:v>
                </c:pt>
                <c:pt idx="1443">
                  <c:v>120882.5</c:v>
                </c:pt>
                <c:pt idx="1444">
                  <c:v>121031.16666666667</c:v>
                </c:pt>
                <c:pt idx="1445">
                  <c:v>118700.5</c:v>
                </c:pt>
                <c:pt idx="1446">
                  <c:v>118487.5</c:v>
                </c:pt>
                <c:pt idx="1447">
                  <c:v>118248.83333333333</c:v>
                </c:pt>
                <c:pt idx="1448">
                  <c:v>117870</c:v>
                </c:pt>
                <c:pt idx="1449">
                  <c:v>117047.66666666667</c:v>
                </c:pt>
                <c:pt idx="1450">
                  <c:v>116928</c:v>
                </c:pt>
                <c:pt idx="1451">
                  <c:v>115892.66666666667</c:v>
                </c:pt>
                <c:pt idx="1452">
                  <c:v>113400.5</c:v>
                </c:pt>
                <c:pt idx="1453">
                  <c:v>113831.83333333333</c:v>
                </c:pt>
                <c:pt idx="1454">
                  <c:v>114141.83333333333</c:v>
                </c:pt>
                <c:pt idx="1455">
                  <c:v>114666.33333333333</c:v>
                </c:pt>
                <c:pt idx="1456">
                  <c:v>115372.33333333333</c:v>
                </c:pt>
                <c:pt idx="1457">
                  <c:v>117288.16666666667</c:v>
                </c:pt>
                <c:pt idx="1458">
                  <c:v>117408.83333333333</c:v>
                </c:pt>
                <c:pt idx="1459">
                  <c:v>114652.5</c:v>
                </c:pt>
                <c:pt idx="1460">
                  <c:v>114599.16666666667</c:v>
                </c:pt>
                <c:pt idx="1461">
                  <c:v>114639.5</c:v>
                </c:pt>
                <c:pt idx="1462">
                  <c:v>114992.5</c:v>
                </c:pt>
                <c:pt idx="1463">
                  <c:v>115065.5</c:v>
                </c:pt>
                <c:pt idx="1464">
                  <c:v>116251</c:v>
                </c:pt>
                <c:pt idx="1465">
                  <c:v>116258.66666666667</c:v>
                </c:pt>
                <c:pt idx="1466">
                  <c:v>113739.83333333333</c:v>
                </c:pt>
                <c:pt idx="1467">
                  <c:v>113670</c:v>
                </c:pt>
                <c:pt idx="1468">
                  <c:v>113345.83333333333</c:v>
                </c:pt>
                <c:pt idx="1469">
                  <c:v>113165</c:v>
                </c:pt>
                <c:pt idx="1470">
                  <c:v>113328.33333333333</c:v>
                </c:pt>
                <c:pt idx="1471">
                  <c:v>114926.33333333333</c:v>
                </c:pt>
                <c:pt idx="1472">
                  <c:v>115541.16666666667</c:v>
                </c:pt>
                <c:pt idx="1473">
                  <c:v>113446.66666666667</c:v>
                </c:pt>
                <c:pt idx="1474">
                  <c:v>113945.33333333333</c:v>
                </c:pt>
                <c:pt idx="1475">
                  <c:v>114254.33333333333</c:v>
                </c:pt>
                <c:pt idx="1476">
                  <c:v>114106.16666666667</c:v>
                </c:pt>
                <c:pt idx="1477">
                  <c:v>114078.16666666667</c:v>
                </c:pt>
                <c:pt idx="1478">
                  <c:v>115167.66666666667</c:v>
                </c:pt>
                <c:pt idx="1479">
                  <c:v>115412.33333333333</c:v>
                </c:pt>
                <c:pt idx="1480">
                  <c:v>113118.83333333333</c:v>
                </c:pt>
                <c:pt idx="1481">
                  <c:v>113167.66666666667</c:v>
                </c:pt>
                <c:pt idx="1482">
                  <c:v>113785.33333333333</c:v>
                </c:pt>
                <c:pt idx="1483">
                  <c:v>114047.5</c:v>
                </c:pt>
                <c:pt idx="1484">
                  <c:v>114321.66666666667</c:v>
                </c:pt>
                <c:pt idx="1485">
                  <c:v>115191.16666666667</c:v>
                </c:pt>
                <c:pt idx="1486">
                  <c:v>114957.33333333333</c:v>
                </c:pt>
                <c:pt idx="1487">
                  <c:v>112562.83333333333</c:v>
                </c:pt>
                <c:pt idx="1488">
                  <c:v>111384.66666666667</c:v>
                </c:pt>
                <c:pt idx="1489">
                  <c:v>111609.33333333333</c:v>
                </c:pt>
                <c:pt idx="1490">
                  <c:v>111630.83333333333</c:v>
                </c:pt>
                <c:pt idx="1491">
                  <c:v>112081</c:v>
                </c:pt>
                <c:pt idx="1492">
                  <c:v>113665.33333333333</c:v>
                </c:pt>
                <c:pt idx="1493">
                  <c:v>113900.16666666667</c:v>
                </c:pt>
                <c:pt idx="1494">
                  <c:v>112675.33333333333</c:v>
                </c:pt>
                <c:pt idx="1495">
                  <c:v>112561.5</c:v>
                </c:pt>
                <c:pt idx="1496">
                  <c:v>112484.16666666667</c:v>
                </c:pt>
                <c:pt idx="1497">
                  <c:v>111228.66666666667</c:v>
                </c:pt>
                <c:pt idx="1498">
                  <c:v>111184.83333333333</c:v>
                </c:pt>
                <c:pt idx="1499">
                  <c:v>112541.16666666667</c:v>
                </c:pt>
                <c:pt idx="1500">
                  <c:v>112596.16666666667</c:v>
                </c:pt>
                <c:pt idx="1501">
                  <c:v>109990</c:v>
                </c:pt>
                <c:pt idx="1502">
                  <c:v>109866.83333333333</c:v>
                </c:pt>
                <c:pt idx="1503">
                  <c:v>111141.33333333333</c:v>
                </c:pt>
                <c:pt idx="1504">
                  <c:v>111363</c:v>
                </c:pt>
                <c:pt idx="1505">
                  <c:v>111426</c:v>
                </c:pt>
                <c:pt idx="1506">
                  <c:v>112725.66666666667</c:v>
                </c:pt>
                <c:pt idx="1507">
                  <c:v>113225.66666666667</c:v>
                </c:pt>
                <c:pt idx="1508">
                  <c:v>110673.5</c:v>
                </c:pt>
                <c:pt idx="1509">
                  <c:v>110324</c:v>
                </c:pt>
                <c:pt idx="1510">
                  <c:v>110164.33333333333</c:v>
                </c:pt>
                <c:pt idx="1511">
                  <c:v>109885.66666666667</c:v>
                </c:pt>
                <c:pt idx="1512">
                  <c:v>108889</c:v>
                </c:pt>
                <c:pt idx="1513">
                  <c:v>109172.66666666667</c:v>
                </c:pt>
                <c:pt idx="1514">
                  <c:v>109706.33333333333</c:v>
                </c:pt>
                <c:pt idx="1515">
                  <c:v>107449.16666666667</c:v>
                </c:pt>
                <c:pt idx="1516">
                  <c:v>107546.66666666667</c:v>
                </c:pt>
                <c:pt idx="1517">
                  <c:v>107855.5</c:v>
                </c:pt>
                <c:pt idx="1518">
                  <c:v>108770.5</c:v>
                </c:pt>
                <c:pt idx="1519">
                  <c:v>109402.5</c:v>
                </c:pt>
                <c:pt idx="1520">
                  <c:v>110652.33333333333</c:v>
                </c:pt>
                <c:pt idx="1521">
                  <c:v>111178.33333333333</c:v>
                </c:pt>
                <c:pt idx="1522">
                  <c:v>109005.66666666667</c:v>
                </c:pt>
                <c:pt idx="1523">
                  <c:v>109199.83333333333</c:v>
                </c:pt>
                <c:pt idx="1524">
                  <c:v>108962.33333333333</c:v>
                </c:pt>
                <c:pt idx="1525">
                  <c:v>108714.83333333333</c:v>
                </c:pt>
                <c:pt idx="1526">
                  <c:v>108431.83333333333</c:v>
                </c:pt>
                <c:pt idx="1527">
                  <c:v>109754.16666666667</c:v>
                </c:pt>
                <c:pt idx="1528">
                  <c:v>110143</c:v>
                </c:pt>
                <c:pt idx="1529">
                  <c:v>107772.33333333333</c:v>
                </c:pt>
                <c:pt idx="1530">
                  <c:v>108252</c:v>
                </c:pt>
                <c:pt idx="1531">
                  <c:v>108840.16666666667</c:v>
                </c:pt>
                <c:pt idx="1532">
                  <c:v>109099.66666666667</c:v>
                </c:pt>
                <c:pt idx="1533">
                  <c:v>108738.83333333333</c:v>
                </c:pt>
                <c:pt idx="1534">
                  <c:v>109327.33333333333</c:v>
                </c:pt>
                <c:pt idx="1535">
                  <c:v>109455.83333333333</c:v>
                </c:pt>
                <c:pt idx="1536">
                  <c:v>107244.5</c:v>
                </c:pt>
                <c:pt idx="1537">
                  <c:v>107500.66666666667</c:v>
                </c:pt>
                <c:pt idx="1538">
                  <c:v>107723.33333333333</c:v>
                </c:pt>
                <c:pt idx="1539">
                  <c:v>107912</c:v>
                </c:pt>
                <c:pt idx="1540">
                  <c:v>108361.16666666667</c:v>
                </c:pt>
                <c:pt idx="1541">
                  <c:v>109586.16666666667</c:v>
                </c:pt>
                <c:pt idx="1542">
                  <c:v>109738.16666666667</c:v>
                </c:pt>
                <c:pt idx="1543">
                  <c:v>107417.16666666667</c:v>
                </c:pt>
                <c:pt idx="1544">
                  <c:v>107567.33333333333</c:v>
                </c:pt>
                <c:pt idx="1545">
                  <c:v>107612.5</c:v>
                </c:pt>
                <c:pt idx="1546">
                  <c:v>106868.5</c:v>
                </c:pt>
                <c:pt idx="1547">
                  <c:v>106731</c:v>
                </c:pt>
                <c:pt idx="1548">
                  <c:v>107863.33333333333</c:v>
                </c:pt>
                <c:pt idx="1549">
                  <c:v>107820</c:v>
                </c:pt>
                <c:pt idx="1550">
                  <c:v>105731.33333333333</c:v>
                </c:pt>
                <c:pt idx="1551">
                  <c:v>106398.83333333333</c:v>
                </c:pt>
                <c:pt idx="1552">
                  <c:v>107459.33333333333</c:v>
                </c:pt>
                <c:pt idx="1553">
                  <c:v>107163.83333333333</c:v>
                </c:pt>
                <c:pt idx="1554">
                  <c:v>106489.66666666667</c:v>
                </c:pt>
                <c:pt idx="1555">
                  <c:v>107693.5</c:v>
                </c:pt>
                <c:pt idx="1556">
                  <c:v>107454.83333333333</c:v>
                </c:pt>
                <c:pt idx="1557">
                  <c:v>104691</c:v>
                </c:pt>
                <c:pt idx="1558">
                  <c:v>104648</c:v>
                </c:pt>
                <c:pt idx="1559">
                  <c:v>105168.16666666667</c:v>
                </c:pt>
                <c:pt idx="1560">
                  <c:v>105683.83333333333</c:v>
                </c:pt>
                <c:pt idx="1561">
                  <c:v>105341.83333333333</c:v>
                </c:pt>
                <c:pt idx="1562">
                  <c:v>106113.83333333333</c:v>
                </c:pt>
                <c:pt idx="1563">
                  <c:v>106013.33333333333</c:v>
                </c:pt>
                <c:pt idx="1564">
                  <c:v>103910.66666666667</c:v>
                </c:pt>
                <c:pt idx="1565">
                  <c:v>104435.5</c:v>
                </c:pt>
                <c:pt idx="1566">
                  <c:v>104647.5</c:v>
                </c:pt>
                <c:pt idx="1567">
                  <c:v>104803.5</c:v>
                </c:pt>
                <c:pt idx="1568">
                  <c:v>104997.5</c:v>
                </c:pt>
                <c:pt idx="1569">
                  <c:v>106064.16666666667</c:v>
                </c:pt>
                <c:pt idx="1570">
                  <c:v>106041.16666666667</c:v>
                </c:pt>
                <c:pt idx="1571">
                  <c:v>103730</c:v>
                </c:pt>
                <c:pt idx="1572">
                  <c:v>104398.66666666667</c:v>
                </c:pt>
                <c:pt idx="1573">
                  <c:v>104900.33333333333</c:v>
                </c:pt>
                <c:pt idx="1574">
                  <c:v>104966.33333333333</c:v>
                </c:pt>
                <c:pt idx="1575">
                  <c:v>105156.33333333333</c:v>
                </c:pt>
                <c:pt idx="1576">
                  <c:v>106185</c:v>
                </c:pt>
                <c:pt idx="1577">
                  <c:v>105635.83333333333</c:v>
                </c:pt>
                <c:pt idx="1578">
                  <c:v>102689.5</c:v>
                </c:pt>
                <c:pt idx="1579">
                  <c:v>103102.16666666667</c:v>
                </c:pt>
                <c:pt idx="1580">
                  <c:v>103637.33333333333</c:v>
                </c:pt>
                <c:pt idx="1581">
                  <c:v>103779.83333333333</c:v>
                </c:pt>
                <c:pt idx="1582">
                  <c:v>103670.5</c:v>
                </c:pt>
                <c:pt idx="1583">
                  <c:v>105461</c:v>
                </c:pt>
                <c:pt idx="1584">
                  <c:v>105847.83333333333</c:v>
                </c:pt>
                <c:pt idx="1585">
                  <c:v>103255.66666666667</c:v>
                </c:pt>
                <c:pt idx="1586">
                  <c:v>103216.5</c:v>
                </c:pt>
                <c:pt idx="1587">
                  <c:v>103477.83333333333</c:v>
                </c:pt>
                <c:pt idx="1588">
                  <c:v>103914.16666666667</c:v>
                </c:pt>
                <c:pt idx="1589">
                  <c:v>103924</c:v>
                </c:pt>
                <c:pt idx="1590">
                  <c:v>105751.16666666667</c:v>
                </c:pt>
                <c:pt idx="1591">
                  <c:v>106942.66666666667</c:v>
                </c:pt>
                <c:pt idx="1592">
                  <c:v>105736</c:v>
                </c:pt>
                <c:pt idx="1593">
                  <c:v>106179.83333333333</c:v>
                </c:pt>
                <c:pt idx="1594">
                  <c:v>106822.83333333333</c:v>
                </c:pt>
                <c:pt idx="1595">
                  <c:v>107168.83333333333</c:v>
                </c:pt>
                <c:pt idx="1596">
                  <c:v>104521.16666666667</c:v>
                </c:pt>
                <c:pt idx="1597">
                  <c:v>104771.2</c:v>
                </c:pt>
                <c:pt idx="1598">
                  <c:v>105568.75</c:v>
                </c:pt>
                <c:pt idx="1599">
                  <c:v>103878.33333333333</c:v>
                </c:pt>
                <c:pt idx="1600">
                  <c:v>100236.5</c:v>
                </c:pt>
                <c:pt idx="1601">
                  <c:v>92417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1D-472C-932A-FAC0F348A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693996160"/>
        <c:axId val="1693992200"/>
      </c:lineChart>
      <c:dateAx>
        <c:axId val="1693996160"/>
        <c:scaling>
          <c:orientation val="minMax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693992200"/>
        <c:crosses val="autoZero"/>
        <c:auto val="1"/>
        <c:lblOffset val="100"/>
        <c:baseTimeUnit val="days"/>
      </c:dateAx>
      <c:valAx>
        <c:axId val="16939922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69399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171523813437562E-2"/>
          <c:y val="0.11636834757998202"/>
          <c:w val="0.95628565524832532"/>
          <c:h val="0.71351373624622438"/>
        </c:manualLayout>
      </c:layout>
      <c:lineChart>
        <c:grouping val="standard"/>
        <c:varyColors val="0"/>
        <c:ser>
          <c:idx val="2"/>
          <c:order val="0"/>
          <c:tx>
            <c:strRef>
              <c:f>'LV izm'!$B$57</c:f>
              <c:strCache>
                <c:ptCount val="1"/>
                <c:pt idx="0">
                  <c:v>Latvia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'LV izm'!$D$12:$BC$12</c:f>
              <c:numCache>
                <c:formatCode>m/d/yyyy</c:formatCode>
                <c:ptCount val="5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</c:numCache>
            </c:numRef>
          </c:cat>
          <c:val>
            <c:numRef>
              <c:f>'LV izm'!$D$57:$BC$57</c:f>
              <c:numCache>
                <c:formatCode>_-* #\ ##0\ _€_-;\-* #\ ##0\ _€_-;_-* "-"??\ _€_-;_-@_-</c:formatCode>
                <c:ptCount val="52"/>
                <c:pt idx="0">
                  <c:v>100</c:v>
                </c:pt>
                <c:pt idx="1">
                  <c:v>110.44765353057583</c:v>
                </c:pt>
                <c:pt idx="2">
                  <c:v>112.05597246768681</c:v>
                </c:pt>
                <c:pt idx="3">
                  <c:v>118.40504638226734</c:v>
                </c:pt>
                <c:pt idx="4">
                  <c:v>119.75263839091305</c:v>
                </c:pt>
                <c:pt idx="5">
                  <c:v>109.27091451958178</c:v>
                </c:pt>
                <c:pt idx="6">
                  <c:v>113.54172949897603</c:v>
                </c:pt>
                <c:pt idx="7">
                  <c:v>106.88926497166547</c:v>
                </c:pt>
                <c:pt idx="8">
                  <c:v>109.12504603642961</c:v>
                </c:pt>
                <c:pt idx="9">
                  <c:v>113.11148771942069</c:v>
                </c:pt>
                <c:pt idx="10">
                  <c:v>107.07147076991043</c:v>
                </c:pt>
                <c:pt idx="11">
                  <c:v>104.13169048424136</c:v>
                </c:pt>
                <c:pt idx="12">
                  <c:v>100.36208776891401</c:v>
                </c:pt>
                <c:pt idx="13">
                  <c:v>106.39987783369543</c:v>
                </c:pt>
                <c:pt idx="14">
                  <c:v>124.50369925982433</c:v>
                </c:pt>
                <c:pt idx="15">
                  <c:v>94.995373421024567</c:v>
                </c:pt>
                <c:pt idx="16">
                  <c:v>78.846321034665948</c:v>
                </c:pt>
                <c:pt idx="17">
                  <c:v>100.04412281517239</c:v>
                </c:pt>
                <c:pt idx="18">
                  <c:v>133.05268002958312</c:v>
                </c:pt>
                <c:pt idx="19">
                  <c:v>134.76835967395093</c:v>
                </c:pt>
                <c:pt idx="20">
                  <c:v>152.0217099871081</c:v>
                </c:pt>
                <c:pt idx="21">
                  <c:v>153.52147525979328</c:v>
                </c:pt>
                <c:pt idx="22">
                  <c:v>142.78292492743947</c:v>
                </c:pt>
                <c:pt idx="23">
                  <c:v>145.72272007549776</c:v>
                </c:pt>
                <c:pt idx="24">
                  <c:v>127.33810835405008</c:v>
                </c:pt>
                <c:pt idx="25">
                  <c:v>140.50372313695797</c:v>
                </c:pt>
                <c:pt idx="26">
                  <c:v>199.31064565001435</c:v>
                </c:pt>
                <c:pt idx="27">
                  <c:v>194.70381784946537</c:v>
                </c:pt>
                <c:pt idx="28">
                  <c:v>207.2514885668713</c:v>
                </c:pt>
                <c:pt idx="29">
                  <c:v>199.38032897393236</c:v>
                </c:pt>
                <c:pt idx="30">
                  <c:v>194.71605867270506</c:v>
                </c:pt>
                <c:pt idx="31">
                  <c:v>207.49206630687371</c:v>
                </c:pt>
                <c:pt idx="32">
                  <c:v>204.86944423546302</c:v>
                </c:pt>
                <c:pt idx="33">
                  <c:v>210.52992617725133</c:v>
                </c:pt>
                <c:pt idx="34">
                  <c:v>207.99668698494912</c:v>
                </c:pt>
                <c:pt idx="35">
                  <c:v>215.3066514894156</c:v>
                </c:pt>
                <c:pt idx="36">
                  <c:v>178.10975813493795</c:v>
                </c:pt>
                <c:pt idx="37">
                  <c:v>198.13941725314697</c:v>
                </c:pt>
                <c:pt idx="38">
                  <c:v>214.41729791296933</c:v>
                </c:pt>
                <c:pt idx="39">
                  <c:v>195.41984517949712</c:v>
                </c:pt>
                <c:pt idx="40">
                  <c:v>224.08982941397142</c:v>
                </c:pt>
                <c:pt idx="41">
                  <c:v>217.02943251420194</c:v>
                </c:pt>
                <c:pt idx="42">
                  <c:v>213.51433760451448</c:v>
                </c:pt>
                <c:pt idx="43">
                  <c:v>222.4906035196548</c:v>
                </c:pt>
                <c:pt idx="44">
                  <c:v>207.60533075582958</c:v>
                </c:pt>
                <c:pt idx="45">
                  <c:v>186.71421834338778</c:v>
                </c:pt>
                <c:pt idx="46">
                  <c:v>164.91545834793038</c:v>
                </c:pt>
                <c:pt idx="47">
                  <c:v>198.48044217486347</c:v>
                </c:pt>
                <c:pt idx="48">
                  <c:v>142.52465906344005</c:v>
                </c:pt>
                <c:pt idx="49">
                  <c:v>143.61565834104431</c:v>
                </c:pt>
                <c:pt idx="50">
                  <c:v>184.98579872846841</c:v>
                </c:pt>
                <c:pt idx="51">
                  <c:v>160.69933863731447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0D-4393-ACE1-BE06D97B9895}"/>
            </c:ext>
          </c:extLst>
        </c:ser>
        <c:ser>
          <c:idx val="0"/>
          <c:order val="1"/>
          <c:tx>
            <c:strRef>
              <c:f>'LV izm'!$B$58</c:f>
              <c:strCache>
                <c:ptCount val="1"/>
                <c:pt idx="0">
                  <c:v>Estonia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'LV izm'!$D$12:$BC$12</c:f>
              <c:numCache>
                <c:formatCode>m/d/yyyy</c:formatCode>
                <c:ptCount val="5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</c:numCache>
            </c:numRef>
          </c:cat>
          <c:val>
            <c:numRef>
              <c:f>'LV izm'!$D$58:$BC$58</c:f>
              <c:numCache>
                <c:formatCode>_-* #\ ##0\ _€_-;\-* #\ ##0\ _€_-;_-* "-"??\ _€_-;_-@_-</c:formatCode>
                <c:ptCount val="52"/>
                <c:pt idx="0">
                  <c:v>100</c:v>
                </c:pt>
                <c:pt idx="1">
                  <c:v>101.21012101210121</c:v>
                </c:pt>
                <c:pt idx="2">
                  <c:v>121.89218921892189</c:v>
                </c:pt>
                <c:pt idx="3">
                  <c:v>132.89328932893287</c:v>
                </c:pt>
                <c:pt idx="4">
                  <c:v>128.60286028602857</c:v>
                </c:pt>
                <c:pt idx="5">
                  <c:v>125.96259625962593</c:v>
                </c:pt>
                <c:pt idx="6">
                  <c:v>148.07480748074804</c:v>
                </c:pt>
                <c:pt idx="7">
                  <c:v>124.75247524752474</c:v>
                </c:pt>
                <c:pt idx="8">
                  <c:v>139.71397139713972</c:v>
                </c:pt>
                <c:pt idx="9">
                  <c:v>139.60396039603961</c:v>
                </c:pt>
                <c:pt idx="10">
                  <c:v>141.80418041804182</c:v>
                </c:pt>
                <c:pt idx="11">
                  <c:v>134.54345434543455</c:v>
                </c:pt>
                <c:pt idx="12">
                  <c:v>109.13091309130914</c:v>
                </c:pt>
                <c:pt idx="13">
                  <c:v>120.90209020902091</c:v>
                </c:pt>
                <c:pt idx="14">
                  <c:v>128.38283828382839</c:v>
                </c:pt>
                <c:pt idx="15">
                  <c:v>98.349834983498354</c:v>
                </c:pt>
                <c:pt idx="16">
                  <c:v>88.448844884488452</c:v>
                </c:pt>
                <c:pt idx="17">
                  <c:v>107.15071507150715</c:v>
                </c:pt>
                <c:pt idx="18">
                  <c:v>110.78107810781077</c:v>
                </c:pt>
                <c:pt idx="19">
                  <c:v>118.81188118811879</c:v>
                </c:pt>
                <c:pt idx="20">
                  <c:v>146.97469746974693</c:v>
                </c:pt>
                <c:pt idx="21">
                  <c:v>147.19471947194717</c:v>
                </c:pt>
                <c:pt idx="22">
                  <c:v>160.39603960396036</c:v>
                </c:pt>
                <c:pt idx="23">
                  <c:v>168.31683168316829</c:v>
                </c:pt>
                <c:pt idx="24">
                  <c:v>116.50165016501649</c:v>
                </c:pt>
                <c:pt idx="25">
                  <c:v>123.21232123212317</c:v>
                </c:pt>
                <c:pt idx="26">
                  <c:v>172.93729372937287</c:v>
                </c:pt>
                <c:pt idx="27">
                  <c:v>163.91639163916386</c:v>
                </c:pt>
                <c:pt idx="28">
                  <c:v>187.45874587458741</c:v>
                </c:pt>
                <c:pt idx="29">
                  <c:v>159.95599559955991</c:v>
                </c:pt>
                <c:pt idx="30">
                  <c:v>160.61606160616054</c:v>
                </c:pt>
                <c:pt idx="31">
                  <c:v>152.69526952695264</c:v>
                </c:pt>
                <c:pt idx="32">
                  <c:v>187.01870187018696</c:v>
                </c:pt>
                <c:pt idx="33">
                  <c:v>203.19031903190313</c:v>
                </c:pt>
                <c:pt idx="34">
                  <c:v>220.79207920792072</c:v>
                </c:pt>
                <c:pt idx="35">
                  <c:v>240.81408140814077</c:v>
                </c:pt>
                <c:pt idx="36">
                  <c:v>153.90539053905388</c:v>
                </c:pt>
                <c:pt idx="37">
                  <c:v>153.90539053905388</c:v>
                </c:pt>
                <c:pt idx="38">
                  <c:v>198.78987898789873</c:v>
                </c:pt>
                <c:pt idx="39">
                  <c:v>184.81848184818477</c:v>
                </c:pt>
                <c:pt idx="40">
                  <c:v>255.33553355335528</c:v>
                </c:pt>
                <c:pt idx="41">
                  <c:v>237.40374037403737</c:v>
                </c:pt>
                <c:pt idx="42">
                  <c:v>225.30253025302528</c:v>
                </c:pt>
                <c:pt idx="43">
                  <c:v>230.36303630363034</c:v>
                </c:pt>
                <c:pt idx="44">
                  <c:v>201.87018701870184</c:v>
                </c:pt>
                <c:pt idx="45">
                  <c:v>192.07920792079204</c:v>
                </c:pt>
                <c:pt idx="46">
                  <c:v>203.63036303630361</c:v>
                </c:pt>
                <c:pt idx="47">
                  <c:v>187.2387238723872</c:v>
                </c:pt>
                <c:pt idx="48">
                  <c:v>117.16171617161716</c:v>
                </c:pt>
                <c:pt idx="49">
                  <c:v>127.7227722772277</c:v>
                </c:pt>
                <c:pt idx="50">
                  <c:v>160.83608360836081</c:v>
                </c:pt>
                <c:pt idx="51">
                  <c:v>165.23652365236521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0D-4393-ACE1-BE06D97B9895}"/>
            </c:ext>
          </c:extLst>
        </c:ser>
        <c:ser>
          <c:idx val="1"/>
          <c:order val="2"/>
          <c:tx>
            <c:strRef>
              <c:f>'LV izm'!$B$59</c:f>
              <c:strCache>
                <c:ptCount val="1"/>
                <c:pt idx="0">
                  <c:v>Lithuania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'LV izm'!$D$12:$BC$12</c:f>
              <c:numCache>
                <c:formatCode>m/d/yyyy</c:formatCode>
                <c:ptCount val="52"/>
                <c:pt idx="0">
                  <c:v>43496</c:v>
                </c:pt>
                <c:pt idx="1">
                  <c:v>43524</c:v>
                </c:pt>
                <c:pt idx="2">
                  <c:v>43555</c:v>
                </c:pt>
                <c:pt idx="3">
                  <c:v>43585</c:v>
                </c:pt>
                <c:pt idx="4">
                  <c:v>43616</c:v>
                </c:pt>
                <c:pt idx="5">
                  <c:v>43646</c:v>
                </c:pt>
                <c:pt idx="6">
                  <c:v>43677</c:v>
                </c:pt>
                <c:pt idx="7">
                  <c:v>43708</c:v>
                </c:pt>
                <c:pt idx="8">
                  <c:v>43738</c:v>
                </c:pt>
                <c:pt idx="9">
                  <c:v>43769</c:v>
                </c:pt>
                <c:pt idx="10">
                  <c:v>43799</c:v>
                </c:pt>
                <c:pt idx="11">
                  <c:v>43830</c:v>
                </c:pt>
                <c:pt idx="12">
                  <c:v>43861</c:v>
                </c:pt>
                <c:pt idx="13">
                  <c:v>43890</c:v>
                </c:pt>
                <c:pt idx="14">
                  <c:v>43921</c:v>
                </c:pt>
                <c:pt idx="15">
                  <c:v>43951</c:v>
                </c:pt>
                <c:pt idx="16">
                  <c:v>43982</c:v>
                </c:pt>
                <c:pt idx="17">
                  <c:v>44012</c:v>
                </c:pt>
                <c:pt idx="18">
                  <c:v>44043</c:v>
                </c:pt>
                <c:pt idx="19">
                  <c:v>44074</c:v>
                </c:pt>
                <c:pt idx="20">
                  <c:v>44104</c:v>
                </c:pt>
                <c:pt idx="21">
                  <c:v>44135</c:v>
                </c:pt>
                <c:pt idx="22">
                  <c:v>44165</c:v>
                </c:pt>
                <c:pt idx="23">
                  <c:v>44196</c:v>
                </c:pt>
                <c:pt idx="24">
                  <c:v>44227</c:v>
                </c:pt>
                <c:pt idx="25">
                  <c:v>44255</c:v>
                </c:pt>
                <c:pt idx="26">
                  <c:v>44286</c:v>
                </c:pt>
                <c:pt idx="27">
                  <c:v>44316</c:v>
                </c:pt>
                <c:pt idx="28">
                  <c:v>44347</c:v>
                </c:pt>
                <c:pt idx="29">
                  <c:v>44377</c:v>
                </c:pt>
                <c:pt idx="30">
                  <c:v>44408</c:v>
                </c:pt>
                <c:pt idx="31">
                  <c:v>44439</c:v>
                </c:pt>
                <c:pt idx="32">
                  <c:v>44469</c:v>
                </c:pt>
                <c:pt idx="33">
                  <c:v>44500</c:v>
                </c:pt>
                <c:pt idx="34">
                  <c:v>44530</c:v>
                </c:pt>
                <c:pt idx="35">
                  <c:v>44561</c:v>
                </c:pt>
                <c:pt idx="36">
                  <c:v>44592</c:v>
                </c:pt>
                <c:pt idx="37">
                  <c:v>44620</c:v>
                </c:pt>
                <c:pt idx="38">
                  <c:v>44651</c:v>
                </c:pt>
                <c:pt idx="39">
                  <c:v>44681</c:v>
                </c:pt>
                <c:pt idx="40">
                  <c:v>44712</c:v>
                </c:pt>
                <c:pt idx="41">
                  <c:v>44742</c:v>
                </c:pt>
                <c:pt idx="42">
                  <c:v>44773</c:v>
                </c:pt>
                <c:pt idx="43">
                  <c:v>44804</c:v>
                </c:pt>
                <c:pt idx="44">
                  <c:v>44834</c:v>
                </c:pt>
                <c:pt idx="45">
                  <c:v>44865</c:v>
                </c:pt>
                <c:pt idx="46">
                  <c:v>44895</c:v>
                </c:pt>
                <c:pt idx="47">
                  <c:v>44926</c:v>
                </c:pt>
                <c:pt idx="48">
                  <c:v>44957</c:v>
                </c:pt>
                <c:pt idx="49">
                  <c:v>44985</c:v>
                </c:pt>
                <c:pt idx="50">
                  <c:v>45016</c:v>
                </c:pt>
                <c:pt idx="51">
                  <c:v>45046</c:v>
                </c:pt>
              </c:numCache>
            </c:numRef>
          </c:cat>
          <c:val>
            <c:numRef>
              <c:f>'LV izm'!$D$59:$BC$59</c:f>
              <c:numCache>
                <c:formatCode>_-* #\ ##0\ _€_-;\-* #\ ##0\ _€_-;_-* "-"??\ _€_-;_-@_-</c:formatCode>
                <c:ptCount val="52"/>
                <c:pt idx="0">
                  <c:v>100</c:v>
                </c:pt>
                <c:pt idx="1">
                  <c:v>100.37842951750235</c:v>
                </c:pt>
                <c:pt idx="2">
                  <c:v>111.73131504257331</c:v>
                </c:pt>
                <c:pt idx="3">
                  <c:v>116.93472090823083</c:v>
                </c:pt>
                <c:pt idx="4">
                  <c:v>120.6244087038789</c:v>
                </c:pt>
                <c:pt idx="5">
                  <c:v>108.89309366130557</c:v>
                </c:pt>
                <c:pt idx="6">
                  <c:v>128.38221381267738</c:v>
                </c:pt>
                <c:pt idx="7">
                  <c:v>120.34058656575213</c:v>
                </c:pt>
                <c:pt idx="8">
                  <c:v>117.97540208136236</c:v>
                </c:pt>
                <c:pt idx="9">
                  <c:v>132.16650898770104</c:v>
                </c:pt>
                <c:pt idx="10">
                  <c:v>119.86754966887418</c:v>
                </c:pt>
                <c:pt idx="11">
                  <c:v>120.62440870387891</c:v>
                </c:pt>
                <c:pt idx="12">
                  <c:v>126.77388836329236</c:v>
                </c:pt>
                <c:pt idx="13">
                  <c:v>121.759697256386</c:v>
                </c:pt>
                <c:pt idx="14">
                  <c:v>120.90823084200568</c:v>
                </c:pt>
                <c:pt idx="15">
                  <c:v>104.3519394512772</c:v>
                </c:pt>
                <c:pt idx="16">
                  <c:v>87.038789025544006</c:v>
                </c:pt>
                <c:pt idx="17">
                  <c:v>102.64900662251658</c:v>
                </c:pt>
                <c:pt idx="18">
                  <c:v>121.94891201513722</c:v>
                </c:pt>
                <c:pt idx="19">
                  <c:v>117.21854304635767</c:v>
                </c:pt>
                <c:pt idx="20">
                  <c:v>136.51844843897828</c:v>
                </c:pt>
                <c:pt idx="21">
                  <c:v>160.35950804162729</c:v>
                </c:pt>
                <c:pt idx="22">
                  <c:v>149.85808893093665</c:v>
                </c:pt>
                <c:pt idx="23">
                  <c:v>147.58751182592246</c:v>
                </c:pt>
                <c:pt idx="24">
                  <c:v>141.53263954588459</c:v>
                </c:pt>
                <c:pt idx="25">
                  <c:v>146.54683065279093</c:v>
                </c:pt>
                <c:pt idx="26">
                  <c:v>177.95648060548723</c:v>
                </c:pt>
                <c:pt idx="27">
                  <c:v>184.48438978240301</c:v>
                </c:pt>
                <c:pt idx="28">
                  <c:v>189.68779564806053</c:v>
                </c:pt>
                <c:pt idx="29">
                  <c:v>182.68684957426677</c:v>
                </c:pt>
                <c:pt idx="30">
                  <c:v>167.83349101229896</c:v>
                </c:pt>
                <c:pt idx="31">
                  <c:v>156.76442762535476</c:v>
                </c:pt>
                <c:pt idx="32">
                  <c:v>163.48155156102177</c:v>
                </c:pt>
                <c:pt idx="33">
                  <c:v>183.06527909176916</c:v>
                </c:pt>
                <c:pt idx="34">
                  <c:v>184.20056764427622</c:v>
                </c:pt>
                <c:pt idx="35">
                  <c:v>198.48628192999053</c:v>
                </c:pt>
                <c:pt idx="36">
                  <c:v>184.48438978240301</c:v>
                </c:pt>
                <c:pt idx="37">
                  <c:v>166.03595080416272</c:v>
                </c:pt>
                <c:pt idx="38">
                  <c:v>204.0681173131504</c:v>
                </c:pt>
                <c:pt idx="39">
                  <c:v>186.09271523178805</c:v>
                </c:pt>
                <c:pt idx="40">
                  <c:v>204.54115421002834</c:v>
                </c:pt>
                <c:pt idx="41">
                  <c:v>204.0681173131504</c:v>
                </c:pt>
                <c:pt idx="42">
                  <c:v>192.90444654683066</c:v>
                </c:pt>
                <c:pt idx="43">
                  <c:v>208.42005676442761</c:v>
                </c:pt>
                <c:pt idx="44">
                  <c:v>207.09555345316934</c:v>
                </c:pt>
                <c:pt idx="45">
                  <c:v>195.4588457899716</c:v>
                </c:pt>
                <c:pt idx="46">
                  <c:v>178.05108798486279</c:v>
                </c:pt>
                <c:pt idx="47">
                  <c:v>175.68590350047302</c:v>
                </c:pt>
                <c:pt idx="48">
                  <c:v>157.4266792809839</c:v>
                </c:pt>
                <c:pt idx="49">
                  <c:v>152.69631031220436</c:v>
                </c:pt>
                <c:pt idx="50">
                  <c:v>201.70293282876065</c:v>
                </c:pt>
                <c:pt idx="51">
                  <c:v>167.26584673604543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0D-4393-ACE1-BE06D97B98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4460944"/>
        <c:axId val="674459960"/>
      </c:lineChart>
      <c:dateAx>
        <c:axId val="674460944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674459960"/>
        <c:crosses val="autoZero"/>
        <c:auto val="1"/>
        <c:lblOffset val="100"/>
        <c:baseTimeUnit val="months"/>
      </c:dateAx>
      <c:valAx>
        <c:axId val="674459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674460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8186171944018229"/>
          <c:y val="0.78801155212433982"/>
          <c:w val="0.54172172449112876"/>
          <c:h val="4.26973745917007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038191333867683E-2"/>
          <c:y val="0.10374260235140276"/>
          <c:w val="0.85712899788322539"/>
          <c:h val="0.82831376866429363"/>
        </c:manualLayout>
      </c:layout>
      <c:lineChart>
        <c:grouping val="standard"/>
        <c:varyColors val="0"/>
        <c:ser>
          <c:idx val="0"/>
          <c:order val="0"/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193"/>
              <c:layout>
                <c:manualLayout>
                  <c:x val="1.224739742804653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 </a:t>
                    </a:r>
                    <a:r>
                      <a:rPr lang="en-US" dirty="0" err="1"/>
                      <a:t>mēnešu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vidējais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18B-433D-84EB-266B58778C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FF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22225" cap="rnd">
                <a:solidFill>
                  <a:schemeClr val="accent1"/>
                </a:solidFill>
                <a:prstDash val="solid"/>
              </a:ln>
              <a:effectLst/>
            </c:spPr>
            <c:trendlineType val="movingAvg"/>
            <c:period val="10"/>
            <c:dispRSqr val="0"/>
            <c:dispEq val="0"/>
          </c:trendline>
          <c:cat>
            <c:numRef>
              <c:f>Sheet4!$B$147:$B$487</c:f>
              <c:numCache>
                <c:formatCode>General</c:formatCode>
                <c:ptCount val="341"/>
                <c:pt idx="0">
                  <c:v>1995</c:v>
                </c:pt>
                <c:pt idx="12">
                  <c:v>1996</c:v>
                </c:pt>
                <c:pt idx="24">
                  <c:v>1997</c:v>
                </c:pt>
                <c:pt idx="36">
                  <c:v>1998</c:v>
                </c:pt>
                <c:pt idx="48">
                  <c:v>1999</c:v>
                </c:pt>
                <c:pt idx="60">
                  <c:v>2000</c:v>
                </c:pt>
                <c:pt idx="72">
                  <c:v>2001</c:v>
                </c:pt>
                <c:pt idx="84">
                  <c:v>2002</c:v>
                </c:pt>
                <c:pt idx="96">
                  <c:v>2003</c:v>
                </c:pt>
                <c:pt idx="108">
                  <c:v>2004</c:v>
                </c:pt>
                <c:pt idx="120">
                  <c:v>2005</c:v>
                </c:pt>
                <c:pt idx="132">
                  <c:v>2006</c:v>
                </c:pt>
                <c:pt idx="144">
                  <c:v>2007</c:v>
                </c:pt>
                <c:pt idx="156">
                  <c:v>2008</c:v>
                </c:pt>
                <c:pt idx="168">
                  <c:v>2009</c:v>
                </c:pt>
                <c:pt idx="180">
                  <c:v>2010</c:v>
                </c:pt>
                <c:pt idx="192">
                  <c:v>2011</c:v>
                </c:pt>
                <c:pt idx="204">
                  <c:v>2012</c:v>
                </c:pt>
                <c:pt idx="216">
                  <c:v>2013</c:v>
                </c:pt>
                <c:pt idx="228">
                  <c:v>2014</c:v>
                </c:pt>
                <c:pt idx="240">
                  <c:v>2015</c:v>
                </c:pt>
                <c:pt idx="252">
                  <c:v>2016</c:v>
                </c:pt>
                <c:pt idx="264">
                  <c:v>2017</c:v>
                </c:pt>
                <c:pt idx="276">
                  <c:v>2018</c:v>
                </c:pt>
                <c:pt idx="288">
                  <c:v>2019</c:v>
                </c:pt>
                <c:pt idx="300">
                  <c:v>2020</c:v>
                </c:pt>
                <c:pt idx="312">
                  <c:v>2021</c:v>
                </c:pt>
                <c:pt idx="324">
                  <c:v>2022</c:v>
                </c:pt>
                <c:pt idx="336">
                  <c:v>2023</c:v>
                </c:pt>
              </c:numCache>
            </c:numRef>
          </c:cat>
          <c:val>
            <c:numRef>
              <c:f>Sheet4!$C$147:$C$487</c:f>
              <c:numCache>
                <c:formatCode>General</c:formatCode>
                <c:ptCount val="341"/>
                <c:pt idx="0">
                  <c:v>61</c:v>
                </c:pt>
                <c:pt idx="1">
                  <c:v>59</c:v>
                </c:pt>
                <c:pt idx="2">
                  <c:v>82</c:v>
                </c:pt>
                <c:pt idx="3">
                  <c:v>70</c:v>
                </c:pt>
                <c:pt idx="4">
                  <c:v>107</c:v>
                </c:pt>
                <c:pt idx="5">
                  <c:v>109</c:v>
                </c:pt>
                <c:pt idx="6">
                  <c:v>87</c:v>
                </c:pt>
                <c:pt idx="7">
                  <c:v>90</c:v>
                </c:pt>
                <c:pt idx="8">
                  <c:v>134</c:v>
                </c:pt>
                <c:pt idx="9">
                  <c:v>146</c:v>
                </c:pt>
                <c:pt idx="10">
                  <c:v>162</c:v>
                </c:pt>
                <c:pt idx="11">
                  <c:v>154</c:v>
                </c:pt>
                <c:pt idx="12">
                  <c:v>127</c:v>
                </c:pt>
                <c:pt idx="13">
                  <c:v>149</c:v>
                </c:pt>
                <c:pt idx="14">
                  <c:v>161</c:v>
                </c:pt>
                <c:pt idx="15">
                  <c:v>193</c:v>
                </c:pt>
                <c:pt idx="16">
                  <c:v>206</c:v>
                </c:pt>
                <c:pt idx="17">
                  <c:v>307</c:v>
                </c:pt>
                <c:pt idx="18">
                  <c:v>234</c:v>
                </c:pt>
                <c:pt idx="19">
                  <c:v>289</c:v>
                </c:pt>
                <c:pt idx="20">
                  <c:v>335</c:v>
                </c:pt>
                <c:pt idx="21">
                  <c:v>295</c:v>
                </c:pt>
                <c:pt idx="22">
                  <c:v>309</c:v>
                </c:pt>
                <c:pt idx="23">
                  <c:v>342</c:v>
                </c:pt>
                <c:pt idx="24">
                  <c:v>368</c:v>
                </c:pt>
                <c:pt idx="25">
                  <c:v>382</c:v>
                </c:pt>
                <c:pt idx="26">
                  <c:v>444</c:v>
                </c:pt>
                <c:pt idx="27">
                  <c:v>559</c:v>
                </c:pt>
                <c:pt idx="28">
                  <c:v>508</c:v>
                </c:pt>
                <c:pt idx="29">
                  <c:v>492</c:v>
                </c:pt>
                <c:pt idx="30">
                  <c:v>608</c:v>
                </c:pt>
                <c:pt idx="31">
                  <c:v>632</c:v>
                </c:pt>
                <c:pt idx="32">
                  <c:v>850</c:v>
                </c:pt>
                <c:pt idx="33">
                  <c:v>835</c:v>
                </c:pt>
                <c:pt idx="34">
                  <c:v>712</c:v>
                </c:pt>
                <c:pt idx="35">
                  <c:v>881</c:v>
                </c:pt>
                <c:pt idx="36">
                  <c:v>836</c:v>
                </c:pt>
                <c:pt idx="37">
                  <c:v>919</c:v>
                </c:pt>
                <c:pt idx="38">
                  <c:v>930</c:v>
                </c:pt>
                <c:pt idx="39">
                  <c:v>830</c:v>
                </c:pt>
                <c:pt idx="40">
                  <c:v>798</c:v>
                </c:pt>
                <c:pt idx="41">
                  <c:v>858</c:v>
                </c:pt>
                <c:pt idx="42">
                  <c:v>905</c:v>
                </c:pt>
                <c:pt idx="43">
                  <c:v>761</c:v>
                </c:pt>
                <c:pt idx="44">
                  <c:v>1107</c:v>
                </c:pt>
                <c:pt idx="45">
                  <c:v>1101</c:v>
                </c:pt>
                <c:pt idx="46">
                  <c:v>1044</c:v>
                </c:pt>
                <c:pt idx="47">
                  <c:v>1068</c:v>
                </c:pt>
                <c:pt idx="48">
                  <c:v>1011</c:v>
                </c:pt>
                <c:pt idx="49">
                  <c:v>979</c:v>
                </c:pt>
                <c:pt idx="50">
                  <c:v>1105</c:v>
                </c:pt>
                <c:pt idx="51">
                  <c:v>1124</c:v>
                </c:pt>
                <c:pt idx="52">
                  <c:v>1295</c:v>
                </c:pt>
                <c:pt idx="53">
                  <c:v>1111</c:v>
                </c:pt>
                <c:pt idx="54">
                  <c:v>1156</c:v>
                </c:pt>
                <c:pt idx="55">
                  <c:v>1245</c:v>
                </c:pt>
                <c:pt idx="56">
                  <c:v>1553</c:v>
                </c:pt>
                <c:pt idx="57">
                  <c:v>1341</c:v>
                </c:pt>
                <c:pt idx="58">
                  <c:v>1451</c:v>
                </c:pt>
                <c:pt idx="59">
                  <c:v>1531</c:v>
                </c:pt>
                <c:pt idx="60">
                  <c:v>1259</c:v>
                </c:pt>
                <c:pt idx="61">
                  <c:v>1404</c:v>
                </c:pt>
                <c:pt idx="62">
                  <c:v>1529</c:v>
                </c:pt>
                <c:pt idx="63">
                  <c:v>1336</c:v>
                </c:pt>
                <c:pt idx="64">
                  <c:v>1822</c:v>
                </c:pt>
                <c:pt idx="65">
                  <c:v>1787</c:v>
                </c:pt>
                <c:pt idx="66">
                  <c:v>1544</c:v>
                </c:pt>
                <c:pt idx="67">
                  <c:v>1945</c:v>
                </c:pt>
                <c:pt idx="68">
                  <c:v>2094</c:v>
                </c:pt>
                <c:pt idx="69">
                  <c:v>2209</c:v>
                </c:pt>
                <c:pt idx="70">
                  <c:v>2400</c:v>
                </c:pt>
                <c:pt idx="71">
                  <c:v>2117</c:v>
                </c:pt>
                <c:pt idx="72">
                  <c:v>2021</c:v>
                </c:pt>
                <c:pt idx="73">
                  <c:v>2079</c:v>
                </c:pt>
                <c:pt idx="74">
                  <c:v>2378</c:v>
                </c:pt>
                <c:pt idx="75">
                  <c:v>2210</c:v>
                </c:pt>
                <c:pt idx="76">
                  <c:v>2777</c:v>
                </c:pt>
                <c:pt idx="77">
                  <c:v>2753</c:v>
                </c:pt>
                <c:pt idx="78">
                  <c:v>2410</c:v>
                </c:pt>
                <c:pt idx="79">
                  <c:v>2905</c:v>
                </c:pt>
                <c:pt idx="80">
                  <c:v>2889</c:v>
                </c:pt>
                <c:pt idx="81">
                  <c:v>3156</c:v>
                </c:pt>
                <c:pt idx="82">
                  <c:v>2834</c:v>
                </c:pt>
                <c:pt idx="83">
                  <c:v>2467</c:v>
                </c:pt>
                <c:pt idx="84">
                  <c:v>2740</c:v>
                </c:pt>
                <c:pt idx="85">
                  <c:v>2609</c:v>
                </c:pt>
                <c:pt idx="86">
                  <c:v>2776</c:v>
                </c:pt>
                <c:pt idx="87">
                  <c:v>2944</c:v>
                </c:pt>
                <c:pt idx="88">
                  <c:v>3455</c:v>
                </c:pt>
                <c:pt idx="89">
                  <c:v>2995</c:v>
                </c:pt>
                <c:pt idx="90">
                  <c:v>3532</c:v>
                </c:pt>
                <c:pt idx="91">
                  <c:v>3463</c:v>
                </c:pt>
                <c:pt idx="92">
                  <c:v>3859</c:v>
                </c:pt>
                <c:pt idx="93">
                  <c:v>4188</c:v>
                </c:pt>
                <c:pt idx="94">
                  <c:v>3587</c:v>
                </c:pt>
                <c:pt idx="95">
                  <c:v>3931</c:v>
                </c:pt>
                <c:pt idx="96">
                  <c:v>3291</c:v>
                </c:pt>
                <c:pt idx="97">
                  <c:v>3208</c:v>
                </c:pt>
                <c:pt idx="98">
                  <c:v>3992</c:v>
                </c:pt>
                <c:pt idx="99">
                  <c:v>3969</c:v>
                </c:pt>
                <c:pt idx="100">
                  <c:v>4139</c:v>
                </c:pt>
                <c:pt idx="101">
                  <c:v>4130</c:v>
                </c:pt>
                <c:pt idx="102">
                  <c:v>4373</c:v>
                </c:pt>
                <c:pt idx="103">
                  <c:v>4150</c:v>
                </c:pt>
                <c:pt idx="104">
                  <c:v>4769</c:v>
                </c:pt>
                <c:pt idx="105">
                  <c:v>5108</c:v>
                </c:pt>
                <c:pt idx="106">
                  <c:v>4389</c:v>
                </c:pt>
                <c:pt idx="107">
                  <c:v>5545</c:v>
                </c:pt>
                <c:pt idx="108">
                  <c:v>3985</c:v>
                </c:pt>
                <c:pt idx="109">
                  <c:v>4371</c:v>
                </c:pt>
                <c:pt idx="110">
                  <c:v>5554</c:v>
                </c:pt>
                <c:pt idx="111">
                  <c:v>5298</c:v>
                </c:pt>
                <c:pt idx="112">
                  <c:v>5459</c:v>
                </c:pt>
                <c:pt idx="113">
                  <c:v>4819</c:v>
                </c:pt>
                <c:pt idx="114">
                  <c:v>4763</c:v>
                </c:pt>
                <c:pt idx="115">
                  <c:v>5539</c:v>
                </c:pt>
                <c:pt idx="116">
                  <c:v>5533</c:v>
                </c:pt>
                <c:pt idx="117">
                  <c:v>5252</c:v>
                </c:pt>
                <c:pt idx="118">
                  <c:v>5634</c:v>
                </c:pt>
                <c:pt idx="119">
                  <c:v>6128</c:v>
                </c:pt>
                <c:pt idx="120">
                  <c:v>4867</c:v>
                </c:pt>
                <c:pt idx="121">
                  <c:v>4172</c:v>
                </c:pt>
                <c:pt idx="122">
                  <c:v>5196</c:v>
                </c:pt>
                <c:pt idx="123">
                  <c:v>4812</c:v>
                </c:pt>
                <c:pt idx="124">
                  <c:v>5476</c:v>
                </c:pt>
                <c:pt idx="125">
                  <c:v>5216</c:v>
                </c:pt>
                <c:pt idx="126">
                  <c:v>5334</c:v>
                </c:pt>
                <c:pt idx="127">
                  <c:v>6029</c:v>
                </c:pt>
                <c:pt idx="128">
                  <c:v>6306</c:v>
                </c:pt>
                <c:pt idx="129">
                  <c:v>6652</c:v>
                </c:pt>
                <c:pt idx="130">
                  <c:v>6878</c:v>
                </c:pt>
                <c:pt idx="131">
                  <c:v>6876</c:v>
                </c:pt>
                <c:pt idx="132">
                  <c:v>6355</c:v>
                </c:pt>
                <c:pt idx="133">
                  <c:v>5130</c:v>
                </c:pt>
                <c:pt idx="134">
                  <c:v>6597</c:v>
                </c:pt>
                <c:pt idx="135">
                  <c:v>5781</c:v>
                </c:pt>
                <c:pt idx="136">
                  <c:v>6439</c:v>
                </c:pt>
                <c:pt idx="137">
                  <c:v>6379</c:v>
                </c:pt>
                <c:pt idx="138">
                  <c:v>6056</c:v>
                </c:pt>
                <c:pt idx="139">
                  <c:v>7217</c:v>
                </c:pt>
                <c:pt idx="140">
                  <c:v>7129</c:v>
                </c:pt>
                <c:pt idx="141">
                  <c:v>7894</c:v>
                </c:pt>
                <c:pt idx="142">
                  <c:v>6879</c:v>
                </c:pt>
                <c:pt idx="143">
                  <c:v>7309</c:v>
                </c:pt>
                <c:pt idx="144">
                  <c:v>7636</c:v>
                </c:pt>
                <c:pt idx="145">
                  <c:v>5958</c:v>
                </c:pt>
                <c:pt idx="146">
                  <c:v>6396</c:v>
                </c:pt>
                <c:pt idx="147">
                  <c:v>5402</c:v>
                </c:pt>
                <c:pt idx="148">
                  <c:v>5902</c:v>
                </c:pt>
                <c:pt idx="149">
                  <c:v>5462</c:v>
                </c:pt>
                <c:pt idx="150">
                  <c:v>5361</c:v>
                </c:pt>
                <c:pt idx="151">
                  <c:v>4671</c:v>
                </c:pt>
                <c:pt idx="152">
                  <c:v>3933</c:v>
                </c:pt>
                <c:pt idx="153">
                  <c:v>4686</c:v>
                </c:pt>
                <c:pt idx="154">
                  <c:v>4230</c:v>
                </c:pt>
                <c:pt idx="155">
                  <c:v>3900</c:v>
                </c:pt>
                <c:pt idx="156">
                  <c:v>3978</c:v>
                </c:pt>
                <c:pt idx="157">
                  <c:v>3284</c:v>
                </c:pt>
                <c:pt idx="158">
                  <c:v>3344</c:v>
                </c:pt>
                <c:pt idx="159">
                  <c:v>3744</c:v>
                </c:pt>
                <c:pt idx="160">
                  <c:v>3736</c:v>
                </c:pt>
                <c:pt idx="161">
                  <c:v>3112</c:v>
                </c:pt>
                <c:pt idx="162">
                  <c:v>3692</c:v>
                </c:pt>
                <c:pt idx="163">
                  <c:v>3706</c:v>
                </c:pt>
                <c:pt idx="164">
                  <c:v>4004</c:v>
                </c:pt>
                <c:pt idx="165">
                  <c:v>3962</c:v>
                </c:pt>
                <c:pt idx="166">
                  <c:v>3191</c:v>
                </c:pt>
                <c:pt idx="167">
                  <c:v>3075</c:v>
                </c:pt>
                <c:pt idx="168">
                  <c:v>2725</c:v>
                </c:pt>
                <c:pt idx="169">
                  <c:v>2488</c:v>
                </c:pt>
                <c:pt idx="170">
                  <c:v>2914</c:v>
                </c:pt>
                <c:pt idx="171">
                  <c:v>2907</c:v>
                </c:pt>
                <c:pt idx="172">
                  <c:v>2594</c:v>
                </c:pt>
                <c:pt idx="173">
                  <c:v>2724</c:v>
                </c:pt>
                <c:pt idx="174">
                  <c:v>3218</c:v>
                </c:pt>
                <c:pt idx="175">
                  <c:v>2915</c:v>
                </c:pt>
                <c:pt idx="176">
                  <c:v>2619</c:v>
                </c:pt>
                <c:pt idx="177">
                  <c:v>2709</c:v>
                </c:pt>
                <c:pt idx="178">
                  <c:v>2668</c:v>
                </c:pt>
                <c:pt idx="179">
                  <c:v>3561</c:v>
                </c:pt>
                <c:pt idx="180">
                  <c:v>2220</c:v>
                </c:pt>
                <c:pt idx="181">
                  <c:v>2513</c:v>
                </c:pt>
                <c:pt idx="182">
                  <c:v>2833</c:v>
                </c:pt>
                <c:pt idx="183">
                  <c:v>2949</c:v>
                </c:pt>
                <c:pt idx="184">
                  <c:v>2931</c:v>
                </c:pt>
                <c:pt idx="185">
                  <c:v>2740</c:v>
                </c:pt>
                <c:pt idx="186">
                  <c:v>3217</c:v>
                </c:pt>
                <c:pt idx="187">
                  <c:v>3371</c:v>
                </c:pt>
                <c:pt idx="188">
                  <c:v>3417</c:v>
                </c:pt>
                <c:pt idx="189">
                  <c:v>3399</c:v>
                </c:pt>
                <c:pt idx="190">
                  <c:v>3317</c:v>
                </c:pt>
                <c:pt idx="191">
                  <c:v>3697</c:v>
                </c:pt>
                <c:pt idx="192">
                  <c:v>2448</c:v>
                </c:pt>
                <c:pt idx="193">
                  <c:v>2895</c:v>
                </c:pt>
                <c:pt idx="194">
                  <c:v>3510</c:v>
                </c:pt>
                <c:pt idx="195">
                  <c:v>3133</c:v>
                </c:pt>
                <c:pt idx="196">
                  <c:v>3621</c:v>
                </c:pt>
                <c:pt idx="197">
                  <c:v>3658</c:v>
                </c:pt>
                <c:pt idx="198">
                  <c:v>3328</c:v>
                </c:pt>
                <c:pt idx="199">
                  <c:v>3937</c:v>
                </c:pt>
                <c:pt idx="200">
                  <c:v>3472</c:v>
                </c:pt>
                <c:pt idx="201">
                  <c:v>3543</c:v>
                </c:pt>
                <c:pt idx="202">
                  <c:v>3850</c:v>
                </c:pt>
                <c:pt idx="203">
                  <c:v>4656</c:v>
                </c:pt>
                <c:pt idx="204">
                  <c:v>3115</c:v>
                </c:pt>
                <c:pt idx="205">
                  <c:v>3184</c:v>
                </c:pt>
                <c:pt idx="206">
                  <c:v>3630</c:v>
                </c:pt>
                <c:pt idx="207">
                  <c:v>3370</c:v>
                </c:pt>
                <c:pt idx="208">
                  <c:v>3666</c:v>
                </c:pt>
                <c:pt idx="209">
                  <c:v>3767</c:v>
                </c:pt>
                <c:pt idx="210">
                  <c:v>4079</c:v>
                </c:pt>
                <c:pt idx="211">
                  <c:v>4004</c:v>
                </c:pt>
                <c:pt idx="212">
                  <c:v>3586</c:v>
                </c:pt>
                <c:pt idx="213">
                  <c:v>4155</c:v>
                </c:pt>
                <c:pt idx="214">
                  <c:v>3883</c:v>
                </c:pt>
                <c:pt idx="215">
                  <c:v>3502</c:v>
                </c:pt>
                <c:pt idx="216">
                  <c:v>3497</c:v>
                </c:pt>
                <c:pt idx="217">
                  <c:v>3493</c:v>
                </c:pt>
                <c:pt idx="218">
                  <c:v>3920</c:v>
                </c:pt>
                <c:pt idx="219">
                  <c:v>4116</c:v>
                </c:pt>
                <c:pt idx="220">
                  <c:v>4109</c:v>
                </c:pt>
                <c:pt idx="221">
                  <c:v>3716</c:v>
                </c:pt>
                <c:pt idx="222">
                  <c:v>4469</c:v>
                </c:pt>
                <c:pt idx="223">
                  <c:v>4503</c:v>
                </c:pt>
                <c:pt idx="224">
                  <c:v>4291</c:v>
                </c:pt>
                <c:pt idx="225">
                  <c:v>4689</c:v>
                </c:pt>
                <c:pt idx="226">
                  <c:v>4080</c:v>
                </c:pt>
                <c:pt idx="227">
                  <c:v>4258</c:v>
                </c:pt>
                <c:pt idx="228">
                  <c:v>3720</c:v>
                </c:pt>
                <c:pt idx="229">
                  <c:v>3683</c:v>
                </c:pt>
                <c:pt idx="230">
                  <c:v>4203</c:v>
                </c:pt>
                <c:pt idx="231">
                  <c:v>4021</c:v>
                </c:pt>
                <c:pt idx="232">
                  <c:v>3986</c:v>
                </c:pt>
                <c:pt idx="233">
                  <c:v>3913</c:v>
                </c:pt>
                <c:pt idx="234">
                  <c:v>4982</c:v>
                </c:pt>
                <c:pt idx="235">
                  <c:v>4800</c:v>
                </c:pt>
                <c:pt idx="236">
                  <c:v>4089</c:v>
                </c:pt>
                <c:pt idx="237">
                  <c:v>4801</c:v>
                </c:pt>
                <c:pt idx="238">
                  <c:v>3962</c:v>
                </c:pt>
                <c:pt idx="239">
                  <c:v>3813</c:v>
                </c:pt>
                <c:pt idx="240">
                  <c:v>3240</c:v>
                </c:pt>
                <c:pt idx="241">
                  <c:v>3455</c:v>
                </c:pt>
                <c:pt idx="242">
                  <c:v>3829</c:v>
                </c:pt>
                <c:pt idx="243">
                  <c:v>3823</c:v>
                </c:pt>
                <c:pt idx="244">
                  <c:v>3730</c:v>
                </c:pt>
                <c:pt idx="245">
                  <c:v>4272</c:v>
                </c:pt>
                <c:pt idx="246">
                  <c:v>4369</c:v>
                </c:pt>
                <c:pt idx="247">
                  <c:v>4217</c:v>
                </c:pt>
                <c:pt idx="248">
                  <c:v>4523</c:v>
                </c:pt>
                <c:pt idx="249">
                  <c:v>4395</c:v>
                </c:pt>
                <c:pt idx="250">
                  <c:v>4089</c:v>
                </c:pt>
                <c:pt idx="251">
                  <c:v>4455</c:v>
                </c:pt>
                <c:pt idx="252">
                  <c:v>3311</c:v>
                </c:pt>
                <c:pt idx="253">
                  <c:v>3784</c:v>
                </c:pt>
                <c:pt idx="254">
                  <c:v>4420</c:v>
                </c:pt>
                <c:pt idx="255">
                  <c:v>4505</c:v>
                </c:pt>
                <c:pt idx="256">
                  <c:v>4750</c:v>
                </c:pt>
                <c:pt idx="257">
                  <c:v>4446</c:v>
                </c:pt>
                <c:pt idx="258">
                  <c:v>4402</c:v>
                </c:pt>
                <c:pt idx="259">
                  <c:v>4622</c:v>
                </c:pt>
                <c:pt idx="260">
                  <c:v>4453</c:v>
                </c:pt>
                <c:pt idx="261">
                  <c:v>4382</c:v>
                </c:pt>
                <c:pt idx="262">
                  <c:v>4330</c:v>
                </c:pt>
                <c:pt idx="263">
                  <c:v>4747</c:v>
                </c:pt>
                <c:pt idx="264">
                  <c:v>4032</c:v>
                </c:pt>
                <c:pt idx="265">
                  <c:v>3536</c:v>
                </c:pt>
                <c:pt idx="266">
                  <c:v>4568</c:v>
                </c:pt>
                <c:pt idx="267">
                  <c:v>4008</c:v>
                </c:pt>
                <c:pt idx="268">
                  <c:v>4502</c:v>
                </c:pt>
                <c:pt idx="269">
                  <c:v>4666</c:v>
                </c:pt>
                <c:pt idx="270">
                  <c:v>4339</c:v>
                </c:pt>
                <c:pt idx="271">
                  <c:v>5002</c:v>
                </c:pt>
                <c:pt idx="272">
                  <c:v>4152</c:v>
                </c:pt>
                <c:pt idx="273">
                  <c:v>4887</c:v>
                </c:pt>
                <c:pt idx="274">
                  <c:v>4411</c:v>
                </c:pt>
                <c:pt idx="275">
                  <c:v>4537</c:v>
                </c:pt>
                <c:pt idx="276">
                  <c:v>3983</c:v>
                </c:pt>
                <c:pt idx="277">
                  <c:v>3655</c:v>
                </c:pt>
                <c:pt idx="278">
                  <c:v>3894</c:v>
                </c:pt>
                <c:pt idx="279">
                  <c:v>3823</c:v>
                </c:pt>
                <c:pt idx="280">
                  <c:v>4294</c:v>
                </c:pt>
                <c:pt idx="281">
                  <c:v>4242</c:v>
                </c:pt>
                <c:pt idx="282">
                  <c:v>4092</c:v>
                </c:pt>
                <c:pt idx="283">
                  <c:v>4503</c:v>
                </c:pt>
                <c:pt idx="284">
                  <c:v>3932</c:v>
                </c:pt>
                <c:pt idx="285">
                  <c:v>4675</c:v>
                </c:pt>
                <c:pt idx="286">
                  <c:v>4068</c:v>
                </c:pt>
                <c:pt idx="287">
                  <c:v>3932</c:v>
                </c:pt>
                <c:pt idx="288">
                  <c:v>3961</c:v>
                </c:pt>
                <c:pt idx="289">
                  <c:v>3581</c:v>
                </c:pt>
                <c:pt idx="290">
                  <c:v>4013</c:v>
                </c:pt>
                <c:pt idx="291">
                  <c:v>4387</c:v>
                </c:pt>
                <c:pt idx="292">
                  <c:v>4412</c:v>
                </c:pt>
                <c:pt idx="293">
                  <c:v>4098</c:v>
                </c:pt>
                <c:pt idx="294">
                  <c:v>4380</c:v>
                </c:pt>
                <c:pt idx="295">
                  <c:v>4301</c:v>
                </c:pt>
                <c:pt idx="296">
                  <c:v>4031</c:v>
                </c:pt>
                <c:pt idx="297">
                  <c:v>4620</c:v>
                </c:pt>
                <c:pt idx="298">
                  <c:v>3931</c:v>
                </c:pt>
                <c:pt idx="299">
                  <c:v>4175</c:v>
                </c:pt>
                <c:pt idx="300">
                  <c:v>4184</c:v>
                </c:pt>
                <c:pt idx="301">
                  <c:v>4100</c:v>
                </c:pt>
                <c:pt idx="302">
                  <c:v>4329</c:v>
                </c:pt>
                <c:pt idx="303">
                  <c:v>2768</c:v>
                </c:pt>
                <c:pt idx="304">
                  <c:v>3431</c:v>
                </c:pt>
                <c:pt idx="305">
                  <c:v>3695</c:v>
                </c:pt>
                <c:pt idx="306">
                  <c:v>4590</c:v>
                </c:pt>
                <c:pt idx="307">
                  <c:v>4458</c:v>
                </c:pt>
                <c:pt idx="308">
                  <c:v>4938</c:v>
                </c:pt>
                <c:pt idx="309">
                  <c:v>5161</c:v>
                </c:pt>
                <c:pt idx="310">
                  <c:v>4163</c:v>
                </c:pt>
                <c:pt idx="311">
                  <c:v>5022</c:v>
                </c:pt>
                <c:pt idx="312">
                  <c:v>3814</c:v>
                </c:pt>
                <c:pt idx="313">
                  <c:v>3783</c:v>
                </c:pt>
                <c:pt idx="314">
                  <c:v>4751</c:v>
                </c:pt>
                <c:pt idx="315">
                  <c:v>4869</c:v>
                </c:pt>
                <c:pt idx="316">
                  <c:v>4808</c:v>
                </c:pt>
                <c:pt idx="317">
                  <c:v>4922</c:v>
                </c:pt>
                <c:pt idx="318">
                  <c:v>5344</c:v>
                </c:pt>
                <c:pt idx="319">
                  <c:v>4971</c:v>
                </c:pt>
                <c:pt idx="320">
                  <c:v>5087</c:v>
                </c:pt>
                <c:pt idx="321">
                  <c:v>5095</c:v>
                </c:pt>
                <c:pt idx="322">
                  <c:v>4035</c:v>
                </c:pt>
                <c:pt idx="323">
                  <c:v>5023</c:v>
                </c:pt>
                <c:pt idx="324">
                  <c:v>4186</c:v>
                </c:pt>
                <c:pt idx="325">
                  <c:v>4133</c:v>
                </c:pt>
                <c:pt idx="326">
                  <c:v>4591</c:v>
                </c:pt>
                <c:pt idx="327">
                  <c:v>4238</c:v>
                </c:pt>
                <c:pt idx="328">
                  <c:v>4563</c:v>
                </c:pt>
                <c:pt idx="329">
                  <c:v>4322</c:v>
                </c:pt>
                <c:pt idx="330">
                  <c:v>4597</c:v>
                </c:pt>
                <c:pt idx="331">
                  <c:v>4876</c:v>
                </c:pt>
                <c:pt idx="332">
                  <c:v>4425</c:v>
                </c:pt>
                <c:pt idx="333">
                  <c:v>4502</c:v>
                </c:pt>
                <c:pt idx="334">
                  <c:v>3881</c:v>
                </c:pt>
                <c:pt idx="335">
                  <c:v>4438</c:v>
                </c:pt>
                <c:pt idx="336">
                  <c:v>3739</c:v>
                </c:pt>
                <c:pt idx="337">
                  <c:v>3217</c:v>
                </c:pt>
                <c:pt idx="338">
                  <c:v>4089</c:v>
                </c:pt>
                <c:pt idx="339">
                  <c:v>3594</c:v>
                </c:pt>
                <c:pt idx="340">
                  <c:v>3753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8B-433D-84EB-266B58778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5726448"/>
        <c:axId val="725729728"/>
      </c:lineChart>
      <c:catAx>
        <c:axId val="72572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6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725729728"/>
        <c:crosses val="autoZero"/>
        <c:auto val="1"/>
        <c:lblAlgn val="ctr"/>
        <c:lblOffset val="100"/>
        <c:tickLblSkip val="36"/>
        <c:noMultiLvlLbl val="0"/>
      </c:catAx>
      <c:valAx>
        <c:axId val="72572972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72572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146968769136559E-2"/>
          <c:y val="0.10811380563546247"/>
          <c:w val="0.87457604235477915"/>
          <c:h val="0.79311762568603839"/>
        </c:manualLayout>
      </c:layout>
      <c:lineChart>
        <c:grouping val="standard"/>
        <c:varyColors val="0"/>
        <c:ser>
          <c:idx val="2"/>
          <c:order val="0"/>
          <c:tx>
            <c:strRef>
              <c:f>Manufacturing!$A$2</c:f>
              <c:strCache>
                <c:ptCount val="1"/>
                <c:pt idx="0">
                  <c:v>Igaunija</c:v>
                </c:pt>
              </c:strCache>
            </c:strRef>
          </c:tx>
          <c:spPr>
            <a:ln w="28575" cap="rnd">
              <a:solidFill>
                <a:srgbClr val="44546A">
                  <a:lumMod val="60000"/>
                  <a:lumOff val="40000"/>
                </a:srgbClr>
              </a:solidFill>
              <a:round/>
            </a:ln>
            <a:effectLst/>
          </c:spPr>
          <c:marker>
            <c:symbol val="none"/>
          </c:marker>
          <c:cat>
            <c:numRef>
              <c:f>Manufacturing!$B$1:$HA$1</c:f>
              <c:numCache>
                <c:formatCode>General</c:formatCode>
                <c:ptCount val="208"/>
                <c:pt idx="0">
                  <c:v>2006</c:v>
                </c:pt>
                <c:pt idx="12">
                  <c:v>2007</c:v>
                </c:pt>
                <c:pt idx="24">
                  <c:v>2008</c:v>
                </c:pt>
                <c:pt idx="36">
                  <c:v>2009</c:v>
                </c:pt>
                <c:pt idx="48">
                  <c:v>2010</c:v>
                </c:pt>
                <c:pt idx="60">
                  <c:v>2011</c:v>
                </c:pt>
                <c:pt idx="72">
                  <c:v>2012</c:v>
                </c:pt>
                <c:pt idx="84">
                  <c:v>2013</c:v>
                </c:pt>
                <c:pt idx="96">
                  <c:v>2014</c:v>
                </c:pt>
                <c:pt idx="108">
                  <c:v>2015</c:v>
                </c:pt>
                <c:pt idx="120">
                  <c:v>2016</c:v>
                </c:pt>
                <c:pt idx="132">
                  <c:v>2017</c:v>
                </c:pt>
                <c:pt idx="144">
                  <c:v>2018</c:v>
                </c:pt>
                <c:pt idx="156">
                  <c:v>2019</c:v>
                </c:pt>
                <c:pt idx="168">
                  <c:v>2020</c:v>
                </c:pt>
                <c:pt idx="180">
                  <c:v>2021</c:v>
                </c:pt>
                <c:pt idx="192">
                  <c:v>2022</c:v>
                </c:pt>
                <c:pt idx="204">
                  <c:v>2023</c:v>
                </c:pt>
              </c:numCache>
            </c:numRef>
          </c:cat>
          <c:val>
            <c:numRef>
              <c:f>Manufacturing!$B$2:$HA$2</c:f>
              <c:numCache>
                <c:formatCode>#\ ##0.##########</c:formatCode>
                <c:ptCount val="208"/>
                <c:pt idx="0">
                  <c:v>71.900000000000006</c:v>
                </c:pt>
                <c:pt idx="1">
                  <c:v>72.7</c:v>
                </c:pt>
                <c:pt idx="2" formatCode="#\ ##0.0">
                  <c:v>75</c:v>
                </c:pt>
                <c:pt idx="3">
                  <c:v>76.7</c:v>
                </c:pt>
                <c:pt idx="4" formatCode="#\ ##0.0">
                  <c:v>79</c:v>
                </c:pt>
                <c:pt idx="5">
                  <c:v>78.3</c:v>
                </c:pt>
                <c:pt idx="6">
                  <c:v>77.900000000000006</c:v>
                </c:pt>
                <c:pt idx="7">
                  <c:v>78.900000000000006</c:v>
                </c:pt>
                <c:pt idx="8">
                  <c:v>80.400000000000006</c:v>
                </c:pt>
                <c:pt idx="9">
                  <c:v>80.400000000000006</c:v>
                </c:pt>
                <c:pt idx="10">
                  <c:v>80.400000000000006</c:v>
                </c:pt>
                <c:pt idx="11" formatCode="#\ ##0.0">
                  <c:v>84</c:v>
                </c:pt>
                <c:pt idx="12">
                  <c:v>81.400000000000006</c:v>
                </c:pt>
                <c:pt idx="13">
                  <c:v>82.2</c:v>
                </c:pt>
                <c:pt idx="14">
                  <c:v>82.5</c:v>
                </c:pt>
                <c:pt idx="15">
                  <c:v>82.7</c:v>
                </c:pt>
                <c:pt idx="16" formatCode="#\ ##0.0">
                  <c:v>83</c:v>
                </c:pt>
                <c:pt idx="17">
                  <c:v>83.2</c:v>
                </c:pt>
                <c:pt idx="18" formatCode="#\ ##0.0">
                  <c:v>82</c:v>
                </c:pt>
                <c:pt idx="19">
                  <c:v>82.6</c:v>
                </c:pt>
                <c:pt idx="20">
                  <c:v>83.2</c:v>
                </c:pt>
                <c:pt idx="21">
                  <c:v>83.7</c:v>
                </c:pt>
                <c:pt idx="22">
                  <c:v>82.6</c:v>
                </c:pt>
                <c:pt idx="23">
                  <c:v>83.8</c:v>
                </c:pt>
                <c:pt idx="24" formatCode="#\ ##0.0">
                  <c:v>85</c:v>
                </c:pt>
                <c:pt idx="25">
                  <c:v>84.6</c:v>
                </c:pt>
                <c:pt idx="26">
                  <c:v>82.2</c:v>
                </c:pt>
                <c:pt idx="27">
                  <c:v>83.9</c:v>
                </c:pt>
                <c:pt idx="28">
                  <c:v>80.2</c:v>
                </c:pt>
                <c:pt idx="29" formatCode="#\ ##0.0">
                  <c:v>82</c:v>
                </c:pt>
                <c:pt idx="30">
                  <c:v>82.9</c:v>
                </c:pt>
                <c:pt idx="31">
                  <c:v>79.900000000000006</c:v>
                </c:pt>
                <c:pt idx="32">
                  <c:v>80.400000000000006</c:v>
                </c:pt>
                <c:pt idx="33">
                  <c:v>73.3</c:v>
                </c:pt>
                <c:pt idx="34">
                  <c:v>69.400000000000006</c:v>
                </c:pt>
                <c:pt idx="35">
                  <c:v>66.599999999999994</c:v>
                </c:pt>
                <c:pt idx="36">
                  <c:v>62.2</c:v>
                </c:pt>
                <c:pt idx="37">
                  <c:v>60.9</c:v>
                </c:pt>
                <c:pt idx="38">
                  <c:v>57.4</c:v>
                </c:pt>
                <c:pt idx="39">
                  <c:v>55.9</c:v>
                </c:pt>
                <c:pt idx="40">
                  <c:v>56.8</c:v>
                </c:pt>
                <c:pt idx="41">
                  <c:v>57.5</c:v>
                </c:pt>
                <c:pt idx="42" formatCode="#\ ##0.0">
                  <c:v>60</c:v>
                </c:pt>
                <c:pt idx="43">
                  <c:v>60.7</c:v>
                </c:pt>
                <c:pt idx="44">
                  <c:v>59.4</c:v>
                </c:pt>
                <c:pt idx="45">
                  <c:v>59.2</c:v>
                </c:pt>
                <c:pt idx="46">
                  <c:v>61.2</c:v>
                </c:pt>
                <c:pt idx="47" formatCode="#\ ##0.0">
                  <c:v>60</c:v>
                </c:pt>
                <c:pt idx="48">
                  <c:v>62.4</c:v>
                </c:pt>
                <c:pt idx="49">
                  <c:v>63.9</c:v>
                </c:pt>
                <c:pt idx="50">
                  <c:v>65.099999999999994</c:v>
                </c:pt>
                <c:pt idx="51">
                  <c:v>67.400000000000006</c:v>
                </c:pt>
                <c:pt idx="52">
                  <c:v>68.5</c:v>
                </c:pt>
                <c:pt idx="53">
                  <c:v>70.2</c:v>
                </c:pt>
                <c:pt idx="54">
                  <c:v>73.099999999999994</c:v>
                </c:pt>
                <c:pt idx="55">
                  <c:v>73.7</c:v>
                </c:pt>
                <c:pt idx="56" formatCode="#\ ##0.0">
                  <c:v>78</c:v>
                </c:pt>
                <c:pt idx="57">
                  <c:v>82.2</c:v>
                </c:pt>
                <c:pt idx="58">
                  <c:v>81.7</c:v>
                </c:pt>
                <c:pt idx="59">
                  <c:v>82.4</c:v>
                </c:pt>
                <c:pt idx="60">
                  <c:v>85.9</c:v>
                </c:pt>
                <c:pt idx="61">
                  <c:v>86.3</c:v>
                </c:pt>
                <c:pt idx="62">
                  <c:v>87.7</c:v>
                </c:pt>
                <c:pt idx="63">
                  <c:v>88.2</c:v>
                </c:pt>
                <c:pt idx="64">
                  <c:v>88.2</c:v>
                </c:pt>
                <c:pt idx="65">
                  <c:v>87.2</c:v>
                </c:pt>
                <c:pt idx="66" formatCode="#\ ##0.0">
                  <c:v>91</c:v>
                </c:pt>
                <c:pt idx="67">
                  <c:v>92.2</c:v>
                </c:pt>
                <c:pt idx="68">
                  <c:v>88.4</c:v>
                </c:pt>
                <c:pt idx="69">
                  <c:v>90.2</c:v>
                </c:pt>
                <c:pt idx="70">
                  <c:v>89.4</c:v>
                </c:pt>
                <c:pt idx="71">
                  <c:v>89.7</c:v>
                </c:pt>
                <c:pt idx="72">
                  <c:v>90.5</c:v>
                </c:pt>
                <c:pt idx="73">
                  <c:v>87.4</c:v>
                </c:pt>
                <c:pt idx="74">
                  <c:v>88.5</c:v>
                </c:pt>
                <c:pt idx="75">
                  <c:v>88.5</c:v>
                </c:pt>
                <c:pt idx="76">
                  <c:v>89.9</c:v>
                </c:pt>
                <c:pt idx="77" formatCode="#\ ##0.0">
                  <c:v>91</c:v>
                </c:pt>
                <c:pt idx="78">
                  <c:v>88.4</c:v>
                </c:pt>
                <c:pt idx="79">
                  <c:v>91.7</c:v>
                </c:pt>
                <c:pt idx="80">
                  <c:v>93.7</c:v>
                </c:pt>
                <c:pt idx="81">
                  <c:v>88.7</c:v>
                </c:pt>
                <c:pt idx="82">
                  <c:v>91.8</c:v>
                </c:pt>
                <c:pt idx="83">
                  <c:v>94.2</c:v>
                </c:pt>
                <c:pt idx="84">
                  <c:v>95.6</c:v>
                </c:pt>
                <c:pt idx="85">
                  <c:v>92.9</c:v>
                </c:pt>
                <c:pt idx="86" formatCode="#\ ##0.0">
                  <c:v>94</c:v>
                </c:pt>
                <c:pt idx="87">
                  <c:v>90.8</c:v>
                </c:pt>
                <c:pt idx="88">
                  <c:v>95.9</c:v>
                </c:pt>
                <c:pt idx="89">
                  <c:v>94.4</c:v>
                </c:pt>
                <c:pt idx="90">
                  <c:v>94.1</c:v>
                </c:pt>
                <c:pt idx="91">
                  <c:v>93.5</c:v>
                </c:pt>
                <c:pt idx="92">
                  <c:v>94.2</c:v>
                </c:pt>
                <c:pt idx="93" formatCode="#\ ##0.0">
                  <c:v>96</c:v>
                </c:pt>
                <c:pt idx="94">
                  <c:v>95.9</c:v>
                </c:pt>
                <c:pt idx="95" formatCode="#\ ##0.0">
                  <c:v>92</c:v>
                </c:pt>
                <c:pt idx="96">
                  <c:v>96.7</c:v>
                </c:pt>
                <c:pt idx="97" formatCode="#\ ##0.0">
                  <c:v>97</c:v>
                </c:pt>
                <c:pt idx="98">
                  <c:v>96.8</c:v>
                </c:pt>
                <c:pt idx="99">
                  <c:v>98.7</c:v>
                </c:pt>
                <c:pt idx="100">
                  <c:v>98.6</c:v>
                </c:pt>
                <c:pt idx="101">
                  <c:v>97.5</c:v>
                </c:pt>
                <c:pt idx="102" formatCode="#\ ##0.0">
                  <c:v>99</c:v>
                </c:pt>
                <c:pt idx="103">
                  <c:v>100.3</c:v>
                </c:pt>
                <c:pt idx="104">
                  <c:v>101.7</c:v>
                </c:pt>
                <c:pt idx="105">
                  <c:v>99.9</c:v>
                </c:pt>
                <c:pt idx="106">
                  <c:v>101.8</c:v>
                </c:pt>
                <c:pt idx="107">
                  <c:v>101.6</c:v>
                </c:pt>
                <c:pt idx="108" formatCode="#\ ##0.0">
                  <c:v>99</c:v>
                </c:pt>
                <c:pt idx="109">
                  <c:v>102.3</c:v>
                </c:pt>
                <c:pt idx="110">
                  <c:v>101.8</c:v>
                </c:pt>
                <c:pt idx="111">
                  <c:v>100.3</c:v>
                </c:pt>
                <c:pt idx="112">
                  <c:v>99.8</c:v>
                </c:pt>
                <c:pt idx="113" formatCode="#\ ##0.0">
                  <c:v>101</c:v>
                </c:pt>
                <c:pt idx="114">
                  <c:v>100.9</c:v>
                </c:pt>
                <c:pt idx="115" formatCode="#\ ##0.0">
                  <c:v>100</c:v>
                </c:pt>
                <c:pt idx="116">
                  <c:v>99.8</c:v>
                </c:pt>
                <c:pt idx="117">
                  <c:v>101.9</c:v>
                </c:pt>
                <c:pt idx="118">
                  <c:v>99.2</c:v>
                </c:pt>
                <c:pt idx="119">
                  <c:v>98.1</c:v>
                </c:pt>
                <c:pt idx="120">
                  <c:v>98.5</c:v>
                </c:pt>
                <c:pt idx="121">
                  <c:v>100.8</c:v>
                </c:pt>
                <c:pt idx="122" formatCode="#\ ##0.0">
                  <c:v>100</c:v>
                </c:pt>
                <c:pt idx="123">
                  <c:v>102.2</c:v>
                </c:pt>
                <c:pt idx="124">
                  <c:v>100.9</c:v>
                </c:pt>
                <c:pt idx="125" formatCode="#\ ##0.0">
                  <c:v>103</c:v>
                </c:pt>
                <c:pt idx="126">
                  <c:v>104.2</c:v>
                </c:pt>
                <c:pt idx="127">
                  <c:v>101.3</c:v>
                </c:pt>
                <c:pt idx="128">
                  <c:v>105.6</c:v>
                </c:pt>
                <c:pt idx="129">
                  <c:v>105.3</c:v>
                </c:pt>
                <c:pt idx="130">
                  <c:v>105.5</c:v>
                </c:pt>
                <c:pt idx="131">
                  <c:v>105.9</c:v>
                </c:pt>
                <c:pt idx="132">
                  <c:v>102.2</c:v>
                </c:pt>
                <c:pt idx="133">
                  <c:v>104.3</c:v>
                </c:pt>
                <c:pt idx="134">
                  <c:v>106.9</c:v>
                </c:pt>
                <c:pt idx="135">
                  <c:v>108.1</c:v>
                </c:pt>
                <c:pt idx="136">
                  <c:v>105.4</c:v>
                </c:pt>
                <c:pt idx="137">
                  <c:v>107.7</c:v>
                </c:pt>
                <c:pt idx="138">
                  <c:v>104.5</c:v>
                </c:pt>
                <c:pt idx="139">
                  <c:v>103.8</c:v>
                </c:pt>
                <c:pt idx="140">
                  <c:v>106.6</c:v>
                </c:pt>
                <c:pt idx="141">
                  <c:v>108.5</c:v>
                </c:pt>
                <c:pt idx="142">
                  <c:v>106.2</c:v>
                </c:pt>
                <c:pt idx="143">
                  <c:v>110.8</c:v>
                </c:pt>
                <c:pt idx="144">
                  <c:v>113.1</c:v>
                </c:pt>
                <c:pt idx="145">
                  <c:v>106.7</c:v>
                </c:pt>
                <c:pt idx="146">
                  <c:v>109.1</c:v>
                </c:pt>
                <c:pt idx="147">
                  <c:v>111.2</c:v>
                </c:pt>
                <c:pt idx="148">
                  <c:v>111.8</c:v>
                </c:pt>
                <c:pt idx="149" formatCode="#\ ##0.0">
                  <c:v>109</c:v>
                </c:pt>
                <c:pt idx="150">
                  <c:v>109.1</c:v>
                </c:pt>
                <c:pt idx="151">
                  <c:v>110.5</c:v>
                </c:pt>
                <c:pt idx="152">
                  <c:v>110.8</c:v>
                </c:pt>
                <c:pt idx="153">
                  <c:v>112.2</c:v>
                </c:pt>
                <c:pt idx="154">
                  <c:v>115.8</c:v>
                </c:pt>
                <c:pt idx="155">
                  <c:v>119.4</c:v>
                </c:pt>
                <c:pt idx="156" formatCode="#\ ##0.0">
                  <c:v>126</c:v>
                </c:pt>
                <c:pt idx="157" formatCode="#\ ##0.0">
                  <c:v>123</c:v>
                </c:pt>
                <c:pt idx="158">
                  <c:v>125.8</c:v>
                </c:pt>
                <c:pt idx="159">
                  <c:v>124.2</c:v>
                </c:pt>
                <c:pt idx="160">
                  <c:v>126.6</c:v>
                </c:pt>
                <c:pt idx="161" formatCode="#\ ##0.0">
                  <c:v>120</c:v>
                </c:pt>
                <c:pt idx="162">
                  <c:v>118.9</c:v>
                </c:pt>
                <c:pt idx="163">
                  <c:v>122.7</c:v>
                </c:pt>
                <c:pt idx="164">
                  <c:v>118.8</c:v>
                </c:pt>
                <c:pt idx="165" formatCode="#\ ##0.0">
                  <c:v>119</c:v>
                </c:pt>
                <c:pt idx="166">
                  <c:v>120.8</c:v>
                </c:pt>
                <c:pt idx="167">
                  <c:v>121.2</c:v>
                </c:pt>
                <c:pt idx="168">
                  <c:v>122.6</c:v>
                </c:pt>
                <c:pt idx="169">
                  <c:v>132.69999999999999</c:v>
                </c:pt>
                <c:pt idx="170">
                  <c:v>119.6</c:v>
                </c:pt>
                <c:pt idx="171" formatCode="#\ ##0.0">
                  <c:v>107</c:v>
                </c:pt>
                <c:pt idx="172">
                  <c:v>105.5</c:v>
                </c:pt>
                <c:pt idx="173">
                  <c:v>115.2</c:v>
                </c:pt>
                <c:pt idx="174">
                  <c:v>119.6</c:v>
                </c:pt>
                <c:pt idx="175">
                  <c:v>116.5</c:v>
                </c:pt>
                <c:pt idx="176" formatCode="#\ ##0.0">
                  <c:v>120</c:v>
                </c:pt>
                <c:pt idx="177">
                  <c:v>123.3</c:v>
                </c:pt>
                <c:pt idx="178">
                  <c:v>122.4</c:v>
                </c:pt>
                <c:pt idx="179">
                  <c:v>123.4</c:v>
                </c:pt>
                <c:pt idx="180">
                  <c:v>128.9</c:v>
                </c:pt>
                <c:pt idx="181">
                  <c:v>126.8</c:v>
                </c:pt>
                <c:pt idx="182" formatCode="#\ ##0.0">
                  <c:v>128</c:v>
                </c:pt>
                <c:pt idx="183">
                  <c:v>133.6</c:v>
                </c:pt>
                <c:pt idx="184">
                  <c:v>132.4</c:v>
                </c:pt>
                <c:pt idx="185">
                  <c:v>133.4</c:v>
                </c:pt>
                <c:pt idx="186">
                  <c:v>130.6</c:v>
                </c:pt>
                <c:pt idx="187" formatCode="#\ ##0.0">
                  <c:v>133</c:v>
                </c:pt>
                <c:pt idx="188">
                  <c:v>136.4</c:v>
                </c:pt>
                <c:pt idx="189">
                  <c:v>134.4</c:v>
                </c:pt>
                <c:pt idx="190">
                  <c:v>137.4</c:v>
                </c:pt>
                <c:pt idx="191">
                  <c:v>138.69999999999999</c:v>
                </c:pt>
                <c:pt idx="192">
                  <c:v>132.69999999999999</c:v>
                </c:pt>
                <c:pt idx="193">
                  <c:v>133.19999999999999</c:v>
                </c:pt>
                <c:pt idx="194">
                  <c:v>136.6</c:v>
                </c:pt>
                <c:pt idx="195">
                  <c:v>138.80000000000001</c:v>
                </c:pt>
                <c:pt idx="196">
                  <c:v>135.30000000000001</c:v>
                </c:pt>
                <c:pt idx="197">
                  <c:v>129.5</c:v>
                </c:pt>
                <c:pt idx="198">
                  <c:v>121.9</c:v>
                </c:pt>
                <c:pt idx="199">
                  <c:v>127.7</c:v>
                </c:pt>
                <c:pt idx="200">
                  <c:v>125.7</c:v>
                </c:pt>
                <c:pt idx="201">
                  <c:v>125.1</c:v>
                </c:pt>
                <c:pt idx="202">
                  <c:v>118.6</c:v>
                </c:pt>
                <c:pt idx="203" formatCode="#\ ##0.0">
                  <c:v>122</c:v>
                </c:pt>
                <c:pt idx="204">
                  <c:v>123.6</c:v>
                </c:pt>
                <c:pt idx="205">
                  <c:v>122.5</c:v>
                </c:pt>
                <c:pt idx="206">
                  <c:v>120.2</c:v>
                </c:pt>
                <c:pt idx="207">
                  <c:v>118.3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E9-42D4-85F9-3AB674058559}"/>
            </c:ext>
          </c:extLst>
        </c:ser>
        <c:ser>
          <c:idx val="3"/>
          <c:order val="1"/>
          <c:tx>
            <c:strRef>
              <c:f>Manufacturing!$A$3</c:f>
              <c:strCache>
                <c:ptCount val="1"/>
                <c:pt idx="0">
                  <c:v>Latvija</c:v>
                </c:pt>
              </c:strCache>
            </c:strRef>
          </c:tx>
          <c:spPr>
            <a:ln w="31750" cap="rnd">
              <a:solidFill>
                <a:srgbClr val="E3002C"/>
              </a:solidFill>
              <a:round/>
            </a:ln>
            <a:effectLst/>
          </c:spPr>
          <c:marker>
            <c:symbol val="none"/>
          </c:marker>
          <c:cat>
            <c:numRef>
              <c:f>Manufacturing!$B$1:$HA$1</c:f>
              <c:numCache>
                <c:formatCode>General</c:formatCode>
                <c:ptCount val="208"/>
                <c:pt idx="0">
                  <c:v>2006</c:v>
                </c:pt>
                <c:pt idx="12">
                  <c:v>2007</c:v>
                </c:pt>
                <c:pt idx="24">
                  <c:v>2008</c:v>
                </c:pt>
                <c:pt idx="36">
                  <c:v>2009</c:v>
                </c:pt>
                <c:pt idx="48">
                  <c:v>2010</c:v>
                </c:pt>
                <c:pt idx="60">
                  <c:v>2011</c:v>
                </c:pt>
                <c:pt idx="72">
                  <c:v>2012</c:v>
                </c:pt>
                <c:pt idx="84">
                  <c:v>2013</c:v>
                </c:pt>
                <c:pt idx="96">
                  <c:v>2014</c:v>
                </c:pt>
                <c:pt idx="108">
                  <c:v>2015</c:v>
                </c:pt>
                <c:pt idx="120">
                  <c:v>2016</c:v>
                </c:pt>
                <c:pt idx="132">
                  <c:v>2017</c:v>
                </c:pt>
                <c:pt idx="144">
                  <c:v>2018</c:v>
                </c:pt>
                <c:pt idx="156">
                  <c:v>2019</c:v>
                </c:pt>
                <c:pt idx="168">
                  <c:v>2020</c:v>
                </c:pt>
                <c:pt idx="180">
                  <c:v>2021</c:v>
                </c:pt>
                <c:pt idx="192">
                  <c:v>2022</c:v>
                </c:pt>
                <c:pt idx="204">
                  <c:v>2023</c:v>
                </c:pt>
              </c:numCache>
            </c:numRef>
          </c:cat>
          <c:val>
            <c:numRef>
              <c:f>Manufacturing!$B$3:$HA$3</c:f>
              <c:numCache>
                <c:formatCode>#\ ##0.##########</c:formatCode>
                <c:ptCount val="208"/>
                <c:pt idx="0">
                  <c:v>84.6</c:v>
                </c:pt>
                <c:pt idx="1">
                  <c:v>86.4</c:v>
                </c:pt>
                <c:pt idx="2">
                  <c:v>85.9</c:v>
                </c:pt>
                <c:pt idx="3">
                  <c:v>87.1</c:v>
                </c:pt>
                <c:pt idx="4">
                  <c:v>86.5</c:v>
                </c:pt>
                <c:pt idx="5">
                  <c:v>87.1</c:v>
                </c:pt>
                <c:pt idx="6">
                  <c:v>87.2</c:v>
                </c:pt>
                <c:pt idx="7">
                  <c:v>88.8</c:v>
                </c:pt>
                <c:pt idx="8">
                  <c:v>89.1</c:v>
                </c:pt>
                <c:pt idx="9" formatCode="#\ ##0.0">
                  <c:v>89</c:v>
                </c:pt>
                <c:pt idx="10">
                  <c:v>87.9</c:v>
                </c:pt>
                <c:pt idx="11">
                  <c:v>90.7</c:v>
                </c:pt>
                <c:pt idx="12">
                  <c:v>90.6</c:v>
                </c:pt>
                <c:pt idx="13">
                  <c:v>89.2</c:v>
                </c:pt>
                <c:pt idx="14">
                  <c:v>92.1</c:v>
                </c:pt>
                <c:pt idx="15">
                  <c:v>86.1</c:v>
                </c:pt>
                <c:pt idx="16">
                  <c:v>88.5</c:v>
                </c:pt>
                <c:pt idx="17">
                  <c:v>86.8</c:v>
                </c:pt>
                <c:pt idx="18">
                  <c:v>86.9</c:v>
                </c:pt>
                <c:pt idx="19">
                  <c:v>87.8</c:v>
                </c:pt>
                <c:pt idx="20">
                  <c:v>86.6</c:v>
                </c:pt>
                <c:pt idx="21">
                  <c:v>85.3</c:v>
                </c:pt>
                <c:pt idx="22">
                  <c:v>87.5</c:v>
                </c:pt>
                <c:pt idx="23">
                  <c:v>88.6</c:v>
                </c:pt>
                <c:pt idx="24">
                  <c:v>92.8</c:v>
                </c:pt>
                <c:pt idx="25">
                  <c:v>94.6</c:v>
                </c:pt>
                <c:pt idx="26">
                  <c:v>91.6</c:v>
                </c:pt>
                <c:pt idx="27">
                  <c:v>88.3</c:v>
                </c:pt>
                <c:pt idx="28">
                  <c:v>87.2</c:v>
                </c:pt>
                <c:pt idx="29">
                  <c:v>86.3</c:v>
                </c:pt>
                <c:pt idx="30">
                  <c:v>83.6</c:v>
                </c:pt>
                <c:pt idx="31">
                  <c:v>81.099999999999994</c:v>
                </c:pt>
                <c:pt idx="32" formatCode="#\ ##0.0">
                  <c:v>81</c:v>
                </c:pt>
                <c:pt idx="33">
                  <c:v>80.3</c:v>
                </c:pt>
                <c:pt idx="34">
                  <c:v>76.400000000000006</c:v>
                </c:pt>
                <c:pt idx="35">
                  <c:v>75.2</c:v>
                </c:pt>
                <c:pt idx="36">
                  <c:v>70.3</c:v>
                </c:pt>
                <c:pt idx="37">
                  <c:v>69.3</c:v>
                </c:pt>
                <c:pt idx="38">
                  <c:v>65.599999999999994</c:v>
                </c:pt>
                <c:pt idx="39">
                  <c:v>67.599999999999994</c:v>
                </c:pt>
                <c:pt idx="40">
                  <c:v>66.900000000000006</c:v>
                </c:pt>
                <c:pt idx="41">
                  <c:v>67.3</c:v>
                </c:pt>
                <c:pt idx="42">
                  <c:v>65.8</c:v>
                </c:pt>
                <c:pt idx="43">
                  <c:v>67.900000000000006</c:v>
                </c:pt>
                <c:pt idx="44">
                  <c:v>66.7</c:v>
                </c:pt>
                <c:pt idx="45">
                  <c:v>66.900000000000006</c:v>
                </c:pt>
                <c:pt idx="46">
                  <c:v>70.599999999999994</c:v>
                </c:pt>
                <c:pt idx="47" formatCode="#\ ##0.0">
                  <c:v>69</c:v>
                </c:pt>
                <c:pt idx="48">
                  <c:v>71.8</c:v>
                </c:pt>
                <c:pt idx="49">
                  <c:v>71.8</c:v>
                </c:pt>
                <c:pt idx="50">
                  <c:v>72.5</c:v>
                </c:pt>
                <c:pt idx="51">
                  <c:v>75.900000000000006</c:v>
                </c:pt>
                <c:pt idx="52">
                  <c:v>76.400000000000006</c:v>
                </c:pt>
                <c:pt idx="53">
                  <c:v>77.099999999999994</c:v>
                </c:pt>
                <c:pt idx="54">
                  <c:v>80.8</c:v>
                </c:pt>
                <c:pt idx="55">
                  <c:v>81.900000000000006</c:v>
                </c:pt>
                <c:pt idx="56">
                  <c:v>81.599999999999994</c:v>
                </c:pt>
                <c:pt idx="57">
                  <c:v>84.7</c:v>
                </c:pt>
                <c:pt idx="58">
                  <c:v>81.5</c:v>
                </c:pt>
                <c:pt idx="59">
                  <c:v>82.1</c:v>
                </c:pt>
                <c:pt idx="60">
                  <c:v>81.3</c:v>
                </c:pt>
                <c:pt idx="61">
                  <c:v>83.2</c:v>
                </c:pt>
                <c:pt idx="62" formatCode="#\ ##0.0">
                  <c:v>84</c:v>
                </c:pt>
                <c:pt idx="63" formatCode="#\ ##0.0">
                  <c:v>87</c:v>
                </c:pt>
                <c:pt idx="64">
                  <c:v>87.4</c:v>
                </c:pt>
                <c:pt idx="65">
                  <c:v>88.4</c:v>
                </c:pt>
                <c:pt idx="66">
                  <c:v>88.4</c:v>
                </c:pt>
                <c:pt idx="67">
                  <c:v>87.3</c:v>
                </c:pt>
                <c:pt idx="68">
                  <c:v>90.6</c:v>
                </c:pt>
                <c:pt idx="69" formatCode="#\ ##0.0">
                  <c:v>90</c:v>
                </c:pt>
                <c:pt idx="70">
                  <c:v>90.9</c:v>
                </c:pt>
                <c:pt idx="71">
                  <c:v>89.3</c:v>
                </c:pt>
                <c:pt idx="72">
                  <c:v>95.8</c:v>
                </c:pt>
                <c:pt idx="73">
                  <c:v>93.4</c:v>
                </c:pt>
                <c:pt idx="74" formatCode="#\ ##0.0">
                  <c:v>97</c:v>
                </c:pt>
                <c:pt idx="75">
                  <c:v>94.7</c:v>
                </c:pt>
                <c:pt idx="76">
                  <c:v>94.2</c:v>
                </c:pt>
                <c:pt idx="77">
                  <c:v>95.4</c:v>
                </c:pt>
                <c:pt idx="78">
                  <c:v>94.2</c:v>
                </c:pt>
                <c:pt idx="79">
                  <c:v>97.9</c:v>
                </c:pt>
                <c:pt idx="80">
                  <c:v>94.9</c:v>
                </c:pt>
                <c:pt idx="81">
                  <c:v>94.8</c:v>
                </c:pt>
                <c:pt idx="82">
                  <c:v>96.7</c:v>
                </c:pt>
                <c:pt idx="83">
                  <c:v>97.4</c:v>
                </c:pt>
                <c:pt idx="84">
                  <c:v>96.7</c:v>
                </c:pt>
                <c:pt idx="85">
                  <c:v>96.1</c:v>
                </c:pt>
                <c:pt idx="86">
                  <c:v>92.3</c:v>
                </c:pt>
                <c:pt idx="87">
                  <c:v>92.2</c:v>
                </c:pt>
                <c:pt idx="88">
                  <c:v>94.4</c:v>
                </c:pt>
                <c:pt idx="89">
                  <c:v>96.7</c:v>
                </c:pt>
                <c:pt idx="90">
                  <c:v>97.9</c:v>
                </c:pt>
                <c:pt idx="91">
                  <c:v>96.9</c:v>
                </c:pt>
                <c:pt idx="92">
                  <c:v>96.5</c:v>
                </c:pt>
                <c:pt idx="93">
                  <c:v>96.8</c:v>
                </c:pt>
                <c:pt idx="94">
                  <c:v>99.1</c:v>
                </c:pt>
                <c:pt idx="95">
                  <c:v>99.4</c:v>
                </c:pt>
                <c:pt idx="96">
                  <c:v>95.3</c:v>
                </c:pt>
                <c:pt idx="97">
                  <c:v>96.6</c:v>
                </c:pt>
                <c:pt idx="98">
                  <c:v>95.1</c:v>
                </c:pt>
                <c:pt idx="99">
                  <c:v>96.7</c:v>
                </c:pt>
                <c:pt idx="100">
                  <c:v>95.6</c:v>
                </c:pt>
                <c:pt idx="101">
                  <c:v>94.9</c:v>
                </c:pt>
                <c:pt idx="102">
                  <c:v>95.1</c:v>
                </c:pt>
                <c:pt idx="103">
                  <c:v>96.9</c:v>
                </c:pt>
                <c:pt idx="104">
                  <c:v>98.3</c:v>
                </c:pt>
                <c:pt idx="105">
                  <c:v>98.6</c:v>
                </c:pt>
                <c:pt idx="106">
                  <c:v>95.6</c:v>
                </c:pt>
                <c:pt idx="107">
                  <c:v>96.5</c:v>
                </c:pt>
                <c:pt idx="108">
                  <c:v>100.1</c:v>
                </c:pt>
                <c:pt idx="109">
                  <c:v>98.8</c:v>
                </c:pt>
                <c:pt idx="110">
                  <c:v>100.8</c:v>
                </c:pt>
                <c:pt idx="111" formatCode="#\ ##0.0">
                  <c:v>103</c:v>
                </c:pt>
                <c:pt idx="112">
                  <c:v>99.9</c:v>
                </c:pt>
                <c:pt idx="113">
                  <c:v>98.1</c:v>
                </c:pt>
                <c:pt idx="114">
                  <c:v>101.7</c:v>
                </c:pt>
                <c:pt idx="115">
                  <c:v>99.9</c:v>
                </c:pt>
                <c:pt idx="116" formatCode="#\ ##0.0">
                  <c:v>100</c:v>
                </c:pt>
                <c:pt idx="117">
                  <c:v>99.5</c:v>
                </c:pt>
                <c:pt idx="118">
                  <c:v>99.3</c:v>
                </c:pt>
                <c:pt idx="119" formatCode="#\ ##0.0">
                  <c:v>99</c:v>
                </c:pt>
                <c:pt idx="120">
                  <c:v>99.6</c:v>
                </c:pt>
                <c:pt idx="121">
                  <c:v>99.5</c:v>
                </c:pt>
                <c:pt idx="122">
                  <c:v>104.2</c:v>
                </c:pt>
                <c:pt idx="123">
                  <c:v>103.4</c:v>
                </c:pt>
                <c:pt idx="124">
                  <c:v>103.9</c:v>
                </c:pt>
                <c:pt idx="125" formatCode="#\ ##0.0">
                  <c:v>105</c:v>
                </c:pt>
                <c:pt idx="126">
                  <c:v>105.1</c:v>
                </c:pt>
                <c:pt idx="127">
                  <c:v>102.5</c:v>
                </c:pt>
                <c:pt idx="128">
                  <c:v>106.2</c:v>
                </c:pt>
                <c:pt idx="129">
                  <c:v>107.2</c:v>
                </c:pt>
                <c:pt idx="130">
                  <c:v>107.4</c:v>
                </c:pt>
                <c:pt idx="131">
                  <c:v>109.1</c:v>
                </c:pt>
                <c:pt idx="132">
                  <c:v>108.6</c:v>
                </c:pt>
                <c:pt idx="133">
                  <c:v>108.8</c:v>
                </c:pt>
                <c:pt idx="134">
                  <c:v>112.2</c:v>
                </c:pt>
                <c:pt idx="135">
                  <c:v>111.1</c:v>
                </c:pt>
                <c:pt idx="136">
                  <c:v>113.7</c:v>
                </c:pt>
                <c:pt idx="137">
                  <c:v>114.8</c:v>
                </c:pt>
                <c:pt idx="138">
                  <c:v>114.2</c:v>
                </c:pt>
                <c:pt idx="139">
                  <c:v>114.9</c:v>
                </c:pt>
                <c:pt idx="140">
                  <c:v>114.3</c:v>
                </c:pt>
                <c:pt idx="141">
                  <c:v>113.9</c:v>
                </c:pt>
                <c:pt idx="142">
                  <c:v>116.3</c:v>
                </c:pt>
                <c:pt idx="143">
                  <c:v>116.1</c:v>
                </c:pt>
                <c:pt idx="144" formatCode="#\ ##0.0">
                  <c:v>115</c:v>
                </c:pt>
                <c:pt idx="145">
                  <c:v>116.4</c:v>
                </c:pt>
                <c:pt idx="146" formatCode="#\ ##0.0">
                  <c:v>115</c:v>
                </c:pt>
                <c:pt idx="147">
                  <c:v>114.4</c:v>
                </c:pt>
                <c:pt idx="148">
                  <c:v>117.3</c:v>
                </c:pt>
                <c:pt idx="149">
                  <c:v>117.4</c:v>
                </c:pt>
                <c:pt idx="150">
                  <c:v>116.2</c:v>
                </c:pt>
                <c:pt idx="151">
                  <c:v>119.4</c:v>
                </c:pt>
                <c:pt idx="152" formatCode="#\ ##0.0">
                  <c:v>117</c:v>
                </c:pt>
                <c:pt idx="153">
                  <c:v>118.5</c:v>
                </c:pt>
                <c:pt idx="154">
                  <c:v>119.9</c:v>
                </c:pt>
                <c:pt idx="155">
                  <c:v>121.1</c:v>
                </c:pt>
                <c:pt idx="156">
                  <c:v>120.9</c:v>
                </c:pt>
                <c:pt idx="157">
                  <c:v>122.5</c:v>
                </c:pt>
                <c:pt idx="158">
                  <c:v>121.1</c:v>
                </c:pt>
                <c:pt idx="159">
                  <c:v>118.4</c:v>
                </c:pt>
                <c:pt idx="160">
                  <c:v>119.8</c:v>
                </c:pt>
                <c:pt idx="161">
                  <c:v>118.3</c:v>
                </c:pt>
                <c:pt idx="162">
                  <c:v>117.3</c:v>
                </c:pt>
                <c:pt idx="163">
                  <c:v>120.1</c:v>
                </c:pt>
                <c:pt idx="164">
                  <c:v>120.7</c:v>
                </c:pt>
                <c:pt idx="165">
                  <c:v>120.6</c:v>
                </c:pt>
                <c:pt idx="166">
                  <c:v>118.9</c:v>
                </c:pt>
                <c:pt idx="167">
                  <c:v>118.4</c:v>
                </c:pt>
                <c:pt idx="168">
                  <c:v>118.1</c:v>
                </c:pt>
                <c:pt idx="169">
                  <c:v>120.8</c:v>
                </c:pt>
                <c:pt idx="170">
                  <c:v>117.8</c:v>
                </c:pt>
                <c:pt idx="171">
                  <c:v>106.9</c:v>
                </c:pt>
                <c:pt idx="172">
                  <c:v>111.4</c:v>
                </c:pt>
                <c:pt idx="173">
                  <c:v>115.1</c:v>
                </c:pt>
                <c:pt idx="174" formatCode="#\ ##0.0">
                  <c:v>119</c:v>
                </c:pt>
                <c:pt idx="175">
                  <c:v>118.8</c:v>
                </c:pt>
                <c:pt idx="176">
                  <c:v>120.3</c:v>
                </c:pt>
                <c:pt idx="177">
                  <c:v>122.6</c:v>
                </c:pt>
                <c:pt idx="178">
                  <c:v>124.2</c:v>
                </c:pt>
                <c:pt idx="179" formatCode="#\ ##0.0">
                  <c:v>124</c:v>
                </c:pt>
                <c:pt idx="180">
                  <c:v>121.8</c:v>
                </c:pt>
                <c:pt idx="181">
                  <c:v>124.4</c:v>
                </c:pt>
                <c:pt idx="182">
                  <c:v>122.4</c:v>
                </c:pt>
                <c:pt idx="183">
                  <c:v>127.6</c:v>
                </c:pt>
                <c:pt idx="184" formatCode="#\ ##0.0">
                  <c:v>124</c:v>
                </c:pt>
                <c:pt idx="185">
                  <c:v>127.3</c:v>
                </c:pt>
                <c:pt idx="186" formatCode="#\ ##0.0">
                  <c:v>129</c:v>
                </c:pt>
                <c:pt idx="187">
                  <c:v>129.69999999999999</c:v>
                </c:pt>
                <c:pt idx="188">
                  <c:v>129.1</c:v>
                </c:pt>
                <c:pt idx="189">
                  <c:v>128.4</c:v>
                </c:pt>
                <c:pt idx="190">
                  <c:v>125.9</c:v>
                </c:pt>
                <c:pt idx="191">
                  <c:v>131.1</c:v>
                </c:pt>
                <c:pt idx="192">
                  <c:v>132.6</c:v>
                </c:pt>
                <c:pt idx="193">
                  <c:v>128.69999999999999</c:v>
                </c:pt>
                <c:pt idx="194">
                  <c:v>133.6</c:v>
                </c:pt>
                <c:pt idx="195" formatCode="#\ ##0.0">
                  <c:v>134</c:v>
                </c:pt>
                <c:pt idx="196">
                  <c:v>133.80000000000001</c:v>
                </c:pt>
                <c:pt idx="197" formatCode="#\ ##0.0">
                  <c:v>131</c:v>
                </c:pt>
                <c:pt idx="198">
                  <c:v>129.1</c:v>
                </c:pt>
                <c:pt idx="199">
                  <c:v>126.7</c:v>
                </c:pt>
                <c:pt idx="200">
                  <c:v>127.4</c:v>
                </c:pt>
                <c:pt idx="201">
                  <c:v>127.1</c:v>
                </c:pt>
                <c:pt idx="202">
                  <c:v>130.30000000000001</c:v>
                </c:pt>
                <c:pt idx="203">
                  <c:v>126.3</c:v>
                </c:pt>
                <c:pt idx="204">
                  <c:v>125.1</c:v>
                </c:pt>
                <c:pt idx="205">
                  <c:v>125.4</c:v>
                </c:pt>
                <c:pt idx="206" formatCode="#\ ##0.0">
                  <c:v>125</c:v>
                </c:pt>
                <c:pt idx="207">
                  <c:v>122.6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E9-42D4-85F9-3AB674058559}"/>
            </c:ext>
          </c:extLst>
        </c:ser>
        <c:ser>
          <c:idx val="4"/>
          <c:order val="2"/>
          <c:tx>
            <c:strRef>
              <c:f>Manufacturing!$A$4</c:f>
              <c:strCache>
                <c:ptCount val="1"/>
                <c:pt idx="0">
                  <c:v>Lietuva</c:v>
                </c:pt>
              </c:strCache>
            </c:strRef>
          </c:tx>
          <c:spPr>
            <a:ln w="25400" cap="rnd">
              <a:solidFill>
                <a:srgbClr val="2E2432"/>
              </a:solidFill>
              <a:round/>
            </a:ln>
            <a:effectLst/>
          </c:spPr>
          <c:marker>
            <c:symbol val="none"/>
          </c:marker>
          <c:cat>
            <c:numRef>
              <c:f>Manufacturing!$B$1:$HA$1</c:f>
              <c:numCache>
                <c:formatCode>General</c:formatCode>
                <c:ptCount val="208"/>
                <c:pt idx="0">
                  <c:v>2006</c:v>
                </c:pt>
                <c:pt idx="12">
                  <c:v>2007</c:v>
                </c:pt>
                <c:pt idx="24">
                  <c:v>2008</c:v>
                </c:pt>
                <c:pt idx="36">
                  <c:v>2009</c:v>
                </c:pt>
                <c:pt idx="48">
                  <c:v>2010</c:v>
                </c:pt>
                <c:pt idx="60">
                  <c:v>2011</c:v>
                </c:pt>
                <c:pt idx="72">
                  <c:v>2012</c:v>
                </c:pt>
                <c:pt idx="84">
                  <c:v>2013</c:v>
                </c:pt>
                <c:pt idx="96">
                  <c:v>2014</c:v>
                </c:pt>
                <c:pt idx="108">
                  <c:v>2015</c:v>
                </c:pt>
                <c:pt idx="120">
                  <c:v>2016</c:v>
                </c:pt>
                <c:pt idx="132">
                  <c:v>2017</c:v>
                </c:pt>
                <c:pt idx="144">
                  <c:v>2018</c:v>
                </c:pt>
                <c:pt idx="156">
                  <c:v>2019</c:v>
                </c:pt>
                <c:pt idx="168">
                  <c:v>2020</c:v>
                </c:pt>
                <c:pt idx="180">
                  <c:v>2021</c:v>
                </c:pt>
                <c:pt idx="192">
                  <c:v>2022</c:v>
                </c:pt>
                <c:pt idx="204">
                  <c:v>2023</c:v>
                </c:pt>
              </c:numCache>
            </c:numRef>
          </c:cat>
          <c:val>
            <c:numRef>
              <c:f>Manufacturing!$B$4:$HA$4</c:f>
              <c:numCache>
                <c:formatCode>#\ ##0.##########</c:formatCode>
                <c:ptCount val="208"/>
                <c:pt idx="0">
                  <c:v>80.400000000000006</c:v>
                </c:pt>
                <c:pt idx="1">
                  <c:v>78.400000000000006</c:v>
                </c:pt>
                <c:pt idx="2">
                  <c:v>82.6</c:v>
                </c:pt>
                <c:pt idx="3">
                  <c:v>79.599999999999994</c:v>
                </c:pt>
                <c:pt idx="4">
                  <c:v>86.8</c:v>
                </c:pt>
                <c:pt idx="5">
                  <c:v>79.099999999999994</c:v>
                </c:pt>
                <c:pt idx="6">
                  <c:v>81.3</c:v>
                </c:pt>
                <c:pt idx="7">
                  <c:v>76.599999999999994</c:v>
                </c:pt>
                <c:pt idx="8">
                  <c:v>80.900000000000006</c:v>
                </c:pt>
                <c:pt idx="9">
                  <c:v>75.599999999999994</c:v>
                </c:pt>
                <c:pt idx="10">
                  <c:v>76.099999999999994</c:v>
                </c:pt>
                <c:pt idx="11">
                  <c:v>75.7</c:v>
                </c:pt>
                <c:pt idx="12">
                  <c:v>78.3</c:v>
                </c:pt>
                <c:pt idx="13">
                  <c:v>79.099999999999994</c:v>
                </c:pt>
                <c:pt idx="14">
                  <c:v>78.5</c:v>
                </c:pt>
                <c:pt idx="15">
                  <c:v>82.6</c:v>
                </c:pt>
                <c:pt idx="16">
                  <c:v>83.3</c:v>
                </c:pt>
                <c:pt idx="17">
                  <c:v>86.5</c:v>
                </c:pt>
                <c:pt idx="18">
                  <c:v>91.6</c:v>
                </c:pt>
                <c:pt idx="19">
                  <c:v>86.8</c:v>
                </c:pt>
                <c:pt idx="20">
                  <c:v>81.7</c:v>
                </c:pt>
                <c:pt idx="21">
                  <c:v>74.8</c:v>
                </c:pt>
                <c:pt idx="22">
                  <c:v>76.099999999999994</c:v>
                </c:pt>
                <c:pt idx="23">
                  <c:v>84.3</c:v>
                </c:pt>
                <c:pt idx="24">
                  <c:v>83.7</c:v>
                </c:pt>
                <c:pt idx="25">
                  <c:v>84.4</c:v>
                </c:pt>
                <c:pt idx="26">
                  <c:v>90.8</c:v>
                </c:pt>
                <c:pt idx="27">
                  <c:v>92.7</c:v>
                </c:pt>
                <c:pt idx="28">
                  <c:v>91.1</c:v>
                </c:pt>
                <c:pt idx="29">
                  <c:v>93.6</c:v>
                </c:pt>
                <c:pt idx="30" formatCode="#\ ##0.0">
                  <c:v>89</c:v>
                </c:pt>
                <c:pt idx="31">
                  <c:v>85.6</c:v>
                </c:pt>
                <c:pt idx="32">
                  <c:v>85.1</c:v>
                </c:pt>
                <c:pt idx="33">
                  <c:v>74.400000000000006</c:v>
                </c:pt>
                <c:pt idx="34">
                  <c:v>75.400000000000006</c:v>
                </c:pt>
                <c:pt idx="35" formatCode="#\ ##0.0">
                  <c:v>80</c:v>
                </c:pt>
                <c:pt idx="36">
                  <c:v>77.8</c:v>
                </c:pt>
                <c:pt idx="37">
                  <c:v>72.7</c:v>
                </c:pt>
                <c:pt idx="38">
                  <c:v>68.099999999999994</c:v>
                </c:pt>
                <c:pt idx="39">
                  <c:v>67.599999999999994</c:v>
                </c:pt>
                <c:pt idx="40">
                  <c:v>73.5</c:v>
                </c:pt>
                <c:pt idx="41">
                  <c:v>75.7</c:v>
                </c:pt>
                <c:pt idx="42">
                  <c:v>74.400000000000006</c:v>
                </c:pt>
                <c:pt idx="43">
                  <c:v>73.7</c:v>
                </c:pt>
                <c:pt idx="44">
                  <c:v>72.8</c:v>
                </c:pt>
                <c:pt idx="45" formatCode="#\ ##0.0">
                  <c:v>69</c:v>
                </c:pt>
                <c:pt idx="46">
                  <c:v>70.8</c:v>
                </c:pt>
                <c:pt idx="47">
                  <c:v>72.8</c:v>
                </c:pt>
                <c:pt idx="48">
                  <c:v>68.5</c:v>
                </c:pt>
                <c:pt idx="49">
                  <c:v>72.400000000000006</c:v>
                </c:pt>
                <c:pt idx="50">
                  <c:v>68.599999999999994</c:v>
                </c:pt>
                <c:pt idx="51">
                  <c:v>71.599999999999994</c:v>
                </c:pt>
                <c:pt idx="52">
                  <c:v>76.5</c:v>
                </c:pt>
                <c:pt idx="53">
                  <c:v>79.2</c:v>
                </c:pt>
                <c:pt idx="54">
                  <c:v>80.900000000000006</c:v>
                </c:pt>
                <c:pt idx="55">
                  <c:v>82.4</c:v>
                </c:pt>
                <c:pt idx="56">
                  <c:v>80.099999999999994</c:v>
                </c:pt>
                <c:pt idx="57">
                  <c:v>84.3</c:v>
                </c:pt>
                <c:pt idx="58">
                  <c:v>83.3</c:v>
                </c:pt>
                <c:pt idx="59">
                  <c:v>85.1</c:v>
                </c:pt>
                <c:pt idx="60">
                  <c:v>88.4</c:v>
                </c:pt>
                <c:pt idx="61">
                  <c:v>84.3</c:v>
                </c:pt>
                <c:pt idx="62">
                  <c:v>79.900000000000006</c:v>
                </c:pt>
                <c:pt idx="63">
                  <c:v>78.8</c:v>
                </c:pt>
                <c:pt idx="64">
                  <c:v>86.9</c:v>
                </c:pt>
                <c:pt idx="65">
                  <c:v>89.1</c:v>
                </c:pt>
                <c:pt idx="66">
                  <c:v>87.1</c:v>
                </c:pt>
                <c:pt idx="67">
                  <c:v>88.1</c:v>
                </c:pt>
                <c:pt idx="68">
                  <c:v>87.6</c:v>
                </c:pt>
                <c:pt idx="69">
                  <c:v>86.5</c:v>
                </c:pt>
                <c:pt idx="70">
                  <c:v>86.3</c:v>
                </c:pt>
                <c:pt idx="71">
                  <c:v>87.9</c:v>
                </c:pt>
                <c:pt idx="72">
                  <c:v>89.3</c:v>
                </c:pt>
                <c:pt idx="73">
                  <c:v>83.8</c:v>
                </c:pt>
                <c:pt idx="74">
                  <c:v>85.8</c:v>
                </c:pt>
                <c:pt idx="75">
                  <c:v>88.8</c:v>
                </c:pt>
                <c:pt idx="76">
                  <c:v>71.900000000000006</c:v>
                </c:pt>
                <c:pt idx="77">
                  <c:v>89.9</c:v>
                </c:pt>
                <c:pt idx="78">
                  <c:v>92.6</c:v>
                </c:pt>
                <c:pt idx="79">
                  <c:v>97.3</c:v>
                </c:pt>
                <c:pt idx="80">
                  <c:v>95.2</c:v>
                </c:pt>
                <c:pt idx="81">
                  <c:v>97.5</c:v>
                </c:pt>
                <c:pt idx="82" formatCode="#\ ##0.0">
                  <c:v>95</c:v>
                </c:pt>
                <c:pt idx="83">
                  <c:v>96.6</c:v>
                </c:pt>
                <c:pt idx="84">
                  <c:v>95.7</c:v>
                </c:pt>
                <c:pt idx="85">
                  <c:v>91.6</c:v>
                </c:pt>
                <c:pt idx="86">
                  <c:v>95.4</c:v>
                </c:pt>
                <c:pt idx="87">
                  <c:v>92.5</c:v>
                </c:pt>
                <c:pt idx="88" formatCode="#\ ##0.0">
                  <c:v>89</c:v>
                </c:pt>
                <c:pt idx="89">
                  <c:v>92.6</c:v>
                </c:pt>
                <c:pt idx="90">
                  <c:v>94.5</c:v>
                </c:pt>
                <c:pt idx="91">
                  <c:v>97.2</c:v>
                </c:pt>
                <c:pt idx="92">
                  <c:v>96.9</c:v>
                </c:pt>
                <c:pt idx="93">
                  <c:v>95.7</c:v>
                </c:pt>
                <c:pt idx="94">
                  <c:v>94.7</c:v>
                </c:pt>
                <c:pt idx="95">
                  <c:v>95.4</c:v>
                </c:pt>
                <c:pt idx="96">
                  <c:v>89.2</c:v>
                </c:pt>
                <c:pt idx="97">
                  <c:v>91.6</c:v>
                </c:pt>
                <c:pt idx="98">
                  <c:v>89.3</c:v>
                </c:pt>
                <c:pt idx="99" formatCode="#\ ##0.0">
                  <c:v>95</c:v>
                </c:pt>
                <c:pt idx="100">
                  <c:v>99.2</c:v>
                </c:pt>
                <c:pt idx="101">
                  <c:v>95.3</c:v>
                </c:pt>
                <c:pt idx="102">
                  <c:v>97.5</c:v>
                </c:pt>
                <c:pt idx="103">
                  <c:v>93.6</c:v>
                </c:pt>
                <c:pt idx="104">
                  <c:v>97.1</c:v>
                </c:pt>
                <c:pt idx="105">
                  <c:v>98.9</c:v>
                </c:pt>
                <c:pt idx="106">
                  <c:v>98.3</c:v>
                </c:pt>
                <c:pt idx="107" formatCode="#\ ##0.0">
                  <c:v>97</c:v>
                </c:pt>
                <c:pt idx="108">
                  <c:v>91.7</c:v>
                </c:pt>
                <c:pt idx="109" formatCode="#\ ##0.0">
                  <c:v>98</c:v>
                </c:pt>
                <c:pt idx="110">
                  <c:v>96.1</c:v>
                </c:pt>
                <c:pt idx="111">
                  <c:v>95.7</c:v>
                </c:pt>
                <c:pt idx="112">
                  <c:v>102.8</c:v>
                </c:pt>
                <c:pt idx="113">
                  <c:v>103.7</c:v>
                </c:pt>
                <c:pt idx="114">
                  <c:v>103.5</c:v>
                </c:pt>
                <c:pt idx="115">
                  <c:v>100.2</c:v>
                </c:pt>
                <c:pt idx="116" formatCode="#\ ##0.0">
                  <c:v>98</c:v>
                </c:pt>
                <c:pt idx="117" formatCode="#\ ##0.0">
                  <c:v>105</c:v>
                </c:pt>
                <c:pt idx="118">
                  <c:v>103.6</c:v>
                </c:pt>
                <c:pt idx="119">
                  <c:v>101.9</c:v>
                </c:pt>
                <c:pt idx="120">
                  <c:v>100.3</c:v>
                </c:pt>
                <c:pt idx="121">
                  <c:v>104.3</c:v>
                </c:pt>
                <c:pt idx="122">
                  <c:v>100.6</c:v>
                </c:pt>
                <c:pt idx="123">
                  <c:v>98.4</c:v>
                </c:pt>
                <c:pt idx="124">
                  <c:v>102.2</c:v>
                </c:pt>
                <c:pt idx="125">
                  <c:v>101.5</c:v>
                </c:pt>
                <c:pt idx="126">
                  <c:v>103.4</c:v>
                </c:pt>
                <c:pt idx="127">
                  <c:v>99.7</c:v>
                </c:pt>
                <c:pt idx="128">
                  <c:v>105.8</c:v>
                </c:pt>
                <c:pt idx="129">
                  <c:v>105.2</c:v>
                </c:pt>
                <c:pt idx="130" formatCode="#\ ##0.0">
                  <c:v>105</c:v>
                </c:pt>
                <c:pt idx="131" formatCode="#\ ##0.0">
                  <c:v>108</c:v>
                </c:pt>
                <c:pt idx="132">
                  <c:v>108.8</c:v>
                </c:pt>
                <c:pt idx="133">
                  <c:v>109.9</c:v>
                </c:pt>
                <c:pt idx="134">
                  <c:v>104.7</c:v>
                </c:pt>
                <c:pt idx="135">
                  <c:v>104.7</c:v>
                </c:pt>
                <c:pt idx="136">
                  <c:v>109.6</c:v>
                </c:pt>
                <c:pt idx="137">
                  <c:v>110.5</c:v>
                </c:pt>
                <c:pt idx="138">
                  <c:v>109.5</c:v>
                </c:pt>
                <c:pt idx="139">
                  <c:v>113.3</c:v>
                </c:pt>
                <c:pt idx="140">
                  <c:v>112.3</c:v>
                </c:pt>
                <c:pt idx="141">
                  <c:v>109.8</c:v>
                </c:pt>
                <c:pt idx="142">
                  <c:v>115.2</c:v>
                </c:pt>
                <c:pt idx="143">
                  <c:v>115.4</c:v>
                </c:pt>
                <c:pt idx="144">
                  <c:v>119.1</c:v>
                </c:pt>
                <c:pt idx="145">
                  <c:v>114.5</c:v>
                </c:pt>
                <c:pt idx="146">
                  <c:v>114.8</c:v>
                </c:pt>
                <c:pt idx="147">
                  <c:v>109.6</c:v>
                </c:pt>
                <c:pt idx="148">
                  <c:v>118.8</c:v>
                </c:pt>
                <c:pt idx="149">
                  <c:v>118.4</c:v>
                </c:pt>
                <c:pt idx="150">
                  <c:v>118.3</c:v>
                </c:pt>
                <c:pt idx="151" formatCode="#\ ##0.0">
                  <c:v>120</c:v>
                </c:pt>
                <c:pt idx="152">
                  <c:v>114.7</c:v>
                </c:pt>
                <c:pt idx="153">
                  <c:v>120.9</c:v>
                </c:pt>
                <c:pt idx="154" formatCode="#\ ##0.0">
                  <c:v>119</c:v>
                </c:pt>
                <c:pt idx="155">
                  <c:v>119.8</c:v>
                </c:pt>
                <c:pt idx="156">
                  <c:v>123.8</c:v>
                </c:pt>
                <c:pt idx="157">
                  <c:v>119.8</c:v>
                </c:pt>
                <c:pt idx="158">
                  <c:v>121.9</c:v>
                </c:pt>
                <c:pt idx="159">
                  <c:v>125.8</c:v>
                </c:pt>
                <c:pt idx="160">
                  <c:v>118.4</c:v>
                </c:pt>
                <c:pt idx="161">
                  <c:v>120.7</c:v>
                </c:pt>
                <c:pt idx="162">
                  <c:v>120.8</c:v>
                </c:pt>
                <c:pt idx="163">
                  <c:v>118.6</c:v>
                </c:pt>
                <c:pt idx="164">
                  <c:v>122.8</c:v>
                </c:pt>
                <c:pt idx="165">
                  <c:v>119.4</c:v>
                </c:pt>
                <c:pt idx="166">
                  <c:v>122.4</c:v>
                </c:pt>
                <c:pt idx="167">
                  <c:v>119.6</c:v>
                </c:pt>
                <c:pt idx="168">
                  <c:v>118.6</c:v>
                </c:pt>
                <c:pt idx="169">
                  <c:v>118.5</c:v>
                </c:pt>
                <c:pt idx="170">
                  <c:v>117.5</c:v>
                </c:pt>
                <c:pt idx="171">
                  <c:v>107.4</c:v>
                </c:pt>
                <c:pt idx="172">
                  <c:v>109.5</c:v>
                </c:pt>
                <c:pt idx="173">
                  <c:v>115.1</c:v>
                </c:pt>
                <c:pt idx="174">
                  <c:v>119.7</c:v>
                </c:pt>
                <c:pt idx="175">
                  <c:v>122.7</c:v>
                </c:pt>
                <c:pt idx="176">
                  <c:v>121.5</c:v>
                </c:pt>
                <c:pt idx="177">
                  <c:v>122.1</c:v>
                </c:pt>
                <c:pt idx="178">
                  <c:v>122.6</c:v>
                </c:pt>
                <c:pt idx="179">
                  <c:v>129.6</c:v>
                </c:pt>
                <c:pt idx="180">
                  <c:v>133.5</c:v>
                </c:pt>
                <c:pt idx="181">
                  <c:v>132.4</c:v>
                </c:pt>
                <c:pt idx="182" formatCode="#\ ##0.0">
                  <c:v>135</c:v>
                </c:pt>
                <c:pt idx="183">
                  <c:v>134.80000000000001</c:v>
                </c:pt>
                <c:pt idx="184">
                  <c:v>137.19999999999999</c:v>
                </c:pt>
                <c:pt idx="185">
                  <c:v>143.5</c:v>
                </c:pt>
                <c:pt idx="186">
                  <c:v>144.5</c:v>
                </c:pt>
                <c:pt idx="187">
                  <c:v>141.80000000000001</c:v>
                </c:pt>
                <c:pt idx="188">
                  <c:v>151.69999999999999</c:v>
                </c:pt>
                <c:pt idx="189">
                  <c:v>153.30000000000001</c:v>
                </c:pt>
                <c:pt idx="190">
                  <c:v>154.80000000000001</c:v>
                </c:pt>
                <c:pt idx="191">
                  <c:v>162.19999999999999</c:v>
                </c:pt>
                <c:pt idx="192">
                  <c:v>165.5</c:v>
                </c:pt>
                <c:pt idx="193">
                  <c:v>160.4</c:v>
                </c:pt>
                <c:pt idx="194">
                  <c:v>166.6</c:v>
                </c:pt>
                <c:pt idx="195">
                  <c:v>161.9</c:v>
                </c:pt>
                <c:pt idx="196">
                  <c:v>141.69999999999999</c:v>
                </c:pt>
                <c:pt idx="197">
                  <c:v>141.5</c:v>
                </c:pt>
                <c:pt idx="198">
                  <c:v>156.5</c:v>
                </c:pt>
                <c:pt idx="199">
                  <c:v>158.1</c:v>
                </c:pt>
                <c:pt idx="200">
                  <c:v>153.5</c:v>
                </c:pt>
                <c:pt idx="201">
                  <c:v>153.5</c:v>
                </c:pt>
                <c:pt idx="202">
                  <c:v>153.69999999999999</c:v>
                </c:pt>
                <c:pt idx="203">
                  <c:v>146.69999999999999</c:v>
                </c:pt>
                <c:pt idx="204">
                  <c:v>146.1</c:v>
                </c:pt>
                <c:pt idx="205">
                  <c:v>145.9</c:v>
                </c:pt>
                <c:pt idx="206">
                  <c:v>147.19999999999999</c:v>
                </c:pt>
                <c:pt idx="207" formatCode="#,##0">
                  <c:v>149.75750000000002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E9-42D4-85F9-3AB674058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2389720"/>
        <c:axId val="552391360"/>
      </c:lineChart>
      <c:catAx>
        <c:axId val="552389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lv-LV"/>
          </a:p>
        </c:txPr>
        <c:crossAx val="552391360"/>
        <c:crosses val="autoZero"/>
        <c:auto val="1"/>
        <c:lblAlgn val="ctr"/>
        <c:lblOffset val="100"/>
        <c:tickLblSkip val="24"/>
        <c:noMultiLvlLbl val="0"/>
      </c:catAx>
      <c:valAx>
        <c:axId val="552391360"/>
        <c:scaling>
          <c:orientation val="minMax"/>
          <c:min val="5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lv-LV"/>
          </a:p>
        </c:txPr>
        <c:crossAx val="552389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091730113650058"/>
          <c:y val="0.68487041423189665"/>
          <c:w val="0.19815652559657845"/>
          <c:h val="0.19170780392167575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lv-LV"/>
        </a:p>
      </c:txPr>
    </c:legend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lang="en-US" sz="1200" noProof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915371938078401E-2"/>
          <c:y val="0.10752115885152909"/>
          <c:w val="0.9307142957756398"/>
          <c:h val="0.80000055560867278"/>
        </c:manualLayout>
      </c:layout>
      <c:lineChart>
        <c:grouping val="standard"/>
        <c:varyColors val="0"/>
        <c:ser>
          <c:idx val="0"/>
          <c:order val="0"/>
          <c:tx>
            <c:strRef>
              <c:f>'PMI''s'!$B$1</c:f>
              <c:strCache>
                <c:ptCount val="1"/>
                <c:pt idx="0">
                  <c:v>ASV</c:v>
                </c:pt>
              </c:strCache>
            </c:strRef>
          </c:tx>
          <c:spPr>
            <a:ln w="31750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'PMI''s'!$H$2:$H$198</c:f>
              <c:numCache>
                <c:formatCode>General</c:formatCode>
                <c:ptCount val="197"/>
                <c:pt idx="0">
                  <c:v>2007</c:v>
                </c:pt>
                <c:pt idx="12">
                  <c:v>2008</c:v>
                </c:pt>
                <c:pt idx="24">
                  <c:v>2009</c:v>
                </c:pt>
                <c:pt idx="36">
                  <c:v>2010</c:v>
                </c:pt>
                <c:pt idx="48">
                  <c:v>2011</c:v>
                </c:pt>
                <c:pt idx="60">
                  <c:v>2012</c:v>
                </c:pt>
                <c:pt idx="72">
                  <c:v>2013</c:v>
                </c:pt>
                <c:pt idx="84">
                  <c:v>2014</c:v>
                </c:pt>
                <c:pt idx="96">
                  <c:v>2015</c:v>
                </c:pt>
                <c:pt idx="108">
                  <c:v>2016</c:v>
                </c:pt>
                <c:pt idx="120">
                  <c:v>2017</c:v>
                </c:pt>
                <c:pt idx="132">
                  <c:v>2018</c:v>
                </c:pt>
                <c:pt idx="144">
                  <c:v>2019</c:v>
                </c:pt>
                <c:pt idx="156">
                  <c:v>2020</c:v>
                </c:pt>
                <c:pt idx="168">
                  <c:v>2021</c:v>
                </c:pt>
                <c:pt idx="180">
                  <c:v>2022</c:v>
                </c:pt>
                <c:pt idx="192">
                  <c:v>2023</c:v>
                </c:pt>
              </c:numCache>
            </c:numRef>
          </c:cat>
          <c:val>
            <c:numRef>
              <c:f>'PMI''s'!$B$2:$B$198</c:f>
              <c:numCache>
                <c:formatCode>General</c:formatCode>
                <c:ptCount val="197"/>
                <c:pt idx="33">
                  <c:v>55.183867466038002</c:v>
                </c:pt>
                <c:pt idx="34">
                  <c:v>55.938681644257002</c:v>
                </c:pt>
                <c:pt idx="35">
                  <c:v>57.666183692520001</c:v>
                </c:pt>
                <c:pt idx="36">
                  <c:v>57.47374529052</c:v>
                </c:pt>
                <c:pt idx="37">
                  <c:v>58.862467943901002</c:v>
                </c:pt>
                <c:pt idx="38">
                  <c:v>58.609397316607001</c:v>
                </c:pt>
                <c:pt idx="39">
                  <c:v>58.630559824801999</c:v>
                </c:pt>
                <c:pt idx="40">
                  <c:v>58.266577908267998</c:v>
                </c:pt>
                <c:pt idx="41">
                  <c:v>56.739515116268997</c:v>
                </c:pt>
                <c:pt idx="42">
                  <c:v>57.238129534678997</c:v>
                </c:pt>
                <c:pt idx="43">
                  <c:v>56.543675621943997</c:v>
                </c:pt>
                <c:pt idx="44">
                  <c:v>55.815413664837003</c:v>
                </c:pt>
                <c:pt idx="45">
                  <c:v>54.144006200379998</c:v>
                </c:pt>
                <c:pt idx="46">
                  <c:v>53.570639726472997</c:v>
                </c:pt>
                <c:pt idx="47">
                  <c:v>55.056746791080997</c:v>
                </c:pt>
                <c:pt idx="48">
                  <c:v>55.208202662354999</c:v>
                </c:pt>
                <c:pt idx="49">
                  <c:v>57.65331468195</c:v>
                </c:pt>
                <c:pt idx="50">
                  <c:v>56.257527314611998</c:v>
                </c:pt>
                <c:pt idx="51">
                  <c:v>56.163927300712999</c:v>
                </c:pt>
                <c:pt idx="52">
                  <c:v>56.352431096270998</c:v>
                </c:pt>
                <c:pt idx="53">
                  <c:v>55.052603910826001</c:v>
                </c:pt>
                <c:pt idx="54">
                  <c:v>53.189319015056</c:v>
                </c:pt>
                <c:pt idx="55">
                  <c:v>54.309427950968001</c:v>
                </c:pt>
                <c:pt idx="56">
                  <c:v>54.841594969604003</c:v>
                </c:pt>
                <c:pt idx="57">
                  <c:v>55.770205415996998</c:v>
                </c:pt>
                <c:pt idx="58">
                  <c:v>55.106028418186</c:v>
                </c:pt>
                <c:pt idx="59">
                  <c:v>56.359531690441003</c:v>
                </c:pt>
                <c:pt idx="60">
                  <c:v>57.778868924504998</c:v>
                </c:pt>
                <c:pt idx="61">
                  <c:v>56.873158801541003</c:v>
                </c:pt>
                <c:pt idx="62">
                  <c:v>58.370939950279997</c:v>
                </c:pt>
                <c:pt idx="63">
                  <c:v>56.769362206403997</c:v>
                </c:pt>
                <c:pt idx="64">
                  <c:v>56.483476264940997</c:v>
                </c:pt>
                <c:pt idx="65">
                  <c:v>53.197179916575003</c:v>
                </c:pt>
                <c:pt idx="66">
                  <c:v>51.284177066616998</c:v>
                </c:pt>
                <c:pt idx="67">
                  <c:v>51.943559578025003</c:v>
                </c:pt>
                <c:pt idx="68">
                  <c:v>50.682447074682997</c:v>
                </c:pt>
                <c:pt idx="69">
                  <c:v>52.467588703594998</c:v>
                </c:pt>
                <c:pt idx="70">
                  <c:v>53.759889582009997</c:v>
                </c:pt>
                <c:pt idx="71">
                  <c:v>53.253454480091001</c:v>
                </c:pt>
                <c:pt idx="72">
                  <c:v>53.754908059625002</c:v>
                </c:pt>
                <c:pt idx="73">
                  <c:v>54.536562924854003</c:v>
                </c:pt>
                <c:pt idx="74">
                  <c:v>53.829338219928999</c:v>
                </c:pt>
                <c:pt idx="75">
                  <c:v>53.805652677859001</c:v>
                </c:pt>
                <c:pt idx="76">
                  <c:v>54.546215942158</c:v>
                </c:pt>
                <c:pt idx="77">
                  <c:v>55.784430530070999</c:v>
                </c:pt>
                <c:pt idx="78">
                  <c:v>56.762684454262001</c:v>
                </c:pt>
                <c:pt idx="79">
                  <c:v>55.959230271406</c:v>
                </c:pt>
                <c:pt idx="80">
                  <c:v>57.296284382951001</c:v>
                </c:pt>
                <c:pt idx="81">
                  <c:v>49.552690750465999</c:v>
                </c:pt>
                <c:pt idx="82">
                  <c:v>56.163344154783999</c:v>
                </c:pt>
                <c:pt idx="83">
                  <c:v>56.060525958645002</c:v>
                </c:pt>
                <c:pt idx="84">
                  <c:v>56.158397995023002</c:v>
                </c:pt>
                <c:pt idx="85">
                  <c:v>54.131347673463999</c:v>
                </c:pt>
                <c:pt idx="86">
                  <c:v>55.693336491224997</c:v>
                </c:pt>
                <c:pt idx="87">
                  <c:v>55.555061571978001</c:v>
                </c:pt>
                <c:pt idx="88">
                  <c:v>58.381818743888999</c:v>
                </c:pt>
                <c:pt idx="89">
                  <c:v>60.988387889515003</c:v>
                </c:pt>
                <c:pt idx="90">
                  <c:v>60.618377578352003</c:v>
                </c:pt>
                <c:pt idx="91">
                  <c:v>59.705817819243997</c:v>
                </c:pt>
                <c:pt idx="92">
                  <c:v>59.035057486966998</c:v>
                </c:pt>
                <c:pt idx="93">
                  <c:v>57.233033192698997</c:v>
                </c:pt>
                <c:pt idx="94">
                  <c:v>56.101702840365</c:v>
                </c:pt>
                <c:pt idx="95">
                  <c:v>53.538700332185002</c:v>
                </c:pt>
                <c:pt idx="96">
                  <c:v>54.444650770697002</c:v>
                </c:pt>
                <c:pt idx="97">
                  <c:v>57.156031549017001</c:v>
                </c:pt>
                <c:pt idx="98">
                  <c:v>59.170639578992002</c:v>
                </c:pt>
                <c:pt idx="99">
                  <c:v>57.048581627703001</c:v>
                </c:pt>
                <c:pt idx="100">
                  <c:v>56.040938294092001</c:v>
                </c:pt>
                <c:pt idx="101">
                  <c:v>54.622287946264002</c:v>
                </c:pt>
                <c:pt idx="102">
                  <c:v>55.661093416588997</c:v>
                </c:pt>
                <c:pt idx="103">
                  <c:v>55.679057247290999</c:v>
                </c:pt>
                <c:pt idx="104">
                  <c:v>54.987263439514003</c:v>
                </c:pt>
                <c:pt idx="105">
                  <c:v>54.961791960202</c:v>
                </c:pt>
                <c:pt idx="106">
                  <c:v>55.854312574140998</c:v>
                </c:pt>
                <c:pt idx="107">
                  <c:v>53.980017099237998</c:v>
                </c:pt>
                <c:pt idx="108">
                  <c:v>53.210663915810002</c:v>
                </c:pt>
                <c:pt idx="109">
                  <c:v>50.010883090275001</c:v>
                </c:pt>
                <c:pt idx="110">
                  <c:v>51.280940405538999</c:v>
                </c:pt>
                <c:pt idx="111">
                  <c:v>52.359711290699003</c:v>
                </c:pt>
                <c:pt idx="112">
                  <c:v>50.944721195847997</c:v>
                </c:pt>
                <c:pt idx="113">
                  <c:v>51.197757980764003</c:v>
                </c:pt>
                <c:pt idx="114">
                  <c:v>51.811914782812998</c:v>
                </c:pt>
                <c:pt idx="115">
                  <c:v>51.492421628880997</c:v>
                </c:pt>
                <c:pt idx="116">
                  <c:v>52.328314092679001</c:v>
                </c:pt>
                <c:pt idx="117">
                  <c:v>54.933027330423002</c:v>
                </c:pt>
                <c:pt idx="118">
                  <c:v>54.886235867463</c:v>
                </c:pt>
                <c:pt idx="119">
                  <c:v>54.130159165635</c:v>
                </c:pt>
                <c:pt idx="120">
                  <c:v>55.807893377729997</c:v>
                </c:pt>
                <c:pt idx="121">
                  <c:v>54.089231140062999</c:v>
                </c:pt>
                <c:pt idx="122">
                  <c:v>53.044965266329001</c:v>
                </c:pt>
                <c:pt idx="123">
                  <c:v>53.157090848807997</c:v>
                </c:pt>
                <c:pt idx="124">
                  <c:v>53.642563817537997</c:v>
                </c:pt>
                <c:pt idx="125">
                  <c:v>53.944066780100002</c:v>
                </c:pt>
                <c:pt idx="126">
                  <c:v>54.580492721355</c:v>
                </c:pt>
                <c:pt idx="127">
                  <c:v>55.333571522153001</c:v>
                </c:pt>
                <c:pt idx="128">
                  <c:v>54.768550428112</c:v>
                </c:pt>
                <c:pt idx="129">
                  <c:v>55.187571533559002</c:v>
                </c:pt>
                <c:pt idx="130">
                  <c:v>54.477587650032</c:v>
                </c:pt>
                <c:pt idx="131">
                  <c:v>54.124853833327997</c:v>
                </c:pt>
                <c:pt idx="132">
                  <c:v>53.843178461740003</c:v>
                </c:pt>
                <c:pt idx="133">
                  <c:v>55.840975108837</c:v>
                </c:pt>
                <c:pt idx="134">
                  <c:v>54.195614787514998</c:v>
                </c:pt>
                <c:pt idx="135">
                  <c:v>54.910314337660999</c:v>
                </c:pt>
                <c:pt idx="136">
                  <c:v>56.644725056680002</c:v>
                </c:pt>
                <c:pt idx="137">
                  <c:v>56.203929204714001</c:v>
                </c:pt>
                <c:pt idx="138">
                  <c:v>55.711642923249002</c:v>
                </c:pt>
                <c:pt idx="139">
                  <c:v>54.718101159200003</c:v>
                </c:pt>
                <c:pt idx="140">
                  <c:v>53.872747153856999</c:v>
                </c:pt>
                <c:pt idx="141">
                  <c:v>54.916899836445999</c:v>
                </c:pt>
                <c:pt idx="142">
                  <c:v>54.650253931713998</c:v>
                </c:pt>
                <c:pt idx="143">
                  <c:v>54.418644906833997</c:v>
                </c:pt>
                <c:pt idx="144">
                  <c:v>54.442882125162001</c:v>
                </c:pt>
                <c:pt idx="145">
                  <c:v>55.466869809498</c:v>
                </c:pt>
                <c:pt idx="146">
                  <c:v>54.619884837506</c:v>
                </c:pt>
                <c:pt idx="147">
                  <c:v>52.956578140319003</c:v>
                </c:pt>
                <c:pt idx="148">
                  <c:v>50.876210100861002</c:v>
                </c:pt>
                <c:pt idx="149">
                  <c:v>51.475029402803003</c:v>
                </c:pt>
                <c:pt idx="150">
                  <c:v>52.596937973595999</c:v>
                </c:pt>
                <c:pt idx="151">
                  <c:v>50.700592898537998</c:v>
                </c:pt>
                <c:pt idx="152">
                  <c:v>51.031504252045998</c:v>
                </c:pt>
                <c:pt idx="153">
                  <c:v>50.903960844872998</c:v>
                </c:pt>
                <c:pt idx="154">
                  <c:v>51.969431304125997</c:v>
                </c:pt>
                <c:pt idx="155">
                  <c:v>52.740598709316998</c:v>
                </c:pt>
                <c:pt idx="156">
                  <c:v>53.250475477365001</c:v>
                </c:pt>
                <c:pt idx="157">
                  <c:v>49.602096390211997</c:v>
                </c:pt>
                <c:pt idx="158">
                  <c:v>40.938171033930999</c:v>
                </c:pt>
                <c:pt idx="159">
                  <c:v>27.4</c:v>
                </c:pt>
                <c:pt idx="160">
                  <c:v>37</c:v>
                </c:pt>
                <c:pt idx="161">
                  <c:v>47.9</c:v>
                </c:pt>
                <c:pt idx="162">
                  <c:v>50</c:v>
                </c:pt>
                <c:pt idx="163">
                  <c:v>54.6</c:v>
                </c:pt>
                <c:pt idx="164">
                  <c:v>54.3</c:v>
                </c:pt>
                <c:pt idx="165">
                  <c:v>55.5</c:v>
                </c:pt>
                <c:pt idx="166">
                  <c:v>58.6</c:v>
                </c:pt>
                <c:pt idx="167">
                  <c:v>55.7</c:v>
                </c:pt>
                <c:pt idx="168">
                  <c:v>58.7</c:v>
                </c:pt>
                <c:pt idx="169">
                  <c:v>59.5</c:v>
                </c:pt>
                <c:pt idx="170">
                  <c:v>59.7</c:v>
                </c:pt>
                <c:pt idx="171">
                  <c:v>63.5</c:v>
                </c:pt>
                <c:pt idx="172">
                  <c:v>68.7</c:v>
                </c:pt>
                <c:pt idx="173">
                  <c:v>63.7</c:v>
                </c:pt>
                <c:pt idx="174">
                  <c:v>59.9</c:v>
                </c:pt>
                <c:pt idx="175">
                  <c:v>55.4</c:v>
                </c:pt>
                <c:pt idx="176">
                  <c:v>55</c:v>
                </c:pt>
                <c:pt idx="177">
                  <c:v>57.6</c:v>
                </c:pt>
                <c:pt idx="178">
                  <c:v>57.2</c:v>
                </c:pt>
                <c:pt idx="179">
                  <c:v>57</c:v>
                </c:pt>
                <c:pt idx="180">
                  <c:v>51.1</c:v>
                </c:pt>
                <c:pt idx="181">
                  <c:v>55.9</c:v>
                </c:pt>
                <c:pt idx="182">
                  <c:v>57.7</c:v>
                </c:pt>
                <c:pt idx="183">
                  <c:v>56</c:v>
                </c:pt>
                <c:pt idx="184">
                  <c:v>53.8</c:v>
                </c:pt>
                <c:pt idx="185">
                  <c:v>51.2</c:v>
                </c:pt>
                <c:pt idx="186">
                  <c:v>47.7</c:v>
                </c:pt>
                <c:pt idx="187">
                  <c:v>44.6</c:v>
                </c:pt>
                <c:pt idx="188">
                  <c:v>49.5</c:v>
                </c:pt>
                <c:pt idx="189">
                  <c:v>48.2</c:v>
                </c:pt>
                <c:pt idx="190">
                  <c:v>46.4</c:v>
                </c:pt>
                <c:pt idx="191">
                  <c:v>45</c:v>
                </c:pt>
                <c:pt idx="192">
                  <c:v>46.8</c:v>
                </c:pt>
                <c:pt idx="193">
                  <c:v>50.1</c:v>
                </c:pt>
                <c:pt idx="194">
                  <c:v>52.3</c:v>
                </c:pt>
                <c:pt idx="195">
                  <c:v>53.4</c:v>
                </c:pt>
                <c:pt idx="196">
                  <c:v>54.3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11-428E-96C7-BED9463DDC87}"/>
            </c:ext>
          </c:extLst>
        </c:ser>
        <c:ser>
          <c:idx val="2"/>
          <c:order val="1"/>
          <c:tx>
            <c:strRef>
              <c:f>'PMI''s'!$D$1</c:f>
              <c:strCache>
                <c:ptCount val="1"/>
                <c:pt idx="0">
                  <c:v>Eirozona</c:v>
                </c:pt>
              </c:strCache>
            </c:strRef>
          </c:tx>
          <c:spPr>
            <a:ln w="31750" cap="rnd">
              <a:solidFill>
                <a:srgbClr val="E3002C"/>
              </a:solidFill>
              <a:round/>
            </a:ln>
            <a:effectLst/>
          </c:spPr>
          <c:marker>
            <c:symbol val="none"/>
          </c:marker>
          <c:cat>
            <c:numRef>
              <c:f>'PMI''s'!$H$2:$H$198</c:f>
              <c:numCache>
                <c:formatCode>General</c:formatCode>
                <c:ptCount val="197"/>
                <c:pt idx="0">
                  <c:v>2007</c:v>
                </c:pt>
                <c:pt idx="12">
                  <c:v>2008</c:v>
                </c:pt>
                <c:pt idx="24">
                  <c:v>2009</c:v>
                </c:pt>
                <c:pt idx="36">
                  <c:v>2010</c:v>
                </c:pt>
                <c:pt idx="48">
                  <c:v>2011</c:v>
                </c:pt>
                <c:pt idx="60">
                  <c:v>2012</c:v>
                </c:pt>
                <c:pt idx="72">
                  <c:v>2013</c:v>
                </c:pt>
                <c:pt idx="84">
                  <c:v>2014</c:v>
                </c:pt>
                <c:pt idx="96">
                  <c:v>2015</c:v>
                </c:pt>
                <c:pt idx="108">
                  <c:v>2016</c:v>
                </c:pt>
                <c:pt idx="120">
                  <c:v>2017</c:v>
                </c:pt>
                <c:pt idx="132">
                  <c:v>2018</c:v>
                </c:pt>
                <c:pt idx="144">
                  <c:v>2019</c:v>
                </c:pt>
                <c:pt idx="156">
                  <c:v>2020</c:v>
                </c:pt>
                <c:pt idx="168">
                  <c:v>2021</c:v>
                </c:pt>
                <c:pt idx="180">
                  <c:v>2022</c:v>
                </c:pt>
                <c:pt idx="192">
                  <c:v>2023</c:v>
                </c:pt>
              </c:numCache>
            </c:numRef>
          </c:cat>
          <c:val>
            <c:numRef>
              <c:f>'PMI''s'!$D$2:$D$198</c:f>
              <c:numCache>
                <c:formatCode>General</c:formatCode>
                <c:ptCount val="197"/>
                <c:pt idx="0">
                  <c:v>57.609975359398</c:v>
                </c:pt>
                <c:pt idx="1">
                  <c:v>57.630954906863998</c:v>
                </c:pt>
                <c:pt idx="2">
                  <c:v>57.321207251887003</c:v>
                </c:pt>
                <c:pt idx="3">
                  <c:v>56.945809777748003</c:v>
                </c:pt>
                <c:pt idx="4">
                  <c:v>56.860207234587001</c:v>
                </c:pt>
                <c:pt idx="5">
                  <c:v>57.744789872638002</c:v>
                </c:pt>
                <c:pt idx="6">
                  <c:v>57.462981224794</c:v>
                </c:pt>
                <c:pt idx="7">
                  <c:v>57.456903404446997</c:v>
                </c:pt>
                <c:pt idx="8">
                  <c:v>55.087013951400998</c:v>
                </c:pt>
                <c:pt idx="9">
                  <c:v>54.380181560467001</c:v>
                </c:pt>
                <c:pt idx="10">
                  <c:v>54.082209595972998</c:v>
                </c:pt>
                <c:pt idx="11">
                  <c:v>53.358157145317001</c:v>
                </c:pt>
                <c:pt idx="12">
                  <c:v>52.015916916504999</c:v>
                </c:pt>
                <c:pt idx="13">
                  <c:v>52.998535214839002</c:v>
                </c:pt>
                <c:pt idx="14">
                  <c:v>51.904556671400996</c:v>
                </c:pt>
                <c:pt idx="15">
                  <c:v>51.662444813227999</c:v>
                </c:pt>
                <c:pt idx="16">
                  <c:v>50.744616354065002</c:v>
                </c:pt>
                <c:pt idx="17">
                  <c:v>48.685886550714997</c:v>
                </c:pt>
                <c:pt idx="18">
                  <c:v>47.463355834471997</c:v>
                </c:pt>
                <c:pt idx="19">
                  <c:v>48.218298483036001</c:v>
                </c:pt>
                <c:pt idx="20">
                  <c:v>46.489015520612</c:v>
                </c:pt>
                <c:pt idx="21">
                  <c:v>43.370893997186997</c:v>
                </c:pt>
                <c:pt idx="22">
                  <c:v>38.865135361077002</c:v>
                </c:pt>
                <c:pt idx="23">
                  <c:v>38.358957761161001</c:v>
                </c:pt>
                <c:pt idx="24">
                  <c:v>38.825992390238</c:v>
                </c:pt>
                <c:pt idx="25">
                  <c:v>36.970392415601999</c:v>
                </c:pt>
                <c:pt idx="26">
                  <c:v>39.423296782194001</c:v>
                </c:pt>
                <c:pt idx="27">
                  <c:v>42.302069233829002</c:v>
                </c:pt>
                <c:pt idx="28">
                  <c:v>45.245906052412998</c:v>
                </c:pt>
                <c:pt idx="29">
                  <c:v>45.866031574174997</c:v>
                </c:pt>
                <c:pt idx="30">
                  <c:v>48.241207433214001</c:v>
                </c:pt>
                <c:pt idx="31">
                  <c:v>51.269876967588999</c:v>
                </c:pt>
                <c:pt idx="32">
                  <c:v>51.727006072352999</c:v>
                </c:pt>
                <c:pt idx="33">
                  <c:v>53.747832549255001</c:v>
                </c:pt>
                <c:pt idx="34">
                  <c:v>54.151728896201</c:v>
                </c:pt>
                <c:pt idx="35">
                  <c:v>54.658671846453998</c:v>
                </c:pt>
                <c:pt idx="36">
                  <c:v>53.969608045209</c:v>
                </c:pt>
                <c:pt idx="37">
                  <c:v>54.525797073579</c:v>
                </c:pt>
                <c:pt idx="38">
                  <c:v>56.177016481724998</c:v>
                </c:pt>
                <c:pt idx="39">
                  <c:v>57.093865585324998</c:v>
                </c:pt>
                <c:pt idx="40">
                  <c:v>56.350753727777999</c:v>
                </c:pt>
                <c:pt idx="41">
                  <c:v>55.863054526040003</c:v>
                </c:pt>
                <c:pt idx="42">
                  <c:v>56.177909092823</c:v>
                </c:pt>
                <c:pt idx="43">
                  <c:v>55.560374489586003</c:v>
                </c:pt>
                <c:pt idx="44">
                  <c:v>53.882089462921002</c:v>
                </c:pt>
                <c:pt idx="45">
                  <c:v>54.000895610246999</c:v>
                </c:pt>
                <c:pt idx="46">
                  <c:v>55.376899303930998</c:v>
                </c:pt>
                <c:pt idx="47">
                  <c:v>54.854205078593999</c:v>
                </c:pt>
                <c:pt idx="48">
                  <c:v>56.809247095956998</c:v>
                </c:pt>
                <c:pt idx="49">
                  <c:v>57.49430039261</c:v>
                </c:pt>
                <c:pt idx="50">
                  <c:v>57.462486127714001</c:v>
                </c:pt>
                <c:pt idx="51">
                  <c:v>57.125275144692999</c:v>
                </c:pt>
                <c:pt idx="52">
                  <c:v>55.203245553418</c:v>
                </c:pt>
                <c:pt idx="53">
                  <c:v>53.365447323631003</c:v>
                </c:pt>
                <c:pt idx="54">
                  <c:v>51.837587056823999</c:v>
                </c:pt>
                <c:pt idx="55">
                  <c:v>50.722314393238001</c:v>
                </c:pt>
                <c:pt idx="56">
                  <c:v>49.844860341915997</c:v>
                </c:pt>
                <c:pt idx="57">
                  <c:v>47.518495418613</c:v>
                </c:pt>
                <c:pt idx="58">
                  <c:v>47.699902776218003</c:v>
                </c:pt>
                <c:pt idx="59">
                  <c:v>49.224919423359999</c:v>
                </c:pt>
                <c:pt idx="60">
                  <c:v>51.431129622656997</c:v>
                </c:pt>
                <c:pt idx="61">
                  <c:v>50.189222436381002</c:v>
                </c:pt>
                <c:pt idx="62">
                  <c:v>50.300874503755999</c:v>
                </c:pt>
                <c:pt idx="63">
                  <c:v>47.963548617070998</c:v>
                </c:pt>
                <c:pt idx="64">
                  <c:v>47.314278109687002</c:v>
                </c:pt>
                <c:pt idx="65">
                  <c:v>47.382665041389998</c:v>
                </c:pt>
                <c:pt idx="66">
                  <c:v>47.098340879830999</c:v>
                </c:pt>
                <c:pt idx="67">
                  <c:v>47.590390455767</c:v>
                </c:pt>
                <c:pt idx="68">
                  <c:v>47.128246540142001</c:v>
                </c:pt>
                <c:pt idx="69">
                  <c:v>46.549854004891998</c:v>
                </c:pt>
                <c:pt idx="70">
                  <c:v>47.246531796805002</c:v>
                </c:pt>
                <c:pt idx="71">
                  <c:v>47.768542901021</c:v>
                </c:pt>
                <c:pt idx="72">
                  <c:v>49.319471554304997</c:v>
                </c:pt>
                <c:pt idx="73">
                  <c:v>48.573317394246999</c:v>
                </c:pt>
                <c:pt idx="74">
                  <c:v>47.546925454213003</c:v>
                </c:pt>
                <c:pt idx="75">
                  <c:v>48.044936781707001</c:v>
                </c:pt>
                <c:pt idx="76">
                  <c:v>49.109467464314001</c:v>
                </c:pt>
                <c:pt idx="77">
                  <c:v>50.310516566722001</c:v>
                </c:pt>
                <c:pt idx="78">
                  <c:v>52.376735684195999</c:v>
                </c:pt>
                <c:pt idx="79">
                  <c:v>53.47696984281</c:v>
                </c:pt>
                <c:pt idx="80">
                  <c:v>53.928938357862997</c:v>
                </c:pt>
                <c:pt idx="81">
                  <c:v>53.941334866058</c:v>
                </c:pt>
                <c:pt idx="82">
                  <c:v>53.493482293717001</c:v>
                </c:pt>
                <c:pt idx="83">
                  <c:v>53.496104697104997</c:v>
                </c:pt>
                <c:pt idx="84">
                  <c:v>54.159656875730001</c:v>
                </c:pt>
                <c:pt idx="85">
                  <c:v>54.434246908459002</c:v>
                </c:pt>
                <c:pt idx="86">
                  <c:v>54.084225443443998</c:v>
                </c:pt>
                <c:pt idx="87">
                  <c:v>55.164728040286001</c:v>
                </c:pt>
                <c:pt idx="88">
                  <c:v>54.666183413227998</c:v>
                </c:pt>
                <c:pt idx="89">
                  <c:v>53.904744182724002</c:v>
                </c:pt>
                <c:pt idx="90">
                  <c:v>54.811596007353998</c:v>
                </c:pt>
                <c:pt idx="91">
                  <c:v>53.996073546630001</c:v>
                </c:pt>
                <c:pt idx="92">
                  <c:v>53.181445082007997</c:v>
                </c:pt>
                <c:pt idx="93">
                  <c:v>52.883858471834003</c:v>
                </c:pt>
                <c:pt idx="94">
                  <c:v>52.598573302733001</c:v>
                </c:pt>
                <c:pt idx="95">
                  <c:v>52.276734352816</c:v>
                </c:pt>
                <c:pt idx="96">
                  <c:v>53.481906016284</c:v>
                </c:pt>
                <c:pt idx="97">
                  <c:v>54.077086077296997</c:v>
                </c:pt>
                <c:pt idx="98">
                  <c:v>55.026278989848997</c:v>
                </c:pt>
                <c:pt idx="99">
                  <c:v>54.938006338169998</c:v>
                </c:pt>
                <c:pt idx="100">
                  <c:v>54.147623517798003</c:v>
                </c:pt>
                <c:pt idx="101">
                  <c:v>54.933620074046999</c:v>
                </c:pt>
                <c:pt idx="102">
                  <c:v>54.572036831673003</c:v>
                </c:pt>
                <c:pt idx="103">
                  <c:v>54.456217444601002</c:v>
                </c:pt>
                <c:pt idx="104">
                  <c:v>53.547578849068003</c:v>
                </c:pt>
                <c:pt idx="105">
                  <c:v>54.198077067543998</c:v>
                </c:pt>
                <c:pt idx="106">
                  <c:v>54.501845421273003</c:v>
                </c:pt>
                <c:pt idx="107">
                  <c:v>54.445315092097999</c:v>
                </c:pt>
                <c:pt idx="108">
                  <c:v>54.035184832261002</c:v>
                </c:pt>
                <c:pt idx="109">
                  <c:v>53.009361411594</c:v>
                </c:pt>
                <c:pt idx="110">
                  <c:v>53.245756337030002</c:v>
                </c:pt>
                <c:pt idx="111">
                  <c:v>52.799716545197001</c:v>
                </c:pt>
                <c:pt idx="112">
                  <c:v>53.085146096335002</c:v>
                </c:pt>
                <c:pt idx="113">
                  <c:v>52.970659449937003</c:v>
                </c:pt>
                <c:pt idx="114">
                  <c:v>51.879754269762003</c:v>
                </c:pt>
                <c:pt idx="115">
                  <c:v>53.006407373578</c:v>
                </c:pt>
                <c:pt idx="116">
                  <c:v>52.893596557240997</c:v>
                </c:pt>
                <c:pt idx="117">
                  <c:v>53.600428765962</c:v>
                </c:pt>
                <c:pt idx="118">
                  <c:v>54.132027336732001</c:v>
                </c:pt>
                <c:pt idx="119">
                  <c:v>54.868840050323001</c:v>
                </c:pt>
                <c:pt idx="120">
                  <c:v>54.559282907844</c:v>
                </c:pt>
                <c:pt idx="121">
                  <c:v>55.582076997298998</c:v>
                </c:pt>
                <c:pt idx="122">
                  <c:v>56.065016507045002</c:v>
                </c:pt>
                <c:pt idx="123">
                  <c:v>56.694314931664998</c:v>
                </c:pt>
                <c:pt idx="124">
                  <c:v>56.274664168027002</c:v>
                </c:pt>
                <c:pt idx="125">
                  <c:v>55.800032918195001</c:v>
                </c:pt>
                <c:pt idx="126">
                  <c:v>55.315354905916998</c:v>
                </c:pt>
                <c:pt idx="127">
                  <c:v>55.273667872655999</c:v>
                </c:pt>
                <c:pt idx="128">
                  <c:v>56.124463546755997</c:v>
                </c:pt>
                <c:pt idx="129">
                  <c:v>55.975023154326998</c:v>
                </c:pt>
                <c:pt idx="130">
                  <c:v>56.969179303532002</c:v>
                </c:pt>
                <c:pt idx="131">
                  <c:v>57.46328137191</c:v>
                </c:pt>
                <c:pt idx="132">
                  <c:v>57.719131050362002</c:v>
                </c:pt>
                <c:pt idx="133">
                  <c:v>56.588685025250001</c:v>
                </c:pt>
                <c:pt idx="134">
                  <c:v>54.608900794748003</c:v>
                </c:pt>
                <c:pt idx="135">
                  <c:v>54.754630691441001</c:v>
                </c:pt>
                <c:pt idx="136">
                  <c:v>54.129242407702002</c:v>
                </c:pt>
                <c:pt idx="137">
                  <c:v>54.947752167986003</c:v>
                </c:pt>
                <c:pt idx="138">
                  <c:v>54.113450661469003</c:v>
                </c:pt>
                <c:pt idx="139">
                  <c:v>54.401931423732002</c:v>
                </c:pt>
                <c:pt idx="140">
                  <c:v>54.082293058547997</c:v>
                </c:pt>
                <c:pt idx="141">
                  <c:v>52.839677929791002</c:v>
                </c:pt>
                <c:pt idx="142">
                  <c:v>52.269087230973</c:v>
                </c:pt>
                <c:pt idx="143">
                  <c:v>51.076840847348997</c:v>
                </c:pt>
                <c:pt idx="144">
                  <c:v>50.737865183202999</c:v>
                </c:pt>
                <c:pt idx="145">
                  <c:v>51.690801095841998</c:v>
                </c:pt>
                <c:pt idx="146">
                  <c:v>51.171435912352997</c:v>
                </c:pt>
                <c:pt idx="147">
                  <c:v>51.278555450836002</c:v>
                </c:pt>
                <c:pt idx="148">
                  <c:v>51.580868136146002</c:v>
                </c:pt>
                <c:pt idx="149">
                  <c:v>51.62115020201</c:v>
                </c:pt>
                <c:pt idx="150">
                  <c:v>51.233554308765001</c:v>
                </c:pt>
                <c:pt idx="151">
                  <c:v>51.528167780078</c:v>
                </c:pt>
                <c:pt idx="152">
                  <c:v>49.893422410607997</c:v>
                </c:pt>
                <c:pt idx="153">
                  <c:v>50.402025047008998</c:v>
                </c:pt>
                <c:pt idx="154">
                  <c:v>50.236386226627999</c:v>
                </c:pt>
                <c:pt idx="155">
                  <c:v>50.548393854719002</c:v>
                </c:pt>
                <c:pt idx="156">
                  <c:v>51.641799149553002</c:v>
                </c:pt>
                <c:pt idx="157">
                  <c:v>51.511573542440999</c:v>
                </c:pt>
                <c:pt idx="158">
                  <c:v>29.70190962265</c:v>
                </c:pt>
                <c:pt idx="159">
                  <c:v>13.5</c:v>
                </c:pt>
                <c:pt idx="160">
                  <c:v>31.9</c:v>
                </c:pt>
                <c:pt idx="161">
                  <c:v>48.5</c:v>
                </c:pt>
                <c:pt idx="162">
                  <c:v>54.9</c:v>
                </c:pt>
                <c:pt idx="163">
                  <c:v>51.9</c:v>
                </c:pt>
                <c:pt idx="164">
                  <c:v>50.4</c:v>
                </c:pt>
                <c:pt idx="165">
                  <c:v>50</c:v>
                </c:pt>
                <c:pt idx="166">
                  <c:v>45.3</c:v>
                </c:pt>
                <c:pt idx="167">
                  <c:v>49.1</c:v>
                </c:pt>
                <c:pt idx="168">
                  <c:v>47.8</c:v>
                </c:pt>
                <c:pt idx="169">
                  <c:v>48.8</c:v>
                </c:pt>
                <c:pt idx="170">
                  <c:v>53.2</c:v>
                </c:pt>
                <c:pt idx="171">
                  <c:v>53.8</c:v>
                </c:pt>
                <c:pt idx="172">
                  <c:v>57.1</c:v>
                </c:pt>
                <c:pt idx="173">
                  <c:v>59.5</c:v>
                </c:pt>
                <c:pt idx="174">
                  <c:v>60.2</c:v>
                </c:pt>
                <c:pt idx="175">
                  <c:v>59</c:v>
                </c:pt>
                <c:pt idx="176">
                  <c:v>56.2</c:v>
                </c:pt>
                <c:pt idx="177">
                  <c:v>54.2</c:v>
                </c:pt>
                <c:pt idx="178">
                  <c:v>55.4</c:v>
                </c:pt>
                <c:pt idx="179">
                  <c:v>53.3</c:v>
                </c:pt>
                <c:pt idx="180">
                  <c:v>52.3</c:v>
                </c:pt>
                <c:pt idx="181">
                  <c:v>55.5</c:v>
                </c:pt>
                <c:pt idx="182">
                  <c:v>54.9</c:v>
                </c:pt>
                <c:pt idx="183">
                  <c:v>55.8</c:v>
                </c:pt>
                <c:pt idx="184">
                  <c:v>54.8</c:v>
                </c:pt>
                <c:pt idx="185">
                  <c:v>52</c:v>
                </c:pt>
                <c:pt idx="186">
                  <c:v>49.9</c:v>
                </c:pt>
                <c:pt idx="187">
                  <c:v>48.9</c:v>
                </c:pt>
                <c:pt idx="188">
                  <c:v>48.1</c:v>
                </c:pt>
                <c:pt idx="189">
                  <c:v>47.1</c:v>
                </c:pt>
                <c:pt idx="190">
                  <c:v>47.8</c:v>
                </c:pt>
                <c:pt idx="191">
                  <c:v>49.3</c:v>
                </c:pt>
                <c:pt idx="192">
                  <c:v>50.3</c:v>
                </c:pt>
                <c:pt idx="193">
                  <c:v>52</c:v>
                </c:pt>
                <c:pt idx="194">
                  <c:v>53.7</c:v>
                </c:pt>
                <c:pt idx="195">
                  <c:v>54.1</c:v>
                </c:pt>
                <c:pt idx="196">
                  <c:v>52.8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11-428E-96C7-BED9463DD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9449752"/>
        <c:axId val="1429442864"/>
      </c:lineChart>
      <c:catAx>
        <c:axId val="142944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429442864"/>
        <c:crossesAt val="50"/>
        <c:auto val="1"/>
        <c:lblAlgn val="ctr"/>
        <c:lblOffset val="100"/>
        <c:tickLblSkip val="24"/>
        <c:noMultiLvlLbl val="0"/>
      </c:catAx>
      <c:valAx>
        <c:axId val="1429442864"/>
        <c:scaling>
          <c:orientation val="minMax"/>
          <c:max val="70"/>
          <c:min val="3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429449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068440860215053"/>
          <c:y val="0.83656324786324798"/>
          <c:w val="0.51249170707075553"/>
          <c:h val="8.686607309033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76178812002453E-2"/>
          <c:y val="9.1598347406964237E-2"/>
          <c:w val="0.94017889439674507"/>
          <c:h val="0.71759809425462573"/>
        </c:manualLayout>
      </c:layout>
      <c:lineChart>
        <c:grouping val="standard"/>
        <c:varyColors val="0"/>
        <c:ser>
          <c:idx val="1"/>
          <c:order val="1"/>
          <c:tx>
            <c:strRef>
              <c:f>Worksheet!$P$1</c:f>
              <c:strCache>
                <c:ptCount val="1"/>
                <c:pt idx="0">
                  <c:v>Apstrādes rūpniecība Baltijā, % pret iepriekšējo gadu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Worksheet!$F$4:$F$256</c:f>
              <c:numCache>
                <c:formatCode>m/d/yyyy\ h:mm</c:formatCode>
                <c:ptCount val="253"/>
                <c:pt idx="0">
                  <c:v>45322</c:v>
                </c:pt>
                <c:pt idx="1">
                  <c:v>45291</c:v>
                </c:pt>
                <c:pt idx="2">
                  <c:v>45260</c:v>
                </c:pt>
                <c:pt idx="3">
                  <c:v>45230</c:v>
                </c:pt>
                <c:pt idx="4">
                  <c:v>45199</c:v>
                </c:pt>
                <c:pt idx="5">
                  <c:v>45169</c:v>
                </c:pt>
                <c:pt idx="6">
                  <c:v>45138</c:v>
                </c:pt>
                <c:pt idx="7">
                  <c:v>45107</c:v>
                </c:pt>
                <c:pt idx="8">
                  <c:v>45077</c:v>
                </c:pt>
                <c:pt idx="9">
                  <c:v>45046</c:v>
                </c:pt>
                <c:pt idx="10">
                  <c:v>45016</c:v>
                </c:pt>
                <c:pt idx="11">
                  <c:v>44985</c:v>
                </c:pt>
                <c:pt idx="12">
                  <c:v>44957</c:v>
                </c:pt>
                <c:pt idx="13">
                  <c:v>44926</c:v>
                </c:pt>
                <c:pt idx="14">
                  <c:v>44895</c:v>
                </c:pt>
                <c:pt idx="15">
                  <c:v>44865</c:v>
                </c:pt>
                <c:pt idx="16">
                  <c:v>44834</c:v>
                </c:pt>
                <c:pt idx="17">
                  <c:v>44804</c:v>
                </c:pt>
                <c:pt idx="18">
                  <c:v>44773</c:v>
                </c:pt>
                <c:pt idx="19">
                  <c:v>44742</c:v>
                </c:pt>
                <c:pt idx="20">
                  <c:v>44712</c:v>
                </c:pt>
                <c:pt idx="21">
                  <c:v>44681</c:v>
                </c:pt>
                <c:pt idx="22">
                  <c:v>44651</c:v>
                </c:pt>
                <c:pt idx="23">
                  <c:v>44620</c:v>
                </c:pt>
                <c:pt idx="24">
                  <c:v>44592</c:v>
                </c:pt>
                <c:pt idx="25">
                  <c:v>44561</c:v>
                </c:pt>
                <c:pt idx="26">
                  <c:v>44530</c:v>
                </c:pt>
                <c:pt idx="27">
                  <c:v>44500</c:v>
                </c:pt>
                <c:pt idx="28">
                  <c:v>44469</c:v>
                </c:pt>
                <c:pt idx="29">
                  <c:v>44439</c:v>
                </c:pt>
                <c:pt idx="30">
                  <c:v>44408</c:v>
                </c:pt>
                <c:pt idx="31">
                  <c:v>44377</c:v>
                </c:pt>
                <c:pt idx="32">
                  <c:v>44347</c:v>
                </c:pt>
                <c:pt idx="33">
                  <c:v>44316</c:v>
                </c:pt>
                <c:pt idx="34">
                  <c:v>44286</c:v>
                </c:pt>
                <c:pt idx="35">
                  <c:v>44255</c:v>
                </c:pt>
                <c:pt idx="36">
                  <c:v>44227</c:v>
                </c:pt>
                <c:pt idx="37">
                  <c:v>44196</c:v>
                </c:pt>
                <c:pt idx="38">
                  <c:v>44165</c:v>
                </c:pt>
                <c:pt idx="39">
                  <c:v>44135</c:v>
                </c:pt>
                <c:pt idx="40">
                  <c:v>44104</c:v>
                </c:pt>
                <c:pt idx="41">
                  <c:v>44074</c:v>
                </c:pt>
                <c:pt idx="42">
                  <c:v>44043</c:v>
                </c:pt>
                <c:pt idx="43">
                  <c:v>44012</c:v>
                </c:pt>
                <c:pt idx="44">
                  <c:v>43982</c:v>
                </c:pt>
                <c:pt idx="45">
                  <c:v>43951</c:v>
                </c:pt>
                <c:pt idx="46">
                  <c:v>43921</c:v>
                </c:pt>
                <c:pt idx="47">
                  <c:v>43890</c:v>
                </c:pt>
                <c:pt idx="48">
                  <c:v>43861</c:v>
                </c:pt>
                <c:pt idx="49">
                  <c:v>43830</c:v>
                </c:pt>
                <c:pt idx="50">
                  <c:v>43799</c:v>
                </c:pt>
                <c:pt idx="51">
                  <c:v>43769</c:v>
                </c:pt>
                <c:pt idx="52">
                  <c:v>43738</c:v>
                </c:pt>
                <c:pt idx="53">
                  <c:v>43708</c:v>
                </c:pt>
                <c:pt idx="54">
                  <c:v>43677</c:v>
                </c:pt>
                <c:pt idx="55">
                  <c:v>43646</c:v>
                </c:pt>
                <c:pt idx="56">
                  <c:v>43616</c:v>
                </c:pt>
                <c:pt idx="57">
                  <c:v>43585</c:v>
                </c:pt>
                <c:pt idx="58">
                  <c:v>43555</c:v>
                </c:pt>
                <c:pt idx="59">
                  <c:v>43524</c:v>
                </c:pt>
                <c:pt idx="60">
                  <c:v>43496</c:v>
                </c:pt>
                <c:pt idx="61">
                  <c:v>43465</c:v>
                </c:pt>
                <c:pt idx="62">
                  <c:v>43434</c:v>
                </c:pt>
                <c:pt idx="63">
                  <c:v>43404</c:v>
                </c:pt>
                <c:pt idx="64">
                  <c:v>43373</c:v>
                </c:pt>
                <c:pt idx="65">
                  <c:v>43343</c:v>
                </c:pt>
                <c:pt idx="66">
                  <c:v>43312</c:v>
                </c:pt>
                <c:pt idx="67">
                  <c:v>43281</c:v>
                </c:pt>
                <c:pt idx="68">
                  <c:v>43251</c:v>
                </c:pt>
                <c:pt idx="69">
                  <c:v>43220</c:v>
                </c:pt>
                <c:pt idx="70">
                  <c:v>43190</c:v>
                </c:pt>
                <c:pt idx="71">
                  <c:v>43159</c:v>
                </c:pt>
                <c:pt idx="72">
                  <c:v>43131</c:v>
                </c:pt>
                <c:pt idx="73">
                  <c:v>43100</c:v>
                </c:pt>
                <c:pt idx="74">
                  <c:v>43069</c:v>
                </c:pt>
                <c:pt idx="75">
                  <c:v>43039</c:v>
                </c:pt>
                <c:pt idx="76">
                  <c:v>43008</c:v>
                </c:pt>
                <c:pt idx="77">
                  <c:v>42978</c:v>
                </c:pt>
                <c:pt idx="78">
                  <c:v>42947</c:v>
                </c:pt>
                <c:pt idx="79">
                  <c:v>42916</c:v>
                </c:pt>
                <c:pt idx="80">
                  <c:v>42886</c:v>
                </c:pt>
                <c:pt idx="81">
                  <c:v>42855</c:v>
                </c:pt>
                <c:pt idx="82">
                  <c:v>42825</c:v>
                </c:pt>
                <c:pt idx="83">
                  <c:v>42794</c:v>
                </c:pt>
                <c:pt idx="84">
                  <c:v>42766</c:v>
                </c:pt>
                <c:pt idx="85">
                  <c:v>42735</c:v>
                </c:pt>
                <c:pt idx="86">
                  <c:v>42704</c:v>
                </c:pt>
                <c:pt idx="87">
                  <c:v>42674</c:v>
                </c:pt>
                <c:pt idx="88">
                  <c:v>42643</c:v>
                </c:pt>
                <c:pt idx="89">
                  <c:v>42613</c:v>
                </c:pt>
                <c:pt idx="90">
                  <c:v>42582</c:v>
                </c:pt>
                <c:pt idx="91">
                  <c:v>42551</c:v>
                </c:pt>
                <c:pt idx="92">
                  <c:v>42521</c:v>
                </c:pt>
                <c:pt idx="93">
                  <c:v>42490</c:v>
                </c:pt>
                <c:pt idx="94">
                  <c:v>42460</c:v>
                </c:pt>
                <c:pt idx="95">
                  <c:v>42429</c:v>
                </c:pt>
                <c:pt idx="96">
                  <c:v>42400</c:v>
                </c:pt>
                <c:pt idx="97">
                  <c:v>42369</c:v>
                </c:pt>
                <c:pt idx="98">
                  <c:v>42338</c:v>
                </c:pt>
                <c:pt idx="99">
                  <c:v>42308</c:v>
                </c:pt>
                <c:pt idx="100">
                  <c:v>42277</c:v>
                </c:pt>
                <c:pt idx="101">
                  <c:v>42247</c:v>
                </c:pt>
                <c:pt idx="102">
                  <c:v>42216</c:v>
                </c:pt>
                <c:pt idx="103">
                  <c:v>42185</c:v>
                </c:pt>
                <c:pt idx="104">
                  <c:v>42155</c:v>
                </c:pt>
                <c:pt idx="105">
                  <c:v>42124</c:v>
                </c:pt>
                <c:pt idx="106">
                  <c:v>42094</c:v>
                </c:pt>
                <c:pt idx="107">
                  <c:v>42063</c:v>
                </c:pt>
                <c:pt idx="108">
                  <c:v>42035</c:v>
                </c:pt>
                <c:pt idx="109">
                  <c:v>42004</c:v>
                </c:pt>
                <c:pt idx="110">
                  <c:v>41973</c:v>
                </c:pt>
                <c:pt idx="111">
                  <c:v>41943</c:v>
                </c:pt>
                <c:pt idx="112">
                  <c:v>41912</c:v>
                </c:pt>
                <c:pt idx="113">
                  <c:v>41882</c:v>
                </c:pt>
                <c:pt idx="114">
                  <c:v>41851</c:v>
                </c:pt>
                <c:pt idx="115">
                  <c:v>41820</c:v>
                </c:pt>
                <c:pt idx="116">
                  <c:v>41790</c:v>
                </c:pt>
                <c:pt idx="117">
                  <c:v>41759</c:v>
                </c:pt>
                <c:pt idx="118">
                  <c:v>41729</c:v>
                </c:pt>
                <c:pt idx="119">
                  <c:v>41698</c:v>
                </c:pt>
                <c:pt idx="120">
                  <c:v>41670</c:v>
                </c:pt>
                <c:pt idx="121">
                  <c:v>41639</c:v>
                </c:pt>
                <c:pt idx="122">
                  <c:v>41608</c:v>
                </c:pt>
                <c:pt idx="123">
                  <c:v>41578</c:v>
                </c:pt>
                <c:pt idx="124">
                  <c:v>41547</c:v>
                </c:pt>
                <c:pt idx="125">
                  <c:v>41517</c:v>
                </c:pt>
                <c:pt idx="126">
                  <c:v>41486</c:v>
                </c:pt>
                <c:pt idx="127">
                  <c:v>41455</c:v>
                </c:pt>
                <c:pt idx="128">
                  <c:v>41425</c:v>
                </c:pt>
                <c:pt idx="129">
                  <c:v>41394</c:v>
                </c:pt>
                <c:pt idx="130">
                  <c:v>41364</c:v>
                </c:pt>
                <c:pt idx="131">
                  <c:v>41333</c:v>
                </c:pt>
                <c:pt idx="132">
                  <c:v>41305</c:v>
                </c:pt>
                <c:pt idx="133">
                  <c:v>41274</c:v>
                </c:pt>
                <c:pt idx="134">
                  <c:v>41243</c:v>
                </c:pt>
                <c:pt idx="135">
                  <c:v>41213</c:v>
                </c:pt>
                <c:pt idx="136">
                  <c:v>41182</c:v>
                </c:pt>
                <c:pt idx="137">
                  <c:v>41152</c:v>
                </c:pt>
                <c:pt idx="138">
                  <c:v>41121</c:v>
                </c:pt>
                <c:pt idx="139">
                  <c:v>41090</c:v>
                </c:pt>
                <c:pt idx="140">
                  <c:v>41060</c:v>
                </c:pt>
                <c:pt idx="141">
                  <c:v>41029</c:v>
                </c:pt>
                <c:pt idx="142">
                  <c:v>40999</c:v>
                </c:pt>
                <c:pt idx="143">
                  <c:v>40968</c:v>
                </c:pt>
                <c:pt idx="144">
                  <c:v>40939</c:v>
                </c:pt>
                <c:pt idx="145">
                  <c:v>40908</c:v>
                </c:pt>
                <c:pt idx="146">
                  <c:v>40877</c:v>
                </c:pt>
                <c:pt idx="147">
                  <c:v>40847</c:v>
                </c:pt>
                <c:pt idx="148">
                  <c:v>40816</c:v>
                </c:pt>
                <c:pt idx="149">
                  <c:v>40786</c:v>
                </c:pt>
                <c:pt idx="150">
                  <c:v>40755</c:v>
                </c:pt>
                <c:pt idx="151">
                  <c:v>40724</c:v>
                </c:pt>
                <c:pt idx="152">
                  <c:v>40694</c:v>
                </c:pt>
                <c:pt idx="153">
                  <c:v>40663</c:v>
                </c:pt>
                <c:pt idx="154">
                  <c:v>40633</c:v>
                </c:pt>
                <c:pt idx="155">
                  <c:v>40602</c:v>
                </c:pt>
                <c:pt idx="156">
                  <c:v>40574</c:v>
                </c:pt>
                <c:pt idx="157">
                  <c:v>40543</c:v>
                </c:pt>
                <c:pt idx="158">
                  <c:v>40512</c:v>
                </c:pt>
                <c:pt idx="159">
                  <c:v>40482</c:v>
                </c:pt>
                <c:pt idx="160">
                  <c:v>40451</c:v>
                </c:pt>
                <c:pt idx="161">
                  <c:v>40421</c:v>
                </c:pt>
                <c:pt idx="162">
                  <c:v>40390</c:v>
                </c:pt>
                <c:pt idx="163">
                  <c:v>40359</c:v>
                </c:pt>
                <c:pt idx="164">
                  <c:v>40329</c:v>
                </c:pt>
                <c:pt idx="165">
                  <c:v>40298</c:v>
                </c:pt>
                <c:pt idx="166">
                  <c:v>40268</c:v>
                </c:pt>
                <c:pt idx="167">
                  <c:v>40237</c:v>
                </c:pt>
                <c:pt idx="168">
                  <c:v>40209</c:v>
                </c:pt>
                <c:pt idx="169">
                  <c:v>40178</c:v>
                </c:pt>
                <c:pt idx="170">
                  <c:v>40147</c:v>
                </c:pt>
                <c:pt idx="171">
                  <c:v>40117</c:v>
                </c:pt>
                <c:pt idx="172">
                  <c:v>40086</c:v>
                </c:pt>
                <c:pt idx="173">
                  <c:v>40056</c:v>
                </c:pt>
                <c:pt idx="174">
                  <c:v>40025</c:v>
                </c:pt>
                <c:pt idx="175">
                  <c:v>39994</c:v>
                </c:pt>
                <c:pt idx="176">
                  <c:v>39964</c:v>
                </c:pt>
                <c:pt idx="177">
                  <c:v>39933</c:v>
                </c:pt>
                <c:pt idx="178">
                  <c:v>39903</c:v>
                </c:pt>
                <c:pt idx="179">
                  <c:v>39872</c:v>
                </c:pt>
                <c:pt idx="180">
                  <c:v>39844</c:v>
                </c:pt>
                <c:pt idx="181">
                  <c:v>39813</c:v>
                </c:pt>
                <c:pt idx="182">
                  <c:v>39782</c:v>
                </c:pt>
                <c:pt idx="183">
                  <c:v>39752</c:v>
                </c:pt>
                <c:pt idx="184">
                  <c:v>39721</c:v>
                </c:pt>
                <c:pt idx="185">
                  <c:v>39691</c:v>
                </c:pt>
                <c:pt idx="186">
                  <c:v>39660</c:v>
                </c:pt>
                <c:pt idx="187">
                  <c:v>39629</c:v>
                </c:pt>
                <c:pt idx="188">
                  <c:v>39599</c:v>
                </c:pt>
                <c:pt idx="189">
                  <c:v>39568</c:v>
                </c:pt>
                <c:pt idx="190">
                  <c:v>39538</c:v>
                </c:pt>
                <c:pt idx="191">
                  <c:v>39507</c:v>
                </c:pt>
                <c:pt idx="192">
                  <c:v>39478</c:v>
                </c:pt>
                <c:pt idx="193">
                  <c:v>39447</c:v>
                </c:pt>
                <c:pt idx="194">
                  <c:v>39416</c:v>
                </c:pt>
                <c:pt idx="195">
                  <c:v>39386</c:v>
                </c:pt>
                <c:pt idx="196">
                  <c:v>39355</c:v>
                </c:pt>
                <c:pt idx="197">
                  <c:v>39325</c:v>
                </c:pt>
                <c:pt idx="198">
                  <c:v>39294</c:v>
                </c:pt>
                <c:pt idx="199">
                  <c:v>39263</c:v>
                </c:pt>
                <c:pt idx="200">
                  <c:v>39233</c:v>
                </c:pt>
                <c:pt idx="201">
                  <c:v>39202</c:v>
                </c:pt>
                <c:pt idx="202">
                  <c:v>39172</c:v>
                </c:pt>
                <c:pt idx="203">
                  <c:v>39141</c:v>
                </c:pt>
                <c:pt idx="204">
                  <c:v>39113</c:v>
                </c:pt>
                <c:pt idx="205">
                  <c:v>39082</c:v>
                </c:pt>
                <c:pt idx="206">
                  <c:v>39051</c:v>
                </c:pt>
                <c:pt idx="207">
                  <c:v>39021</c:v>
                </c:pt>
                <c:pt idx="208">
                  <c:v>38990</c:v>
                </c:pt>
                <c:pt idx="209">
                  <c:v>38960</c:v>
                </c:pt>
                <c:pt idx="210">
                  <c:v>38929</c:v>
                </c:pt>
                <c:pt idx="211">
                  <c:v>38898</c:v>
                </c:pt>
                <c:pt idx="212">
                  <c:v>38868</c:v>
                </c:pt>
                <c:pt idx="213">
                  <c:v>38837</c:v>
                </c:pt>
                <c:pt idx="214">
                  <c:v>38807</c:v>
                </c:pt>
                <c:pt idx="215">
                  <c:v>38776</c:v>
                </c:pt>
                <c:pt idx="216">
                  <c:v>38748</c:v>
                </c:pt>
                <c:pt idx="217">
                  <c:v>38717</c:v>
                </c:pt>
                <c:pt idx="218">
                  <c:v>38686</c:v>
                </c:pt>
                <c:pt idx="219">
                  <c:v>38656</c:v>
                </c:pt>
                <c:pt idx="220">
                  <c:v>38625</c:v>
                </c:pt>
                <c:pt idx="221">
                  <c:v>38595</c:v>
                </c:pt>
                <c:pt idx="222">
                  <c:v>38564</c:v>
                </c:pt>
                <c:pt idx="223">
                  <c:v>38533</c:v>
                </c:pt>
                <c:pt idx="224">
                  <c:v>38503</c:v>
                </c:pt>
                <c:pt idx="225">
                  <c:v>38472</c:v>
                </c:pt>
                <c:pt idx="226">
                  <c:v>38442</c:v>
                </c:pt>
                <c:pt idx="227">
                  <c:v>38411</c:v>
                </c:pt>
                <c:pt idx="228">
                  <c:v>38383</c:v>
                </c:pt>
                <c:pt idx="229">
                  <c:v>38352</c:v>
                </c:pt>
                <c:pt idx="230">
                  <c:v>38321</c:v>
                </c:pt>
                <c:pt idx="231">
                  <c:v>38291</c:v>
                </c:pt>
                <c:pt idx="232">
                  <c:v>38260</c:v>
                </c:pt>
                <c:pt idx="233">
                  <c:v>38230</c:v>
                </c:pt>
                <c:pt idx="234">
                  <c:v>38199</c:v>
                </c:pt>
                <c:pt idx="235">
                  <c:v>38168</c:v>
                </c:pt>
                <c:pt idx="236">
                  <c:v>38138</c:v>
                </c:pt>
                <c:pt idx="237">
                  <c:v>38107</c:v>
                </c:pt>
                <c:pt idx="238">
                  <c:v>38077</c:v>
                </c:pt>
                <c:pt idx="239">
                  <c:v>38046</c:v>
                </c:pt>
                <c:pt idx="240">
                  <c:v>38017</c:v>
                </c:pt>
                <c:pt idx="241">
                  <c:v>37986</c:v>
                </c:pt>
                <c:pt idx="242">
                  <c:v>37955</c:v>
                </c:pt>
                <c:pt idx="243">
                  <c:v>37925</c:v>
                </c:pt>
                <c:pt idx="244">
                  <c:v>37894</c:v>
                </c:pt>
                <c:pt idx="245">
                  <c:v>37864</c:v>
                </c:pt>
                <c:pt idx="246">
                  <c:v>37833</c:v>
                </c:pt>
                <c:pt idx="247">
                  <c:v>37802</c:v>
                </c:pt>
                <c:pt idx="248">
                  <c:v>37772</c:v>
                </c:pt>
                <c:pt idx="249">
                  <c:v>37741</c:v>
                </c:pt>
                <c:pt idx="250">
                  <c:v>37711</c:v>
                </c:pt>
                <c:pt idx="251">
                  <c:v>37680</c:v>
                </c:pt>
                <c:pt idx="252">
                  <c:v>37652</c:v>
                </c:pt>
              </c:numCache>
            </c:numRef>
          </c:cat>
          <c:val>
            <c:numRef>
              <c:f>Worksheet!$Q$4:$Q$256</c:f>
              <c:numCache>
                <c:formatCode>General</c:formatCode>
                <c:ptCount val="253"/>
                <c:pt idx="9" formatCode="0.0%">
                  <c:v>-8.9446212344076237E-2</c:v>
                </c:pt>
                <c:pt idx="10" formatCode="0.0%">
                  <c:v>-8.2178236028316629E-2</c:v>
                </c:pt>
                <c:pt idx="11" formatCode="0.0%">
                  <c:v>-7.6711294322870785E-2</c:v>
                </c:pt>
                <c:pt idx="12" formatCode="0.0%">
                  <c:v>-6.6898204726642221E-2</c:v>
                </c:pt>
                <c:pt idx="13" formatCode="0.0%">
                  <c:v>-4.8465028149247226E-2</c:v>
                </c:pt>
                <c:pt idx="14" formatCode="0.0%">
                  <c:v>-2.9276116064213171E-2</c:v>
                </c:pt>
                <c:pt idx="15" formatCode="0.0%">
                  <c:v>-1.1499085244930521E-2</c:v>
                </c:pt>
                <c:pt idx="16" formatCode="0.0%">
                  <c:v>-1.2689954860029111E-3</c:v>
                </c:pt>
                <c:pt idx="17" formatCode="0.0%">
                  <c:v>5.8511164461973906E-3</c:v>
                </c:pt>
                <c:pt idx="18" formatCode="0.0%">
                  <c:v>1.4775829124180059E-2</c:v>
                </c:pt>
                <c:pt idx="19" formatCode="0.0%">
                  <c:v>4.4867739627087087E-2</c:v>
                </c:pt>
                <c:pt idx="20" formatCode="0.0%">
                  <c:v>9.0321867703691938E-2</c:v>
                </c:pt>
                <c:pt idx="21" formatCode="0.0%">
                  <c:v>0.10874355810482898</c:v>
                </c:pt>
                <c:pt idx="22" formatCode="0.0%">
                  <c:v>0.11684982607786586</c:v>
                </c:pt>
                <c:pt idx="23" formatCode="0.0%">
                  <c:v>0.12131248178890208</c:v>
                </c:pt>
                <c:pt idx="24" formatCode="0.0%">
                  <c:v>0.13260436952257637</c:v>
                </c:pt>
                <c:pt idx="25" formatCode="0.0%">
                  <c:v>0.13632273256442098</c:v>
                </c:pt>
                <c:pt idx="26" formatCode="0.0%">
                  <c:v>0.13889241360203305</c:v>
                </c:pt>
                <c:pt idx="27" formatCode="0.0%">
                  <c:v>0.13761488616080519</c:v>
                </c:pt>
                <c:pt idx="28" formatCode="0.0%">
                  <c:v>0.1363542331748625</c:v>
                </c:pt>
                <c:pt idx="29" formatCode="0.0%">
                  <c:v>0.14218328894442941</c:v>
                </c:pt>
                <c:pt idx="30" formatCode="0.0%">
                  <c:v>0.16786306133368367</c:v>
                </c:pt>
                <c:pt idx="31" formatCode="0.0%">
                  <c:v>0.20247697672758105</c:v>
                </c:pt>
                <c:pt idx="32" formatCode="0.0%">
                  <c:v>0.1745928077927644</c:v>
                </c:pt>
                <c:pt idx="33" formatCode="0.0%">
                  <c:v>0.11736120322132877</c:v>
                </c:pt>
                <c:pt idx="34" formatCode="0.0%">
                  <c:v>6.3594233247071405E-2</c:v>
                </c:pt>
                <c:pt idx="35" formatCode="0.0%">
                  <c:v>5.1375542592360955E-2</c:v>
                </c:pt>
                <c:pt idx="36" formatCode="0.0%">
                  <c:v>4.6494901513902308E-2</c:v>
                </c:pt>
                <c:pt idx="37" formatCode="0.0%">
                  <c:v>3.1533955837028498E-2</c:v>
                </c:pt>
                <c:pt idx="38" formatCode="0.0%">
                  <c:v>1.4645950321303667E-2</c:v>
                </c:pt>
                <c:pt idx="39" formatCode="0.0%">
                  <c:v>5.0620502671387098E-3</c:v>
                </c:pt>
                <c:pt idx="40" formatCode="0.0%">
                  <c:v>-1.9618312182278189E-3</c:v>
                </c:pt>
                <c:pt idx="41" formatCode="0.0%">
                  <c:v>-1.4239383537700613E-2</c:v>
                </c:pt>
                <c:pt idx="42" formatCode="0.0%">
                  <c:v>-4.6022856867412532E-2</c:v>
                </c:pt>
                <c:pt idx="43" formatCode="0.0%">
                  <c:v>-8.9809535461105039E-2</c:v>
                </c:pt>
                <c:pt idx="44" formatCode="0.0%">
                  <c:v>-8.9622157426918314E-2</c:v>
                </c:pt>
                <c:pt idx="45" formatCode="0.0%">
                  <c:v>-4.9028879489645648E-2</c:v>
                </c:pt>
                <c:pt idx="46" formatCode="0.0%">
                  <c:v>-1.6731306171538337E-2</c:v>
                </c:pt>
                <c:pt idx="47" formatCode="0.0%">
                  <c:v>-5.2070342704242743E-3</c:v>
                </c:pt>
                <c:pt idx="48" formatCode="0.0%">
                  <c:v>-4.0869719740647499E-3</c:v>
                </c:pt>
                <c:pt idx="49" formatCode="0.0%">
                  <c:v>1.3567735518022988E-2</c:v>
                </c:pt>
                <c:pt idx="50" formatCode="0.0%">
                  <c:v>3.3846517252391899E-2</c:v>
                </c:pt>
                <c:pt idx="51" formatCode="0.0%">
                  <c:v>3.8330590681265847E-2</c:v>
                </c:pt>
                <c:pt idx="52" formatCode="0.0%">
                  <c:v>4.4292866781774277E-2</c:v>
                </c:pt>
                <c:pt idx="53" formatCode="0.0%">
                  <c:v>3.9134048709290437E-2</c:v>
                </c:pt>
                <c:pt idx="54" formatCode="0.0%">
                  <c:v>4.4212593661190742E-2</c:v>
                </c:pt>
                <c:pt idx="55" formatCode="0.0%">
                  <c:v>6.4133407092452244E-2</c:v>
                </c:pt>
                <c:pt idx="56" formatCode="0.0%">
                  <c:v>7.9779470390916041E-2</c:v>
                </c:pt>
                <c:pt idx="57" formatCode="0.0%">
                  <c:v>9.1206689511203351E-2</c:v>
                </c:pt>
                <c:pt idx="58" formatCode="0.0%">
                  <c:v>8.0658739138097721E-2</c:v>
                </c:pt>
                <c:pt idx="59" formatCode="0.0%">
                  <c:v>6.8434471293326513E-2</c:v>
                </c:pt>
                <c:pt idx="60" formatCode="0.0%">
                  <c:v>5.7547631749977214E-2</c:v>
                </c:pt>
                <c:pt idx="61" formatCode="0.0%">
                  <c:v>5.4303166911252983E-2</c:v>
                </c:pt>
                <c:pt idx="62" formatCode="0.0%">
                  <c:v>4.5934980697173812E-2</c:v>
                </c:pt>
                <c:pt idx="63" formatCode="0.0%">
                  <c:v>4.6880615942158595E-2</c:v>
                </c:pt>
                <c:pt idx="64" formatCode="0.0%">
                  <c:v>4.3138059050179485E-2</c:v>
                </c:pt>
                <c:pt idx="65" formatCode="0.0%">
                  <c:v>4.5565009966419691E-2</c:v>
                </c:pt>
                <c:pt idx="66" formatCode="0.0%">
                  <c:v>4.7062587837798923E-2</c:v>
                </c:pt>
                <c:pt idx="67" formatCode="0.0%">
                  <c:v>4.2882903694187895E-2</c:v>
                </c:pt>
                <c:pt idx="68" formatCode="0.0%">
                  <c:v>4.6956318035267182E-2</c:v>
                </c:pt>
                <c:pt idx="69" formatCode="0.0%">
                  <c:v>4.233351614956566E-2</c:v>
                </c:pt>
                <c:pt idx="70" formatCode="0.0%">
                  <c:v>5.9766293397448343E-2</c:v>
                </c:pt>
                <c:pt idx="71" formatCode="0.0%">
                  <c:v>6.3871670385980517E-2</c:v>
                </c:pt>
                <c:pt idx="72" formatCode="0.0%">
                  <c:v>6.9641225008427329E-2</c:v>
                </c:pt>
                <c:pt idx="73" formatCode="0.0%">
                  <c:v>5.5801246243418978E-2</c:v>
                </c:pt>
                <c:pt idx="74" formatCode="0.0%">
                  <c:v>5.2375609738452768E-2</c:v>
                </c:pt>
                <c:pt idx="75" formatCode="0.0%">
                  <c:v>6.2977642627452937E-2</c:v>
                </c:pt>
                <c:pt idx="76" formatCode="0.0%">
                  <c:v>6.429340729870843E-2</c:v>
                </c:pt>
                <c:pt idx="77" formatCode="0.0%">
                  <c:v>7.312842686198491E-2</c:v>
                </c:pt>
                <c:pt idx="78" formatCode="0.0%">
                  <c:v>6.5268772664599031E-2</c:v>
                </c:pt>
                <c:pt idx="79" formatCode="0.0%">
                  <c:v>7.0575987679757812E-2</c:v>
                </c:pt>
                <c:pt idx="80" formatCode="0.0%">
                  <c:v>6.6008937349225444E-2</c:v>
                </c:pt>
                <c:pt idx="81" formatCode="0.0%">
                  <c:v>6.2737127752657593E-2</c:v>
                </c:pt>
                <c:pt idx="82" formatCode="0.0%">
                  <c:v>6.4564710378188325E-2</c:v>
                </c:pt>
                <c:pt idx="83" formatCode="0.0%">
                  <c:v>7.0660556681282571E-2</c:v>
                </c:pt>
                <c:pt idx="84" formatCode="0.0%">
                  <c:v>6.7952072385785198E-2</c:v>
                </c:pt>
                <c:pt idx="85" formatCode="0.0%">
                  <c:v>5.6839525880093895E-2</c:v>
                </c:pt>
                <c:pt idx="86" formatCode="0.0%">
                  <c:v>5.2207809592666375E-2</c:v>
                </c:pt>
                <c:pt idx="87" formatCode="0.0%">
                  <c:v>3.8489090776221639E-2</c:v>
                </c:pt>
                <c:pt idx="88" formatCode="0.0%">
                  <c:v>3.3212800288724205E-2</c:v>
                </c:pt>
                <c:pt idx="89" formatCode="0.0%">
                  <c:v>1.8681162404423992E-2</c:v>
                </c:pt>
                <c:pt idx="90" formatCode="0.0%">
                  <c:v>1.9924440425177801E-2</c:v>
                </c:pt>
                <c:pt idx="91" formatCode="0.0%">
                  <c:v>1.8354296474668699E-2</c:v>
                </c:pt>
                <c:pt idx="92" formatCode="0.0%">
                  <c:v>1.7682221396200164E-2</c:v>
                </c:pt>
                <c:pt idx="93" formatCode="0.0%">
                  <c:v>1.8958051360384445E-2</c:v>
                </c:pt>
                <c:pt idx="94" formatCode="0.0%">
                  <c:v>2.2591244326276277E-2</c:v>
                </c:pt>
                <c:pt idx="95" formatCode="0.0%">
                  <c:v>2.0268880796996094E-2</c:v>
                </c:pt>
                <c:pt idx="96" formatCode="0.0%">
                  <c:v>2.1537467784502495E-2</c:v>
                </c:pt>
                <c:pt idx="97" formatCode="0.0%">
                  <c:v>2.2324990416648594E-2</c:v>
                </c:pt>
                <c:pt idx="98" formatCode="0.0%">
                  <c:v>1.8536880754148465E-2</c:v>
                </c:pt>
                <c:pt idx="99" formatCode="0.0%">
                  <c:v>2.1909801320549958E-2</c:v>
                </c:pt>
                <c:pt idx="100" formatCode="0.0%">
                  <c:v>2.8499216818827697E-2</c:v>
                </c:pt>
                <c:pt idx="101" formatCode="0.0%">
                  <c:v>4.5152489516786486E-2</c:v>
                </c:pt>
                <c:pt idx="102" formatCode="0.0%">
                  <c:v>4.4592294134401023E-2</c:v>
                </c:pt>
                <c:pt idx="103" formatCode="0.0%">
                  <c:v>3.7769860502857799E-2</c:v>
                </c:pt>
                <c:pt idx="104" formatCode="0.0%">
                  <c:v>4.0977014973171237E-2</c:v>
                </c:pt>
                <c:pt idx="105" formatCode="0.0%">
                  <c:v>4.6959538366391516E-2</c:v>
                </c:pt>
                <c:pt idx="106" formatCode="0.0%">
                  <c:v>4.8453978355998219E-2</c:v>
                </c:pt>
                <c:pt idx="107" formatCode="0.0%">
                  <c:v>3.7933981237288743E-2</c:v>
                </c:pt>
                <c:pt idx="108" formatCode="0.0%">
                  <c:v>2.8704741676598311E-2</c:v>
                </c:pt>
                <c:pt idx="109" formatCode="0.0%">
                  <c:v>2.7646830453910573E-2</c:v>
                </c:pt>
                <c:pt idx="110" formatCode="0.0%">
                  <c:v>2.8579097494935257E-2</c:v>
                </c:pt>
                <c:pt idx="111" formatCode="0.0%">
                  <c:v>2.5409196797532643E-2</c:v>
                </c:pt>
                <c:pt idx="112" formatCode="0.0%">
                  <c:v>2.1249176193264028E-2</c:v>
                </c:pt>
                <c:pt idx="113" formatCode="0.0%">
                  <c:v>1.4921144179089865E-2</c:v>
                </c:pt>
                <c:pt idx="114" formatCode="0.0%">
                  <c:v>2.8230332813976296E-2</c:v>
                </c:pt>
                <c:pt idx="115" formatCode="0.0%">
                  <c:v>4.0188187405072906E-2</c:v>
                </c:pt>
                <c:pt idx="116" formatCode="0.0%">
                  <c:v>3.5064058482429217E-2</c:v>
                </c:pt>
                <c:pt idx="117" formatCode="0.0%">
                  <c:v>2.3271109269568709E-2</c:v>
                </c:pt>
                <c:pt idx="118" formatCode="0.0%">
                  <c:v>-2.6989406241940427E-3</c:v>
                </c:pt>
                <c:pt idx="119" formatCode="0.0%">
                  <c:v>-4.0887476567944307E-3</c:v>
                </c:pt>
                <c:pt idx="120" formatCode="0.0%">
                  <c:v>-2.2012974274292127E-3</c:v>
                </c:pt>
                <c:pt idx="121" formatCode="0.0%">
                  <c:v>1.5112865962705876E-2</c:v>
                </c:pt>
                <c:pt idx="122" formatCode="0.0%">
                  <c:v>2.1376072152154646E-2</c:v>
                </c:pt>
                <c:pt idx="123" formatCode="0.0%">
                  <c:v>1.4938686525224084E-2</c:v>
                </c:pt>
                <c:pt idx="124" formatCode="0.0%">
                  <c:v>1.930987907664572E-2</c:v>
                </c:pt>
                <c:pt idx="125" formatCode="0.0%">
                  <c:v>2.3742882471258293E-2</c:v>
                </c:pt>
                <c:pt idx="126" formatCode="0.0%">
                  <c:v>5.67700620826177E-2</c:v>
                </c:pt>
                <c:pt idx="127" formatCode="0.0%">
                  <c:v>4.7545626952553148E-2</c:v>
                </c:pt>
                <c:pt idx="128" formatCode="0.0%">
                  <c:v>5.2496577412586419E-2</c:v>
                </c:pt>
                <c:pt idx="129" formatCode="0.0%">
                  <c:v>3.9083705771960596E-2</c:v>
                </c:pt>
                <c:pt idx="130" formatCode="0.0%">
                  <c:v>4.9768204018114139E-2</c:v>
                </c:pt>
                <c:pt idx="131" formatCode="0.0%">
                  <c:v>6.2464584476035083E-2</c:v>
                </c:pt>
                <c:pt idx="132" formatCode="0.0%">
                  <c:v>6.3192073205042679E-2</c:v>
                </c:pt>
                <c:pt idx="133" formatCode="0.0%">
                  <c:v>6.6131468251652267E-2</c:v>
                </c:pt>
                <c:pt idx="134" formatCode="0.0%">
                  <c:v>6.0933861304485193E-2</c:v>
                </c:pt>
                <c:pt idx="135" formatCode="0.0%">
                  <c:v>6.4151754804748592E-2</c:v>
                </c:pt>
                <c:pt idx="136" formatCode="0.0%">
                  <c:v>5.7075531352756441E-2</c:v>
                </c:pt>
                <c:pt idx="137" formatCode="0.0%">
                  <c:v>5.0261289104519553E-2</c:v>
                </c:pt>
                <c:pt idx="138" formatCode="0.0%">
                  <c:v>1.7367098048124405E-2</c:v>
                </c:pt>
                <c:pt idx="139" formatCode="0.0%">
                  <c:v>3.0547700314635776E-2</c:v>
                </c:pt>
                <c:pt idx="140" formatCode="0.0%">
                  <c:v>4.2171139747008896E-2</c:v>
                </c:pt>
                <c:pt idx="141" formatCode="0.0%">
                  <c:v>6.4952775925728803E-2</c:v>
                </c:pt>
                <c:pt idx="142" formatCode="0.0%">
                  <c:v>6.7538637959306161E-2</c:v>
                </c:pt>
                <c:pt idx="143" formatCode="0.0%">
                  <c:v>6.4520804348102076E-2</c:v>
                </c:pt>
                <c:pt idx="144" formatCode="0.0%">
                  <c:v>7.7430569379865977E-2</c:v>
                </c:pt>
                <c:pt idx="145" formatCode="0.0%">
                  <c:v>7.1198485290564148E-2</c:v>
                </c:pt>
                <c:pt idx="146" formatCode="0.0%">
                  <c:v>8.5428238594192976E-2</c:v>
                </c:pt>
                <c:pt idx="147" formatCode="0.0%">
                  <c:v>0.10104239272705295</c:v>
                </c:pt>
                <c:pt idx="148" formatCode="0.0%">
                  <c:v>0.12655046039219733</c:v>
                </c:pt>
                <c:pt idx="149" formatCode="0.0%">
                  <c:v>0.14615798680343298</c:v>
                </c:pt>
                <c:pt idx="150" formatCode="0.0%">
                  <c:v>0.16645803670525927</c:v>
                </c:pt>
                <c:pt idx="151" formatCode="0.0%">
                  <c:v>0.18199601318279032</c:v>
                </c:pt>
                <c:pt idx="152" formatCode="0.0%">
                  <c:v>0.19939104724608694</c:v>
                </c:pt>
                <c:pt idx="153" formatCode="0.0%">
                  <c:v>0.2110421398642042</c:v>
                </c:pt>
                <c:pt idx="154" formatCode="0.0%">
                  <c:v>0.23815507663874266</c:v>
                </c:pt>
                <c:pt idx="155" formatCode="0.0%">
                  <c:v>0.24502852060546096</c:v>
                </c:pt>
                <c:pt idx="156" formatCode="0.0%">
                  <c:v>0.24416465198874571</c:v>
                </c:pt>
                <c:pt idx="157" formatCode="0.0%">
                  <c:v>0.25270864227397311</c:v>
                </c:pt>
                <c:pt idx="158" formatCode="0.0%">
                  <c:v>0.24211418610730304</c:v>
                </c:pt>
                <c:pt idx="159" formatCode="0.0%">
                  <c:v>0.22794616522936031</c:v>
                </c:pt>
                <c:pt idx="160" formatCode="0.0%">
                  <c:v>0.18987294826007708</c:v>
                </c:pt>
                <c:pt idx="161" formatCode="0.0%">
                  <c:v>0.16516536917575722</c:v>
                </c:pt>
                <c:pt idx="162" formatCode="0.0%">
                  <c:v>0.14873371110390607</c:v>
                </c:pt>
                <c:pt idx="163" formatCode="0.0%">
                  <c:v>0.13251312446000987</c:v>
                </c:pt>
                <c:pt idx="164" formatCode="0.0%">
                  <c:v>0.11404308778760654</c:v>
                </c:pt>
                <c:pt idx="165" formatCode="0.0%">
                  <c:v>7.9675838397574653E-2</c:v>
                </c:pt>
                <c:pt idx="166" formatCode="0.0%">
                  <c:v>2.6046740047311872E-2</c:v>
                </c:pt>
                <c:pt idx="167" formatCode="0.0%">
                  <c:v>-3.170233884739293E-2</c:v>
                </c:pt>
                <c:pt idx="168" formatCode="0.0%">
                  <c:v>-6.9067825501426122E-2</c:v>
                </c:pt>
                <c:pt idx="169" formatCode="0.0%">
                  <c:v>-0.10649341618591816</c:v>
                </c:pt>
                <c:pt idx="170" formatCode="0.0%">
                  <c:v>-0.14113147530770712</c:v>
                </c:pt>
                <c:pt idx="171" formatCode="0.0%">
                  <c:v>-0.17302050661106563</c:v>
                </c:pt>
                <c:pt idx="172" formatCode="0.0%">
                  <c:v>-0.19761884027768206</c:v>
                </c:pt>
                <c:pt idx="173" formatCode="0.0%">
                  <c:v>-0.21184687779847533</c:v>
                </c:pt>
                <c:pt idx="174" formatCode="0.0%">
                  <c:v>-0.23149451451274314</c:v>
                </c:pt>
                <c:pt idx="175" formatCode="0.0%">
                  <c:v>-0.25213058071017408</c:v>
                </c:pt>
                <c:pt idx="176" formatCode="0.0%">
                  <c:v>-0.26593115630838288</c:v>
                </c:pt>
                <c:pt idx="177" formatCode="0.0%">
                  <c:v>-0.26229776488310025</c:v>
                </c:pt>
                <c:pt idx="178" formatCode="0.0%">
                  <c:v>-0.23356889904245379</c:v>
                </c:pt>
                <c:pt idx="179" formatCode="0.0%">
                  <c:v>-0.18600828543666603</c:v>
                </c:pt>
                <c:pt idx="180" formatCode="0.0%">
                  <c:v>-0.14263634816225637</c:v>
                </c:pt>
                <c:pt idx="181" formatCode="0.0%">
                  <c:v>-9.9064424773685475E-2</c:v>
                </c:pt>
                <c:pt idx="182" formatCode="0.0%">
                  <c:v>-5.995866214747609E-2</c:v>
                </c:pt>
                <c:pt idx="183" formatCode="0.0%">
                  <c:v>-4.0732047672902116E-2</c:v>
                </c:pt>
                <c:pt idx="184" formatCode="0.0%">
                  <c:v>-2.5972695118447537E-2</c:v>
                </c:pt>
                <c:pt idx="185" formatCode="0.0%">
                  <c:v>-1.2923133900925032E-2</c:v>
                </c:pt>
                <c:pt idx="186" formatCode="0.0%">
                  <c:v>5.7474861878738454E-3</c:v>
                </c:pt>
                <c:pt idx="187" formatCode="0.0%">
                  <c:v>2.9938746690297429E-2</c:v>
                </c:pt>
                <c:pt idx="188" formatCode="0.0%">
                  <c:v>3.9463765971809485E-2</c:v>
                </c:pt>
                <c:pt idx="189" formatCode="0.0%">
                  <c:v>5.1855514845717814E-2</c:v>
                </c:pt>
                <c:pt idx="190" formatCode="0.0%">
                  <c:v>4.8970223529808926E-2</c:v>
                </c:pt>
                <c:pt idx="191" formatCode="0.0%">
                  <c:v>4.2473299135142674E-2</c:v>
                </c:pt>
                <c:pt idx="192" formatCode="0.0%">
                  <c:v>2.7592584559271341E-2</c:v>
                </c:pt>
                <c:pt idx="193" formatCode="0.0%">
                  <c:v>1.1205847049836196E-2</c:v>
                </c:pt>
                <c:pt idx="194" formatCode="0.0%">
                  <c:v>3.1509501109202708E-3</c:v>
                </c:pt>
                <c:pt idx="195" formatCode="0.0%">
                  <c:v>1.9370978205194945E-2</c:v>
                </c:pt>
                <c:pt idx="196" formatCode="0.0%">
                  <c:v>4.0147950100531966E-2</c:v>
                </c:pt>
                <c:pt idx="197" formatCode="0.0%">
                  <c:v>5.5262584406870936E-2</c:v>
                </c:pt>
                <c:pt idx="198" formatCode="0.0%">
                  <c:v>4.0222462941697866E-2</c:v>
                </c:pt>
                <c:pt idx="199" formatCode="0.0%">
                  <c:v>3.2283770158830535E-2</c:v>
                </c:pt>
                <c:pt idx="200" formatCode="0.0%">
                  <c:v>2.8934011993326222E-2</c:v>
                </c:pt>
                <c:pt idx="201" formatCode="0.0%">
                  <c:v>4.4331596832940599E-2</c:v>
                </c:pt>
                <c:pt idx="202" formatCode="0.0%">
                  <c:v>5.2386740664331161E-2</c:v>
                </c:pt>
                <c:pt idx="203" formatCode="0.0%">
                  <c:v>4.7795466465000956E-2</c:v>
                </c:pt>
                <c:pt idx="204" formatCode="0.0%">
                  <c:v>3.7045607062418544E-2</c:v>
                </c:pt>
                <c:pt idx="205" formatCode="0.0%">
                  <c:v>4.1379097799487202E-2</c:v>
                </c:pt>
                <c:pt idx="206" formatCode="0.0%">
                  <c:v>5.622885979288119E-2</c:v>
                </c:pt>
                <c:pt idx="207" formatCode="0.0%">
                  <c:v>7.5289250107887798E-2</c:v>
                </c:pt>
                <c:pt idx="208" formatCode="0.0%">
                  <c:v>8.4512854653433889E-2</c:v>
                </c:pt>
                <c:pt idx="209" formatCode="0.0%">
                  <c:v>8.9495613927210727E-2</c:v>
                </c:pt>
                <c:pt idx="210" formatCode="0.0%">
                  <c:v>0.10299906256345749</c:v>
                </c:pt>
                <c:pt idx="211" formatCode="0.0%">
                  <c:v>0.10449086587959137</c:v>
                </c:pt>
                <c:pt idx="212" formatCode="0.0%">
                  <c:v>0.10846934156194256</c:v>
                </c:pt>
                <c:pt idx="213" formatCode="0.0%">
                  <c:v>0.10198008819389127</c:v>
                </c:pt>
                <c:pt idx="214" formatCode="0.0%">
                  <c:v>9.4391723927236063E-2</c:v>
                </c:pt>
                <c:pt idx="215" formatCode="0.0%">
                  <c:v>0.10157348515660607</c:v>
                </c:pt>
                <c:pt idx="216" formatCode="0.0%">
                  <c:v>0.11436383791180456</c:v>
                </c:pt>
                <c:pt idx="217" formatCode="0.0%">
                  <c:v>0.1109906143131739</c:v>
                </c:pt>
                <c:pt idx="218" formatCode="0.0%">
                  <c:v>0.10316068761592317</c:v>
                </c:pt>
                <c:pt idx="219" formatCode="0.0%">
                  <c:v>8.1239944378586074E-2</c:v>
                </c:pt>
                <c:pt idx="220" formatCode="0.0%">
                  <c:v>8.2068408552498487E-2</c:v>
                </c:pt>
                <c:pt idx="221" formatCode="0.0%">
                  <c:v>8.5721830455423365E-2</c:v>
                </c:pt>
                <c:pt idx="222" formatCode="0.0%">
                  <c:v>0.1114958010452326</c:v>
                </c:pt>
                <c:pt idx="223" formatCode="0.0%">
                  <c:v>0.11274525862888736</c:v>
                </c:pt>
                <c:pt idx="224" formatCode="0.0%">
                  <c:v>0.10955995263229036</c:v>
                </c:pt>
                <c:pt idx="225" formatCode="0.0%">
                  <c:v>8.0547340486950322E-2</c:v>
                </c:pt>
                <c:pt idx="226" formatCode="0.0%">
                  <c:v>9.4990347302347233E-2</c:v>
                </c:pt>
                <c:pt idx="227" formatCode="0.0%">
                  <c:v>8.3352818839056639E-2</c:v>
                </c:pt>
                <c:pt idx="228" formatCode="0.0%">
                  <c:v>7.9591377238419039E-2</c:v>
                </c:pt>
                <c:pt idx="229" formatCode="0.0%">
                  <c:v>6.5787312212752039E-2</c:v>
                </c:pt>
                <c:pt idx="230" formatCode="0.0%">
                  <c:v>7.4661058313032658E-2</c:v>
                </c:pt>
                <c:pt idx="231" formatCode="0.0%">
                  <c:v>7.7202539844426113E-2</c:v>
                </c:pt>
                <c:pt idx="232" formatCode="0.0%">
                  <c:v>8.2663474842125037E-2</c:v>
                </c:pt>
                <c:pt idx="233" formatCode="0.0%">
                  <c:v>9.0430922428660632E-2</c:v>
                </c:pt>
                <c:pt idx="234" formatCode="0.0%">
                  <c:v>9.8517641819534055E-2</c:v>
                </c:pt>
                <c:pt idx="235" formatCode="0.0%">
                  <c:v>0.1290839220146924</c:v>
                </c:pt>
                <c:pt idx="236" formatCode="0.0%">
                  <c:v>0.1288536213606945</c:v>
                </c:pt>
                <c:pt idx="237" formatCode="0.0%">
                  <c:v>0.12712212165408052</c:v>
                </c:pt>
                <c:pt idx="238" formatCode="0.0%">
                  <c:v>9.9103428060983281E-2</c:v>
                </c:pt>
                <c:pt idx="239" formatCode="0.0%">
                  <c:v>0.10496102020907183</c:v>
                </c:pt>
                <c:pt idx="240" formatCode="0.0%">
                  <c:v>0.11279238255968589</c:v>
                </c:pt>
                <c:pt idx="241" formatCode="0.0%">
                  <c:v>0.12463570521967038</c:v>
                </c:pt>
                <c:pt idx="242" formatCode="0.0%">
                  <c:v>0.11942704335858761</c:v>
                </c:pt>
                <c:pt idx="243" formatCode="0.0%">
                  <c:v>0.13171555335807592</c:v>
                </c:pt>
                <c:pt idx="244" formatCode="0.0%">
                  <c:v>0.12661765449503548</c:v>
                </c:pt>
                <c:pt idx="245" formatCode="0.0%">
                  <c:v>0.1127877742045298</c:v>
                </c:pt>
                <c:pt idx="246" formatCode="0.0%">
                  <c:v>8.3301686389967058E-2</c:v>
                </c:pt>
                <c:pt idx="247" formatCode="0.0%">
                  <c:v>5.337428026952893E-2</c:v>
                </c:pt>
                <c:pt idx="248" formatCode="0.0%">
                  <c:v>5.6581570135730987E-2</c:v>
                </c:pt>
                <c:pt idx="249" formatCode="0.0%">
                  <c:v>9.9922667638519869E-2</c:v>
                </c:pt>
                <c:pt idx="250" formatCode="0.0%">
                  <c:v>0.12574430020537788</c:v>
                </c:pt>
                <c:pt idx="251" formatCode="0.0%">
                  <c:v>0.14743402619881352</c:v>
                </c:pt>
                <c:pt idx="252" formatCode="0.0%">
                  <c:v>0.11133388447974135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83-4F59-A6C8-3EE870164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229480"/>
        <c:axId val="1220230136"/>
      </c:lineChart>
      <c:lineChart>
        <c:grouping val="standard"/>
        <c:varyColors val="0"/>
        <c:ser>
          <c:idx val="0"/>
          <c:order val="0"/>
          <c:tx>
            <c:strRef>
              <c:f>Worksheet!$S$2</c:f>
              <c:strCache>
                <c:ptCount val="1"/>
                <c:pt idx="0">
                  <c:v>ISM manufacturing (jaunie pasūtījumi mīnus krājumi, 3 mēnešu vidējais)</c:v>
                </c:pt>
              </c:strCache>
            </c:strRef>
          </c:tx>
          <c:spPr>
            <a:ln w="28575" cap="rnd">
              <a:solidFill>
                <a:schemeClr val="tx1">
                  <a:alpha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Worksheet!$F$4:$F$256</c:f>
              <c:numCache>
                <c:formatCode>m/d/yyyy\ h:mm</c:formatCode>
                <c:ptCount val="253"/>
                <c:pt idx="0">
                  <c:v>45322</c:v>
                </c:pt>
                <c:pt idx="1">
                  <c:v>45291</c:v>
                </c:pt>
                <c:pt idx="2">
                  <c:v>45260</c:v>
                </c:pt>
                <c:pt idx="3">
                  <c:v>45230</c:v>
                </c:pt>
                <c:pt idx="4">
                  <c:v>45199</c:v>
                </c:pt>
                <c:pt idx="5">
                  <c:v>45169</c:v>
                </c:pt>
                <c:pt idx="6">
                  <c:v>45138</c:v>
                </c:pt>
                <c:pt idx="7">
                  <c:v>45107</c:v>
                </c:pt>
                <c:pt idx="8">
                  <c:v>45077</c:v>
                </c:pt>
                <c:pt idx="9">
                  <c:v>45046</c:v>
                </c:pt>
                <c:pt idx="10">
                  <c:v>45016</c:v>
                </c:pt>
                <c:pt idx="11">
                  <c:v>44985</c:v>
                </c:pt>
                <c:pt idx="12">
                  <c:v>44957</c:v>
                </c:pt>
                <c:pt idx="13">
                  <c:v>44926</c:v>
                </c:pt>
                <c:pt idx="14">
                  <c:v>44895</c:v>
                </c:pt>
                <c:pt idx="15">
                  <c:v>44865</c:v>
                </c:pt>
                <c:pt idx="16">
                  <c:v>44834</c:v>
                </c:pt>
                <c:pt idx="17">
                  <c:v>44804</c:v>
                </c:pt>
                <c:pt idx="18">
                  <c:v>44773</c:v>
                </c:pt>
                <c:pt idx="19">
                  <c:v>44742</c:v>
                </c:pt>
                <c:pt idx="20">
                  <c:v>44712</c:v>
                </c:pt>
                <c:pt idx="21">
                  <c:v>44681</c:v>
                </c:pt>
                <c:pt idx="22">
                  <c:v>44651</c:v>
                </c:pt>
                <c:pt idx="23">
                  <c:v>44620</c:v>
                </c:pt>
                <c:pt idx="24">
                  <c:v>44592</c:v>
                </c:pt>
                <c:pt idx="25">
                  <c:v>44561</c:v>
                </c:pt>
                <c:pt idx="26">
                  <c:v>44530</c:v>
                </c:pt>
                <c:pt idx="27">
                  <c:v>44500</c:v>
                </c:pt>
                <c:pt idx="28">
                  <c:v>44469</c:v>
                </c:pt>
                <c:pt idx="29">
                  <c:v>44439</c:v>
                </c:pt>
                <c:pt idx="30">
                  <c:v>44408</c:v>
                </c:pt>
                <c:pt idx="31">
                  <c:v>44377</c:v>
                </c:pt>
                <c:pt idx="32">
                  <c:v>44347</c:v>
                </c:pt>
                <c:pt idx="33">
                  <c:v>44316</c:v>
                </c:pt>
                <c:pt idx="34">
                  <c:v>44286</c:v>
                </c:pt>
                <c:pt idx="35">
                  <c:v>44255</c:v>
                </c:pt>
                <c:pt idx="36">
                  <c:v>44227</c:v>
                </c:pt>
                <c:pt idx="37">
                  <c:v>44196</c:v>
                </c:pt>
                <c:pt idx="38">
                  <c:v>44165</c:v>
                </c:pt>
                <c:pt idx="39">
                  <c:v>44135</c:v>
                </c:pt>
                <c:pt idx="40">
                  <c:v>44104</c:v>
                </c:pt>
                <c:pt idx="41">
                  <c:v>44074</c:v>
                </c:pt>
                <c:pt idx="42">
                  <c:v>44043</c:v>
                </c:pt>
                <c:pt idx="43">
                  <c:v>44012</c:v>
                </c:pt>
                <c:pt idx="44">
                  <c:v>43982</c:v>
                </c:pt>
                <c:pt idx="45">
                  <c:v>43951</c:v>
                </c:pt>
                <c:pt idx="46">
                  <c:v>43921</c:v>
                </c:pt>
                <c:pt idx="47">
                  <c:v>43890</c:v>
                </c:pt>
                <c:pt idx="48">
                  <c:v>43861</c:v>
                </c:pt>
                <c:pt idx="49">
                  <c:v>43830</c:v>
                </c:pt>
                <c:pt idx="50">
                  <c:v>43799</c:v>
                </c:pt>
                <c:pt idx="51">
                  <c:v>43769</c:v>
                </c:pt>
                <c:pt idx="52">
                  <c:v>43738</c:v>
                </c:pt>
                <c:pt idx="53">
                  <c:v>43708</c:v>
                </c:pt>
                <c:pt idx="54">
                  <c:v>43677</c:v>
                </c:pt>
                <c:pt idx="55">
                  <c:v>43646</c:v>
                </c:pt>
                <c:pt idx="56">
                  <c:v>43616</c:v>
                </c:pt>
                <c:pt idx="57">
                  <c:v>43585</c:v>
                </c:pt>
                <c:pt idx="58">
                  <c:v>43555</c:v>
                </c:pt>
                <c:pt idx="59">
                  <c:v>43524</c:v>
                </c:pt>
                <c:pt idx="60">
                  <c:v>43496</c:v>
                </c:pt>
                <c:pt idx="61">
                  <c:v>43465</c:v>
                </c:pt>
                <c:pt idx="62">
                  <c:v>43434</c:v>
                </c:pt>
                <c:pt idx="63">
                  <c:v>43404</c:v>
                </c:pt>
                <c:pt idx="64">
                  <c:v>43373</c:v>
                </c:pt>
                <c:pt idx="65">
                  <c:v>43343</c:v>
                </c:pt>
                <c:pt idx="66">
                  <c:v>43312</c:v>
                </c:pt>
                <c:pt idx="67">
                  <c:v>43281</c:v>
                </c:pt>
                <c:pt idx="68">
                  <c:v>43251</c:v>
                </c:pt>
                <c:pt idx="69">
                  <c:v>43220</c:v>
                </c:pt>
                <c:pt idx="70">
                  <c:v>43190</c:v>
                </c:pt>
                <c:pt idx="71">
                  <c:v>43159</c:v>
                </c:pt>
                <c:pt idx="72">
                  <c:v>43131</c:v>
                </c:pt>
                <c:pt idx="73">
                  <c:v>43100</c:v>
                </c:pt>
                <c:pt idx="74">
                  <c:v>43069</c:v>
                </c:pt>
                <c:pt idx="75">
                  <c:v>43039</c:v>
                </c:pt>
                <c:pt idx="76">
                  <c:v>43008</c:v>
                </c:pt>
                <c:pt idx="77">
                  <c:v>42978</c:v>
                </c:pt>
                <c:pt idx="78">
                  <c:v>42947</c:v>
                </c:pt>
                <c:pt idx="79">
                  <c:v>42916</c:v>
                </c:pt>
                <c:pt idx="80">
                  <c:v>42886</c:v>
                </c:pt>
                <c:pt idx="81">
                  <c:v>42855</c:v>
                </c:pt>
                <c:pt idx="82">
                  <c:v>42825</c:v>
                </c:pt>
                <c:pt idx="83">
                  <c:v>42794</c:v>
                </c:pt>
                <c:pt idx="84">
                  <c:v>42766</c:v>
                </c:pt>
                <c:pt idx="85">
                  <c:v>42735</c:v>
                </c:pt>
                <c:pt idx="86">
                  <c:v>42704</c:v>
                </c:pt>
                <c:pt idx="87">
                  <c:v>42674</c:v>
                </c:pt>
                <c:pt idx="88">
                  <c:v>42643</c:v>
                </c:pt>
                <c:pt idx="89">
                  <c:v>42613</c:v>
                </c:pt>
                <c:pt idx="90">
                  <c:v>42582</c:v>
                </c:pt>
                <c:pt idx="91">
                  <c:v>42551</c:v>
                </c:pt>
                <c:pt idx="92">
                  <c:v>42521</c:v>
                </c:pt>
                <c:pt idx="93">
                  <c:v>42490</c:v>
                </c:pt>
                <c:pt idx="94">
                  <c:v>42460</c:v>
                </c:pt>
                <c:pt idx="95">
                  <c:v>42429</c:v>
                </c:pt>
                <c:pt idx="96">
                  <c:v>42400</c:v>
                </c:pt>
                <c:pt idx="97">
                  <c:v>42369</c:v>
                </c:pt>
                <c:pt idx="98">
                  <c:v>42338</c:v>
                </c:pt>
                <c:pt idx="99">
                  <c:v>42308</c:v>
                </c:pt>
                <c:pt idx="100">
                  <c:v>42277</c:v>
                </c:pt>
                <c:pt idx="101">
                  <c:v>42247</c:v>
                </c:pt>
                <c:pt idx="102">
                  <c:v>42216</c:v>
                </c:pt>
                <c:pt idx="103">
                  <c:v>42185</c:v>
                </c:pt>
                <c:pt idx="104">
                  <c:v>42155</c:v>
                </c:pt>
                <c:pt idx="105">
                  <c:v>42124</c:v>
                </c:pt>
                <c:pt idx="106">
                  <c:v>42094</c:v>
                </c:pt>
                <c:pt idx="107">
                  <c:v>42063</c:v>
                </c:pt>
                <c:pt idx="108">
                  <c:v>42035</c:v>
                </c:pt>
                <c:pt idx="109">
                  <c:v>42004</c:v>
                </c:pt>
                <c:pt idx="110">
                  <c:v>41973</c:v>
                </c:pt>
                <c:pt idx="111">
                  <c:v>41943</c:v>
                </c:pt>
                <c:pt idx="112">
                  <c:v>41912</c:v>
                </c:pt>
                <c:pt idx="113">
                  <c:v>41882</c:v>
                </c:pt>
                <c:pt idx="114">
                  <c:v>41851</c:v>
                </c:pt>
                <c:pt idx="115">
                  <c:v>41820</c:v>
                </c:pt>
                <c:pt idx="116">
                  <c:v>41790</c:v>
                </c:pt>
                <c:pt idx="117">
                  <c:v>41759</c:v>
                </c:pt>
                <c:pt idx="118">
                  <c:v>41729</c:v>
                </c:pt>
                <c:pt idx="119">
                  <c:v>41698</c:v>
                </c:pt>
                <c:pt idx="120">
                  <c:v>41670</c:v>
                </c:pt>
                <c:pt idx="121">
                  <c:v>41639</c:v>
                </c:pt>
                <c:pt idx="122">
                  <c:v>41608</c:v>
                </c:pt>
                <c:pt idx="123">
                  <c:v>41578</c:v>
                </c:pt>
                <c:pt idx="124">
                  <c:v>41547</c:v>
                </c:pt>
                <c:pt idx="125">
                  <c:v>41517</c:v>
                </c:pt>
                <c:pt idx="126">
                  <c:v>41486</c:v>
                </c:pt>
                <c:pt idx="127">
                  <c:v>41455</c:v>
                </c:pt>
                <c:pt idx="128">
                  <c:v>41425</c:v>
                </c:pt>
                <c:pt idx="129">
                  <c:v>41394</c:v>
                </c:pt>
                <c:pt idx="130">
                  <c:v>41364</c:v>
                </c:pt>
                <c:pt idx="131">
                  <c:v>41333</c:v>
                </c:pt>
                <c:pt idx="132">
                  <c:v>41305</c:v>
                </c:pt>
                <c:pt idx="133">
                  <c:v>41274</c:v>
                </c:pt>
                <c:pt idx="134">
                  <c:v>41243</c:v>
                </c:pt>
                <c:pt idx="135">
                  <c:v>41213</c:v>
                </c:pt>
                <c:pt idx="136">
                  <c:v>41182</c:v>
                </c:pt>
                <c:pt idx="137">
                  <c:v>41152</c:v>
                </c:pt>
                <c:pt idx="138">
                  <c:v>41121</c:v>
                </c:pt>
                <c:pt idx="139">
                  <c:v>41090</c:v>
                </c:pt>
                <c:pt idx="140">
                  <c:v>41060</c:v>
                </c:pt>
                <c:pt idx="141">
                  <c:v>41029</c:v>
                </c:pt>
                <c:pt idx="142">
                  <c:v>40999</c:v>
                </c:pt>
                <c:pt idx="143">
                  <c:v>40968</c:v>
                </c:pt>
                <c:pt idx="144">
                  <c:v>40939</c:v>
                </c:pt>
                <c:pt idx="145">
                  <c:v>40908</c:v>
                </c:pt>
                <c:pt idx="146">
                  <c:v>40877</c:v>
                </c:pt>
                <c:pt idx="147">
                  <c:v>40847</c:v>
                </c:pt>
                <c:pt idx="148">
                  <c:v>40816</c:v>
                </c:pt>
                <c:pt idx="149">
                  <c:v>40786</c:v>
                </c:pt>
                <c:pt idx="150">
                  <c:v>40755</c:v>
                </c:pt>
                <c:pt idx="151">
                  <c:v>40724</c:v>
                </c:pt>
                <c:pt idx="152">
                  <c:v>40694</c:v>
                </c:pt>
                <c:pt idx="153">
                  <c:v>40663</c:v>
                </c:pt>
                <c:pt idx="154">
                  <c:v>40633</c:v>
                </c:pt>
                <c:pt idx="155">
                  <c:v>40602</c:v>
                </c:pt>
                <c:pt idx="156">
                  <c:v>40574</c:v>
                </c:pt>
                <c:pt idx="157">
                  <c:v>40543</c:v>
                </c:pt>
                <c:pt idx="158">
                  <c:v>40512</c:v>
                </c:pt>
                <c:pt idx="159">
                  <c:v>40482</c:v>
                </c:pt>
                <c:pt idx="160">
                  <c:v>40451</c:v>
                </c:pt>
                <c:pt idx="161">
                  <c:v>40421</c:v>
                </c:pt>
                <c:pt idx="162">
                  <c:v>40390</c:v>
                </c:pt>
                <c:pt idx="163">
                  <c:v>40359</c:v>
                </c:pt>
                <c:pt idx="164">
                  <c:v>40329</c:v>
                </c:pt>
                <c:pt idx="165">
                  <c:v>40298</c:v>
                </c:pt>
                <c:pt idx="166">
                  <c:v>40268</c:v>
                </c:pt>
                <c:pt idx="167">
                  <c:v>40237</c:v>
                </c:pt>
                <c:pt idx="168">
                  <c:v>40209</c:v>
                </c:pt>
                <c:pt idx="169">
                  <c:v>40178</c:v>
                </c:pt>
                <c:pt idx="170">
                  <c:v>40147</c:v>
                </c:pt>
                <c:pt idx="171">
                  <c:v>40117</c:v>
                </c:pt>
                <c:pt idx="172">
                  <c:v>40086</c:v>
                </c:pt>
                <c:pt idx="173">
                  <c:v>40056</c:v>
                </c:pt>
                <c:pt idx="174">
                  <c:v>40025</c:v>
                </c:pt>
                <c:pt idx="175">
                  <c:v>39994</c:v>
                </c:pt>
                <c:pt idx="176">
                  <c:v>39964</c:v>
                </c:pt>
                <c:pt idx="177">
                  <c:v>39933</c:v>
                </c:pt>
                <c:pt idx="178">
                  <c:v>39903</c:v>
                </c:pt>
                <c:pt idx="179">
                  <c:v>39872</c:v>
                </c:pt>
                <c:pt idx="180">
                  <c:v>39844</c:v>
                </c:pt>
                <c:pt idx="181">
                  <c:v>39813</c:v>
                </c:pt>
                <c:pt idx="182">
                  <c:v>39782</c:v>
                </c:pt>
                <c:pt idx="183">
                  <c:v>39752</c:v>
                </c:pt>
                <c:pt idx="184">
                  <c:v>39721</c:v>
                </c:pt>
                <c:pt idx="185">
                  <c:v>39691</c:v>
                </c:pt>
                <c:pt idx="186">
                  <c:v>39660</c:v>
                </c:pt>
                <c:pt idx="187">
                  <c:v>39629</c:v>
                </c:pt>
                <c:pt idx="188">
                  <c:v>39599</c:v>
                </c:pt>
                <c:pt idx="189">
                  <c:v>39568</c:v>
                </c:pt>
                <c:pt idx="190">
                  <c:v>39538</c:v>
                </c:pt>
                <c:pt idx="191">
                  <c:v>39507</c:v>
                </c:pt>
                <c:pt idx="192">
                  <c:v>39478</c:v>
                </c:pt>
                <c:pt idx="193">
                  <c:v>39447</c:v>
                </c:pt>
                <c:pt idx="194">
                  <c:v>39416</c:v>
                </c:pt>
                <c:pt idx="195">
                  <c:v>39386</c:v>
                </c:pt>
                <c:pt idx="196">
                  <c:v>39355</c:v>
                </c:pt>
                <c:pt idx="197">
                  <c:v>39325</c:v>
                </c:pt>
                <c:pt idx="198">
                  <c:v>39294</c:v>
                </c:pt>
                <c:pt idx="199">
                  <c:v>39263</c:v>
                </c:pt>
                <c:pt idx="200">
                  <c:v>39233</c:v>
                </c:pt>
                <c:pt idx="201">
                  <c:v>39202</c:v>
                </c:pt>
                <c:pt idx="202">
                  <c:v>39172</c:v>
                </c:pt>
                <c:pt idx="203">
                  <c:v>39141</c:v>
                </c:pt>
                <c:pt idx="204">
                  <c:v>39113</c:v>
                </c:pt>
                <c:pt idx="205">
                  <c:v>39082</c:v>
                </c:pt>
                <c:pt idx="206">
                  <c:v>39051</c:v>
                </c:pt>
                <c:pt idx="207">
                  <c:v>39021</c:v>
                </c:pt>
                <c:pt idx="208">
                  <c:v>38990</c:v>
                </c:pt>
                <c:pt idx="209">
                  <c:v>38960</c:v>
                </c:pt>
                <c:pt idx="210">
                  <c:v>38929</c:v>
                </c:pt>
                <c:pt idx="211">
                  <c:v>38898</c:v>
                </c:pt>
                <c:pt idx="212">
                  <c:v>38868</c:v>
                </c:pt>
                <c:pt idx="213">
                  <c:v>38837</c:v>
                </c:pt>
                <c:pt idx="214">
                  <c:v>38807</c:v>
                </c:pt>
                <c:pt idx="215">
                  <c:v>38776</c:v>
                </c:pt>
                <c:pt idx="216">
                  <c:v>38748</c:v>
                </c:pt>
                <c:pt idx="217">
                  <c:v>38717</c:v>
                </c:pt>
                <c:pt idx="218">
                  <c:v>38686</c:v>
                </c:pt>
                <c:pt idx="219">
                  <c:v>38656</c:v>
                </c:pt>
                <c:pt idx="220">
                  <c:v>38625</c:v>
                </c:pt>
                <c:pt idx="221">
                  <c:v>38595</c:v>
                </c:pt>
                <c:pt idx="222">
                  <c:v>38564</c:v>
                </c:pt>
                <c:pt idx="223">
                  <c:v>38533</c:v>
                </c:pt>
                <c:pt idx="224">
                  <c:v>38503</c:v>
                </c:pt>
                <c:pt idx="225">
                  <c:v>38472</c:v>
                </c:pt>
                <c:pt idx="226">
                  <c:v>38442</c:v>
                </c:pt>
                <c:pt idx="227">
                  <c:v>38411</c:v>
                </c:pt>
                <c:pt idx="228">
                  <c:v>38383</c:v>
                </c:pt>
                <c:pt idx="229">
                  <c:v>38352</c:v>
                </c:pt>
                <c:pt idx="230">
                  <c:v>38321</c:v>
                </c:pt>
                <c:pt idx="231">
                  <c:v>38291</c:v>
                </c:pt>
                <c:pt idx="232">
                  <c:v>38260</c:v>
                </c:pt>
                <c:pt idx="233">
                  <c:v>38230</c:v>
                </c:pt>
                <c:pt idx="234">
                  <c:v>38199</c:v>
                </c:pt>
                <c:pt idx="235">
                  <c:v>38168</c:v>
                </c:pt>
                <c:pt idx="236">
                  <c:v>38138</c:v>
                </c:pt>
                <c:pt idx="237">
                  <c:v>38107</c:v>
                </c:pt>
                <c:pt idx="238">
                  <c:v>38077</c:v>
                </c:pt>
                <c:pt idx="239">
                  <c:v>38046</c:v>
                </c:pt>
                <c:pt idx="240">
                  <c:v>38017</c:v>
                </c:pt>
                <c:pt idx="241">
                  <c:v>37986</c:v>
                </c:pt>
                <c:pt idx="242">
                  <c:v>37955</c:v>
                </c:pt>
                <c:pt idx="243">
                  <c:v>37925</c:v>
                </c:pt>
                <c:pt idx="244">
                  <c:v>37894</c:v>
                </c:pt>
                <c:pt idx="245">
                  <c:v>37864</c:v>
                </c:pt>
                <c:pt idx="246">
                  <c:v>37833</c:v>
                </c:pt>
                <c:pt idx="247">
                  <c:v>37802</c:v>
                </c:pt>
                <c:pt idx="248">
                  <c:v>37772</c:v>
                </c:pt>
                <c:pt idx="249">
                  <c:v>37741</c:v>
                </c:pt>
                <c:pt idx="250">
                  <c:v>37711</c:v>
                </c:pt>
                <c:pt idx="251">
                  <c:v>37680</c:v>
                </c:pt>
                <c:pt idx="252">
                  <c:v>37652</c:v>
                </c:pt>
              </c:numCache>
            </c:numRef>
          </c:cat>
          <c:val>
            <c:numRef>
              <c:f>Worksheet!$G$4:$G$256</c:f>
              <c:numCache>
                <c:formatCode>General</c:formatCode>
                <c:ptCount val="253"/>
                <c:pt idx="0">
                  <c:v>-2.3333333333333215</c:v>
                </c:pt>
                <c:pt idx="1">
                  <c:v>-2.3000000000000043</c:v>
                </c:pt>
                <c:pt idx="2">
                  <c:v>-4.6666666666666714</c:v>
                </c:pt>
                <c:pt idx="3">
                  <c:v>-5.9666666666666757</c:v>
                </c:pt>
                <c:pt idx="4">
                  <c:v>-6.1666666666666643</c:v>
                </c:pt>
                <c:pt idx="5">
                  <c:v>-4.6999999999999886</c:v>
                </c:pt>
                <c:pt idx="6">
                  <c:v>-5.1333333333333329</c:v>
                </c:pt>
                <c:pt idx="7">
                  <c:v>-4.4999999999999858</c:v>
                </c:pt>
                <c:pt idx="8">
                  <c:v>-6.4999999999999858</c:v>
                </c:pt>
                <c:pt idx="9">
                  <c:v>-5.9666666666666686</c:v>
                </c:pt>
                <c:pt idx="10">
                  <c:v>-5.6333333333333258</c:v>
                </c:pt>
                <c:pt idx="11">
                  <c:v>-1.8999999999999986</c:v>
                </c:pt>
                <c:pt idx="12">
                  <c:v>-0.20000000000000995</c:v>
                </c:pt>
                <c:pt idx="13">
                  <c:v>2.7666666666666728</c:v>
                </c:pt>
                <c:pt idx="14">
                  <c:v>3.7000000000000028</c:v>
                </c:pt>
                <c:pt idx="15">
                  <c:v>6.3999999999999915</c:v>
                </c:pt>
                <c:pt idx="16">
                  <c:v>5.3999999999999915</c:v>
                </c:pt>
                <c:pt idx="17">
                  <c:v>5.2333333333333272</c:v>
                </c:pt>
                <c:pt idx="18">
                  <c:v>6.1666666666666714</c:v>
                </c:pt>
                <c:pt idx="19">
                  <c:v>8.3000000000000043</c:v>
                </c:pt>
                <c:pt idx="20">
                  <c:v>12.199999999999996</c:v>
                </c:pt>
                <c:pt idx="21">
                  <c:v>14.166666666666679</c:v>
                </c:pt>
                <c:pt idx="22">
                  <c:v>15.399999999999991</c:v>
                </c:pt>
                <c:pt idx="23">
                  <c:v>15.899999999999999</c:v>
                </c:pt>
                <c:pt idx="24">
                  <c:v>16.199999999999996</c:v>
                </c:pt>
                <c:pt idx="25">
                  <c:v>16.633333333333333</c:v>
                </c:pt>
                <c:pt idx="26">
                  <c:v>15.033333333333346</c:v>
                </c:pt>
                <c:pt idx="27">
                  <c:v>15.200000000000003</c:v>
                </c:pt>
                <c:pt idx="28">
                  <c:v>14.600000000000001</c:v>
                </c:pt>
                <c:pt idx="29">
                  <c:v>15.800000000000004</c:v>
                </c:pt>
                <c:pt idx="30">
                  <c:v>14.43333333333333</c:v>
                </c:pt>
                <c:pt idx="31">
                  <c:v>16.466666666666676</c:v>
                </c:pt>
                <c:pt idx="32">
                  <c:v>15.366666666666667</c:v>
                </c:pt>
                <c:pt idx="33">
                  <c:v>13.366666666666667</c:v>
                </c:pt>
                <c:pt idx="34">
                  <c:v>0.46666666666665435</c:v>
                </c:pt>
                <c:pt idx="35">
                  <c:v>-11.466666666666669</c:v>
                </c:pt>
                <c:pt idx="36">
                  <c:v>-15.266666666666659</c:v>
                </c:pt>
                <c:pt idx="37">
                  <c:v>-7.9666666666666686</c:v>
                </c:pt>
                <c:pt idx="38">
                  <c:v>1</c:v>
                </c:pt>
                <c:pt idx="39">
                  <c:v>2.3333333333333357</c:v>
                </c:pt>
                <c:pt idx="40">
                  <c:v>1.4000000000000057</c:v>
                </c:pt>
                <c:pt idx="41">
                  <c:v>-0.1666666666666643</c:v>
                </c:pt>
                <c:pt idx="42">
                  <c:v>0.46666666666666856</c:v>
                </c:pt>
                <c:pt idx="43">
                  <c:v>-0.6666666666666643</c:v>
                </c:pt>
                <c:pt idx="44">
                  <c:v>-0.20000000000000284</c:v>
                </c:pt>
                <c:pt idx="45">
                  <c:v>-3.3333333333317228E-2</c:v>
                </c:pt>
                <c:pt idx="46">
                  <c:v>1.1333333333333258</c:v>
                </c:pt>
                <c:pt idx="47">
                  <c:v>1.2333333333333272</c:v>
                </c:pt>
                <c:pt idx="48">
                  <c:v>2.6333333333333329</c:v>
                </c:pt>
                <c:pt idx="49">
                  <c:v>3.5</c:v>
                </c:pt>
                <c:pt idx="50">
                  <c:v>4.5</c:v>
                </c:pt>
                <c:pt idx="51">
                  <c:v>2.2999999999999972</c:v>
                </c:pt>
                <c:pt idx="52">
                  <c:v>3.2333333333333414</c:v>
                </c:pt>
                <c:pt idx="53">
                  <c:v>4.7333333333333272</c:v>
                </c:pt>
                <c:pt idx="54">
                  <c:v>7.7999999999999972</c:v>
                </c:pt>
                <c:pt idx="55">
                  <c:v>8.8000000000000043</c:v>
                </c:pt>
                <c:pt idx="56">
                  <c:v>7.7333333333333414</c:v>
                </c:pt>
                <c:pt idx="57">
                  <c:v>9.5999999999999943</c:v>
                </c:pt>
                <c:pt idx="58">
                  <c:v>10.466666666666661</c:v>
                </c:pt>
                <c:pt idx="59">
                  <c:v>12.066666666666677</c:v>
                </c:pt>
                <c:pt idx="60">
                  <c:v>9.8000000000000043</c:v>
                </c:pt>
                <c:pt idx="61">
                  <c:v>8.9333333333333371</c:v>
                </c:pt>
                <c:pt idx="62">
                  <c:v>10.266666666666659</c:v>
                </c:pt>
                <c:pt idx="63">
                  <c:v>13.233333333333327</c:v>
                </c:pt>
                <c:pt idx="64">
                  <c:v>15</c:v>
                </c:pt>
                <c:pt idx="65">
                  <c:v>15.600000000000001</c:v>
                </c:pt>
                <c:pt idx="66">
                  <c:v>14.5</c:v>
                </c:pt>
                <c:pt idx="67">
                  <c:v>11.566666666666663</c:v>
                </c:pt>
                <c:pt idx="68">
                  <c:v>10.033333333333331</c:v>
                </c:pt>
                <c:pt idx="69">
                  <c:v>9.7000000000000028</c:v>
                </c:pt>
                <c:pt idx="70">
                  <c:v>10.666666666666664</c:v>
                </c:pt>
                <c:pt idx="71">
                  <c:v>8.9000000000000057</c:v>
                </c:pt>
                <c:pt idx="72">
                  <c:v>9.4333333333333371</c:v>
                </c:pt>
                <c:pt idx="73">
                  <c:v>10.933333333333323</c:v>
                </c:pt>
                <c:pt idx="74">
                  <c:v>12.433333333333337</c:v>
                </c:pt>
                <c:pt idx="75">
                  <c:v>11.533333333333339</c:v>
                </c:pt>
                <c:pt idx="76">
                  <c:v>8.8333333333333286</c:v>
                </c:pt>
                <c:pt idx="77">
                  <c:v>7.3333333333333286</c:v>
                </c:pt>
                <c:pt idx="78">
                  <c:v>5.2000000000000028</c:v>
                </c:pt>
                <c:pt idx="79">
                  <c:v>4.3000000000000043</c:v>
                </c:pt>
                <c:pt idx="80">
                  <c:v>4.0333333333333385</c:v>
                </c:pt>
                <c:pt idx="81">
                  <c:v>5.43333333333333</c:v>
                </c:pt>
                <c:pt idx="82">
                  <c:v>7.8999999999999915</c:v>
                </c:pt>
                <c:pt idx="83">
                  <c:v>9.5999999999999943</c:v>
                </c:pt>
                <c:pt idx="84">
                  <c:v>9.4333333333333371</c:v>
                </c:pt>
                <c:pt idx="85">
                  <c:v>8.4999999999999858</c:v>
                </c:pt>
                <c:pt idx="86">
                  <c:v>6.9000000000000057</c:v>
                </c:pt>
                <c:pt idx="87">
                  <c:v>4.3666666666666742</c:v>
                </c:pt>
                <c:pt idx="88">
                  <c:v>3.3666666666666742</c:v>
                </c:pt>
                <c:pt idx="89">
                  <c:v>3.3999999999999986</c:v>
                </c:pt>
                <c:pt idx="90">
                  <c:v>3.8999999999999986</c:v>
                </c:pt>
                <c:pt idx="91">
                  <c:v>3.63333333333334</c:v>
                </c:pt>
                <c:pt idx="92">
                  <c:v>2.5333333333333385</c:v>
                </c:pt>
                <c:pt idx="93">
                  <c:v>2.6333333333333329</c:v>
                </c:pt>
                <c:pt idx="94">
                  <c:v>2</c:v>
                </c:pt>
                <c:pt idx="95">
                  <c:v>2.2666666666666728</c:v>
                </c:pt>
                <c:pt idx="96">
                  <c:v>2.3999999999999986</c:v>
                </c:pt>
                <c:pt idx="97">
                  <c:v>3.2000000000000028</c:v>
                </c:pt>
                <c:pt idx="98">
                  <c:v>3.5333333333333385</c:v>
                </c:pt>
                <c:pt idx="99">
                  <c:v>5.9666666666666615</c:v>
                </c:pt>
                <c:pt idx="100">
                  <c:v>7.7333333333333272</c:v>
                </c:pt>
                <c:pt idx="101">
                  <c:v>8.7333333333333414</c:v>
                </c:pt>
                <c:pt idx="102">
                  <c:v>8.1000000000000014</c:v>
                </c:pt>
                <c:pt idx="103">
                  <c:v>8.0333333333333243</c:v>
                </c:pt>
                <c:pt idx="104">
                  <c:v>8.2000000000000028</c:v>
                </c:pt>
                <c:pt idx="105">
                  <c:v>7.1000000000000014</c:v>
                </c:pt>
                <c:pt idx="106">
                  <c:v>5.6666666666666714</c:v>
                </c:pt>
                <c:pt idx="107">
                  <c:v>4.5</c:v>
                </c:pt>
                <c:pt idx="108">
                  <c:v>5.0666666666666629</c:v>
                </c:pt>
                <c:pt idx="109">
                  <c:v>6.0666666666666629</c:v>
                </c:pt>
                <c:pt idx="110">
                  <c:v>8.2666666666666657</c:v>
                </c:pt>
                <c:pt idx="111">
                  <c:v>10.099999999999994</c:v>
                </c:pt>
                <c:pt idx="112">
                  <c:v>9.3333333333333357</c:v>
                </c:pt>
                <c:pt idx="113">
                  <c:v>7.4333333333333371</c:v>
                </c:pt>
                <c:pt idx="114">
                  <c:v>7.2666666666666657</c:v>
                </c:pt>
                <c:pt idx="115">
                  <c:v>8.7666666666666586</c:v>
                </c:pt>
                <c:pt idx="116">
                  <c:v>10.033333333333331</c:v>
                </c:pt>
                <c:pt idx="117">
                  <c:v>7.3333333333333357</c:v>
                </c:pt>
                <c:pt idx="118">
                  <c:v>5.1000000000000014</c:v>
                </c:pt>
                <c:pt idx="119">
                  <c:v>4.43333333333333</c:v>
                </c:pt>
                <c:pt idx="120">
                  <c:v>4.5666666666666629</c:v>
                </c:pt>
                <c:pt idx="121">
                  <c:v>6.36666666666666</c:v>
                </c:pt>
                <c:pt idx="122">
                  <c:v>5.5999999999999943</c:v>
                </c:pt>
                <c:pt idx="123">
                  <c:v>4.6999999999999957</c:v>
                </c:pt>
                <c:pt idx="124">
                  <c:v>1.7000000000000028</c:v>
                </c:pt>
                <c:pt idx="125">
                  <c:v>0.76666666666667282</c:v>
                </c:pt>
                <c:pt idx="126">
                  <c:v>1.3666666666666529</c:v>
                </c:pt>
                <c:pt idx="127">
                  <c:v>-0.90000000000000568</c:v>
                </c:pt>
                <c:pt idx="128">
                  <c:v>-1.9666666666666615</c:v>
                </c:pt>
                <c:pt idx="129">
                  <c:v>-1.1666666666666714</c:v>
                </c:pt>
                <c:pt idx="130">
                  <c:v>4.8333333333333286</c:v>
                </c:pt>
                <c:pt idx="131">
                  <c:v>8.5</c:v>
                </c:pt>
                <c:pt idx="132">
                  <c:v>9.56666666666667</c:v>
                </c:pt>
                <c:pt idx="133">
                  <c:v>8.86666666666666</c:v>
                </c:pt>
                <c:pt idx="134">
                  <c:v>9.1333333333333471</c:v>
                </c:pt>
                <c:pt idx="135">
                  <c:v>9.8666666666666671</c:v>
                </c:pt>
                <c:pt idx="136">
                  <c:v>10.20000000000001</c:v>
                </c:pt>
                <c:pt idx="137">
                  <c:v>7.9666666666666686</c:v>
                </c:pt>
                <c:pt idx="138">
                  <c:v>3.93333333333333</c:v>
                </c:pt>
                <c:pt idx="139">
                  <c:v>0.29999999999999005</c:v>
                </c:pt>
                <c:pt idx="140">
                  <c:v>2.43333333333333</c:v>
                </c:pt>
                <c:pt idx="141">
                  <c:v>3.9666666666666686</c:v>
                </c:pt>
                <c:pt idx="142">
                  <c:v>5.8666666666666671</c:v>
                </c:pt>
                <c:pt idx="143">
                  <c:v>5.9333333333333371</c:v>
                </c:pt>
                <c:pt idx="144">
                  <c:v>9.3000000000000043</c:v>
                </c:pt>
                <c:pt idx="145">
                  <c:v>13.333333333333343</c:v>
                </c:pt>
                <c:pt idx="146">
                  <c:v>14.833333333333336</c:v>
                </c:pt>
                <c:pt idx="147">
                  <c:v>13.799999999999997</c:v>
                </c:pt>
                <c:pt idx="148">
                  <c:v>9.8333333333333215</c:v>
                </c:pt>
                <c:pt idx="149">
                  <c:v>5.5</c:v>
                </c:pt>
                <c:pt idx="150">
                  <c:v>0.69999999999999574</c:v>
                </c:pt>
                <c:pt idx="151">
                  <c:v>-0.53333333333333854</c:v>
                </c:pt>
                <c:pt idx="152">
                  <c:v>0.53333333333333854</c:v>
                </c:pt>
                <c:pt idx="153">
                  <c:v>5.8000000000000114</c:v>
                </c:pt>
                <c:pt idx="154">
                  <c:v>9.9000000000000199</c:v>
                </c:pt>
                <c:pt idx="155">
                  <c:v>12.966666666666669</c:v>
                </c:pt>
                <c:pt idx="156">
                  <c:v>10.300000000000004</c:v>
                </c:pt>
                <c:pt idx="157">
                  <c:v>8.3000000000000114</c:v>
                </c:pt>
                <c:pt idx="158">
                  <c:v>8.13333333333334</c:v>
                </c:pt>
                <c:pt idx="159">
                  <c:v>13.699999999999989</c:v>
                </c:pt>
                <c:pt idx="160">
                  <c:v>18.93333333333333</c:v>
                </c:pt>
                <c:pt idx="161">
                  <c:v>16.399999999999999</c:v>
                </c:pt>
                <c:pt idx="162">
                  <c:v>17.433333333333337</c:v>
                </c:pt>
                <c:pt idx="163">
                  <c:v>18.199999999999996</c:v>
                </c:pt>
                <c:pt idx="164">
                  <c:v>23.666666666666671</c:v>
                </c:pt>
                <c:pt idx="165">
                  <c:v>21.133333333333326</c:v>
                </c:pt>
                <c:pt idx="166">
                  <c:v>18.133333333333326</c:v>
                </c:pt>
                <c:pt idx="167">
                  <c:v>13.966666666666669</c:v>
                </c:pt>
                <c:pt idx="168">
                  <c:v>11.100000000000001</c:v>
                </c:pt>
                <c:pt idx="169">
                  <c:v>3.93333333333333</c:v>
                </c:pt>
                <c:pt idx="170">
                  <c:v>-1.7999999999999972</c:v>
                </c:pt>
                <c:pt idx="171">
                  <c:v>-8.4333333333333407</c:v>
                </c:pt>
                <c:pt idx="172">
                  <c:v>-8.2666666666666586</c:v>
                </c:pt>
                <c:pt idx="173">
                  <c:v>-9.4000000000000021</c:v>
                </c:pt>
                <c:pt idx="174">
                  <c:v>-4.8333333333333357</c:v>
                </c:pt>
                <c:pt idx="175">
                  <c:v>-3.3666666666666742</c:v>
                </c:pt>
                <c:pt idx="176">
                  <c:v>1.9000000000000057</c:v>
                </c:pt>
                <c:pt idx="177">
                  <c:v>1.7666666666666728</c:v>
                </c:pt>
                <c:pt idx="178">
                  <c:v>2.1000000000000014</c:v>
                </c:pt>
                <c:pt idx="179">
                  <c:v>-0.29999999999999005</c:v>
                </c:pt>
                <c:pt idx="180">
                  <c:v>0.73333333333334139</c:v>
                </c:pt>
                <c:pt idx="181">
                  <c:v>1.9666666666666686</c:v>
                </c:pt>
                <c:pt idx="182">
                  <c:v>2.0666666666666629</c:v>
                </c:pt>
                <c:pt idx="183">
                  <c:v>2.8666666666666742</c:v>
                </c:pt>
                <c:pt idx="184">
                  <c:v>3.6000000000000085</c:v>
                </c:pt>
                <c:pt idx="185">
                  <c:v>5.9333333333333371</c:v>
                </c:pt>
                <c:pt idx="186">
                  <c:v>8.8999999999999915</c:v>
                </c:pt>
                <c:pt idx="187">
                  <c:v>9.2999999999999901</c:v>
                </c:pt>
                <c:pt idx="188">
                  <c:v>11.133333333333326</c:v>
                </c:pt>
                <c:pt idx="189">
                  <c:v>9.8666666666666671</c:v>
                </c:pt>
                <c:pt idx="190">
                  <c:v>10.333333333333329</c:v>
                </c:pt>
                <c:pt idx="191">
                  <c:v>10.300000000000004</c:v>
                </c:pt>
                <c:pt idx="192">
                  <c:v>9.06666666666667</c:v>
                </c:pt>
                <c:pt idx="193">
                  <c:v>9.1666666666666714</c:v>
                </c:pt>
                <c:pt idx="194">
                  <c:v>10.63333333333334</c:v>
                </c:pt>
                <c:pt idx="195">
                  <c:v>9.5333333333333314</c:v>
                </c:pt>
                <c:pt idx="196">
                  <c:v>7.3999999999999986</c:v>
                </c:pt>
                <c:pt idx="197">
                  <c:v>4.5999999999999943</c:v>
                </c:pt>
                <c:pt idx="198">
                  <c:v>5.8999999999999915</c:v>
                </c:pt>
                <c:pt idx="199">
                  <c:v>6.2333333333333272</c:v>
                </c:pt>
                <c:pt idx="200">
                  <c:v>6.6333333333333258</c:v>
                </c:pt>
                <c:pt idx="201">
                  <c:v>6.5333333333333314</c:v>
                </c:pt>
                <c:pt idx="202">
                  <c:v>7.2333333333333272</c:v>
                </c:pt>
                <c:pt idx="203">
                  <c:v>6.0333333333333456</c:v>
                </c:pt>
                <c:pt idx="204">
                  <c:v>5.8666666666666671</c:v>
                </c:pt>
                <c:pt idx="205">
                  <c:v>6.7333333333333343</c:v>
                </c:pt>
                <c:pt idx="206">
                  <c:v>9.1333333333333329</c:v>
                </c:pt>
                <c:pt idx="207">
                  <c:v>11.333333333333336</c:v>
                </c:pt>
                <c:pt idx="208">
                  <c:v>13.066666666666663</c:v>
                </c:pt>
                <c:pt idx="209">
                  <c:v>14.233333333333341</c:v>
                </c:pt>
                <c:pt idx="210">
                  <c:v>13.5</c:v>
                </c:pt>
                <c:pt idx="211">
                  <c:v>12.366666666666667</c:v>
                </c:pt>
                <c:pt idx="212">
                  <c:v>11.29999999999999</c:v>
                </c:pt>
                <c:pt idx="213">
                  <c:v>10.066666666666663</c:v>
                </c:pt>
                <c:pt idx="214">
                  <c:v>7.5666666666666629</c:v>
                </c:pt>
                <c:pt idx="215">
                  <c:v>5.2999999999999972</c:v>
                </c:pt>
                <c:pt idx="216">
                  <c:v>3.6333333333333258</c:v>
                </c:pt>
                <c:pt idx="217">
                  <c:v>4.1666666666666643</c:v>
                </c:pt>
                <c:pt idx="218">
                  <c:v>4</c:v>
                </c:pt>
                <c:pt idx="219">
                  <c:v>7.5999999999999943</c:v>
                </c:pt>
                <c:pt idx="220">
                  <c:v>9.43333333333333</c:v>
                </c:pt>
                <c:pt idx="221">
                  <c:v>11</c:v>
                </c:pt>
                <c:pt idx="222">
                  <c:v>8.5333333333333314</c:v>
                </c:pt>
                <c:pt idx="223">
                  <c:v>8.3999999999999986</c:v>
                </c:pt>
                <c:pt idx="224">
                  <c:v>9.3666666666666742</c:v>
                </c:pt>
                <c:pt idx="225">
                  <c:v>10.533333333333339</c:v>
                </c:pt>
                <c:pt idx="226">
                  <c:v>12.433333333333337</c:v>
                </c:pt>
                <c:pt idx="227">
                  <c:v>15.733333333333334</c:v>
                </c:pt>
                <c:pt idx="228">
                  <c:v>18.066666666666656</c:v>
                </c:pt>
                <c:pt idx="229">
                  <c:v>18.666666666666664</c:v>
                </c:pt>
                <c:pt idx="230">
                  <c:v>18.93333333333333</c:v>
                </c:pt>
                <c:pt idx="231">
                  <c:v>21.866666666666653</c:v>
                </c:pt>
                <c:pt idx="232">
                  <c:v>22.499999999999993</c:v>
                </c:pt>
                <c:pt idx="233">
                  <c:v>21.200000000000003</c:v>
                </c:pt>
                <c:pt idx="234">
                  <c:v>18.533333333333324</c:v>
                </c:pt>
                <c:pt idx="235">
                  <c:v>18.06666666666667</c:v>
                </c:pt>
                <c:pt idx="236">
                  <c:v>15.29999999999999</c:v>
                </c:pt>
                <c:pt idx="237">
                  <c:v>13.36666666666666</c:v>
                </c:pt>
                <c:pt idx="238">
                  <c:v>9.9333333333333371</c:v>
                </c:pt>
                <c:pt idx="239">
                  <c:v>7.7999999999999972</c:v>
                </c:pt>
                <c:pt idx="240">
                  <c:v>5.5666666666666629</c:v>
                </c:pt>
                <c:pt idx="241">
                  <c:v>5.9666666666666686</c:v>
                </c:pt>
                <c:pt idx="242">
                  <c:v>9.2666666666666728</c:v>
                </c:pt>
                <c:pt idx="243">
                  <c:v>12.13333333333334</c:v>
                </c:pt>
                <c:pt idx="244">
                  <c:v>11.433333333333337</c:v>
                </c:pt>
                <c:pt idx="245">
                  <c:v>10.133333333333326</c:v>
                </c:pt>
                <c:pt idx="246">
                  <c:v>8.6666666666666714</c:v>
                </c:pt>
                <c:pt idx="247">
                  <c:v>9.6000000000000014</c:v>
                </c:pt>
                <c:pt idx="248">
                  <c:v>9.1000000000000014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783-4F59-A6C8-3EE8701644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1448600"/>
        <c:axId val="1311454504"/>
      </c:lineChart>
      <c:dateAx>
        <c:axId val="1220229480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220230136"/>
        <c:crosses val="autoZero"/>
        <c:auto val="1"/>
        <c:lblOffset val="100"/>
        <c:baseTimeUnit val="months"/>
        <c:majorUnit val="12"/>
        <c:majorTimeUnit val="months"/>
      </c:dateAx>
      <c:valAx>
        <c:axId val="1220230136"/>
        <c:scaling>
          <c:orientation val="minMax"/>
          <c:min val="-0.3000000000000000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220229480"/>
        <c:crosses val="autoZero"/>
        <c:crossBetween val="between"/>
      </c:valAx>
      <c:valAx>
        <c:axId val="13114545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311448600"/>
        <c:crosses val="max"/>
        <c:crossBetween val="between"/>
      </c:valAx>
      <c:dateAx>
        <c:axId val="1311448600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131145450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4630239499303252E-2"/>
          <c:y val="0.92471404257876622"/>
          <c:w val="0.9630498912681843"/>
          <c:h val="7.3281910626297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86493627978069E-2"/>
          <c:y val="0.10443421818271224"/>
          <c:w val="0.89096923203031952"/>
          <c:h val="0.76454988512529687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Lbls>
            <c:dLbl>
              <c:idx val="32"/>
              <c:layout>
                <c:manualLayout>
                  <c:x val="-4.1666666666666664E-2"/>
                  <c:y val="3.7037037037037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D35-438A-9982-F9E6770B9457}"/>
                </c:ext>
              </c:extLst>
            </c:dLbl>
            <c:dLbl>
              <c:idx val="57"/>
              <c:layout>
                <c:manualLayout>
                  <c:x val="-2.7777777777777779E-3"/>
                  <c:y val="6.4814814814814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35-438A-9982-F9E6770B9457}"/>
                </c:ext>
              </c:extLst>
            </c:dLbl>
            <c:dLbl>
              <c:idx val="69"/>
              <c:layout>
                <c:manualLayout>
                  <c:x val="-4.4090630740967543E-2"/>
                  <c:y val="4.3368273819768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35-438A-9982-F9E6770B9457}"/>
                </c:ext>
              </c:extLst>
            </c:dLbl>
            <c:dLbl>
              <c:idx val="76"/>
              <c:layout>
                <c:manualLayout>
                  <c:x val="0"/>
                  <c:y val="3.1803400801163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DD-427B-8165-2BD808B95A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lv-LV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Registered_unemployment!$DR$1:$GP$1</c:f>
              <c:strCache>
                <c:ptCount val="73"/>
                <c:pt idx="0">
                  <c:v>2017'I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  <c:pt idx="6">
                  <c:v>VII</c:v>
                </c:pt>
                <c:pt idx="7">
                  <c:v>VIII</c:v>
                </c:pt>
                <c:pt idx="8">
                  <c:v>IX</c:v>
                </c:pt>
                <c:pt idx="9">
                  <c:v>X</c:v>
                </c:pt>
                <c:pt idx="10">
                  <c:v>XI</c:v>
                </c:pt>
                <c:pt idx="11">
                  <c:v>XII</c:v>
                </c:pt>
                <c:pt idx="12">
                  <c:v>2018'I</c:v>
                </c:pt>
                <c:pt idx="13">
                  <c:v>II</c:v>
                </c:pt>
                <c:pt idx="14">
                  <c:v>III</c:v>
                </c:pt>
                <c:pt idx="15">
                  <c:v>IV</c:v>
                </c:pt>
                <c:pt idx="16">
                  <c:v>V</c:v>
                </c:pt>
                <c:pt idx="17">
                  <c:v>VI</c:v>
                </c:pt>
                <c:pt idx="18">
                  <c:v>VII</c:v>
                </c:pt>
                <c:pt idx="19">
                  <c:v>VIII</c:v>
                </c:pt>
                <c:pt idx="20">
                  <c:v>IX</c:v>
                </c:pt>
                <c:pt idx="21">
                  <c:v>X</c:v>
                </c:pt>
                <c:pt idx="22">
                  <c:v>XI</c:v>
                </c:pt>
                <c:pt idx="23">
                  <c:v>XII</c:v>
                </c:pt>
                <c:pt idx="24">
                  <c:v>2019'I</c:v>
                </c:pt>
                <c:pt idx="25">
                  <c:v>II</c:v>
                </c:pt>
                <c:pt idx="26">
                  <c:v>III</c:v>
                </c:pt>
                <c:pt idx="27">
                  <c:v>IV</c:v>
                </c:pt>
                <c:pt idx="28">
                  <c:v>V</c:v>
                </c:pt>
                <c:pt idx="29">
                  <c:v>VI</c:v>
                </c:pt>
                <c:pt idx="30">
                  <c:v>VII</c:v>
                </c:pt>
                <c:pt idx="31">
                  <c:v>VIII</c:v>
                </c:pt>
                <c:pt idx="32">
                  <c:v>IX</c:v>
                </c:pt>
                <c:pt idx="33">
                  <c:v>X</c:v>
                </c:pt>
                <c:pt idx="34">
                  <c:v>XI</c:v>
                </c:pt>
                <c:pt idx="35">
                  <c:v>XII</c:v>
                </c:pt>
                <c:pt idx="36">
                  <c:v>2020'I</c:v>
                </c:pt>
                <c:pt idx="37">
                  <c:v>II</c:v>
                </c:pt>
                <c:pt idx="38">
                  <c:v>III</c:v>
                </c:pt>
                <c:pt idx="39">
                  <c:v>IV</c:v>
                </c:pt>
                <c:pt idx="40">
                  <c:v>V</c:v>
                </c:pt>
                <c:pt idx="41">
                  <c:v>VI</c:v>
                </c:pt>
                <c:pt idx="42">
                  <c:v>VII</c:v>
                </c:pt>
                <c:pt idx="43">
                  <c:v>VIII</c:v>
                </c:pt>
                <c:pt idx="44">
                  <c:v>IX</c:v>
                </c:pt>
                <c:pt idx="45">
                  <c:v>X</c:v>
                </c:pt>
                <c:pt idx="46">
                  <c:v>XI</c:v>
                </c:pt>
                <c:pt idx="47">
                  <c:v>XII</c:v>
                </c:pt>
                <c:pt idx="48">
                  <c:v>2021'I</c:v>
                </c:pt>
                <c:pt idx="49">
                  <c:v>II</c:v>
                </c:pt>
                <c:pt idx="50">
                  <c:v>III</c:v>
                </c:pt>
                <c:pt idx="51">
                  <c:v>IV</c:v>
                </c:pt>
                <c:pt idx="52">
                  <c:v>V</c:v>
                </c:pt>
                <c:pt idx="53">
                  <c:v>VI</c:v>
                </c:pt>
                <c:pt idx="54">
                  <c:v>VII</c:v>
                </c:pt>
                <c:pt idx="55">
                  <c:v>VIII</c:v>
                </c:pt>
                <c:pt idx="56">
                  <c:v>IX</c:v>
                </c:pt>
                <c:pt idx="57">
                  <c:v>X</c:v>
                </c:pt>
                <c:pt idx="58">
                  <c:v>XI</c:v>
                </c:pt>
                <c:pt idx="59">
                  <c:v>XII</c:v>
                </c:pt>
                <c:pt idx="60">
                  <c:v>2022'I</c:v>
                </c:pt>
                <c:pt idx="61">
                  <c:v>II</c:v>
                </c:pt>
                <c:pt idx="62">
                  <c:v>III</c:v>
                </c:pt>
                <c:pt idx="63">
                  <c:v>IV</c:v>
                </c:pt>
                <c:pt idx="64">
                  <c:v>V</c:v>
                </c:pt>
                <c:pt idx="65">
                  <c:v>VI</c:v>
                </c:pt>
                <c:pt idx="66">
                  <c:v>VII</c:v>
                </c:pt>
                <c:pt idx="67">
                  <c:v>VIII</c:v>
                </c:pt>
                <c:pt idx="68">
                  <c:v>IX</c:v>
                </c:pt>
                <c:pt idx="69">
                  <c:v>X</c:v>
                </c:pt>
                <c:pt idx="70">
                  <c:v>XI</c:v>
                </c:pt>
                <c:pt idx="71">
                  <c:v>XII</c:v>
                </c:pt>
                <c:pt idx="72">
                  <c:v>2023'I</c:v>
                </c:pt>
              </c:strCache>
            </c:strRef>
          </c:cat>
          <c:val>
            <c:numRef>
              <c:f>Registered_unemployment!$DR$2:$GP$2</c:f>
              <c:numCache>
                <c:formatCode>0.0</c:formatCode>
                <c:ptCount val="77"/>
                <c:pt idx="0">
                  <c:v>8.5</c:v>
                </c:pt>
                <c:pt idx="1">
                  <c:v>8.4</c:v>
                </c:pt>
                <c:pt idx="2">
                  <c:v>8.3000000000000007</c:v>
                </c:pt>
                <c:pt idx="3">
                  <c:v>7.8</c:v>
                </c:pt>
                <c:pt idx="4">
                  <c:v>7.4</c:v>
                </c:pt>
                <c:pt idx="5">
                  <c:v>7.2</c:v>
                </c:pt>
                <c:pt idx="6">
                  <c:v>7.1</c:v>
                </c:pt>
                <c:pt idx="7">
                  <c:v>6.9</c:v>
                </c:pt>
                <c:pt idx="8">
                  <c:v>6.6</c:v>
                </c:pt>
                <c:pt idx="9">
                  <c:v>6.6</c:v>
                </c:pt>
                <c:pt idx="10">
                  <c:v>6.7</c:v>
                </c:pt>
                <c:pt idx="11">
                  <c:v>6.8</c:v>
                </c:pt>
                <c:pt idx="12">
                  <c:v>7</c:v>
                </c:pt>
                <c:pt idx="13">
                  <c:v>7.1</c:v>
                </c:pt>
                <c:pt idx="14">
                  <c:v>7</c:v>
                </c:pt>
                <c:pt idx="15">
                  <c:v>6.7</c:v>
                </c:pt>
                <c:pt idx="16">
                  <c:v>6.4</c:v>
                </c:pt>
                <c:pt idx="17">
                  <c:v>6.4</c:v>
                </c:pt>
                <c:pt idx="18">
                  <c:v>6.4</c:v>
                </c:pt>
                <c:pt idx="19">
                  <c:v>6.3</c:v>
                </c:pt>
                <c:pt idx="20">
                  <c:v>6.1</c:v>
                </c:pt>
                <c:pt idx="21">
                  <c:v>6.2</c:v>
                </c:pt>
                <c:pt idx="22">
                  <c:v>6.2</c:v>
                </c:pt>
                <c:pt idx="23">
                  <c:v>6.4</c:v>
                </c:pt>
                <c:pt idx="24">
                  <c:v>6.7</c:v>
                </c:pt>
                <c:pt idx="25">
                  <c:v>6.7</c:v>
                </c:pt>
                <c:pt idx="26">
                  <c:v>6.6</c:v>
                </c:pt>
                <c:pt idx="27">
                  <c:v>6.3</c:v>
                </c:pt>
                <c:pt idx="28">
                  <c:v>6.1</c:v>
                </c:pt>
                <c:pt idx="29">
                  <c:v>6</c:v>
                </c:pt>
                <c:pt idx="30">
                  <c:v>6</c:v>
                </c:pt>
                <c:pt idx="31" formatCode="General">
                  <c:v>5.9</c:v>
                </c:pt>
                <c:pt idx="32" formatCode="General">
                  <c:v>5.7</c:v>
                </c:pt>
                <c:pt idx="33" formatCode="General">
                  <c:v>5.7</c:v>
                </c:pt>
                <c:pt idx="34" formatCode="General">
                  <c:v>5.8</c:v>
                </c:pt>
                <c:pt idx="35" formatCode="General">
                  <c:v>6.2</c:v>
                </c:pt>
                <c:pt idx="36" formatCode="General">
                  <c:v>6.4</c:v>
                </c:pt>
                <c:pt idx="37" formatCode="General">
                  <c:v>6.3</c:v>
                </c:pt>
                <c:pt idx="38" formatCode="General">
                  <c:v>6.6980290830429032</c:v>
                </c:pt>
                <c:pt idx="39">
                  <c:v>8</c:v>
                </c:pt>
                <c:pt idx="40" formatCode="General">
                  <c:v>8.4</c:v>
                </c:pt>
                <c:pt idx="41" formatCode="General">
                  <c:v>8.6</c:v>
                </c:pt>
                <c:pt idx="42" formatCode="General">
                  <c:v>8.6</c:v>
                </c:pt>
                <c:pt idx="43" formatCode="General">
                  <c:v>8.4</c:v>
                </c:pt>
                <c:pt idx="44" formatCode="General">
                  <c:v>7.7</c:v>
                </c:pt>
                <c:pt idx="45" formatCode="General">
                  <c:v>7.4</c:v>
                </c:pt>
                <c:pt idx="46" formatCode="General">
                  <c:v>7.4</c:v>
                </c:pt>
                <c:pt idx="47">
                  <c:v>7.7</c:v>
                </c:pt>
                <c:pt idx="48">
                  <c:v>8</c:v>
                </c:pt>
                <c:pt idx="49" formatCode="General">
                  <c:v>8.1999999999999993</c:v>
                </c:pt>
                <c:pt idx="50" formatCode="General">
                  <c:v>8.1999999999999993</c:v>
                </c:pt>
                <c:pt idx="51" formatCode="General">
                  <c:v>7.8</c:v>
                </c:pt>
                <c:pt idx="52" formatCode="General">
                  <c:v>7.6</c:v>
                </c:pt>
                <c:pt idx="53" formatCode="General">
                  <c:v>7.4</c:v>
                </c:pt>
                <c:pt idx="54">
                  <c:v>7.1</c:v>
                </c:pt>
                <c:pt idx="55" formatCode="General">
                  <c:v>6.5</c:v>
                </c:pt>
                <c:pt idx="56">
                  <c:v>6</c:v>
                </c:pt>
                <c:pt idx="57">
                  <c:v>6</c:v>
                </c:pt>
                <c:pt idx="58" formatCode="General">
                  <c:v>6.4</c:v>
                </c:pt>
                <c:pt idx="59">
                  <c:v>6.7</c:v>
                </c:pt>
                <c:pt idx="60" formatCode="General">
                  <c:v>6.9</c:v>
                </c:pt>
                <c:pt idx="61">
                  <c:v>6.8</c:v>
                </c:pt>
                <c:pt idx="62">
                  <c:v>6.8</c:v>
                </c:pt>
                <c:pt idx="63">
                  <c:v>6.5</c:v>
                </c:pt>
                <c:pt idx="64">
                  <c:v>6.1</c:v>
                </c:pt>
                <c:pt idx="65">
                  <c:v>5.9</c:v>
                </c:pt>
                <c:pt idx="66">
                  <c:v>6</c:v>
                </c:pt>
                <c:pt idx="67">
                  <c:v>5.8</c:v>
                </c:pt>
                <c:pt idx="68">
                  <c:v>5.7</c:v>
                </c:pt>
                <c:pt idx="69">
                  <c:v>5.7</c:v>
                </c:pt>
                <c:pt idx="70">
                  <c:v>5.9</c:v>
                </c:pt>
                <c:pt idx="71">
                  <c:v>6.1</c:v>
                </c:pt>
                <c:pt idx="72">
                  <c:v>6.3</c:v>
                </c:pt>
                <c:pt idx="73">
                  <c:v>6.3</c:v>
                </c:pt>
                <c:pt idx="74">
                  <c:v>6.1</c:v>
                </c:pt>
                <c:pt idx="75">
                  <c:v>5.7</c:v>
                </c:pt>
                <c:pt idx="76">
                  <c:v>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D35-438A-9982-F9E6770B94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18519232"/>
        <c:axId val="1318515952"/>
      </c:lineChart>
      <c:catAx>
        <c:axId val="1318519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318515952"/>
        <c:crosses val="autoZero"/>
        <c:auto val="1"/>
        <c:lblAlgn val="ctr"/>
        <c:lblOffset val="100"/>
        <c:noMultiLvlLbl val="0"/>
      </c:catAx>
      <c:valAx>
        <c:axId val="1318515952"/>
        <c:scaling>
          <c:orientation val="minMax"/>
          <c:min val="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lv-LV"/>
          </a:p>
        </c:txPr>
        <c:crossAx val="1318519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lv-LV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88118282918003E-2"/>
          <c:y val="0.10621539075156194"/>
          <c:w val="0.90040203703703703"/>
          <c:h val="0.77662720950541497"/>
        </c:manualLayout>
      </c:layout>
      <c:lineChart>
        <c:grouping val="standar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Igaunija</c:v>
                </c:pt>
              </c:strCache>
            </c:strRef>
          </c:tx>
          <c:spPr>
            <a:ln w="28575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strRef>
              <c:f>Sheet3!$C$2:$BG$2</c:f>
              <c:strCache>
                <c:ptCount val="57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  <c:pt idx="40">
                  <c:v>2019</c:v>
                </c:pt>
                <c:pt idx="44">
                  <c:v>2020</c:v>
                </c:pt>
                <c:pt idx="48">
                  <c:v>2021</c:v>
                </c:pt>
                <c:pt idx="52">
                  <c:v>2022</c:v>
                </c:pt>
                <c:pt idx="56">
                  <c:v>2023</c:v>
                </c:pt>
              </c:strCache>
            </c:strRef>
          </c:cat>
          <c:val>
            <c:numRef>
              <c:f>Sheet3!$C$3:$BG$3</c:f>
              <c:numCache>
                <c:formatCode>0.0%</c:formatCode>
                <c:ptCount val="57"/>
                <c:pt idx="0">
                  <c:v>-1.5375011214734724E-2</c:v>
                </c:pt>
                <c:pt idx="1">
                  <c:v>-4.4299762456588843E-2</c:v>
                </c:pt>
                <c:pt idx="2">
                  <c:v>-5.9308578061162964E-2</c:v>
                </c:pt>
                <c:pt idx="3">
                  <c:v>-6.5374511400870028E-2</c:v>
                </c:pt>
                <c:pt idx="4">
                  <c:v>-2.3233305192204456E-2</c:v>
                </c:pt>
                <c:pt idx="5">
                  <c:v>1.1993094794957138E-2</c:v>
                </c:pt>
                <c:pt idx="6">
                  <c:v>8.8540199079352178E-3</c:v>
                </c:pt>
                <c:pt idx="7">
                  <c:v>3.8820985843434519E-2</c:v>
                </c:pt>
                <c:pt idx="8">
                  <c:v>4.4873749872595292E-2</c:v>
                </c:pt>
                <c:pt idx="9">
                  <c:v>4.2056988177728627E-2</c:v>
                </c:pt>
                <c:pt idx="10">
                  <c:v>6.5837332732488596E-2</c:v>
                </c:pt>
                <c:pt idx="11">
                  <c:v>6.2949042678715594E-2</c:v>
                </c:pt>
                <c:pt idx="12">
                  <c:v>6.8682636242017203E-2</c:v>
                </c:pt>
                <c:pt idx="13">
                  <c:v>4.9914242710630274E-2</c:v>
                </c:pt>
                <c:pt idx="14">
                  <c:v>5.7390121777832759E-2</c:v>
                </c:pt>
                <c:pt idx="15">
                  <c:v>5.918048893255512E-2</c:v>
                </c:pt>
                <c:pt idx="16">
                  <c:v>6.3335537814729115E-2</c:v>
                </c:pt>
                <c:pt idx="17">
                  <c:v>8.4669667166749951E-2</c:v>
                </c:pt>
                <c:pt idx="18">
                  <c:v>8.7679913945303944E-2</c:v>
                </c:pt>
                <c:pt idx="19">
                  <c:v>7.6324548480384058E-2</c:v>
                </c:pt>
                <c:pt idx="20">
                  <c:v>7.3090549650707048E-2</c:v>
                </c:pt>
                <c:pt idx="21">
                  <c:v>4.7764435883775214E-2</c:v>
                </c:pt>
                <c:pt idx="22">
                  <c:v>4.9964526046481605E-2</c:v>
                </c:pt>
                <c:pt idx="23">
                  <c:v>5.306755619543968E-2</c:v>
                </c:pt>
                <c:pt idx="24">
                  <c:v>4.4938936038087407E-2</c:v>
                </c:pt>
                <c:pt idx="25">
                  <c:v>5.7604677996597076E-2</c:v>
                </c:pt>
                <c:pt idx="26">
                  <c:v>6.9486250179167319E-2</c:v>
                </c:pt>
                <c:pt idx="27">
                  <c:v>6.3959254017311062E-2</c:v>
                </c:pt>
                <c:pt idx="28">
                  <c:v>8.0723440502367128E-2</c:v>
                </c:pt>
                <c:pt idx="29">
                  <c:v>7.5677025065414405E-2</c:v>
                </c:pt>
                <c:pt idx="30">
                  <c:v>7.0868553814342317E-2</c:v>
                </c:pt>
                <c:pt idx="31">
                  <c:v>6.9172714603731977E-2</c:v>
                </c:pt>
                <c:pt idx="32">
                  <c:v>5.6684874257643569E-2</c:v>
                </c:pt>
                <c:pt idx="33" formatCode="0.00%">
                  <c:v>6.8000000000000005E-2</c:v>
                </c:pt>
                <c:pt idx="34" formatCode="0.00%">
                  <c:v>7.3999999999999996E-2</c:v>
                </c:pt>
                <c:pt idx="35">
                  <c:v>7.5296108291032171E-2</c:v>
                </c:pt>
                <c:pt idx="36">
                  <c:v>7.7189939288811793E-2</c:v>
                </c:pt>
                <c:pt idx="37">
                  <c:v>6.3607085346215841E-2</c:v>
                </c:pt>
                <c:pt idx="38">
                  <c:v>7.4937552039966659E-2</c:v>
                </c:pt>
                <c:pt idx="39">
                  <c:v>8.8906372934697053E-2</c:v>
                </c:pt>
                <c:pt idx="40">
                  <c:v>7.9710144927536142E-2</c:v>
                </c:pt>
                <c:pt idx="41">
                  <c:v>7.4186222558667581E-2</c:v>
                </c:pt>
                <c:pt idx="42">
                  <c:v>8.2106893880712573E-2</c:v>
                </c:pt>
                <c:pt idx="43">
                  <c:v>6.3583815028901647E-2</c:v>
                </c:pt>
                <c:pt idx="44">
                  <c:v>4.6979865771812124E-2</c:v>
                </c:pt>
                <c:pt idx="45">
                  <c:v>9.866102889358741E-3</c:v>
                </c:pt>
                <c:pt idx="46">
                  <c:v>3.1496062992125928E-2</c:v>
                </c:pt>
                <c:pt idx="47">
                  <c:v>2.9211956521739024E-2</c:v>
                </c:pt>
                <c:pt idx="48">
                  <c:v>4.9145299145299193E-2</c:v>
                </c:pt>
                <c:pt idx="49">
                  <c:v>7.3272854152128364E-2</c:v>
                </c:pt>
                <c:pt idx="50">
                  <c:v>7.7723802914642537E-2</c:v>
                </c:pt>
                <c:pt idx="51">
                  <c:v>7.2607260726072598E-2</c:v>
                </c:pt>
                <c:pt idx="52" formatCode="0.00%">
                  <c:v>8.1000000000000003E-2</c:v>
                </c:pt>
                <c:pt idx="53" formatCode="0.00%">
                  <c:v>0.10100000000000001</c:v>
                </c:pt>
                <c:pt idx="54" formatCode="0.00%">
                  <c:v>8.1000000000000003E-2</c:v>
                </c:pt>
                <c:pt idx="55" formatCode="0.00%">
                  <c:v>9.1999999999999998E-2</c:v>
                </c:pt>
                <c:pt idx="56" formatCode="0.00%">
                  <c:v>0.13300000000000001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056-4D51-8C1F-D89F18718ECB}"/>
            </c:ext>
          </c:extLst>
        </c:ser>
        <c:ser>
          <c:idx val="1"/>
          <c:order val="1"/>
          <c:tx>
            <c:strRef>
              <c:f>Sheet3!$B$4</c:f>
              <c:strCache>
                <c:ptCount val="1"/>
                <c:pt idx="0">
                  <c:v>Latvija</c:v>
                </c:pt>
              </c:strCache>
            </c:strRef>
          </c:tx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Sheet3!$C$2:$BG$2</c:f>
              <c:strCache>
                <c:ptCount val="57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  <c:pt idx="40">
                  <c:v>2019</c:v>
                </c:pt>
                <c:pt idx="44">
                  <c:v>2020</c:v>
                </c:pt>
                <c:pt idx="48">
                  <c:v>2021</c:v>
                </c:pt>
                <c:pt idx="52">
                  <c:v>2022</c:v>
                </c:pt>
                <c:pt idx="56">
                  <c:v>2023</c:v>
                </c:pt>
              </c:strCache>
            </c:strRef>
          </c:cat>
          <c:val>
            <c:numRef>
              <c:f>Sheet3!$C$4:$BG$4</c:f>
              <c:numCache>
                <c:formatCode>0.0%</c:formatCode>
                <c:ptCount val="57"/>
                <c:pt idx="0">
                  <c:v>3.7209302325581506E-2</c:v>
                </c:pt>
                <c:pt idx="1">
                  <c:v>-7.3637702503681624E-3</c:v>
                </c:pt>
                <c:pt idx="2">
                  <c:v>-6.3492063492063489E-2</c:v>
                </c:pt>
                <c:pt idx="3">
                  <c:v>-0.1207865168539326</c:v>
                </c:pt>
                <c:pt idx="4">
                  <c:v>-8.2212257100149455E-2</c:v>
                </c:pt>
                <c:pt idx="5">
                  <c:v>-6.2314540059347223E-2</c:v>
                </c:pt>
                <c:pt idx="6">
                  <c:v>-1.8489984591679498E-2</c:v>
                </c:pt>
                <c:pt idx="7">
                  <c:v>3.3546325878594185E-2</c:v>
                </c:pt>
                <c:pt idx="8">
                  <c:v>4.2345276872964188E-2</c:v>
                </c:pt>
                <c:pt idx="9">
                  <c:v>4.2721518987341778E-2</c:v>
                </c:pt>
                <c:pt idx="10">
                  <c:v>4.2386185243328045E-2</c:v>
                </c:pt>
                <c:pt idx="11">
                  <c:v>4.4822256568779029E-2</c:v>
                </c:pt>
                <c:pt idx="12">
                  <c:v>3.5937499999999956E-2</c:v>
                </c:pt>
                <c:pt idx="13">
                  <c:v>3.793626707132014E-2</c:v>
                </c:pt>
                <c:pt idx="14">
                  <c:v>3.4638554216867457E-2</c:v>
                </c:pt>
                <c:pt idx="15">
                  <c:v>3.994082840236679E-2</c:v>
                </c:pt>
                <c:pt idx="16">
                  <c:v>3.9215686274509887E-2</c:v>
                </c:pt>
                <c:pt idx="17">
                  <c:v>4.6783625730994149E-2</c:v>
                </c:pt>
                <c:pt idx="18">
                  <c:v>5.09461426491995E-2</c:v>
                </c:pt>
                <c:pt idx="19">
                  <c:v>4.8364153627311612E-2</c:v>
                </c:pt>
                <c:pt idx="20">
                  <c:v>7.4020319303338189E-2</c:v>
                </c:pt>
                <c:pt idx="21">
                  <c:v>6.4245810055865826E-2</c:v>
                </c:pt>
                <c:pt idx="22">
                  <c:v>6.9252077562326875E-2</c:v>
                </c:pt>
                <c:pt idx="23">
                  <c:v>6.6485753052917262E-2</c:v>
                </c:pt>
                <c:pt idx="24">
                  <c:v>6.2162162162162193E-2</c:v>
                </c:pt>
                <c:pt idx="25">
                  <c:v>6.4304461942257252E-2</c:v>
                </c:pt>
                <c:pt idx="26">
                  <c:v>7.383419689119175E-2</c:v>
                </c:pt>
                <c:pt idx="27">
                  <c:v>7.3791348600508844E-2</c:v>
                </c:pt>
                <c:pt idx="28">
                  <c:v>5.2162849872773531E-2</c:v>
                </c:pt>
                <c:pt idx="29">
                  <c:v>5.1787916152897573E-2</c:v>
                </c:pt>
                <c:pt idx="30">
                  <c:v>3.7394451145958962E-2</c:v>
                </c:pt>
                <c:pt idx="31">
                  <c:v>5.9241706161137442E-2</c:v>
                </c:pt>
                <c:pt idx="32" formatCode="0.00%">
                  <c:v>6.8923821039903244E-2</c:v>
                </c:pt>
                <c:pt idx="33" formatCode="0.00%">
                  <c:v>8.5580304806565088E-2</c:v>
                </c:pt>
                <c:pt idx="34" formatCode="0.00%">
                  <c:v>8.3720930232558111E-2</c:v>
                </c:pt>
                <c:pt idx="35" formatCode="0.00%">
                  <c:v>7.4944071588366912E-2</c:v>
                </c:pt>
                <c:pt idx="36" formatCode="0.00%">
                  <c:v>8.7104072398189958E-2</c:v>
                </c:pt>
                <c:pt idx="37" formatCode="0.00%">
                  <c:v>8.5313174946004322E-2</c:v>
                </c:pt>
                <c:pt idx="38" formatCode="0.00%">
                  <c:v>8.0472103004291862E-2</c:v>
                </c:pt>
                <c:pt idx="39" formatCode="0.00%">
                  <c:v>8.4287200832466214E-2</c:v>
                </c:pt>
                <c:pt idx="40" formatCode="0.00%">
                  <c:v>7.3881373569198772E-2</c:v>
                </c:pt>
                <c:pt idx="41" formatCode="0.00%">
                  <c:v>6.9651741293532243E-2</c:v>
                </c:pt>
                <c:pt idx="42" formatCode="0.00%">
                  <c:v>7.547169811320753E-2</c:v>
                </c:pt>
                <c:pt idx="43" formatCode="0.00%">
                  <c:v>6.909788867562372E-2</c:v>
                </c:pt>
                <c:pt idx="44" formatCode="0.00%">
                  <c:v>6.7829457364340984E-2</c:v>
                </c:pt>
                <c:pt idx="45" formatCode="0.00%">
                  <c:v>4.3720930232558075E-2</c:v>
                </c:pt>
                <c:pt idx="46" formatCode="0.00%">
                  <c:v>7.0175438596491224E-2</c:v>
                </c:pt>
                <c:pt idx="47" formatCode="0.00%">
                  <c:v>6.6427289048474059E-2</c:v>
                </c:pt>
                <c:pt idx="48" formatCode="0.00%">
                  <c:v>0.10072595281306707</c:v>
                </c:pt>
                <c:pt idx="49" formatCode="0.00%">
                  <c:v>0.1203208556149733</c:v>
                </c:pt>
                <c:pt idx="50" formatCode="0.00%">
                  <c:v>0.12338222605694571</c:v>
                </c:pt>
                <c:pt idx="51" formatCode="0.00%">
                  <c:v>9.6801346801346888E-2</c:v>
                </c:pt>
                <c:pt idx="52" formatCode="0.00%">
                  <c:v>6.9000000000000006E-2</c:v>
                </c:pt>
                <c:pt idx="53" formatCode="0.00%">
                  <c:v>8.3000000000000004E-2</c:v>
                </c:pt>
                <c:pt idx="54" formatCode="0.00%">
                  <c:v>6.3E-2</c:v>
                </c:pt>
                <c:pt idx="55" formatCode="0%">
                  <c:v>0.08</c:v>
                </c:pt>
                <c:pt idx="56" formatCode="0.00%">
                  <c:v>0.12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7056-4D51-8C1F-D89F18718ECB}"/>
            </c:ext>
          </c:extLst>
        </c:ser>
        <c:ser>
          <c:idx val="2"/>
          <c:order val="2"/>
          <c:tx>
            <c:strRef>
              <c:f>Sheet3!$B$5</c:f>
              <c:strCache>
                <c:ptCount val="1"/>
                <c:pt idx="0">
                  <c:v>Lietuva</c:v>
                </c:pt>
              </c:strCache>
            </c:strRef>
          </c:tx>
          <c:spPr>
            <a:ln w="28575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Sheet3!$C$2:$BG$2</c:f>
              <c:strCache>
                <c:ptCount val="57"/>
                <c:pt idx="0">
                  <c:v>2009</c:v>
                </c:pt>
                <c:pt idx="4">
                  <c:v>2010</c:v>
                </c:pt>
                <c:pt idx="8">
                  <c:v>2011</c:v>
                </c:pt>
                <c:pt idx="12">
                  <c:v>2012</c:v>
                </c:pt>
                <c:pt idx="16">
                  <c:v>2013</c:v>
                </c:pt>
                <c:pt idx="20">
                  <c:v>2014</c:v>
                </c:pt>
                <c:pt idx="24">
                  <c:v>2015</c:v>
                </c:pt>
                <c:pt idx="28">
                  <c:v>2016</c:v>
                </c:pt>
                <c:pt idx="32">
                  <c:v>2017</c:v>
                </c:pt>
                <c:pt idx="36">
                  <c:v>2018</c:v>
                </c:pt>
                <c:pt idx="40">
                  <c:v>2019</c:v>
                </c:pt>
                <c:pt idx="44">
                  <c:v>2020</c:v>
                </c:pt>
                <c:pt idx="48">
                  <c:v>2021</c:v>
                </c:pt>
                <c:pt idx="52">
                  <c:v>2022</c:v>
                </c:pt>
                <c:pt idx="56">
                  <c:v>2023</c:v>
                </c:pt>
              </c:strCache>
            </c:strRef>
          </c:cat>
          <c:val>
            <c:numRef>
              <c:f>Sheet3!$C$5:$BG$5</c:f>
              <c:numCache>
                <c:formatCode>0.0%</c:formatCode>
                <c:ptCount val="57"/>
                <c:pt idx="0">
                  <c:v>1.9419033862943413E-2</c:v>
                </c:pt>
                <c:pt idx="1">
                  <c:v>-2.8712565606668572E-2</c:v>
                </c:pt>
                <c:pt idx="2">
                  <c:v>-7.6648310760529803E-2</c:v>
                </c:pt>
                <c:pt idx="3">
                  <c:v>-8.6645824028584228E-2</c:v>
                </c:pt>
                <c:pt idx="4">
                  <c:v>-7.3835012594458571E-2</c:v>
                </c:pt>
                <c:pt idx="5">
                  <c:v>-5.3719008264462964E-2</c:v>
                </c:pt>
                <c:pt idx="6">
                  <c:v>-2.820760799484201E-2</c:v>
                </c:pt>
                <c:pt idx="7">
                  <c:v>1.4669926650365817E-3</c:v>
                </c:pt>
                <c:pt idx="8">
                  <c:v>1.9887812340642519E-2</c:v>
                </c:pt>
                <c:pt idx="9">
                  <c:v>2.5193147463889787E-2</c:v>
                </c:pt>
                <c:pt idx="10">
                  <c:v>1.642063360424606E-2</c:v>
                </c:pt>
                <c:pt idx="11">
                  <c:v>2.5227864583333259E-2</c:v>
                </c:pt>
                <c:pt idx="12">
                  <c:v>3.2000000000000028E-2</c:v>
                </c:pt>
                <c:pt idx="13">
                  <c:v>2.1788990825688082E-2</c:v>
                </c:pt>
                <c:pt idx="14">
                  <c:v>2.6109660574412441E-2</c:v>
                </c:pt>
                <c:pt idx="15">
                  <c:v>2.619463406889988E-2</c:v>
                </c:pt>
                <c:pt idx="16">
                  <c:v>4.4412144702842271E-2</c:v>
                </c:pt>
                <c:pt idx="17">
                  <c:v>4.6176046176046093E-2</c:v>
                </c:pt>
                <c:pt idx="18">
                  <c:v>6.1863867684478491E-2</c:v>
                </c:pt>
                <c:pt idx="19">
                  <c:v>4.8576732673267342E-2</c:v>
                </c:pt>
                <c:pt idx="20">
                  <c:v>3.7111489098500039E-2</c:v>
                </c:pt>
                <c:pt idx="21">
                  <c:v>4.5670498084291022E-2</c:v>
                </c:pt>
                <c:pt idx="22">
                  <c:v>4.3432679347012115E-2</c:v>
                </c:pt>
                <c:pt idx="23">
                  <c:v>5.4145765712599658E-2</c:v>
                </c:pt>
                <c:pt idx="24">
                  <c:v>4.3387505591173214E-2</c:v>
                </c:pt>
                <c:pt idx="25">
                  <c:v>4.6313938150373879E-2</c:v>
                </c:pt>
                <c:pt idx="26">
                  <c:v>5.5116980048801389E-2</c:v>
                </c:pt>
                <c:pt idx="27">
                  <c:v>5.9342197340797709E-2</c:v>
                </c:pt>
                <c:pt idx="28">
                  <c:v>6.8876821949128475E-2</c:v>
                </c:pt>
                <c:pt idx="29">
                  <c:v>8.1243871690712899E-2</c:v>
                </c:pt>
                <c:pt idx="30">
                  <c:v>7.9172901646034521E-2</c:v>
                </c:pt>
                <c:pt idx="31">
                  <c:v>8.7065662571013336E-2</c:v>
                </c:pt>
                <c:pt idx="32">
                  <c:v>9.3048128342245962E-2</c:v>
                </c:pt>
                <c:pt idx="33" formatCode="0.00%">
                  <c:v>8.6999999999999994E-2</c:v>
                </c:pt>
                <c:pt idx="34" formatCode="0.00%">
                  <c:v>7.1999999999999995E-2</c:v>
                </c:pt>
                <c:pt idx="35">
                  <c:v>7.5352455031599375E-2</c:v>
                </c:pt>
                <c:pt idx="36">
                  <c:v>9.4911937377690769E-2</c:v>
                </c:pt>
                <c:pt idx="37">
                  <c:v>0.10445640472088091</c:v>
                </c:pt>
                <c:pt idx="38">
                  <c:v>0.10063573472609222</c:v>
                </c:pt>
                <c:pt idx="39">
                  <c:v>9.6632007233273143E-2</c:v>
                </c:pt>
                <c:pt idx="40">
                  <c:v>9.4E-2</c:v>
                </c:pt>
                <c:pt idx="41">
                  <c:v>7.8E-2</c:v>
                </c:pt>
                <c:pt idx="42">
                  <c:v>9.1999999999999998E-2</c:v>
                </c:pt>
                <c:pt idx="43">
                  <c:v>8.5999999999999993E-2</c:v>
                </c:pt>
                <c:pt idx="44">
                  <c:v>9.3688128613288915E-2</c:v>
                </c:pt>
                <c:pt idx="45">
                  <c:v>8.4949573312645577E-2</c:v>
                </c:pt>
                <c:pt idx="46">
                  <c:v>0.10412871888281729</c:v>
                </c:pt>
                <c:pt idx="47">
                  <c:v>0.12189018106874741</c:v>
                </c:pt>
                <c:pt idx="48" formatCode="0.00%">
                  <c:v>9.8769007965242572E-2</c:v>
                </c:pt>
                <c:pt idx="49">
                  <c:v>0.1200572041473007</c:v>
                </c:pt>
                <c:pt idx="50" formatCode="0.00%">
                  <c:v>9.8501512235358746E-2</c:v>
                </c:pt>
                <c:pt idx="51">
                  <c:v>0.10175829943576953</c:v>
                </c:pt>
                <c:pt idx="52" formatCode="0.00%">
                  <c:v>0.14000000000000001</c:v>
                </c:pt>
                <c:pt idx="53" formatCode="0.00%">
                  <c:v>0.13700000000000001</c:v>
                </c:pt>
                <c:pt idx="54" formatCode="0.00%">
                  <c:v>0.126</c:v>
                </c:pt>
                <c:pt idx="55" formatCode="0.00%">
                  <c:v>0.13200000000000001</c:v>
                </c:pt>
                <c:pt idx="56" formatCode="0.00%">
                  <c:v>0.13300000000000001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7056-4D51-8C1F-D89F18718E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14875008"/>
        <c:axId val="814876544"/>
      </c:lineChart>
      <c:catAx>
        <c:axId val="814875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814876544"/>
        <c:crosses val="autoZero"/>
        <c:auto val="1"/>
        <c:lblAlgn val="ctr"/>
        <c:lblOffset val="100"/>
        <c:tickLblSkip val="8"/>
        <c:tickMarkSkip val="4"/>
        <c:noMultiLvlLbl val="0"/>
      </c:catAx>
      <c:valAx>
        <c:axId val="814876544"/>
        <c:scaling>
          <c:orientation val="minMax"/>
          <c:max val="0.15000000000000002"/>
          <c:min val="-0.15000000000000002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out"/>
        <c:minorTickMark val="none"/>
        <c:tickLblPos val="nextTo"/>
        <c:crossAx val="8148750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1015666060725875"/>
          <c:y val="0.62747890166621245"/>
          <c:w val="0.53055667796577477"/>
          <c:h val="0.14800405775019707"/>
        </c:manualLayout>
      </c:layout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 panose="020B0604020202020204" pitchFamily="34" charset="0"/>
        </a:defRPr>
      </a:pPr>
      <a:endParaRPr lang="lv-LV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25428711415966E-2"/>
          <c:y val="0.10836869358112244"/>
          <c:w val="0.90239569147438148"/>
          <c:h val="0.82253905292334661"/>
        </c:manualLayout>
      </c:layout>
      <c:lineChart>
        <c:grouping val="standard"/>
        <c:varyColors val="0"/>
        <c:ser>
          <c:idx val="0"/>
          <c:order val="0"/>
          <c:tx>
            <c:v>Faktiskajās cenās</c:v>
          </c:tx>
          <c:spPr>
            <a:ln w="28575" cap="rnd">
              <a:solidFill>
                <a:schemeClr val="tx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'Sheet 1'!$GA$29:$JV$29</c:f>
              <c:numCache>
                <c:formatCode>General</c:formatCode>
                <c:ptCount val="100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  <c:pt idx="48">
                  <c:v>2019</c:v>
                </c:pt>
                <c:pt idx="60">
                  <c:v>2020</c:v>
                </c:pt>
                <c:pt idx="72">
                  <c:v>2021</c:v>
                </c:pt>
                <c:pt idx="84">
                  <c:v>2022</c:v>
                </c:pt>
                <c:pt idx="96">
                  <c:v>2023</c:v>
                </c:pt>
              </c:numCache>
            </c:numRef>
          </c:cat>
          <c:val>
            <c:numRef>
              <c:f>'Sheet 1'!$GA$30:$JV$30</c:f>
              <c:numCache>
                <c:formatCode>#\ ##0.##########</c:formatCode>
                <c:ptCount val="100"/>
                <c:pt idx="0">
                  <c:v>95.866666666666674</c:v>
                </c:pt>
                <c:pt idx="1">
                  <c:v>97.399999999999991</c:v>
                </c:pt>
                <c:pt idx="2">
                  <c:v>99.09999999999998</c:v>
                </c:pt>
                <c:pt idx="3">
                  <c:v>99.733333333333348</c:v>
                </c:pt>
                <c:pt idx="4">
                  <c:v>99.733333333333334</c:v>
                </c:pt>
                <c:pt idx="5">
                  <c:v>101.13333333333333</c:v>
                </c:pt>
                <c:pt idx="6">
                  <c:v>102.03333333333335</c:v>
                </c:pt>
                <c:pt idx="7">
                  <c:v>101.7</c:v>
                </c:pt>
                <c:pt idx="8">
                  <c:v>100.53333333333335</c:v>
                </c:pt>
                <c:pt idx="9">
                  <c:v>101.7</c:v>
                </c:pt>
                <c:pt idx="10">
                  <c:v>99.5</c:v>
                </c:pt>
                <c:pt idx="11">
                  <c:v>101.16666666666667</c:v>
                </c:pt>
                <c:pt idx="12">
                  <c:v>101.43333333333332</c:v>
                </c:pt>
                <c:pt idx="13">
                  <c:v>100.53333333333335</c:v>
                </c:pt>
                <c:pt idx="14">
                  <c:v>100.36666666666667</c:v>
                </c:pt>
                <c:pt idx="15">
                  <c:v>102.43333333333334</c:v>
                </c:pt>
                <c:pt idx="16">
                  <c:v>102.86666666666667</c:v>
                </c:pt>
                <c:pt idx="17">
                  <c:v>103.43333333333332</c:v>
                </c:pt>
                <c:pt idx="18">
                  <c:v>104.13333333333334</c:v>
                </c:pt>
                <c:pt idx="19">
                  <c:v>104.33333333333333</c:v>
                </c:pt>
                <c:pt idx="20">
                  <c:v>105.10000000000001</c:v>
                </c:pt>
                <c:pt idx="21">
                  <c:v>106.33333333333333</c:v>
                </c:pt>
                <c:pt idx="22">
                  <c:v>106.66666666666667</c:v>
                </c:pt>
                <c:pt idx="23">
                  <c:v>107.56666666666666</c:v>
                </c:pt>
                <c:pt idx="24">
                  <c:v>109.46666666666665</c:v>
                </c:pt>
                <c:pt idx="25">
                  <c:v>109.26666666666665</c:v>
                </c:pt>
                <c:pt idx="26">
                  <c:v>109.63333333333333</c:v>
                </c:pt>
                <c:pt idx="27">
                  <c:v>111.26666666666665</c:v>
                </c:pt>
                <c:pt idx="28">
                  <c:v>111.13333333333333</c:v>
                </c:pt>
                <c:pt idx="29">
                  <c:v>110.53333333333335</c:v>
                </c:pt>
                <c:pt idx="30">
                  <c:v>110.8</c:v>
                </c:pt>
                <c:pt idx="31">
                  <c:v>111.73333333333333</c:v>
                </c:pt>
                <c:pt idx="32">
                  <c:v>112.43333333333334</c:v>
                </c:pt>
                <c:pt idx="33">
                  <c:v>113.3</c:v>
                </c:pt>
                <c:pt idx="34">
                  <c:v>114.59999999999998</c:v>
                </c:pt>
                <c:pt idx="35">
                  <c:v>117</c:v>
                </c:pt>
                <c:pt idx="36">
                  <c:v>117.13333333333333</c:v>
                </c:pt>
                <c:pt idx="37">
                  <c:v>115.43333333333334</c:v>
                </c:pt>
                <c:pt idx="38">
                  <c:v>117.46666666666665</c:v>
                </c:pt>
                <c:pt idx="39">
                  <c:v>116.3</c:v>
                </c:pt>
                <c:pt idx="40">
                  <c:v>120.53333333333335</c:v>
                </c:pt>
                <c:pt idx="41">
                  <c:v>118.76666666666665</c:v>
                </c:pt>
                <c:pt idx="42">
                  <c:v>119.93333333333334</c:v>
                </c:pt>
                <c:pt idx="43">
                  <c:v>120.43333333333332</c:v>
                </c:pt>
                <c:pt idx="44">
                  <c:v>122.5</c:v>
                </c:pt>
                <c:pt idx="45">
                  <c:v>123.06666666666666</c:v>
                </c:pt>
                <c:pt idx="46">
                  <c:v>124.33333333333333</c:v>
                </c:pt>
                <c:pt idx="47">
                  <c:v>122.89999999999999</c:v>
                </c:pt>
                <c:pt idx="48">
                  <c:v>123.16666666666667</c:v>
                </c:pt>
                <c:pt idx="49">
                  <c:v>123.46666666666665</c:v>
                </c:pt>
                <c:pt idx="50">
                  <c:v>125.23333333333333</c:v>
                </c:pt>
                <c:pt idx="51">
                  <c:v>130.43333333333334</c:v>
                </c:pt>
                <c:pt idx="52">
                  <c:v>125.53333333333335</c:v>
                </c:pt>
                <c:pt idx="53">
                  <c:v>125.16666666666667</c:v>
                </c:pt>
                <c:pt idx="54">
                  <c:v>126</c:v>
                </c:pt>
                <c:pt idx="55">
                  <c:v>127.16666666666667</c:v>
                </c:pt>
                <c:pt idx="56">
                  <c:v>126.7</c:v>
                </c:pt>
                <c:pt idx="57">
                  <c:v>126.86666666666667</c:v>
                </c:pt>
                <c:pt idx="58">
                  <c:v>129.4</c:v>
                </c:pt>
                <c:pt idx="59">
                  <c:v>130.56666666666669</c:v>
                </c:pt>
                <c:pt idx="60">
                  <c:v>131.76666666666665</c:v>
                </c:pt>
                <c:pt idx="61">
                  <c:v>136.06666666666666</c:v>
                </c:pt>
                <c:pt idx="62">
                  <c:v>124.26666666666667</c:v>
                </c:pt>
                <c:pt idx="63">
                  <c:v>110.66666666666667</c:v>
                </c:pt>
                <c:pt idx="64">
                  <c:v>122.33333333333333</c:v>
                </c:pt>
                <c:pt idx="65">
                  <c:v>128.9</c:v>
                </c:pt>
                <c:pt idx="66">
                  <c:v>130.66666666666666</c:v>
                </c:pt>
                <c:pt idx="67">
                  <c:v>132.83333333333334</c:v>
                </c:pt>
                <c:pt idx="68">
                  <c:v>132.56666666666669</c:v>
                </c:pt>
                <c:pt idx="69">
                  <c:v>134.4</c:v>
                </c:pt>
                <c:pt idx="70">
                  <c:v>133.23333333333332</c:v>
                </c:pt>
                <c:pt idx="71">
                  <c:v>129.9</c:v>
                </c:pt>
                <c:pt idx="72">
                  <c:v>127.56666666666666</c:v>
                </c:pt>
                <c:pt idx="73">
                  <c:v>133.26666666666668</c:v>
                </c:pt>
                <c:pt idx="74">
                  <c:v>136.63333333333333</c:v>
                </c:pt>
                <c:pt idx="75">
                  <c:v>141.76666666666668</c:v>
                </c:pt>
                <c:pt idx="76">
                  <c:v>146.06666666666663</c:v>
                </c:pt>
                <c:pt idx="77">
                  <c:v>150.36666666666667</c:v>
                </c:pt>
                <c:pt idx="78">
                  <c:v>150.6</c:v>
                </c:pt>
                <c:pt idx="79">
                  <c:v>151.16666666666666</c:v>
                </c:pt>
                <c:pt idx="80">
                  <c:v>155.73333333333332</c:v>
                </c:pt>
                <c:pt idx="81">
                  <c:v>155.29999999999998</c:v>
                </c:pt>
                <c:pt idx="82">
                  <c:v>156.33333333333334</c:v>
                </c:pt>
                <c:pt idx="83">
                  <c:v>160.73333333333335</c:v>
                </c:pt>
                <c:pt idx="84">
                  <c:v>160.06666666666669</c:v>
                </c:pt>
                <c:pt idx="85">
                  <c:v>162.96666666666667</c:v>
                </c:pt>
                <c:pt idx="86">
                  <c:v>178.33333333333334</c:v>
                </c:pt>
                <c:pt idx="87">
                  <c:v>175.89999999999998</c:v>
                </c:pt>
                <c:pt idx="88">
                  <c:v>175.63333333333333</c:v>
                </c:pt>
                <c:pt idx="89">
                  <c:v>178.79999999999998</c:v>
                </c:pt>
                <c:pt idx="90">
                  <c:v>179.53333333333333</c:v>
                </c:pt>
                <c:pt idx="91">
                  <c:v>180.66666666666666</c:v>
                </c:pt>
                <c:pt idx="92">
                  <c:v>182.73333333333335</c:v>
                </c:pt>
                <c:pt idx="93">
                  <c:v>183.76666666666665</c:v>
                </c:pt>
                <c:pt idx="94">
                  <c:v>188.83333333333334</c:v>
                </c:pt>
                <c:pt idx="95">
                  <c:v>183.23333333333335</c:v>
                </c:pt>
                <c:pt idx="96">
                  <c:v>184.56666666666663</c:v>
                </c:pt>
                <c:pt idx="97">
                  <c:v>183.29999999999998</c:v>
                </c:pt>
                <c:pt idx="98">
                  <c:v>180.73333333333335</c:v>
                </c:pt>
                <c:pt idx="99">
                  <c:v>182.69999999999996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AB-4BEB-B5FE-9568B0122DC1}"/>
            </c:ext>
          </c:extLst>
        </c:ser>
        <c:ser>
          <c:idx val="1"/>
          <c:order val="1"/>
          <c:tx>
            <c:v>Salīdzināmajās cenās (neskaitot inflāciju)</c:v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'Sheet 1'!$GA$29:$JV$29</c:f>
              <c:numCache>
                <c:formatCode>General</c:formatCode>
                <c:ptCount val="100"/>
                <c:pt idx="0">
                  <c:v>2015</c:v>
                </c:pt>
                <c:pt idx="12">
                  <c:v>2016</c:v>
                </c:pt>
                <c:pt idx="24">
                  <c:v>2017</c:v>
                </c:pt>
                <c:pt idx="36">
                  <c:v>2018</c:v>
                </c:pt>
                <c:pt idx="48">
                  <c:v>2019</c:v>
                </c:pt>
                <c:pt idx="60">
                  <c:v>2020</c:v>
                </c:pt>
                <c:pt idx="72">
                  <c:v>2021</c:v>
                </c:pt>
                <c:pt idx="84">
                  <c:v>2022</c:v>
                </c:pt>
                <c:pt idx="96">
                  <c:v>2023</c:v>
                </c:pt>
              </c:numCache>
            </c:numRef>
          </c:cat>
          <c:val>
            <c:numRef>
              <c:f>'Sheet 1'!$GA$31:$JV$31</c:f>
              <c:numCache>
                <c:formatCode>0.0</c:formatCode>
                <c:ptCount val="100"/>
                <c:pt idx="0">
                  <c:v>96.833333333333329</c:v>
                </c:pt>
                <c:pt idx="1">
                  <c:v>98.233333333333334</c:v>
                </c:pt>
                <c:pt idx="2">
                  <c:v>99.066666666666663</c:v>
                </c:pt>
                <c:pt idx="3">
                  <c:v>99.366666666666674</c:v>
                </c:pt>
                <c:pt idx="4">
                  <c:v>98.899999999999991</c:v>
                </c:pt>
                <c:pt idx="5">
                  <c:v>100.13333333333333</c:v>
                </c:pt>
                <c:pt idx="6">
                  <c:v>101.03333333333335</c:v>
                </c:pt>
                <c:pt idx="7">
                  <c:v>101.36666666666667</c:v>
                </c:pt>
                <c:pt idx="8">
                  <c:v>100.86666666666667</c:v>
                </c:pt>
                <c:pt idx="9">
                  <c:v>101.8</c:v>
                </c:pt>
                <c:pt idx="10">
                  <c:v>100.03333333333335</c:v>
                </c:pt>
                <c:pt idx="11">
                  <c:v>102.13333333333333</c:v>
                </c:pt>
                <c:pt idx="12">
                  <c:v>102.66666666666667</c:v>
                </c:pt>
                <c:pt idx="13">
                  <c:v>102.53333333333335</c:v>
                </c:pt>
                <c:pt idx="14">
                  <c:v>102.09999999999998</c:v>
                </c:pt>
                <c:pt idx="15">
                  <c:v>103.59999999999998</c:v>
                </c:pt>
                <c:pt idx="16">
                  <c:v>103.56666666666668</c:v>
                </c:pt>
                <c:pt idx="17">
                  <c:v>104.16666666666667</c:v>
                </c:pt>
                <c:pt idx="18">
                  <c:v>104.56666666666666</c:v>
                </c:pt>
                <c:pt idx="19">
                  <c:v>104.5</c:v>
                </c:pt>
                <c:pt idx="20">
                  <c:v>105.13333333333333</c:v>
                </c:pt>
                <c:pt idx="21">
                  <c:v>105.83333333333333</c:v>
                </c:pt>
                <c:pt idx="22">
                  <c:v>105.8</c:v>
                </c:pt>
                <c:pt idx="23">
                  <c:v>105.80000000000001</c:v>
                </c:pt>
                <c:pt idx="24">
                  <c:v>106.60000000000001</c:v>
                </c:pt>
                <c:pt idx="25">
                  <c:v>106.06666666666666</c:v>
                </c:pt>
                <c:pt idx="26">
                  <c:v>106.03333333333335</c:v>
                </c:pt>
                <c:pt idx="27">
                  <c:v>107.7</c:v>
                </c:pt>
                <c:pt idx="28">
                  <c:v>107.86666666666667</c:v>
                </c:pt>
                <c:pt idx="29">
                  <c:v>107.5</c:v>
                </c:pt>
                <c:pt idx="30">
                  <c:v>107.7</c:v>
                </c:pt>
                <c:pt idx="31">
                  <c:v>108.26666666666667</c:v>
                </c:pt>
                <c:pt idx="32">
                  <c:v>108.2</c:v>
                </c:pt>
                <c:pt idx="33">
                  <c:v>108.56666666666668</c:v>
                </c:pt>
                <c:pt idx="34">
                  <c:v>109.3</c:v>
                </c:pt>
                <c:pt idx="35">
                  <c:v>110.89999999999999</c:v>
                </c:pt>
                <c:pt idx="36">
                  <c:v>110.76666666666667</c:v>
                </c:pt>
                <c:pt idx="37">
                  <c:v>108.93333333333334</c:v>
                </c:pt>
                <c:pt idx="38">
                  <c:v>111</c:v>
                </c:pt>
                <c:pt idx="39">
                  <c:v>110.23333333333333</c:v>
                </c:pt>
                <c:pt idx="40">
                  <c:v>113.16666666666667</c:v>
                </c:pt>
                <c:pt idx="41">
                  <c:v>111.39999999999999</c:v>
                </c:pt>
                <c:pt idx="42">
                  <c:v>112.3</c:v>
                </c:pt>
                <c:pt idx="43">
                  <c:v>112.40000000000002</c:v>
                </c:pt>
                <c:pt idx="44">
                  <c:v>113.56666666666666</c:v>
                </c:pt>
                <c:pt idx="45">
                  <c:v>113.40000000000002</c:v>
                </c:pt>
                <c:pt idx="46">
                  <c:v>114.56666666666666</c:v>
                </c:pt>
                <c:pt idx="47">
                  <c:v>114.46666666666665</c:v>
                </c:pt>
                <c:pt idx="48">
                  <c:v>115.06666666666666</c:v>
                </c:pt>
                <c:pt idx="49">
                  <c:v>115.36666666666666</c:v>
                </c:pt>
                <c:pt idx="50">
                  <c:v>116.23333333333335</c:v>
                </c:pt>
                <c:pt idx="51">
                  <c:v>119.10000000000001</c:v>
                </c:pt>
                <c:pt idx="52">
                  <c:v>115.86666666666667</c:v>
                </c:pt>
                <c:pt idx="53">
                  <c:v>115.63333333333333</c:v>
                </c:pt>
                <c:pt idx="54">
                  <c:v>116.46666666666665</c:v>
                </c:pt>
                <c:pt idx="55">
                  <c:v>116.73333333333333</c:v>
                </c:pt>
                <c:pt idx="56">
                  <c:v>116.5</c:v>
                </c:pt>
                <c:pt idx="57">
                  <c:v>116.76666666666665</c:v>
                </c:pt>
                <c:pt idx="58">
                  <c:v>118.40000000000002</c:v>
                </c:pt>
                <c:pt idx="59">
                  <c:v>119.03333333333335</c:v>
                </c:pt>
                <c:pt idx="60">
                  <c:v>119.3</c:v>
                </c:pt>
                <c:pt idx="61">
                  <c:v>122.60000000000001</c:v>
                </c:pt>
                <c:pt idx="62">
                  <c:v>114.2</c:v>
                </c:pt>
                <c:pt idx="63">
                  <c:v>103.06666666666668</c:v>
                </c:pt>
                <c:pt idx="64">
                  <c:v>116.63333333333333</c:v>
                </c:pt>
                <c:pt idx="65">
                  <c:v>121.5</c:v>
                </c:pt>
                <c:pt idx="66">
                  <c:v>121.93333333333334</c:v>
                </c:pt>
                <c:pt idx="67">
                  <c:v>123.5</c:v>
                </c:pt>
                <c:pt idx="68">
                  <c:v>123.46666666666665</c:v>
                </c:pt>
                <c:pt idx="69">
                  <c:v>125.09999999999998</c:v>
                </c:pt>
                <c:pt idx="70">
                  <c:v>123.93333333333332</c:v>
                </c:pt>
                <c:pt idx="71">
                  <c:v>120.5</c:v>
                </c:pt>
                <c:pt idx="72">
                  <c:v>116.5</c:v>
                </c:pt>
                <c:pt idx="73">
                  <c:v>120.66666666666667</c:v>
                </c:pt>
                <c:pt idx="74">
                  <c:v>125.63333333333333</c:v>
                </c:pt>
                <c:pt idx="75">
                  <c:v>129.23333333333335</c:v>
                </c:pt>
                <c:pt idx="76">
                  <c:v>131.93333333333331</c:v>
                </c:pt>
                <c:pt idx="77">
                  <c:v>135.33333333333334</c:v>
                </c:pt>
                <c:pt idx="78">
                  <c:v>134.63333333333333</c:v>
                </c:pt>
                <c:pt idx="79">
                  <c:v>133.79999999999998</c:v>
                </c:pt>
                <c:pt idx="80">
                  <c:v>135.9</c:v>
                </c:pt>
                <c:pt idx="81">
                  <c:v>133.4</c:v>
                </c:pt>
                <c:pt idx="82">
                  <c:v>132.43333333333334</c:v>
                </c:pt>
                <c:pt idx="83">
                  <c:v>134.86666666666667</c:v>
                </c:pt>
                <c:pt idx="84">
                  <c:v>133.43333333333331</c:v>
                </c:pt>
                <c:pt idx="85">
                  <c:v>132.53333333333333</c:v>
                </c:pt>
                <c:pt idx="86">
                  <c:v>138.9</c:v>
                </c:pt>
                <c:pt idx="87">
                  <c:v>135.43333333333331</c:v>
                </c:pt>
                <c:pt idx="88">
                  <c:v>134.13333333333333</c:v>
                </c:pt>
                <c:pt idx="89">
                  <c:v>132.53333333333333</c:v>
                </c:pt>
                <c:pt idx="90">
                  <c:v>132.43333333333334</c:v>
                </c:pt>
                <c:pt idx="91">
                  <c:v>132.83333333333334</c:v>
                </c:pt>
                <c:pt idx="92">
                  <c:v>133.63333333333333</c:v>
                </c:pt>
                <c:pt idx="93">
                  <c:v>132.4</c:v>
                </c:pt>
                <c:pt idx="94">
                  <c:v>133.46666666666667</c:v>
                </c:pt>
                <c:pt idx="95">
                  <c:v>130.16666666666666</c:v>
                </c:pt>
                <c:pt idx="96">
                  <c:v>130.63333333333333</c:v>
                </c:pt>
                <c:pt idx="97">
                  <c:v>129.46666666666667</c:v>
                </c:pt>
                <c:pt idx="98">
                  <c:v>128.23333333333332</c:v>
                </c:pt>
                <c:pt idx="99">
                  <c:v>128.66666666666666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AB-4BEB-B5FE-9568B0122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84828640"/>
        <c:axId val="984827984"/>
      </c:lineChart>
      <c:catAx>
        <c:axId val="98482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984827984"/>
        <c:crosses val="autoZero"/>
        <c:auto val="1"/>
        <c:lblAlgn val="ctr"/>
        <c:lblOffset val="100"/>
        <c:tickLblSkip val="12"/>
        <c:noMultiLvlLbl val="0"/>
      </c:catAx>
      <c:valAx>
        <c:axId val="984827984"/>
        <c:scaling>
          <c:orientation val="minMax"/>
          <c:min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984828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944322559802505E-2"/>
          <c:y val="0.84886714328513435"/>
          <c:w val="0.89999990356379977"/>
          <c:h val="7.304173462167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55590604776559"/>
          <c:y val="0.10631009522352532"/>
          <c:w val="0.86749156455285137"/>
          <c:h val="0.73616176434431269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trendline>
            <c:spPr>
              <a:ln w="19050" cap="rnd">
                <a:solidFill>
                  <a:srgbClr val="FF0000"/>
                </a:solidFill>
                <a:prstDash val="solid"/>
              </a:ln>
              <a:effectLst/>
            </c:spPr>
            <c:trendlineType val="movingAvg"/>
            <c:period val="4"/>
            <c:dispRSqr val="0"/>
            <c:dispEq val="0"/>
          </c:trendline>
          <c:cat>
            <c:numRef>
              <c:f>Sheet!$BE$213:$FY$213</c:f>
              <c:numCache>
                <c:formatCode>m/d/yyyy</c:formatCode>
                <c:ptCount val="125"/>
                <c:pt idx="0">
                  <c:v>44206</c:v>
                </c:pt>
                <c:pt idx="1">
                  <c:v>44213</c:v>
                </c:pt>
                <c:pt idx="2">
                  <c:v>44220</c:v>
                </c:pt>
                <c:pt idx="3">
                  <c:v>44227</c:v>
                </c:pt>
                <c:pt idx="4">
                  <c:v>44234</c:v>
                </c:pt>
                <c:pt idx="5">
                  <c:v>44241</c:v>
                </c:pt>
                <c:pt idx="6">
                  <c:v>44248</c:v>
                </c:pt>
                <c:pt idx="7">
                  <c:v>44255</c:v>
                </c:pt>
                <c:pt idx="8">
                  <c:v>44262</c:v>
                </c:pt>
                <c:pt idx="9">
                  <c:v>44269</c:v>
                </c:pt>
                <c:pt idx="10">
                  <c:v>44276</c:v>
                </c:pt>
                <c:pt idx="11">
                  <c:v>44283</c:v>
                </c:pt>
                <c:pt idx="12">
                  <c:v>44290</c:v>
                </c:pt>
                <c:pt idx="13">
                  <c:v>44297</c:v>
                </c:pt>
                <c:pt idx="14">
                  <c:v>44304</c:v>
                </c:pt>
                <c:pt idx="15">
                  <c:v>44311</c:v>
                </c:pt>
                <c:pt idx="16">
                  <c:v>44318</c:v>
                </c:pt>
                <c:pt idx="17">
                  <c:v>44325</c:v>
                </c:pt>
                <c:pt idx="18">
                  <c:v>44332</c:v>
                </c:pt>
                <c:pt idx="19">
                  <c:v>44339</c:v>
                </c:pt>
                <c:pt idx="20">
                  <c:v>44346</c:v>
                </c:pt>
                <c:pt idx="21">
                  <c:v>44353</c:v>
                </c:pt>
                <c:pt idx="22">
                  <c:v>44360</c:v>
                </c:pt>
                <c:pt idx="23">
                  <c:v>44367</c:v>
                </c:pt>
                <c:pt idx="24">
                  <c:v>44374</c:v>
                </c:pt>
                <c:pt idx="25">
                  <c:v>44381</c:v>
                </c:pt>
                <c:pt idx="26">
                  <c:v>44388</c:v>
                </c:pt>
                <c:pt idx="27">
                  <c:v>44395</c:v>
                </c:pt>
                <c:pt idx="28">
                  <c:v>44402</c:v>
                </c:pt>
                <c:pt idx="29">
                  <c:v>44409</c:v>
                </c:pt>
                <c:pt idx="30">
                  <c:v>44416</c:v>
                </c:pt>
                <c:pt idx="31">
                  <c:v>44423</c:v>
                </c:pt>
                <c:pt idx="32">
                  <c:v>44430</c:v>
                </c:pt>
                <c:pt idx="33">
                  <c:v>44437</c:v>
                </c:pt>
                <c:pt idx="34">
                  <c:v>44444</c:v>
                </c:pt>
                <c:pt idx="35">
                  <c:v>44451</c:v>
                </c:pt>
                <c:pt idx="36">
                  <c:v>44458</c:v>
                </c:pt>
                <c:pt idx="37">
                  <c:v>44465</c:v>
                </c:pt>
                <c:pt idx="38">
                  <c:v>44472</c:v>
                </c:pt>
                <c:pt idx="39">
                  <c:v>44479</c:v>
                </c:pt>
                <c:pt idx="40">
                  <c:v>44486</c:v>
                </c:pt>
                <c:pt idx="41">
                  <c:v>44493</c:v>
                </c:pt>
                <c:pt idx="42">
                  <c:v>44500</c:v>
                </c:pt>
                <c:pt idx="43">
                  <c:v>44507</c:v>
                </c:pt>
                <c:pt idx="44">
                  <c:v>44514</c:v>
                </c:pt>
                <c:pt idx="45">
                  <c:v>44521</c:v>
                </c:pt>
                <c:pt idx="46">
                  <c:v>44528</c:v>
                </c:pt>
                <c:pt idx="47">
                  <c:v>44535</c:v>
                </c:pt>
                <c:pt idx="48">
                  <c:v>44542</c:v>
                </c:pt>
                <c:pt idx="49">
                  <c:v>44549</c:v>
                </c:pt>
                <c:pt idx="50">
                  <c:v>44556</c:v>
                </c:pt>
                <c:pt idx="51">
                  <c:v>44563</c:v>
                </c:pt>
                <c:pt idx="52">
                  <c:v>44570</c:v>
                </c:pt>
                <c:pt idx="53">
                  <c:v>44577</c:v>
                </c:pt>
                <c:pt idx="54">
                  <c:v>44584</c:v>
                </c:pt>
                <c:pt idx="55">
                  <c:v>44591</c:v>
                </c:pt>
                <c:pt idx="56">
                  <c:v>44598</c:v>
                </c:pt>
                <c:pt idx="57">
                  <c:v>44605</c:v>
                </c:pt>
                <c:pt idx="58">
                  <c:v>44612</c:v>
                </c:pt>
                <c:pt idx="59">
                  <c:v>44619</c:v>
                </c:pt>
                <c:pt idx="60">
                  <c:v>44626</c:v>
                </c:pt>
                <c:pt idx="61">
                  <c:v>44633</c:v>
                </c:pt>
                <c:pt idx="62">
                  <c:v>44640</c:v>
                </c:pt>
                <c:pt idx="63">
                  <c:v>44647</c:v>
                </c:pt>
                <c:pt idx="64">
                  <c:v>44654</c:v>
                </c:pt>
                <c:pt idx="65">
                  <c:v>44661</c:v>
                </c:pt>
                <c:pt idx="66">
                  <c:v>44668</c:v>
                </c:pt>
                <c:pt idx="67">
                  <c:v>44675</c:v>
                </c:pt>
                <c:pt idx="68">
                  <c:v>44682</c:v>
                </c:pt>
                <c:pt idx="69">
                  <c:v>44689</c:v>
                </c:pt>
                <c:pt idx="70">
                  <c:v>44696</c:v>
                </c:pt>
                <c:pt idx="71">
                  <c:v>44703</c:v>
                </c:pt>
                <c:pt idx="72">
                  <c:v>44710</c:v>
                </c:pt>
                <c:pt idx="73">
                  <c:v>44717</c:v>
                </c:pt>
                <c:pt idx="74">
                  <c:v>44724</c:v>
                </c:pt>
                <c:pt idx="75">
                  <c:v>44731</c:v>
                </c:pt>
                <c:pt idx="76">
                  <c:v>44738</c:v>
                </c:pt>
                <c:pt idx="77">
                  <c:v>44745</c:v>
                </c:pt>
                <c:pt idx="78">
                  <c:v>44752</c:v>
                </c:pt>
                <c:pt idx="79">
                  <c:v>44759</c:v>
                </c:pt>
                <c:pt idx="80">
                  <c:v>44766</c:v>
                </c:pt>
                <c:pt idx="81">
                  <c:v>44773</c:v>
                </c:pt>
                <c:pt idx="82">
                  <c:v>44780</c:v>
                </c:pt>
                <c:pt idx="83">
                  <c:v>44787</c:v>
                </c:pt>
                <c:pt idx="84">
                  <c:v>44794</c:v>
                </c:pt>
                <c:pt idx="85">
                  <c:v>44801</c:v>
                </c:pt>
                <c:pt idx="86">
                  <c:v>44808</c:v>
                </c:pt>
                <c:pt idx="87">
                  <c:v>44815</c:v>
                </c:pt>
                <c:pt idx="88">
                  <c:v>44822</c:v>
                </c:pt>
                <c:pt idx="89">
                  <c:v>44829</c:v>
                </c:pt>
                <c:pt idx="90">
                  <c:v>44836</c:v>
                </c:pt>
                <c:pt idx="91">
                  <c:v>44843</c:v>
                </c:pt>
                <c:pt idx="92">
                  <c:v>44850</c:v>
                </c:pt>
                <c:pt idx="93">
                  <c:v>44857</c:v>
                </c:pt>
                <c:pt idx="94">
                  <c:v>44864</c:v>
                </c:pt>
                <c:pt idx="95">
                  <c:v>44871</c:v>
                </c:pt>
                <c:pt idx="96">
                  <c:v>44878</c:v>
                </c:pt>
                <c:pt idx="97">
                  <c:v>44885</c:v>
                </c:pt>
                <c:pt idx="98">
                  <c:v>44892</c:v>
                </c:pt>
                <c:pt idx="99">
                  <c:v>44899</c:v>
                </c:pt>
                <c:pt idx="100">
                  <c:v>44906</c:v>
                </c:pt>
                <c:pt idx="101">
                  <c:v>44913</c:v>
                </c:pt>
                <c:pt idx="102">
                  <c:v>44920</c:v>
                </c:pt>
                <c:pt idx="103">
                  <c:v>44927</c:v>
                </c:pt>
                <c:pt idx="104">
                  <c:v>44934</c:v>
                </c:pt>
                <c:pt idx="105">
                  <c:v>44941</c:v>
                </c:pt>
                <c:pt idx="106">
                  <c:v>44948</c:v>
                </c:pt>
                <c:pt idx="107">
                  <c:v>44955</c:v>
                </c:pt>
                <c:pt idx="108">
                  <c:v>44962</c:v>
                </c:pt>
                <c:pt idx="109">
                  <c:v>44969</c:v>
                </c:pt>
                <c:pt idx="110">
                  <c:v>44976</c:v>
                </c:pt>
                <c:pt idx="111">
                  <c:v>44983</c:v>
                </c:pt>
                <c:pt idx="112">
                  <c:v>44990</c:v>
                </c:pt>
                <c:pt idx="113">
                  <c:v>44997</c:v>
                </c:pt>
                <c:pt idx="114">
                  <c:v>45004</c:v>
                </c:pt>
                <c:pt idx="115">
                  <c:v>45011</c:v>
                </c:pt>
                <c:pt idx="116">
                  <c:v>45018</c:v>
                </c:pt>
                <c:pt idx="117">
                  <c:v>45025</c:v>
                </c:pt>
                <c:pt idx="118">
                  <c:v>45032</c:v>
                </c:pt>
                <c:pt idx="119">
                  <c:v>45039</c:v>
                </c:pt>
                <c:pt idx="120">
                  <c:v>45046</c:v>
                </c:pt>
                <c:pt idx="121">
                  <c:v>45053</c:v>
                </c:pt>
                <c:pt idx="122">
                  <c:v>45060</c:v>
                </c:pt>
                <c:pt idx="123">
                  <c:v>45067</c:v>
                </c:pt>
                <c:pt idx="124">
                  <c:v>45074</c:v>
                </c:pt>
              </c:numCache>
            </c:numRef>
          </c:cat>
          <c:val>
            <c:numRef>
              <c:f>Sheet!$BE$248:$FY$248</c:f>
              <c:numCache>
                <c:formatCode>0.0%</c:formatCode>
                <c:ptCount val="125"/>
                <c:pt idx="0">
                  <c:v>-0.11506295901254571</c:v>
                </c:pt>
                <c:pt idx="1">
                  <c:v>-0.11345685012822537</c:v>
                </c:pt>
                <c:pt idx="2">
                  <c:v>-3.7169011405132846E-2</c:v>
                </c:pt>
                <c:pt idx="3">
                  <c:v>-8.155810811044617E-2</c:v>
                </c:pt>
                <c:pt idx="4">
                  <c:v>-7.4632961314076596E-2</c:v>
                </c:pt>
                <c:pt idx="5">
                  <c:v>-5.7478954850506581E-2</c:v>
                </c:pt>
                <c:pt idx="6">
                  <c:v>-3.4086865690164725E-2</c:v>
                </c:pt>
                <c:pt idx="7">
                  <c:v>-2.276228842579664E-2</c:v>
                </c:pt>
                <c:pt idx="8">
                  <c:v>-4.5904365606519448E-4</c:v>
                </c:pt>
                <c:pt idx="9">
                  <c:v>-4.9863808794415654E-2</c:v>
                </c:pt>
                <c:pt idx="10">
                  <c:v>1.8877064246286768E-2</c:v>
                </c:pt>
                <c:pt idx="11">
                  <c:v>0.36139708286599159</c:v>
                </c:pt>
                <c:pt idx="12">
                  <c:v>0.18925771204854125</c:v>
                </c:pt>
                <c:pt idx="13">
                  <c:v>0.25124332397672289</c:v>
                </c:pt>
                <c:pt idx="14">
                  <c:v>0.36686374769087338</c:v>
                </c:pt>
                <c:pt idx="15">
                  <c:v>0.32367596998278425</c:v>
                </c:pt>
                <c:pt idx="16">
                  <c:v>0.39085005482490409</c:v>
                </c:pt>
                <c:pt idx="17">
                  <c:v>8.2363305368873707E-2</c:v>
                </c:pt>
                <c:pt idx="18">
                  <c:v>0.20394704909828865</c:v>
                </c:pt>
                <c:pt idx="19">
                  <c:v>0.18216038406539425</c:v>
                </c:pt>
                <c:pt idx="20">
                  <c:v>0.15702358483915235</c:v>
                </c:pt>
                <c:pt idx="21">
                  <c:v>0.17341807564395828</c:v>
                </c:pt>
                <c:pt idx="22">
                  <c:v>0.2054388368869331</c:v>
                </c:pt>
                <c:pt idx="23">
                  <c:v>0.15966072525805242</c:v>
                </c:pt>
                <c:pt idx="24">
                  <c:v>0.24310761528814107</c:v>
                </c:pt>
                <c:pt idx="25">
                  <c:v>0.14740495127173059</c:v>
                </c:pt>
                <c:pt idx="26">
                  <c:v>0.18381790898912231</c:v>
                </c:pt>
                <c:pt idx="27">
                  <c:v>0.20550347268413316</c:v>
                </c:pt>
                <c:pt idx="28">
                  <c:v>0.17371701797062178</c:v>
                </c:pt>
                <c:pt idx="29">
                  <c:v>0.17763740697762476</c:v>
                </c:pt>
                <c:pt idx="30">
                  <c:v>0.17678987765495591</c:v>
                </c:pt>
                <c:pt idx="31">
                  <c:v>0.16959572617981689</c:v>
                </c:pt>
                <c:pt idx="32">
                  <c:v>0.16488952205691931</c:v>
                </c:pt>
                <c:pt idx="33">
                  <c:v>0.16837491457127629</c:v>
                </c:pt>
                <c:pt idx="34">
                  <c:v>0.15009588537531626</c:v>
                </c:pt>
                <c:pt idx="35">
                  <c:v>0.14114135052504095</c:v>
                </c:pt>
                <c:pt idx="36">
                  <c:v>0.16080195624715565</c:v>
                </c:pt>
                <c:pt idx="37">
                  <c:v>0.17851603550543782</c:v>
                </c:pt>
                <c:pt idx="38">
                  <c:v>0.15127771558949554</c:v>
                </c:pt>
                <c:pt idx="39">
                  <c:v>0.15923494082432965</c:v>
                </c:pt>
                <c:pt idx="40">
                  <c:v>0.12124591608065161</c:v>
                </c:pt>
                <c:pt idx="41">
                  <c:v>0.14079300027819941</c:v>
                </c:pt>
                <c:pt idx="42">
                  <c:v>-9.3130159648576849E-2</c:v>
                </c:pt>
                <c:pt idx="43">
                  <c:v>-8.5875058089154854E-2</c:v>
                </c:pt>
                <c:pt idx="44">
                  <c:v>-6.4278389661290181E-2</c:v>
                </c:pt>
                <c:pt idx="45">
                  <c:v>0.1865585499181539</c:v>
                </c:pt>
                <c:pt idx="46">
                  <c:v>0.14012028903826668</c:v>
                </c:pt>
                <c:pt idx="47">
                  <c:v>0.13105507663896754</c:v>
                </c:pt>
                <c:pt idx="48">
                  <c:v>0.16703539414811042</c:v>
                </c:pt>
                <c:pt idx="49">
                  <c:v>4.4767388912241746E-2</c:v>
                </c:pt>
                <c:pt idx="50">
                  <c:v>0.63386782102422501</c:v>
                </c:pt>
                <c:pt idx="51">
                  <c:v>0.62752500647474552</c:v>
                </c:pt>
                <c:pt idx="52">
                  <c:v>0.26513663462639725</c:v>
                </c:pt>
                <c:pt idx="53">
                  <c:v>0.38599581817241502</c:v>
                </c:pt>
                <c:pt idx="54">
                  <c:v>0.30146519951764517</c:v>
                </c:pt>
                <c:pt idx="55">
                  <c:v>0.36635148571917919</c:v>
                </c:pt>
                <c:pt idx="56">
                  <c:v>0.26565741130055254</c:v>
                </c:pt>
                <c:pt idx="57">
                  <c:v>0.23122491256195565</c:v>
                </c:pt>
                <c:pt idx="58">
                  <c:v>0.31148820762463747</c:v>
                </c:pt>
                <c:pt idx="59">
                  <c:v>0.32134510943802153</c:v>
                </c:pt>
                <c:pt idx="60">
                  <c:v>0.45085911437687831</c:v>
                </c:pt>
                <c:pt idx="61">
                  <c:v>0.40320953717348873</c:v>
                </c:pt>
                <c:pt idx="62">
                  <c:v>0.28461580752639826</c:v>
                </c:pt>
                <c:pt idx="63">
                  <c:v>0.30929448600081932</c:v>
                </c:pt>
                <c:pt idx="64">
                  <c:v>0.31044938615652917</c:v>
                </c:pt>
                <c:pt idx="65">
                  <c:v>0.34773550319057067</c:v>
                </c:pt>
                <c:pt idx="66">
                  <c:v>0.2570829687323759</c:v>
                </c:pt>
                <c:pt idx="67">
                  <c:v>0.11979159123195626</c:v>
                </c:pt>
                <c:pt idx="68">
                  <c:v>0.21187372006107918</c:v>
                </c:pt>
                <c:pt idx="69">
                  <c:v>0.26372713031407713</c:v>
                </c:pt>
                <c:pt idx="70">
                  <c:v>0.16246796433279664</c:v>
                </c:pt>
                <c:pt idx="71">
                  <c:v>0.25780029362127288</c:v>
                </c:pt>
                <c:pt idx="72">
                  <c:v>0.24046279503172152</c:v>
                </c:pt>
                <c:pt idx="73">
                  <c:v>0.14779389688329303</c:v>
                </c:pt>
                <c:pt idx="74">
                  <c:v>0.1566002688417214</c:v>
                </c:pt>
                <c:pt idx="75">
                  <c:v>0.17219652833864707</c:v>
                </c:pt>
                <c:pt idx="76">
                  <c:v>0.13651984777841775</c:v>
                </c:pt>
                <c:pt idx="77">
                  <c:v>0.24086538674879177</c:v>
                </c:pt>
                <c:pt idx="78">
                  <c:v>0.16092338061476275</c:v>
                </c:pt>
                <c:pt idx="79">
                  <c:v>0.13149819629390258</c:v>
                </c:pt>
                <c:pt idx="80">
                  <c:v>0.21204278423984335</c:v>
                </c:pt>
                <c:pt idx="81">
                  <c:v>0.19208078729399758</c:v>
                </c:pt>
                <c:pt idx="82">
                  <c:v>0.16002368537110501</c:v>
                </c:pt>
                <c:pt idx="83">
                  <c:v>0.15324790667326926</c:v>
                </c:pt>
                <c:pt idx="84">
                  <c:v>0.17469170794541533</c:v>
                </c:pt>
                <c:pt idx="85">
                  <c:v>0.1673492595293613</c:v>
                </c:pt>
                <c:pt idx="86">
                  <c:v>0.17542532571161007</c:v>
                </c:pt>
                <c:pt idx="87">
                  <c:v>0.20690618276238659</c:v>
                </c:pt>
                <c:pt idx="88">
                  <c:v>0.19428979625850817</c:v>
                </c:pt>
                <c:pt idx="89">
                  <c:v>0.18414211266827074</c:v>
                </c:pt>
                <c:pt idx="90">
                  <c:v>0.18989626164072626</c:v>
                </c:pt>
                <c:pt idx="91">
                  <c:v>0.16090870954611436</c:v>
                </c:pt>
                <c:pt idx="92">
                  <c:v>0.16270017497620515</c:v>
                </c:pt>
                <c:pt idx="93">
                  <c:v>0.27577248462255755</c:v>
                </c:pt>
                <c:pt idx="94">
                  <c:v>0.58548910886654659</c:v>
                </c:pt>
                <c:pt idx="95">
                  <c:v>0.55809170616981008</c:v>
                </c:pt>
                <c:pt idx="96">
                  <c:v>0.52579223590807489</c:v>
                </c:pt>
                <c:pt idx="97">
                  <c:v>0.34553939340134554</c:v>
                </c:pt>
                <c:pt idx="98">
                  <c:v>0.2793888474809012</c:v>
                </c:pt>
                <c:pt idx="99">
                  <c:v>0.24937270455088267</c:v>
                </c:pt>
                <c:pt idx="100">
                  <c:v>0.18471863828367341</c:v>
                </c:pt>
                <c:pt idx="101">
                  <c:v>0.21108739752622085</c:v>
                </c:pt>
                <c:pt idx="102">
                  <c:v>0.28613504398341982</c:v>
                </c:pt>
                <c:pt idx="103">
                  <c:v>7.7291582142045678E-2</c:v>
                </c:pt>
                <c:pt idx="104">
                  <c:v>0.28892792806813228</c:v>
                </c:pt>
                <c:pt idx="105">
                  <c:v>0.18871229511147414</c:v>
                </c:pt>
                <c:pt idx="106">
                  <c:v>0.23881518446054728</c:v>
                </c:pt>
                <c:pt idx="107">
                  <c:v>0.22663451762041031</c:v>
                </c:pt>
                <c:pt idx="108">
                  <c:v>0.2394668081728113</c:v>
                </c:pt>
                <c:pt idx="109">
                  <c:v>0.2246558036434938</c:v>
                </c:pt>
                <c:pt idx="110">
                  <c:v>0.22447557645136507</c:v>
                </c:pt>
                <c:pt idx="111">
                  <c:v>0.16905474125540332</c:v>
                </c:pt>
                <c:pt idx="112">
                  <c:v>3.1896655422569697E-3</c:v>
                </c:pt>
                <c:pt idx="113">
                  <c:v>1.2803868572384358E-2</c:v>
                </c:pt>
                <c:pt idx="114">
                  <c:v>0.20296616981703308</c:v>
                </c:pt>
                <c:pt idx="115">
                  <c:v>6.5533976868963784E-2</c:v>
                </c:pt>
                <c:pt idx="116">
                  <c:v>0.10653395596259485</c:v>
                </c:pt>
                <c:pt idx="117">
                  <c:v>0.13352693523330128</c:v>
                </c:pt>
                <c:pt idx="118">
                  <c:v>-2.6518114414462723E-2</c:v>
                </c:pt>
                <c:pt idx="119">
                  <c:v>0.21285898064448938</c:v>
                </c:pt>
                <c:pt idx="120">
                  <c:v>0.12950245475526967</c:v>
                </c:pt>
                <c:pt idx="121">
                  <c:v>9.8064759402448631E-2</c:v>
                </c:pt>
                <c:pt idx="122">
                  <c:v>7.4517856889447343E-2</c:v>
                </c:pt>
                <c:pt idx="123">
                  <c:v>3.1800228740853642E-2</c:v>
                </c:pt>
                <c:pt idx="124">
                  <c:v>9.8660873002168525E-2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3A-40B3-99BA-889D3A9C8D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60215856"/>
        <c:axId val="1160213560"/>
      </c:lineChart>
      <c:dateAx>
        <c:axId val="1160215856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160213560"/>
        <c:crosses val="autoZero"/>
        <c:auto val="1"/>
        <c:lblOffset val="100"/>
        <c:baseTimeUnit val="days"/>
      </c:dateAx>
      <c:valAx>
        <c:axId val="116021356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160215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2046520645779262E-2"/>
          <c:y val="0.10656301990706211"/>
          <c:w val="0.90295855796415747"/>
          <c:h val="0.73554117686697573"/>
        </c:manualLayout>
      </c:layout>
      <c:lineChart>
        <c:grouping val="standard"/>
        <c:varyColors val="0"/>
        <c:ser>
          <c:idx val="0"/>
          <c:order val="0"/>
          <c:tx>
            <c:strRef>
              <c:f>Sheet1!$E$4</c:f>
              <c:strCache>
                <c:ptCount val="1"/>
                <c:pt idx="0">
                  <c:v>Ifo business expectations (3 mēneši uz priekšu)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Sheet1!$A$5:$A$229</c:f>
              <c:numCache>
                <c:formatCode>m/d/yyyy\ h:mm</c:formatCode>
                <c:ptCount val="225"/>
                <c:pt idx="0">
                  <c:v>38383</c:v>
                </c:pt>
                <c:pt idx="1">
                  <c:v>38411</c:v>
                </c:pt>
                <c:pt idx="2">
                  <c:v>38442</c:v>
                </c:pt>
                <c:pt idx="3">
                  <c:v>38472</c:v>
                </c:pt>
                <c:pt idx="4">
                  <c:v>38503</c:v>
                </c:pt>
                <c:pt idx="5">
                  <c:v>38533</c:v>
                </c:pt>
                <c:pt idx="6">
                  <c:v>38564</c:v>
                </c:pt>
                <c:pt idx="7">
                  <c:v>38595</c:v>
                </c:pt>
                <c:pt idx="8">
                  <c:v>38625</c:v>
                </c:pt>
                <c:pt idx="9">
                  <c:v>38656</c:v>
                </c:pt>
                <c:pt idx="10">
                  <c:v>38686</c:v>
                </c:pt>
                <c:pt idx="11">
                  <c:v>38717</c:v>
                </c:pt>
                <c:pt idx="12">
                  <c:v>38748</c:v>
                </c:pt>
                <c:pt idx="13">
                  <c:v>38776</c:v>
                </c:pt>
                <c:pt idx="14">
                  <c:v>38807</c:v>
                </c:pt>
                <c:pt idx="15">
                  <c:v>38837</c:v>
                </c:pt>
                <c:pt idx="16">
                  <c:v>38868</c:v>
                </c:pt>
                <c:pt idx="17">
                  <c:v>38898</c:v>
                </c:pt>
                <c:pt idx="18">
                  <c:v>38929</c:v>
                </c:pt>
                <c:pt idx="19">
                  <c:v>38960</c:v>
                </c:pt>
                <c:pt idx="20">
                  <c:v>38990</c:v>
                </c:pt>
                <c:pt idx="21">
                  <c:v>39021</c:v>
                </c:pt>
                <c:pt idx="22">
                  <c:v>39051</c:v>
                </c:pt>
                <c:pt idx="23">
                  <c:v>39082</c:v>
                </c:pt>
                <c:pt idx="24">
                  <c:v>39113</c:v>
                </c:pt>
                <c:pt idx="25">
                  <c:v>39141</c:v>
                </c:pt>
                <c:pt idx="26">
                  <c:v>39172</c:v>
                </c:pt>
                <c:pt idx="27">
                  <c:v>39202</c:v>
                </c:pt>
                <c:pt idx="28">
                  <c:v>39233</c:v>
                </c:pt>
                <c:pt idx="29">
                  <c:v>39263</c:v>
                </c:pt>
                <c:pt idx="30">
                  <c:v>39294</c:v>
                </c:pt>
                <c:pt idx="31">
                  <c:v>39325</c:v>
                </c:pt>
                <c:pt idx="32">
                  <c:v>39355</c:v>
                </c:pt>
                <c:pt idx="33">
                  <c:v>39386</c:v>
                </c:pt>
                <c:pt idx="34">
                  <c:v>39416</c:v>
                </c:pt>
                <c:pt idx="35">
                  <c:v>39447</c:v>
                </c:pt>
                <c:pt idx="36">
                  <c:v>39478</c:v>
                </c:pt>
                <c:pt idx="37">
                  <c:v>39507</c:v>
                </c:pt>
                <c:pt idx="38">
                  <c:v>39538</c:v>
                </c:pt>
                <c:pt idx="39">
                  <c:v>39568</c:v>
                </c:pt>
                <c:pt idx="40">
                  <c:v>39599</c:v>
                </c:pt>
                <c:pt idx="41">
                  <c:v>39629</c:v>
                </c:pt>
                <c:pt idx="42">
                  <c:v>39660</c:v>
                </c:pt>
                <c:pt idx="43">
                  <c:v>39691</c:v>
                </c:pt>
                <c:pt idx="44">
                  <c:v>39721</c:v>
                </c:pt>
                <c:pt idx="45">
                  <c:v>39752</c:v>
                </c:pt>
                <c:pt idx="46">
                  <c:v>39782</c:v>
                </c:pt>
                <c:pt idx="47">
                  <c:v>39813</c:v>
                </c:pt>
                <c:pt idx="48">
                  <c:v>39844</c:v>
                </c:pt>
                <c:pt idx="49">
                  <c:v>39872</c:v>
                </c:pt>
                <c:pt idx="50">
                  <c:v>39903</c:v>
                </c:pt>
                <c:pt idx="51">
                  <c:v>39933</c:v>
                </c:pt>
                <c:pt idx="52">
                  <c:v>39964</c:v>
                </c:pt>
                <c:pt idx="53">
                  <c:v>39994</c:v>
                </c:pt>
                <c:pt idx="54">
                  <c:v>40025</c:v>
                </c:pt>
                <c:pt idx="55">
                  <c:v>40056</c:v>
                </c:pt>
                <c:pt idx="56">
                  <c:v>40086</c:v>
                </c:pt>
                <c:pt idx="57">
                  <c:v>40117</c:v>
                </c:pt>
                <c:pt idx="58">
                  <c:v>40147</c:v>
                </c:pt>
                <c:pt idx="59">
                  <c:v>40178</c:v>
                </c:pt>
                <c:pt idx="60">
                  <c:v>40209</c:v>
                </c:pt>
                <c:pt idx="61">
                  <c:v>40237</c:v>
                </c:pt>
                <c:pt idx="62">
                  <c:v>40268</c:v>
                </c:pt>
                <c:pt idx="63">
                  <c:v>40298</c:v>
                </c:pt>
                <c:pt idx="64">
                  <c:v>40329</c:v>
                </c:pt>
                <c:pt idx="65">
                  <c:v>40359</c:v>
                </c:pt>
                <c:pt idx="66">
                  <c:v>40390</c:v>
                </c:pt>
                <c:pt idx="67">
                  <c:v>40421</c:v>
                </c:pt>
                <c:pt idx="68">
                  <c:v>40451</c:v>
                </c:pt>
                <c:pt idx="69">
                  <c:v>40482</c:v>
                </c:pt>
                <c:pt idx="70">
                  <c:v>40512</c:v>
                </c:pt>
                <c:pt idx="71">
                  <c:v>40543</c:v>
                </c:pt>
                <c:pt idx="72">
                  <c:v>40574</c:v>
                </c:pt>
                <c:pt idx="73">
                  <c:v>40602</c:v>
                </c:pt>
                <c:pt idx="74">
                  <c:v>40633</c:v>
                </c:pt>
                <c:pt idx="75">
                  <c:v>40663</c:v>
                </c:pt>
                <c:pt idx="76">
                  <c:v>40694</c:v>
                </c:pt>
                <c:pt idx="77">
                  <c:v>40724</c:v>
                </c:pt>
                <c:pt idx="78">
                  <c:v>40755</c:v>
                </c:pt>
                <c:pt idx="79">
                  <c:v>40786</c:v>
                </c:pt>
                <c:pt idx="80">
                  <c:v>40816</c:v>
                </c:pt>
                <c:pt idx="81">
                  <c:v>40847</c:v>
                </c:pt>
                <c:pt idx="82">
                  <c:v>40877</c:v>
                </c:pt>
                <c:pt idx="83">
                  <c:v>40908</c:v>
                </c:pt>
                <c:pt idx="84">
                  <c:v>40939</c:v>
                </c:pt>
                <c:pt idx="85">
                  <c:v>40968</c:v>
                </c:pt>
                <c:pt idx="86">
                  <c:v>40999</c:v>
                </c:pt>
                <c:pt idx="87">
                  <c:v>41029</c:v>
                </c:pt>
                <c:pt idx="88">
                  <c:v>41060</c:v>
                </c:pt>
                <c:pt idx="89">
                  <c:v>41090</c:v>
                </c:pt>
                <c:pt idx="90">
                  <c:v>41121</c:v>
                </c:pt>
                <c:pt idx="91">
                  <c:v>41152</c:v>
                </c:pt>
                <c:pt idx="92">
                  <c:v>41182</c:v>
                </c:pt>
                <c:pt idx="93">
                  <c:v>41213</c:v>
                </c:pt>
                <c:pt idx="94">
                  <c:v>41243</c:v>
                </c:pt>
                <c:pt idx="95">
                  <c:v>41274</c:v>
                </c:pt>
                <c:pt idx="96">
                  <c:v>41305</c:v>
                </c:pt>
                <c:pt idx="97">
                  <c:v>41333</c:v>
                </c:pt>
                <c:pt idx="98">
                  <c:v>41364</c:v>
                </c:pt>
                <c:pt idx="99">
                  <c:v>41394</c:v>
                </c:pt>
                <c:pt idx="100">
                  <c:v>41425</c:v>
                </c:pt>
                <c:pt idx="101">
                  <c:v>41455</c:v>
                </c:pt>
                <c:pt idx="102">
                  <c:v>41486</c:v>
                </c:pt>
                <c:pt idx="103">
                  <c:v>41517</c:v>
                </c:pt>
                <c:pt idx="104">
                  <c:v>41547</c:v>
                </c:pt>
                <c:pt idx="105">
                  <c:v>41578</c:v>
                </c:pt>
                <c:pt idx="106">
                  <c:v>41608</c:v>
                </c:pt>
                <c:pt idx="107">
                  <c:v>41639</c:v>
                </c:pt>
                <c:pt idx="108">
                  <c:v>41670</c:v>
                </c:pt>
                <c:pt idx="109">
                  <c:v>41698</c:v>
                </c:pt>
                <c:pt idx="110">
                  <c:v>41729</c:v>
                </c:pt>
                <c:pt idx="111">
                  <c:v>41759</c:v>
                </c:pt>
                <c:pt idx="112">
                  <c:v>41790</c:v>
                </c:pt>
                <c:pt idx="113">
                  <c:v>41820</c:v>
                </c:pt>
                <c:pt idx="114">
                  <c:v>41851</c:v>
                </c:pt>
                <c:pt idx="115">
                  <c:v>41882</c:v>
                </c:pt>
                <c:pt idx="116">
                  <c:v>41912</c:v>
                </c:pt>
                <c:pt idx="117">
                  <c:v>41943</c:v>
                </c:pt>
                <c:pt idx="118">
                  <c:v>41973</c:v>
                </c:pt>
                <c:pt idx="119">
                  <c:v>42004</c:v>
                </c:pt>
                <c:pt idx="120">
                  <c:v>42035</c:v>
                </c:pt>
                <c:pt idx="121">
                  <c:v>42063</c:v>
                </c:pt>
                <c:pt idx="122">
                  <c:v>42094</c:v>
                </c:pt>
                <c:pt idx="123">
                  <c:v>42124</c:v>
                </c:pt>
                <c:pt idx="124">
                  <c:v>42155</c:v>
                </c:pt>
                <c:pt idx="125">
                  <c:v>42185</c:v>
                </c:pt>
                <c:pt idx="126">
                  <c:v>42216</c:v>
                </c:pt>
                <c:pt idx="127">
                  <c:v>42247</c:v>
                </c:pt>
                <c:pt idx="128">
                  <c:v>42277</c:v>
                </c:pt>
                <c:pt idx="129">
                  <c:v>42308</c:v>
                </c:pt>
                <c:pt idx="130">
                  <c:v>42338</c:v>
                </c:pt>
                <c:pt idx="131">
                  <c:v>42369</c:v>
                </c:pt>
                <c:pt idx="132">
                  <c:v>42400</c:v>
                </c:pt>
                <c:pt idx="133">
                  <c:v>42429</c:v>
                </c:pt>
                <c:pt idx="134">
                  <c:v>42460</c:v>
                </c:pt>
                <c:pt idx="135">
                  <c:v>42490</c:v>
                </c:pt>
                <c:pt idx="136">
                  <c:v>42521</c:v>
                </c:pt>
                <c:pt idx="137">
                  <c:v>42551</c:v>
                </c:pt>
                <c:pt idx="138">
                  <c:v>42582</c:v>
                </c:pt>
                <c:pt idx="139">
                  <c:v>42613</c:v>
                </c:pt>
                <c:pt idx="140">
                  <c:v>42643</c:v>
                </c:pt>
                <c:pt idx="141">
                  <c:v>42674</c:v>
                </c:pt>
                <c:pt idx="142">
                  <c:v>42704</c:v>
                </c:pt>
                <c:pt idx="143">
                  <c:v>42735</c:v>
                </c:pt>
                <c:pt idx="144">
                  <c:v>42766</c:v>
                </c:pt>
                <c:pt idx="145">
                  <c:v>42794</c:v>
                </c:pt>
                <c:pt idx="146">
                  <c:v>42825</c:v>
                </c:pt>
                <c:pt idx="147">
                  <c:v>42855</c:v>
                </c:pt>
                <c:pt idx="148">
                  <c:v>42886</c:v>
                </c:pt>
                <c:pt idx="149">
                  <c:v>42916</c:v>
                </c:pt>
                <c:pt idx="150">
                  <c:v>42947</c:v>
                </c:pt>
                <c:pt idx="151">
                  <c:v>42978</c:v>
                </c:pt>
                <c:pt idx="152">
                  <c:v>43008</c:v>
                </c:pt>
                <c:pt idx="153">
                  <c:v>43039</c:v>
                </c:pt>
                <c:pt idx="154">
                  <c:v>43069</c:v>
                </c:pt>
                <c:pt idx="155">
                  <c:v>43100</c:v>
                </c:pt>
                <c:pt idx="156">
                  <c:v>43131</c:v>
                </c:pt>
                <c:pt idx="157">
                  <c:v>43159</c:v>
                </c:pt>
                <c:pt idx="158">
                  <c:v>43190</c:v>
                </c:pt>
                <c:pt idx="159">
                  <c:v>43220</c:v>
                </c:pt>
                <c:pt idx="160">
                  <c:v>43251</c:v>
                </c:pt>
                <c:pt idx="161">
                  <c:v>43281</c:v>
                </c:pt>
                <c:pt idx="162">
                  <c:v>43312</c:v>
                </c:pt>
                <c:pt idx="163">
                  <c:v>43343</c:v>
                </c:pt>
                <c:pt idx="164">
                  <c:v>43373</c:v>
                </c:pt>
                <c:pt idx="165">
                  <c:v>43404</c:v>
                </c:pt>
                <c:pt idx="166">
                  <c:v>43434</c:v>
                </c:pt>
                <c:pt idx="167">
                  <c:v>43465</c:v>
                </c:pt>
                <c:pt idx="168">
                  <c:v>43496</c:v>
                </c:pt>
                <c:pt idx="169">
                  <c:v>43524</c:v>
                </c:pt>
                <c:pt idx="170">
                  <c:v>43555</c:v>
                </c:pt>
                <c:pt idx="171">
                  <c:v>43585</c:v>
                </c:pt>
                <c:pt idx="172">
                  <c:v>43616</c:v>
                </c:pt>
                <c:pt idx="173">
                  <c:v>43646</c:v>
                </c:pt>
                <c:pt idx="174">
                  <c:v>43677</c:v>
                </c:pt>
                <c:pt idx="175">
                  <c:v>43708</c:v>
                </c:pt>
                <c:pt idx="176">
                  <c:v>43738</c:v>
                </c:pt>
                <c:pt idx="177">
                  <c:v>43769</c:v>
                </c:pt>
                <c:pt idx="178">
                  <c:v>43799</c:v>
                </c:pt>
                <c:pt idx="179">
                  <c:v>43830</c:v>
                </c:pt>
                <c:pt idx="180">
                  <c:v>43861</c:v>
                </c:pt>
                <c:pt idx="181">
                  <c:v>43890</c:v>
                </c:pt>
                <c:pt idx="182">
                  <c:v>43921</c:v>
                </c:pt>
                <c:pt idx="183">
                  <c:v>43951</c:v>
                </c:pt>
                <c:pt idx="184">
                  <c:v>43982</c:v>
                </c:pt>
                <c:pt idx="185">
                  <c:v>44012</c:v>
                </c:pt>
                <c:pt idx="186">
                  <c:v>44043</c:v>
                </c:pt>
                <c:pt idx="187">
                  <c:v>44074</c:v>
                </c:pt>
                <c:pt idx="188">
                  <c:v>44104</c:v>
                </c:pt>
                <c:pt idx="189">
                  <c:v>44135</c:v>
                </c:pt>
                <c:pt idx="190">
                  <c:v>44165</c:v>
                </c:pt>
                <c:pt idx="191">
                  <c:v>44196</c:v>
                </c:pt>
                <c:pt idx="192">
                  <c:v>44227</c:v>
                </c:pt>
                <c:pt idx="193">
                  <c:v>44255</c:v>
                </c:pt>
                <c:pt idx="194">
                  <c:v>44286</c:v>
                </c:pt>
                <c:pt idx="195">
                  <c:v>44316</c:v>
                </c:pt>
                <c:pt idx="196">
                  <c:v>44347</c:v>
                </c:pt>
                <c:pt idx="197">
                  <c:v>44377</c:v>
                </c:pt>
                <c:pt idx="198">
                  <c:v>44408</c:v>
                </c:pt>
                <c:pt idx="199">
                  <c:v>44439</c:v>
                </c:pt>
                <c:pt idx="200">
                  <c:v>44469</c:v>
                </c:pt>
                <c:pt idx="201">
                  <c:v>44500</c:v>
                </c:pt>
                <c:pt idx="202">
                  <c:v>44530</c:v>
                </c:pt>
                <c:pt idx="203">
                  <c:v>44561</c:v>
                </c:pt>
                <c:pt idx="204">
                  <c:v>44592</c:v>
                </c:pt>
                <c:pt idx="205">
                  <c:v>44620</c:v>
                </c:pt>
                <c:pt idx="206">
                  <c:v>44651</c:v>
                </c:pt>
                <c:pt idx="207">
                  <c:v>44681</c:v>
                </c:pt>
                <c:pt idx="208">
                  <c:v>44712</c:v>
                </c:pt>
                <c:pt idx="209">
                  <c:v>44742</c:v>
                </c:pt>
                <c:pt idx="210">
                  <c:v>44773</c:v>
                </c:pt>
                <c:pt idx="211">
                  <c:v>44804</c:v>
                </c:pt>
                <c:pt idx="212">
                  <c:v>44834</c:v>
                </c:pt>
                <c:pt idx="213">
                  <c:v>44865</c:v>
                </c:pt>
                <c:pt idx="214">
                  <c:v>44895</c:v>
                </c:pt>
                <c:pt idx="215">
                  <c:v>44926</c:v>
                </c:pt>
                <c:pt idx="216">
                  <c:v>44957</c:v>
                </c:pt>
                <c:pt idx="217">
                  <c:v>44985</c:v>
                </c:pt>
                <c:pt idx="218">
                  <c:v>45016</c:v>
                </c:pt>
                <c:pt idx="219">
                  <c:v>45046</c:v>
                </c:pt>
                <c:pt idx="220">
                  <c:v>45077</c:v>
                </c:pt>
                <c:pt idx="221">
                  <c:v>45107</c:v>
                </c:pt>
                <c:pt idx="222">
                  <c:v>45138</c:v>
                </c:pt>
                <c:pt idx="223">
                  <c:v>45169</c:v>
                </c:pt>
                <c:pt idx="224">
                  <c:v>45199</c:v>
                </c:pt>
              </c:numCache>
            </c:numRef>
          </c:cat>
          <c:val>
            <c:numRef>
              <c:f>Sheet1!$E$5:$E$229</c:f>
              <c:numCache>
                <c:formatCode>General</c:formatCode>
                <c:ptCount val="225"/>
                <c:pt idx="3">
                  <c:v>97.2</c:v>
                </c:pt>
                <c:pt idx="4">
                  <c:v>96.2</c:v>
                </c:pt>
                <c:pt idx="5">
                  <c:v>94.5</c:v>
                </c:pt>
                <c:pt idx="6">
                  <c:v>93.7</c:v>
                </c:pt>
                <c:pt idx="7">
                  <c:v>92.7</c:v>
                </c:pt>
                <c:pt idx="8">
                  <c:v>93.2</c:v>
                </c:pt>
                <c:pt idx="9">
                  <c:v>96.8</c:v>
                </c:pt>
                <c:pt idx="10">
                  <c:v>97.7</c:v>
                </c:pt>
                <c:pt idx="11">
                  <c:v>97.7</c:v>
                </c:pt>
                <c:pt idx="12">
                  <c:v>100.4</c:v>
                </c:pt>
                <c:pt idx="13">
                  <c:v>99.3</c:v>
                </c:pt>
                <c:pt idx="14">
                  <c:v>100</c:v>
                </c:pt>
                <c:pt idx="15">
                  <c:v>101.5</c:v>
                </c:pt>
                <c:pt idx="16">
                  <c:v>102.3</c:v>
                </c:pt>
                <c:pt idx="17">
                  <c:v>102.1</c:v>
                </c:pt>
                <c:pt idx="18">
                  <c:v>101.8</c:v>
                </c:pt>
                <c:pt idx="19">
                  <c:v>100.8</c:v>
                </c:pt>
                <c:pt idx="20">
                  <c:v>101.4</c:v>
                </c:pt>
                <c:pt idx="21">
                  <c:v>100.2</c:v>
                </c:pt>
                <c:pt idx="22">
                  <c:v>100.1</c:v>
                </c:pt>
                <c:pt idx="23">
                  <c:v>100.1</c:v>
                </c:pt>
                <c:pt idx="24">
                  <c:v>100</c:v>
                </c:pt>
                <c:pt idx="25">
                  <c:v>101.6</c:v>
                </c:pt>
                <c:pt idx="26">
                  <c:v>102.3</c:v>
                </c:pt>
                <c:pt idx="27">
                  <c:v>102.9</c:v>
                </c:pt>
                <c:pt idx="28">
                  <c:v>101.3</c:v>
                </c:pt>
                <c:pt idx="29">
                  <c:v>101.6</c:v>
                </c:pt>
                <c:pt idx="30">
                  <c:v>101.4</c:v>
                </c:pt>
                <c:pt idx="31">
                  <c:v>101.8</c:v>
                </c:pt>
                <c:pt idx="32">
                  <c:v>101</c:v>
                </c:pt>
                <c:pt idx="33">
                  <c:v>101.1</c:v>
                </c:pt>
                <c:pt idx="34">
                  <c:v>100.6</c:v>
                </c:pt>
                <c:pt idx="35">
                  <c:v>99.7</c:v>
                </c:pt>
                <c:pt idx="36">
                  <c:v>100</c:v>
                </c:pt>
                <c:pt idx="37">
                  <c:v>98.7</c:v>
                </c:pt>
                <c:pt idx="38">
                  <c:v>99.9</c:v>
                </c:pt>
                <c:pt idx="39">
                  <c:v>97.6</c:v>
                </c:pt>
                <c:pt idx="40">
                  <c:v>97.5</c:v>
                </c:pt>
                <c:pt idx="41">
                  <c:v>97.3</c:v>
                </c:pt>
                <c:pt idx="42">
                  <c:v>95.7</c:v>
                </c:pt>
                <c:pt idx="43">
                  <c:v>95.6</c:v>
                </c:pt>
                <c:pt idx="44">
                  <c:v>94.4</c:v>
                </c:pt>
                <c:pt idx="45">
                  <c:v>91.1</c:v>
                </c:pt>
                <c:pt idx="46">
                  <c:v>89.7</c:v>
                </c:pt>
                <c:pt idx="47">
                  <c:v>90.1</c:v>
                </c:pt>
                <c:pt idx="48">
                  <c:v>83.8</c:v>
                </c:pt>
                <c:pt idx="49">
                  <c:v>81.5</c:v>
                </c:pt>
                <c:pt idx="50">
                  <c:v>79.3</c:v>
                </c:pt>
                <c:pt idx="51">
                  <c:v>81.3</c:v>
                </c:pt>
                <c:pt idx="52">
                  <c:v>82.7</c:v>
                </c:pt>
                <c:pt idx="53">
                  <c:v>82</c:v>
                </c:pt>
                <c:pt idx="54">
                  <c:v>84.8</c:v>
                </c:pt>
                <c:pt idx="55">
                  <c:v>86.6</c:v>
                </c:pt>
                <c:pt idx="56">
                  <c:v>90.1</c:v>
                </c:pt>
                <c:pt idx="57">
                  <c:v>92.2</c:v>
                </c:pt>
                <c:pt idx="58">
                  <c:v>95.5</c:v>
                </c:pt>
                <c:pt idx="59">
                  <c:v>98.2</c:v>
                </c:pt>
                <c:pt idx="60">
                  <c:v>98.1</c:v>
                </c:pt>
                <c:pt idx="61">
                  <c:v>99.5</c:v>
                </c:pt>
                <c:pt idx="62">
                  <c:v>98.7</c:v>
                </c:pt>
                <c:pt idx="63">
                  <c:v>97.9</c:v>
                </c:pt>
                <c:pt idx="64">
                  <c:v>97.4</c:v>
                </c:pt>
                <c:pt idx="65">
                  <c:v>99.6</c:v>
                </c:pt>
                <c:pt idx="66">
                  <c:v>101.1</c:v>
                </c:pt>
                <c:pt idx="67">
                  <c:v>100.5</c:v>
                </c:pt>
                <c:pt idx="68">
                  <c:v>100.3</c:v>
                </c:pt>
                <c:pt idx="69">
                  <c:v>102.2</c:v>
                </c:pt>
                <c:pt idx="70">
                  <c:v>103.7</c:v>
                </c:pt>
                <c:pt idx="71">
                  <c:v>103.5</c:v>
                </c:pt>
                <c:pt idx="72">
                  <c:v>104.8</c:v>
                </c:pt>
                <c:pt idx="73">
                  <c:v>106.1</c:v>
                </c:pt>
                <c:pt idx="74">
                  <c:v>105.6</c:v>
                </c:pt>
                <c:pt idx="75">
                  <c:v>103.6</c:v>
                </c:pt>
                <c:pt idx="76">
                  <c:v>103.1</c:v>
                </c:pt>
                <c:pt idx="77">
                  <c:v>102.5</c:v>
                </c:pt>
                <c:pt idx="78">
                  <c:v>101.7</c:v>
                </c:pt>
                <c:pt idx="79">
                  <c:v>101.5</c:v>
                </c:pt>
                <c:pt idx="80">
                  <c:v>101.4</c:v>
                </c:pt>
                <c:pt idx="81">
                  <c:v>101.3</c:v>
                </c:pt>
                <c:pt idx="82">
                  <c:v>97.1</c:v>
                </c:pt>
                <c:pt idx="83">
                  <c:v>95.8</c:v>
                </c:pt>
                <c:pt idx="84">
                  <c:v>95.7</c:v>
                </c:pt>
                <c:pt idx="85">
                  <c:v>95.5</c:v>
                </c:pt>
                <c:pt idx="86">
                  <c:v>95.4</c:v>
                </c:pt>
                <c:pt idx="87">
                  <c:v>96.8</c:v>
                </c:pt>
                <c:pt idx="88">
                  <c:v>97.9</c:v>
                </c:pt>
                <c:pt idx="89">
                  <c:v>98.7</c:v>
                </c:pt>
                <c:pt idx="90">
                  <c:v>98.6</c:v>
                </c:pt>
                <c:pt idx="91">
                  <c:v>96.9</c:v>
                </c:pt>
                <c:pt idx="92">
                  <c:v>94.8</c:v>
                </c:pt>
                <c:pt idx="93">
                  <c:v>93.7</c:v>
                </c:pt>
                <c:pt idx="94">
                  <c:v>92.9</c:v>
                </c:pt>
                <c:pt idx="95">
                  <c:v>93.3</c:v>
                </c:pt>
                <c:pt idx="96">
                  <c:v>93.7</c:v>
                </c:pt>
                <c:pt idx="97">
                  <c:v>92.9</c:v>
                </c:pt>
                <c:pt idx="98">
                  <c:v>95.2</c:v>
                </c:pt>
                <c:pt idx="99">
                  <c:v>96.1</c:v>
                </c:pt>
                <c:pt idx="100">
                  <c:v>99.3</c:v>
                </c:pt>
                <c:pt idx="101">
                  <c:v>98.9</c:v>
                </c:pt>
                <c:pt idx="102">
                  <c:v>97.9</c:v>
                </c:pt>
                <c:pt idx="103">
                  <c:v>98.5</c:v>
                </c:pt>
                <c:pt idx="104">
                  <c:v>97.7</c:v>
                </c:pt>
                <c:pt idx="105">
                  <c:v>98.9</c:v>
                </c:pt>
                <c:pt idx="106">
                  <c:v>100.4</c:v>
                </c:pt>
                <c:pt idx="107">
                  <c:v>100.9</c:v>
                </c:pt>
                <c:pt idx="108">
                  <c:v>99.8</c:v>
                </c:pt>
                <c:pt idx="109">
                  <c:v>101.3</c:v>
                </c:pt>
                <c:pt idx="110">
                  <c:v>101.6</c:v>
                </c:pt>
                <c:pt idx="111">
                  <c:v>102.7</c:v>
                </c:pt>
                <c:pt idx="112">
                  <c:v>102.8</c:v>
                </c:pt>
                <c:pt idx="113">
                  <c:v>101.9</c:v>
                </c:pt>
                <c:pt idx="114">
                  <c:v>102</c:v>
                </c:pt>
                <c:pt idx="115">
                  <c:v>100.6</c:v>
                </c:pt>
                <c:pt idx="116">
                  <c:v>100.2</c:v>
                </c:pt>
                <c:pt idx="117">
                  <c:v>99.8</c:v>
                </c:pt>
                <c:pt idx="118">
                  <c:v>98</c:v>
                </c:pt>
                <c:pt idx="119">
                  <c:v>96.9</c:v>
                </c:pt>
                <c:pt idx="120">
                  <c:v>95.9</c:v>
                </c:pt>
                <c:pt idx="121">
                  <c:v>95.9</c:v>
                </c:pt>
                <c:pt idx="122">
                  <c:v>98.1</c:v>
                </c:pt>
                <c:pt idx="123">
                  <c:v>98.8</c:v>
                </c:pt>
                <c:pt idx="124">
                  <c:v>99.5</c:v>
                </c:pt>
                <c:pt idx="125">
                  <c:v>99.7</c:v>
                </c:pt>
                <c:pt idx="126">
                  <c:v>100.1</c:v>
                </c:pt>
                <c:pt idx="127">
                  <c:v>100.3</c:v>
                </c:pt>
                <c:pt idx="128">
                  <c:v>100.1</c:v>
                </c:pt>
                <c:pt idx="129">
                  <c:v>98.8</c:v>
                </c:pt>
                <c:pt idx="130">
                  <c:v>100.3</c:v>
                </c:pt>
                <c:pt idx="131">
                  <c:v>99.2</c:v>
                </c:pt>
                <c:pt idx="132">
                  <c:v>101</c:v>
                </c:pt>
                <c:pt idx="133">
                  <c:v>101.6</c:v>
                </c:pt>
                <c:pt idx="134">
                  <c:v>100.6</c:v>
                </c:pt>
                <c:pt idx="135">
                  <c:v>99.3</c:v>
                </c:pt>
                <c:pt idx="136">
                  <c:v>97.6</c:v>
                </c:pt>
                <c:pt idx="137">
                  <c:v>99</c:v>
                </c:pt>
                <c:pt idx="138">
                  <c:v>100</c:v>
                </c:pt>
                <c:pt idx="139">
                  <c:v>99.6</c:v>
                </c:pt>
                <c:pt idx="140">
                  <c:v>99</c:v>
                </c:pt>
                <c:pt idx="141">
                  <c:v>100.1</c:v>
                </c:pt>
                <c:pt idx="142">
                  <c:v>99.7</c:v>
                </c:pt>
                <c:pt idx="143">
                  <c:v>100.9</c:v>
                </c:pt>
                <c:pt idx="144">
                  <c:v>101.9</c:v>
                </c:pt>
                <c:pt idx="145">
                  <c:v>101</c:v>
                </c:pt>
                <c:pt idx="146">
                  <c:v>100</c:v>
                </c:pt>
                <c:pt idx="147">
                  <c:v>100.6</c:v>
                </c:pt>
                <c:pt idx="148">
                  <c:v>100.1</c:v>
                </c:pt>
                <c:pt idx="149">
                  <c:v>100.7</c:v>
                </c:pt>
                <c:pt idx="150">
                  <c:v>102.4</c:v>
                </c:pt>
                <c:pt idx="151">
                  <c:v>101.2</c:v>
                </c:pt>
                <c:pt idx="152">
                  <c:v>100.7</c:v>
                </c:pt>
                <c:pt idx="153">
                  <c:v>101</c:v>
                </c:pt>
                <c:pt idx="154">
                  <c:v>101.5</c:v>
                </c:pt>
                <c:pt idx="155">
                  <c:v>101.7</c:v>
                </c:pt>
                <c:pt idx="156">
                  <c:v>102.4</c:v>
                </c:pt>
                <c:pt idx="157">
                  <c:v>103.3</c:v>
                </c:pt>
                <c:pt idx="158">
                  <c:v>102.2</c:v>
                </c:pt>
                <c:pt idx="159">
                  <c:v>101.5</c:v>
                </c:pt>
                <c:pt idx="160">
                  <c:v>100.6</c:v>
                </c:pt>
                <c:pt idx="161">
                  <c:v>101.4</c:v>
                </c:pt>
                <c:pt idx="162">
                  <c:v>100.9</c:v>
                </c:pt>
                <c:pt idx="163">
                  <c:v>99.5</c:v>
                </c:pt>
                <c:pt idx="164">
                  <c:v>97.6</c:v>
                </c:pt>
                <c:pt idx="165">
                  <c:v>97.5</c:v>
                </c:pt>
                <c:pt idx="166">
                  <c:v>100.4</c:v>
                </c:pt>
                <c:pt idx="167">
                  <c:v>100.2</c:v>
                </c:pt>
                <c:pt idx="168">
                  <c:v>99.5</c:v>
                </c:pt>
                <c:pt idx="169">
                  <c:v>98.5</c:v>
                </c:pt>
                <c:pt idx="170">
                  <c:v>96.8</c:v>
                </c:pt>
                <c:pt idx="171">
                  <c:v>94.2</c:v>
                </c:pt>
                <c:pt idx="172">
                  <c:v>94</c:v>
                </c:pt>
                <c:pt idx="173">
                  <c:v>96.4</c:v>
                </c:pt>
                <c:pt idx="174">
                  <c:v>97.5</c:v>
                </c:pt>
                <c:pt idx="175">
                  <c:v>95.9</c:v>
                </c:pt>
                <c:pt idx="176">
                  <c:v>92.6</c:v>
                </c:pt>
                <c:pt idx="177">
                  <c:v>91.2</c:v>
                </c:pt>
                <c:pt idx="178">
                  <c:v>90.7</c:v>
                </c:pt>
                <c:pt idx="179">
                  <c:v>90.6</c:v>
                </c:pt>
                <c:pt idx="180">
                  <c:v>91.9</c:v>
                </c:pt>
                <c:pt idx="181">
                  <c:v>92.2</c:v>
                </c:pt>
                <c:pt idx="182">
                  <c:v>93.4</c:v>
                </c:pt>
                <c:pt idx="183">
                  <c:v>92.3</c:v>
                </c:pt>
                <c:pt idx="184">
                  <c:v>93</c:v>
                </c:pt>
                <c:pt idx="185">
                  <c:v>80.8</c:v>
                </c:pt>
                <c:pt idx="186">
                  <c:v>71.599999999999994</c:v>
                </c:pt>
                <c:pt idx="187">
                  <c:v>81.3</c:v>
                </c:pt>
                <c:pt idx="188">
                  <c:v>90.1</c:v>
                </c:pt>
                <c:pt idx="189">
                  <c:v>94.9</c:v>
                </c:pt>
                <c:pt idx="190">
                  <c:v>96.3</c:v>
                </c:pt>
                <c:pt idx="191">
                  <c:v>97.1</c:v>
                </c:pt>
                <c:pt idx="192">
                  <c:v>95.2</c:v>
                </c:pt>
                <c:pt idx="193">
                  <c:v>92.7</c:v>
                </c:pt>
                <c:pt idx="194">
                  <c:v>93.8</c:v>
                </c:pt>
                <c:pt idx="195">
                  <c:v>91.3</c:v>
                </c:pt>
                <c:pt idx="196">
                  <c:v>94.5</c:v>
                </c:pt>
                <c:pt idx="197">
                  <c:v>100</c:v>
                </c:pt>
                <c:pt idx="198">
                  <c:v>98.5</c:v>
                </c:pt>
                <c:pt idx="199">
                  <c:v>101.9</c:v>
                </c:pt>
                <c:pt idx="200">
                  <c:v>102.2</c:v>
                </c:pt>
                <c:pt idx="201">
                  <c:v>101.1</c:v>
                </c:pt>
                <c:pt idx="202">
                  <c:v>98.1</c:v>
                </c:pt>
                <c:pt idx="203">
                  <c:v>98.5</c:v>
                </c:pt>
                <c:pt idx="204">
                  <c:v>96.7</c:v>
                </c:pt>
                <c:pt idx="205">
                  <c:v>94.6</c:v>
                </c:pt>
                <c:pt idx="206">
                  <c:v>92.4</c:v>
                </c:pt>
                <c:pt idx="207">
                  <c:v>95.2</c:v>
                </c:pt>
                <c:pt idx="208">
                  <c:v>98.3</c:v>
                </c:pt>
                <c:pt idx="209">
                  <c:v>84.3</c:v>
                </c:pt>
                <c:pt idx="210">
                  <c:v>86.3</c:v>
                </c:pt>
                <c:pt idx="211">
                  <c:v>86.6</c:v>
                </c:pt>
                <c:pt idx="212">
                  <c:v>85.4</c:v>
                </c:pt>
                <c:pt idx="213">
                  <c:v>80.5</c:v>
                </c:pt>
                <c:pt idx="214">
                  <c:v>80.900000000000006</c:v>
                </c:pt>
                <c:pt idx="215">
                  <c:v>76.5</c:v>
                </c:pt>
                <c:pt idx="216">
                  <c:v>76.7</c:v>
                </c:pt>
                <c:pt idx="217">
                  <c:v>80.400000000000006</c:v>
                </c:pt>
                <c:pt idx="218">
                  <c:v>83.3</c:v>
                </c:pt>
                <c:pt idx="219">
                  <c:v>86.1</c:v>
                </c:pt>
                <c:pt idx="220">
                  <c:v>88.2</c:v>
                </c:pt>
                <c:pt idx="221">
                  <c:v>91.1</c:v>
                </c:pt>
                <c:pt idx="222">
                  <c:v>91.7</c:v>
                </c:pt>
                <c:pt idx="223">
                  <c:v>88.6</c:v>
                </c:pt>
                <c:pt idx="224">
                  <c:v>83.6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12-4981-8179-F589F009E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6821120"/>
        <c:axId val="1136820792"/>
      </c:lineChart>
      <c:lineChart>
        <c:grouping val="standard"/>
        <c:varyColors val="0"/>
        <c:ser>
          <c:idx val="1"/>
          <c:order val="1"/>
          <c:tx>
            <c:strRef>
              <c:f>Sheet1!$D$4</c:f>
              <c:strCache>
                <c:ptCount val="1"/>
                <c:pt idx="0">
                  <c:v>Vācijas IKP (% pret iepriekšējo gadu, labā ass)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Sheet1!$A$5:$A$229</c:f>
              <c:numCache>
                <c:formatCode>m/d/yyyy\ h:mm</c:formatCode>
                <c:ptCount val="225"/>
                <c:pt idx="0">
                  <c:v>38383</c:v>
                </c:pt>
                <c:pt idx="1">
                  <c:v>38411</c:v>
                </c:pt>
                <c:pt idx="2">
                  <c:v>38442</c:v>
                </c:pt>
                <c:pt idx="3">
                  <c:v>38472</c:v>
                </c:pt>
                <c:pt idx="4">
                  <c:v>38503</c:v>
                </c:pt>
                <c:pt idx="5">
                  <c:v>38533</c:v>
                </c:pt>
                <c:pt idx="6">
                  <c:v>38564</c:v>
                </c:pt>
                <c:pt idx="7">
                  <c:v>38595</c:v>
                </c:pt>
                <c:pt idx="8">
                  <c:v>38625</c:v>
                </c:pt>
                <c:pt idx="9">
                  <c:v>38656</c:v>
                </c:pt>
                <c:pt idx="10">
                  <c:v>38686</c:v>
                </c:pt>
                <c:pt idx="11">
                  <c:v>38717</c:v>
                </c:pt>
                <c:pt idx="12">
                  <c:v>38748</c:v>
                </c:pt>
                <c:pt idx="13">
                  <c:v>38776</c:v>
                </c:pt>
                <c:pt idx="14">
                  <c:v>38807</c:v>
                </c:pt>
                <c:pt idx="15">
                  <c:v>38837</c:v>
                </c:pt>
                <c:pt idx="16">
                  <c:v>38868</c:v>
                </c:pt>
                <c:pt idx="17">
                  <c:v>38898</c:v>
                </c:pt>
                <c:pt idx="18">
                  <c:v>38929</c:v>
                </c:pt>
                <c:pt idx="19">
                  <c:v>38960</c:v>
                </c:pt>
                <c:pt idx="20">
                  <c:v>38990</c:v>
                </c:pt>
                <c:pt idx="21">
                  <c:v>39021</c:v>
                </c:pt>
                <c:pt idx="22">
                  <c:v>39051</c:v>
                </c:pt>
                <c:pt idx="23">
                  <c:v>39082</c:v>
                </c:pt>
                <c:pt idx="24">
                  <c:v>39113</c:v>
                </c:pt>
                <c:pt idx="25">
                  <c:v>39141</c:v>
                </c:pt>
                <c:pt idx="26">
                  <c:v>39172</c:v>
                </c:pt>
                <c:pt idx="27">
                  <c:v>39202</c:v>
                </c:pt>
                <c:pt idx="28">
                  <c:v>39233</c:v>
                </c:pt>
                <c:pt idx="29">
                  <c:v>39263</c:v>
                </c:pt>
                <c:pt idx="30">
                  <c:v>39294</c:v>
                </c:pt>
                <c:pt idx="31">
                  <c:v>39325</c:v>
                </c:pt>
                <c:pt idx="32">
                  <c:v>39355</c:v>
                </c:pt>
                <c:pt idx="33">
                  <c:v>39386</c:v>
                </c:pt>
                <c:pt idx="34">
                  <c:v>39416</c:v>
                </c:pt>
                <c:pt idx="35">
                  <c:v>39447</c:v>
                </c:pt>
                <c:pt idx="36">
                  <c:v>39478</c:v>
                </c:pt>
                <c:pt idx="37">
                  <c:v>39507</c:v>
                </c:pt>
                <c:pt idx="38">
                  <c:v>39538</c:v>
                </c:pt>
                <c:pt idx="39">
                  <c:v>39568</c:v>
                </c:pt>
                <c:pt idx="40">
                  <c:v>39599</c:v>
                </c:pt>
                <c:pt idx="41">
                  <c:v>39629</c:v>
                </c:pt>
                <c:pt idx="42">
                  <c:v>39660</c:v>
                </c:pt>
                <c:pt idx="43">
                  <c:v>39691</c:v>
                </c:pt>
                <c:pt idx="44">
                  <c:v>39721</c:v>
                </c:pt>
                <c:pt idx="45">
                  <c:v>39752</c:v>
                </c:pt>
                <c:pt idx="46">
                  <c:v>39782</c:v>
                </c:pt>
                <c:pt idx="47">
                  <c:v>39813</c:v>
                </c:pt>
                <c:pt idx="48">
                  <c:v>39844</c:v>
                </c:pt>
                <c:pt idx="49">
                  <c:v>39872</c:v>
                </c:pt>
                <c:pt idx="50">
                  <c:v>39903</c:v>
                </c:pt>
                <c:pt idx="51">
                  <c:v>39933</c:v>
                </c:pt>
                <c:pt idx="52">
                  <c:v>39964</c:v>
                </c:pt>
                <c:pt idx="53">
                  <c:v>39994</c:v>
                </c:pt>
                <c:pt idx="54">
                  <c:v>40025</c:v>
                </c:pt>
                <c:pt idx="55">
                  <c:v>40056</c:v>
                </c:pt>
                <c:pt idx="56">
                  <c:v>40086</c:v>
                </c:pt>
                <c:pt idx="57">
                  <c:v>40117</c:v>
                </c:pt>
                <c:pt idx="58">
                  <c:v>40147</c:v>
                </c:pt>
                <c:pt idx="59">
                  <c:v>40178</c:v>
                </c:pt>
                <c:pt idx="60">
                  <c:v>40209</c:v>
                </c:pt>
                <c:pt idx="61">
                  <c:v>40237</c:v>
                </c:pt>
                <c:pt idx="62">
                  <c:v>40268</c:v>
                </c:pt>
                <c:pt idx="63">
                  <c:v>40298</c:v>
                </c:pt>
                <c:pt idx="64">
                  <c:v>40329</c:v>
                </c:pt>
                <c:pt idx="65">
                  <c:v>40359</c:v>
                </c:pt>
                <c:pt idx="66">
                  <c:v>40390</c:v>
                </c:pt>
                <c:pt idx="67">
                  <c:v>40421</c:v>
                </c:pt>
                <c:pt idx="68">
                  <c:v>40451</c:v>
                </c:pt>
                <c:pt idx="69">
                  <c:v>40482</c:v>
                </c:pt>
                <c:pt idx="70">
                  <c:v>40512</c:v>
                </c:pt>
                <c:pt idx="71">
                  <c:v>40543</c:v>
                </c:pt>
                <c:pt idx="72">
                  <c:v>40574</c:v>
                </c:pt>
                <c:pt idx="73">
                  <c:v>40602</c:v>
                </c:pt>
                <c:pt idx="74">
                  <c:v>40633</c:v>
                </c:pt>
                <c:pt idx="75">
                  <c:v>40663</c:v>
                </c:pt>
                <c:pt idx="76">
                  <c:v>40694</c:v>
                </c:pt>
                <c:pt idx="77">
                  <c:v>40724</c:v>
                </c:pt>
                <c:pt idx="78">
                  <c:v>40755</c:v>
                </c:pt>
                <c:pt idx="79">
                  <c:v>40786</c:v>
                </c:pt>
                <c:pt idx="80">
                  <c:v>40816</c:v>
                </c:pt>
                <c:pt idx="81">
                  <c:v>40847</c:v>
                </c:pt>
                <c:pt idx="82">
                  <c:v>40877</c:v>
                </c:pt>
                <c:pt idx="83">
                  <c:v>40908</c:v>
                </c:pt>
                <c:pt idx="84">
                  <c:v>40939</c:v>
                </c:pt>
                <c:pt idx="85">
                  <c:v>40968</c:v>
                </c:pt>
                <c:pt idx="86">
                  <c:v>40999</c:v>
                </c:pt>
                <c:pt idx="87">
                  <c:v>41029</c:v>
                </c:pt>
                <c:pt idx="88">
                  <c:v>41060</c:v>
                </c:pt>
                <c:pt idx="89">
                  <c:v>41090</c:v>
                </c:pt>
                <c:pt idx="90">
                  <c:v>41121</c:v>
                </c:pt>
                <c:pt idx="91">
                  <c:v>41152</c:v>
                </c:pt>
                <c:pt idx="92">
                  <c:v>41182</c:v>
                </c:pt>
                <c:pt idx="93">
                  <c:v>41213</c:v>
                </c:pt>
                <c:pt idx="94">
                  <c:v>41243</c:v>
                </c:pt>
                <c:pt idx="95">
                  <c:v>41274</c:v>
                </c:pt>
                <c:pt idx="96">
                  <c:v>41305</c:v>
                </c:pt>
                <c:pt idx="97">
                  <c:v>41333</c:v>
                </c:pt>
                <c:pt idx="98">
                  <c:v>41364</c:v>
                </c:pt>
                <c:pt idx="99">
                  <c:v>41394</c:v>
                </c:pt>
                <c:pt idx="100">
                  <c:v>41425</c:v>
                </c:pt>
                <c:pt idx="101">
                  <c:v>41455</c:v>
                </c:pt>
                <c:pt idx="102">
                  <c:v>41486</c:v>
                </c:pt>
                <c:pt idx="103">
                  <c:v>41517</c:v>
                </c:pt>
                <c:pt idx="104">
                  <c:v>41547</c:v>
                </c:pt>
                <c:pt idx="105">
                  <c:v>41578</c:v>
                </c:pt>
                <c:pt idx="106">
                  <c:v>41608</c:v>
                </c:pt>
                <c:pt idx="107">
                  <c:v>41639</c:v>
                </c:pt>
                <c:pt idx="108">
                  <c:v>41670</c:v>
                </c:pt>
                <c:pt idx="109">
                  <c:v>41698</c:v>
                </c:pt>
                <c:pt idx="110">
                  <c:v>41729</c:v>
                </c:pt>
                <c:pt idx="111">
                  <c:v>41759</c:v>
                </c:pt>
                <c:pt idx="112">
                  <c:v>41790</c:v>
                </c:pt>
                <c:pt idx="113">
                  <c:v>41820</c:v>
                </c:pt>
                <c:pt idx="114">
                  <c:v>41851</c:v>
                </c:pt>
                <c:pt idx="115">
                  <c:v>41882</c:v>
                </c:pt>
                <c:pt idx="116">
                  <c:v>41912</c:v>
                </c:pt>
                <c:pt idx="117">
                  <c:v>41943</c:v>
                </c:pt>
                <c:pt idx="118">
                  <c:v>41973</c:v>
                </c:pt>
                <c:pt idx="119">
                  <c:v>42004</c:v>
                </c:pt>
                <c:pt idx="120">
                  <c:v>42035</c:v>
                </c:pt>
                <c:pt idx="121">
                  <c:v>42063</c:v>
                </c:pt>
                <c:pt idx="122">
                  <c:v>42094</c:v>
                </c:pt>
                <c:pt idx="123">
                  <c:v>42124</c:v>
                </c:pt>
                <c:pt idx="124">
                  <c:v>42155</c:v>
                </c:pt>
                <c:pt idx="125">
                  <c:v>42185</c:v>
                </c:pt>
                <c:pt idx="126">
                  <c:v>42216</c:v>
                </c:pt>
                <c:pt idx="127">
                  <c:v>42247</c:v>
                </c:pt>
                <c:pt idx="128">
                  <c:v>42277</c:v>
                </c:pt>
                <c:pt idx="129">
                  <c:v>42308</c:v>
                </c:pt>
                <c:pt idx="130">
                  <c:v>42338</c:v>
                </c:pt>
                <c:pt idx="131">
                  <c:v>42369</c:v>
                </c:pt>
                <c:pt idx="132">
                  <c:v>42400</c:v>
                </c:pt>
                <c:pt idx="133">
                  <c:v>42429</c:v>
                </c:pt>
                <c:pt idx="134">
                  <c:v>42460</c:v>
                </c:pt>
                <c:pt idx="135">
                  <c:v>42490</c:v>
                </c:pt>
                <c:pt idx="136">
                  <c:v>42521</c:v>
                </c:pt>
                <c:pt idx="137">
                  <c:v>42551</c:v>
                </c:pt>
                <c:pt idx="138">
                  <c:v>42582</c:v>
                </c:pt>
                <c:pt idx="139">
                  <c:v>42613</c:v>
                </c:pt>
                <c:pt idx="140">
                  <c:v>42643</c:v>
                </c:pt>
                <c:pt idx="141">
                  <c:v>42674</c:v>
                </c:pt>
                <c:pt idx="142">
                  <c:v>42704</c:v>
                </c:pt>
                <c:pt idx="143">
                  <c:v>42735</c:v>
                </c:pt>
                <c:pt idx="144">
                  <c:v>42766</c:v>
                </c:pt>
                <c:pt idx="145">
                  <c:v>42794</c:v>
                </c:pt>
                <c:pt idx="146">
                  <c:v>42825</c:v>
                </c:pt>
                <c:pt idx="147">
                  <c:v>42855</c:v>
                </c:pt>
                <c:pt idx="148">
                  <c:v>42886</c:v>
                </c:pt>
                <c:pt idx="149">
                  <c:v>42916</c:v>
                </c:pt>
                <c:pt idx="150">
                  <c:v>42947</c:v>
                </c:pt>
                <c:pt idx="151">
                  <c:v>42978</c:v>
                </c:pt>
                <c:pt idx="152">
                  <c:v>43008</c:v>
                </c:pt>
                <c:pt idx="153">
                  <c:v>43039</c:v>
                </c:pt>
                <c:pt idx="154">
                  <c:v>43069</c:v>
                </c:pt>
                <c:pt idx="155">
                  <c:v>43100</c:v>
                </c:pt>
                <c:pt idx="156">
                  <c:v>43131</c:v>
                </c:pt>
                <c:pt idx="157">
                  <c:v>43159</c:v>
                </c:pt>
                <c:pt idx="158">
                  <c:v>43190</c:v>
                </c:pt>
                <c:pt idx="159">
                  <c:v>43220</c:v>
                </c:pt>
                <c:pt idx="160">
                  <c:v>43251</c:v>
                </c:pt>
                <c:pt idx="161">
                  <c:v>43281</c:v>
                </c:pt>
                <c:pt idx="162">
                  <c:v>43312</c:v>
                </c:pt>
                <c:pt idx="163">
                  <c:v>43343</c:v>
                </c:pt>
                <c:pt idx="164">
                  <c:v>43373</c:v>
                </c:pt>
                <c:pt idx="165">
                  <c:v>43404</c:v>
                </c:pt>
                <c:pt idx="166">
                  <c:v>43434</c:v>
                </c:pt>
                <c:pt idx="167">
                  <c:v>43465</c:v>
                </c:pt>
                <c:pt idx="168">
                  <c:v>43496</c:v>
                </c:pt>
                <c:pt idx="169">
                  <c:v>43524</c:v>
                </c:pt>
                <c:pt idx="170">
                  <c:v>43555</c:v>
                </c:pt>
                <c:pt idx="171">
                  <c:v>43585</c:v>
                </c:pt>
                <c:pt idx="172">
                  <c:v>43616</c:v>
                </c:pt>
                <c:pt idx="173">
                  <c:v>43646</c:v>
                </c:pt>
                <c:pt idx="174">
                  <c:v>43677</c:v>
                </c:pt>
                <c:pt idx="175">
                  <c:v>43708</c:v>
                </c:pt>
                <c:pt idx="176">
                  <c:v>43738</c:v>
                </c:pt>
                <c:pt idx="177">
                  <c:v>43769</c:v>
                </c:pt>
                <c:pt idx="178">
                  <c:v>43799</c:v>
                </c:pt>
                <c:pt idx="179">
                  <c:v>43830</c:v>
                </c:pt>
                <c:pt idx="180">
                  <c:v>43861</c:v>
                </c:pt>
                <c:pt idx="181">
                  <c:v>43890</c:v>
                </c:pt>
                <c:pt idx="182">
                  <c:v>43921</c:v>
                </c:pt>
                <c:pt idx="183">
                  <c:v>43951</c:v>
                </c:pt>
                <c:pt idx="184">
                  <c:v>43982</c:v>
                </c:pt>
                <c:pt idx="185">
                  <c:v>44012</c:v>
                </c:pt>
                <c:pt idx="186">
                  <c:v>44043</c:v>
                </c:pt>
                <c:pt idx="187">
                  <c:v>44074</c:v>
                </c:pt>
                <c:pt idx="188">
                  <c:v>44104</c:v>
                </c:pt>
                <c:pt idx="189">
                  <c:v>44135</c:v>
                </c:pt>
                <c:pt idx="190">
                  <c:v>44165</c:v>
                </c:pt>
                <c:pt idx="191">
                  <c:v>44196</c:v>
                </c:pt>
                <c:pt idx="192">
                  <c:v>44227</c:v>
                </c:pt>
                <c:pt idx="193">
                  <c:v>44255</c:v>
                </c:pt>
                <c:pt idx="194">
                  <c:v>44286</c:v>
                </c:pt>
                <c:pt idx="195">
                  <c:v>44316</c:v>
                </c:pt>
                <c:pt idx="196">
                  <c:v>44347</c:v>
                </c:pt>
                <c:pt idx="197">
                  <c:v>44377</c:v>
                </c:pt>
                <c:pt idx="198">
                  <c:v>44408</c:v>
                </c:pt>
                <c:pt idx="199">
                  <c:v>44439</c:v>
                </c:pt>
                <c:pt idx="200">
                  <c:v>44469</c:v>
                </c:pt>
                <c:pt idx="201">
                  <c:v>44500</c:v>
                </c:pt>
                <c:pt idx="202">
                  <c:v>44530</c:v>
                </c:pt>
                <c:pt idx="203">
                  <c:v>44561</c:v>
                </c:pt>
                <c:pt idx="204">
                  <c:v>44592</c:v>
                </c:pt>
                <c:pt idx="205">
                  <c:v>44620</c:v>
                </c:pt>
                <c:pt idx="206">
                  <c:v>44651</c:v>
                </c:pt>
                <c:pt idx="207">
                  <c:v>44681</c:v>
                </c:pt>
                <c:pt idx="208">
                  <c:v>44712</c:v>
                </c:pt>
                <c:pt idx="209">
                  <c:v>44742</c:v>
                </c:pt>
                <c:pt idx="210">
                  <c:v>44773</c:v>
                </c:pt>
                <c:pt idx="211">
                  <c:v>44804</c:v>
                </c:pt>
                <c:pt idx="212">
                  <c:v>44834</c:v>
                </c:pt>
                <c:pt idx="213">
                  <c:v>44865</c:v>
                </c:pt>
                <c:pt idx="214">
                  <c:v>44895</c:v>
                </c:pt>
                <c:pt idx="215">
                  <c:v>44926</c:v>
                </c:pt>
                <c:pt idx="216">
                  <c:v>44957</c:v>
                </c:pt>
                <c:pt idx="217">
                  <c:v>44985</c:v>
                </c:pt>
                <c:pt idx="218">
                  <c:v>45016</c:v>
                </c:pt>
                <c:pt idx="219">
                  <c:v>45046</c:v>
                </c:pt>
                <c:pt idx="220">
                  <c:v>45077</c:v>
                </c:pt>
                <c:pt idx="221">
                  <c:v>45107</c:v>
                </c:pt>
                <c:pt idx="222">
                  <c:v>45138</c:v>
                </c:pt>
                <c:pt idx="223">
                  <c:v>45169</c:v>
                </c:pt>
                <c:pt idx="224">
                  <c:v>45199</c:v>
                </c:pt>
              </c:numCache>
            </c:numRef>
          </c:cat>
          <c:val>
            <c:numRef>
              <c:f>Sheet1!$D$5:$D$224</c:f>
              <c:numCache>
                <c:formatCode>General</c:formatCode>
                <c:ptCount val="220"/>
                <c:pt idx="0">
                  <c:v>0.2</c:v>
                </c:pt>
                <c:pt idx="1">
                  <c:v>0.2</c:v>
                </c:pt>
                <c:pt idx="2">
                  <c:v>0.2</c:v>
                </c:pt>
                <c:pt idx="3">
                  <c:v>0.2</c:v>
                </c:pt>
                <c:pt idx="4">
                  <c:v>0.2</c:v>
                </c:pt>
                <c:pt idx="5">
                  <c:v>0.2</c:v>
                </c:pt>
                <c:pt idx="6">
                  <c:v>1.3</c:v>
                </c:pt>
                <c:pt idx="7">
                  <c:v>1.3</c:v>
                </c:pt>
                <c:pt idx="8">
                  <c:v>1.3</c:v>
                </c:pt>
                <c:pt idx="9">
                  <c:v>1.9</c:v>
                </c:pt>
                <c:pt idx="10">
                  <c:v>1.9</c:v>
                </c:pt>
                <c:pt idx="11">
                  <c:v>1.9</c:v>
                </c:pt>
                <c:pt idx="12">
                  <c:v>2.8</c:v>
                </c:pt>
                <c:pt idx="13">
                  <c:v>2.8</c:v>
                </c:pt>
                <c:pt idx="14">
                  <c:v>2.8</c:v>
                </c:pt>
                <c:pt idx="15">
                  <c:v>4.0999999999999996</c:v>
                </c:pt>
                <c:pt idx="16">
                  <c:v>4.0999999999999996</c:v>
                </c:pt>
                <c:pt idx="17">
                  <c:v>4.0999999999999996</c:v>
                </c:pt>
                <c:pt idx="18">
                  <c:v>4</c:v>
                </c:pt>
                <c:pt idx="19">
                  <c:v>4</c:v>
                </c:pt>
                <c:pt idx="20">
                  <c:v>4</c:v>
                </c:pt>
                <c:pt idx="21">
                  <c:v>5.0999999999999996</c:v>
                </c:pt>
                <c:pt idx="22">
                  <c:v>5.0999999999999996</c:v>
                </c:pt>
                <c:pt idx="23">
                  <c:v>5.0999999999999996</c:v>
                </c:pt>
                <c:pt idx="24">
                  <c:v>4.0999999999999996</c:v>
                </c:pt>
                <c:pt idx="25">
                  <c:v>4.0999999999999996</c:v>
                </c:pt>
                <c:pt idx="26">
                  <c:v>4.0999999999999996</c:v>
                </c:pt>
                <c:pt idx="27">
                  <c:v>3.2</c:v>
                </c:pt>
                <c:pt idx="28">
                  <c:v>3.2</c:v>
                </c:pt>
                <c:pt idx="29">
                  <c:v>3.2</c:v>
                </c:pt>
                <c:pt idx="30">
                  <c:v>3</c:v>
                </c:pt>
                <c:pt idx="31">
                  <c:v>3</c:v>
                </c:pt>
                <c:pt idx="32">
                  <c:v>3</c:v>
                </c:pt>
                <c:pt idx="33">
                  <c:v>2.1</c:v>
                </c:pt>
                <c:pt idx="34">
                  <c:v>2.1</c:v>
                </c:pt>
                <c:pt idx="35">
                  <c:v>2.1</c:v>
                </c:pt>
                <c:pt idx="36">
                  <c:v>2.7</c:v>
                </c:pt>
                <c:pt idx="37">
                  <c:v>2.7</c:v>
                </c:pt>
                <c:pt idx="38">
                  <c:v>2.7</c:v>
                </c:pt>
                <c:pt idx="39">
                  <c:v>1.6</c:v>
                </c:pt>
                <c:pt idx="40">
                  <c:v>1.6</c:v>
                </c:pt>
                <c:pt idx="41">
                  <c:v>1.6</c:v>
                </c:pt>
                <c:pt idx="42">
                  <c:v>0.4</c:v>
                </c:pt>
                <c:pt idx="43">
                  <c:v>0.4</c:v>
                </c:pt>
                <c:pt idx="44">
                  <c:v>0.4</c:v>
                </c:pt>
                <c:pt idx="45">
                  <c:v>-1.8</c:v>
                </c:pt>
                <c:pt idx="46">
                  <c:v>-1.8</c:v>
                </c:pt>
                <c:pt idx="47">
                  <c:v>-1.8</c:v>
                </c:pt>
                <c:pt idx="48">
                  <c:v>-7</c:v>
                </c:pt>
                <c:pt idx="49">
                  <c:v>-7</c:v>
                </c:pt>
                <c:pt idx="50">
                  <c:v>-7</c:v>
                </c:pt>
                <c:pt idx="51">
                  <c:v>-6.7</c:v>
                </c:pt>
                <c:pt idx="52">
                  <c:v>-6.7</c:v>
                </c:pt>
                <c:pt idx="53">
                  <c:v>-6.7</c:v>
                </c:pt>
                <c:pt idx="54">
                  <c:v>-5.5</c:v>
                </c:pt>
                <c:pt idx="55">
                  <c:v>-5.5</c:v>
                </c:pt>
                <c:pt idx="56">
                  <c:v>-5.5</c:v>
                </c:pt>
                <c:pt idx="57">
                  <c:v>-3.3</c:v>
                </c:pt>
                <c:pt idx="58">
                  <c:v>-3.3</c:v>
                </c:pt>
                <c:pt idx="59">
                  <c:v>-3.3</c:v>
                </c:pt>
                <c:pt idx="60">
                  <c:v>2.2999999999999998</c:v>
                </c:pt>
                <c:pt idx="61">
                  <c:v>2.2999999999999998</c:v>
                </c:pt>
                <c:pt idx="62">
                  <c:v>2.2999999999999998</c:v>
                </c:pt>
                <c:pt idx="63">
                  <c:v>4.4000000000000004</c:v>
                </c:pt>
                <c:pt idx="64">
                  <c:v>4.4000000000000004</c:v>
                </c:pt>
                <c:pt idx="65">
                  <c:v>4.4000000000000004</c:v>
                </c:pt>
                <c:pt idx="66">
                  <c:v>4.7</c:v>
                </c:pt>
                <c:pt idx="67">
                  <c:v>4.7</c:v>
                </c:pt>
                <c:pt idx="68">
                  <c:v>4.7</c:v>
                </c:pt>
                <c:pt idx="69">
                  <c:v>4.8</c:v>
                </c:pt>
                <c:pt idx="70">
                  <c:v>4.8</c:v>
                </c:pt>
                <c:pt idx="71">
                  <c:v>4.8</c:v>
                </c:pt>
                <c:pt idx="72">
                  <c:v>5.9</c:v>
                </c:pt>
                <c:pt idx="73">
                  <c:v>5.9</c:v>
                </c:pt>
                <c:pt idx="74">
                  <c:v>5.9</c:v>
                </c:pt>
                <c:pt idx="75">
                  <c:v>3.7</c:v>
                </c:pt>
                <c:pt idx="76">
                  <c:v>3.7</c:v>
                </c:pt>
                <c:pt idx="77">
                  <c:v>3.7</c:v>
                </c:pt>
                <c:pt idx="78">
                  <c:v>3.8</c:v>
                </c:pt>
                <c:pt idx="79">
                  <c:v>3.8</c:v>
                </c:pt>
                <c:pt idx="80">
                  <c:v>3.8</c:v>
                </c:pt>
                <c:pt idx="81">
                  <c:v>2.6</c:v>
                </c:pt>
                <c:pt idx="82">
                  <c:v>2.6</c:v>
                </c:pt>
                <c:pt idx="83">
                  <c:v>2.6</c:v>
                </c:pt>
                <c:pt idx="84">
                  <c:v>0.9</c:v>
                </c:pt>
                <c:pt idx="85">
                  <c:v>0.9</c:v>
                </c:pt>
                <c:pt idx="86">
                  <c:v>0.9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0.4</c:v>
                </c:pt>
                <c:pt idx="91">
                  <c:v>0.4</c:v>
                </c:pt>
                <c:pt idx="92">
                  <c:v>0.4</c:v>
                </c:pt>
                <c:pt idx="93">
                  <c:v>0.2</c:v>
                </c:pt>
                <c:pt idx="94">
                  <c:v>0.2</c:v>
                </c:pt>
                <c:pt idx="95">
                  <c:v>0.2</c:v>
                </c:pt>
                <c:pt idx="96">
                  <c:v>-0.4</c:v>
                </c:pt>
                <c:pt idx="97">
                  <c:v>-0.4</c:v>
                </c:pt>
                <c:pt idx="98">
                  <c:v>-0.4</c:v>
                </c:pt>
                <c:pt idx="99">
                  <c:v>0.4</c:v>
                </c:pt>
                <c:pt idx="100">
                  <c:v>0.4</c:v>
                </c:pt>
                <c:pt idx="101">
                  <c:v>0.4</c:v>
                </c:pt>
                <c:pt idx="102">
                  <c:v>0.7</c:v>
                </c:pt>
                <c:pt idx="103">
                  <c:v>0.7</c:v>
                </c:pt>
                <c:pt idx="104">
                  <c:v>0.7</c:v>
                </c:pt>
                <c:pt idx="105">
                  <c:v>1.5</c:v>
                </c:pt>
                <c:pt idx="106">
                  <c:v>1.5</c:v>
                </c:pt>
                <c:pt idx="107">
                  <c:v>1.5</c:v>
                </c:pt>
                <c:pt idx="108">
                  <c:v>2.9</c:v>
                </c:pt>
                <c:pt idx="109">
                  <c:v>2.9</c:v>
                </c:pt>
                <c:pt idx="110">
                  <c:v>2.9</c:v>
                </c:pt>
                <c:pt idx="111">
                  <c:v>1.8</c:v>
                </c:pt>
                <c:pt idx="112">
                  <c:v>1.8</c:v>
                </c:pt>
                <c:pt idx="113">
                  <c:v>1.8</c:v>
                </c:pt>
                <c:pt idx="114">
                  <c:v>1.8</c:v>
                </c:pt>
                <c:pt idx="115">
                  <c:v>1.8</c:v>
                </c:pt>
                <c:pt idx="116">
                  <c:v>1.8</c:v>
                </c:pt>
                <c:pt idx="117">
                  <c:v>2.2999999999999998</c:v>
                </c:pt>
                <c:pt idx="118">
                  <c:v>2.2999999999999998</c:v>
                </c:pt>
                <c:pt idx="119">
                  <c:v>2.2999999999999998</c:v>
                </c:pt>
                <c:pt idx="120">
                  <c:v>0.8</c:v>
                </c:pt>
                <c:pt idx="121">
                  <c:v>0.8</c:v>
                </c:pt>
                <c:pt idx="122">
                  <c:v>0.8</c:v>
                </c:pt>
                <c:pt idx="123">
                  <c:v>1.5</c:v>
                </c:pt>
                <c:pt idx="124">
                  <c:v>1.5</c:v>
                </c:pt>
                <c:pt idx="125">
                  <c:v>1.5</c:v>
                </c:pt>
                <c:pt idx="126">
                  <c:v>1.5</c:v>
                </c:pt>
                <c:pt idx="127">
                  <c:v>1.5</c:v>
                </c:pt>
                <c:pt idx="128">
                  <c:v>1.5</c:v>
                </c:pt>
                <c:pt idx="129">
                  <c:v>1.1000000000000001</c:v>
                </c:pt>
                <c:pt idx="130">
                  <c:v>1.1000000000000001</c:v>
                </c:pt>
                <c:pt idx="131">
                  <c:v>1.1000000000000001</c:v>
                </c:pt>
                <c:pt idx="132">
                  <c:v>2.5</c:v>
                </c:pt>
                <c:pt idx="133">
                  <c:v>2.5</c:v>
                </c:pt>
                <c:pt idx="134">
                  <c:v>2.5</c:v>
                </c:pt>
                <c:pt idx="135">
                  <c:v>2.2000000000000002</c:v>
                </c:pt>
                <c:pt idx="136">
                  <c:v>2.2000000000000002</c:v>
                </c:pt>
                <c:pt idx="137">
                  <c:v>2.2000000000000002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1.9</c:v>
                </c:pt>
                <c:pt idx="142">
                  <c:v>1.9</c:v>
                </c:pt>
                <c:pt idx="143">
                  <c:v>1.9</c:v>
                </c:pt>
                <c:pt idx="144">
                  <c:v>2.2999999999999998</c:v>
                </c:pt>
                <c:pt idx="145">
                  <c:v>2.2999999999999998</c:v>
                </c:pt>
                <c:pt idx="146">
                  <c:v>2.2999999999999998</c:v>
                </c:pt>
                <c:pt idx="147">
                  <c:v>2.7</c:v>
                </c:pt>
                <c:pt idx="148">
                  <c:v>2.7</c:v>
                </c:pt>
                <c:pt idx="149">
                  <c:v>2.7</c:v>
                </c:pt>
                <c:pt idx="150">
                  <c:v>3.2</c:v>
                </c:pt>
                <c:pt idx="151">
                  <c:v>3.2</c:v>
                </c:pt>
                <c:pt idx="152">
                  <c:v>3.2</c:v>
                </c:pt>
                <c:pt idx="153">
                  <c:v>3.7</c:v>
                </c:pt>
                <c:pt idx="154">
                  <c:v>3.7</c:v>
                </c:pt>
                <c:pt idx="155">
                  <c:v>3.7</c:v>
                </c:pt>
                <c:pt idx="156">
                  <c:v>1.9</c:v>
                </c:pt>
                <c:pt idx="157">
                  <c:v>1.9</c:v>
                </c:pt>
                <c:pt idx="158">
                  <c:v>1.9</c:v>
                </c:pt>
                <c:pt idx="159">
                  <c:v>1.8</c:v>
                </c:pt>
                <c:pt idx="160">
                  <c:v>1.8</c:v>
                </c:pt>
                <c:pt idx="161">
                  <c:v>1.8</c:v>
                </c:pt>
                <c:pt idx="162">
                  <c:v>0.2</c:v>
                </c:pt>
                <c:pt idx="163">
                  <c:v>0.2</c:v>
                </c:pt>
                <c:pt idx="164">
                  <c:v>0.2</c:v>
                </c:pt>
                <c:pt idx="165">
                  <c:v>0.1</c:v>
                </c:pt>
                <c:pt idx="166">
                  <c:v>0.1</c:v>
                </c:pt>
                <c:pt idx="167">
                  <c:v>0.1</c:v>
                </c:pt>
                <c:pt idx="168">
                  <c:v>1.4</c:v>
                </c:pt>
                <c:pt idx="169">
                  <c:v>1.4</c:v>
                </c:pt>
                <c:pt idx="170">
                  <c:v>1.4</c:v>
                </c:pt>
                <c:pt idx="171">
                  <c:v>0.6</c:v>
                </c:pt>
                <c:pt idx="172">
                  <c:v>0.6</c:v>
                </c:pt>
                <c:pt idx="173">
                  <c:v>0.6</c:v>
                </c:pt>
                <c:pt idx="174">
                  <c:v>1.5</c:v>
                </c:pt>
                <c:pt idx="175">
                  <c:v>1.5</c:v>
                </c:pt>
                <c:pt idx="176">
                  <c:v>1.5</c:v>
                </c:pt>
                <c:pt idx="177">
                  <c:v>0.9</c:v>
                </c:pt>
                <c:pt idx="178">
                  <c:v>0.9</c:v>
                </c:pt>
                <c:pt idx="179">
                  <c:v>0.9</c:v>
                </c:pt>
                <c:pt idx="180">
                  <c:v>-1.2</c:v>
                </c:pt>
                <c:pt idx="181">
                  <c:v>-1.2</c:v>
                </c:pt>
                <c:pt idx="182">
                  <c:v>-1.2</c:v>
                </c:pt>
                <c:pt idx="183">
                  <c:v>-10.4</c:v>
                </c:pt>
                <c:pt idx="184">
                  <c:v>-10.4</c:v>
                </c:pt>
                <c:pt idx="185">
                  <c:v>-10.4</c:v>
                </c:pt>
                <c:pt idx="186">
                  <c:v>-2.5</c:v>
                </c:pt>
                <c:pt idx="187">
                  <c:v>-2.5</c:v>
                </c:pt>
                <c:pt idx="188">
                  <c:v>-2.5</c:v>
                </c:pt>
                <c:pt idx="189">
                  <c:v>-2.1</c:v>
                </c:pt>
                <c:pt idx="190">
                  <c:v>-2.1</c:v>
                </c:pt>
                <c:pt idx="191">
                  <c:v>-2.1</c:v>
                </c:pt>
                <c:pt idx="192">
                  <c:v>-2.2000000000000002</c:v>
                </c:pt>
                <c:pt idx="193">
                  <c:v>-2.2000000000000002</c:v>
                </c:pt>
                <c:pt idx="194">
                  <c:v>-2.2000000000000002</c:v>
                </c:pt>
                <c:pt idx="195">
                  <c:v>10.199999999999999</c:v>
                </c:pt>
                <c:pt idx="196">
                  <c:v>10.199999999999999</c:v>
                </c:pt>
                <c:pt idx="197">
                  <c:v>10.199999999999999</c:v>
                </c:pt>
                <c:pt idx="198">
                  <c:v>1.8</c:v>
                </c:pt>
                <c:pt idx="199">
                  <c:v>1.8</c:v>
                </c:pt>
                <c:pt idx="200">
                  <c:v>1.8</c:v>
                </c:pt>
                <c:pt idx="201">
                  <c:v>1.2</c:v>
                </c:pt>
                <c:pt idx="202">
                  <c:v>1.2</c:v>
                </c:pt>
                <c:pt idx="203">
                  <c:v>1.2</c:v>
                </c:pt>
                <c:pt idx="204">
                  <c:v>4.0999999999999996</c:v>
                </c:pt>
                <c:pt idx="205">
                  <c:v>4.0999999999999996</c:v>
                </c:pt>
                <c:pt idx="206">
                  <c:v>4.0999999999999996</c:v>
                </c:pt>
                <c:pt idx="207">
                  <c:v>1.7</c:v>
                </c:pt>
                <c:pt idx="208">
                  <c:v>1.7</c:v>
                </c:pt>
                <c:pt idx="209">
                  <c:v>1.7</c:v>
                </c:pt>
                <c:pt idx="210">
                  <c:v>1.5</c:v>
                </c:pt>
                <c:pt idx="211">
                  <c:v>1.3</c:v>
                </c:pt>
                <c:pt idx="212">
                  <c:v>1.3</c:v>
                </c:pt>
                <c:pt idx="213">
                  <c:v>1.3</c:v>
                </c:pt>
                <c:pt idx="214">
                  <c:v>0.2</c:v>
                </c:pt>
                <c:pt idx="215">
                  <c:v>0.2</c:v>
                </c:pt>
                <c:pt idx="216">
                  <c:v>0.2</c:v>
                </c:pt>
                <c:pt idx="217">
                  <c:v>-0.2</c:v>
                </c:pt>
                <c:pt idx="218">
                  <c:v>-0.2</c:v>
                </c:pt>
                <c:pt idx="219">
                  <c:v>-0.2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12-4981-8179-F589F009E6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0748728"/>
        <c:axId val="1030779320"/>
      </c:lineChart>
      <c:dateAx>
        <c:axId val="1136821120"/>
        <c:scaling>
          <c:orientation val="minMax"/>
        </c:scaling>
        <c:delete val="0"/>
        <c:axPos val="b"/>
        <c:numFmt formatCode="mm/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136820792"/>
        <c:crossesAt val="95"/>
        <c:auto val="1"/>
        <c:lblOffset val="100"/>
        <c:baseTimeUnit val="months"/>
      </c:dateAx>
      <c:valAx>
        <c:axId val="1136820792"/>
        <c:scaling>
          <c:orientation val="minMax"/>
          <c:max val="120"/>
          <c:min val="7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136821120"/>
        <c:crosses val="autoZero"/>
        <c:crossBetween val="between"/>
      </c:valAx>
      <c:valAx>
        <c:axId val="10307793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030748728"/>
        <c:crosses val="max"/>
        <c:crossBetween val="between"/>
      </c:valAx>
      <c:dateAx>
        <c:axId val="1030748728"/>
        <c:scaling>
          <c:orientation val="minMax"/>
        </c:scaling>
        <c:delete val="1"/>
        <c:axPos val="b"/>
        <c:numFmt formatCode="m/d/yyyy\ h:mm" sourceLinked="1"/>
        <c:majorTickMark val="out"/>
        <c:minorTickMark val="none"/>
        <c:tickLblPos val="nextTo"/>
        <c:crossAx val="1030779320"/>
        <c:crossesAt val="0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7077356298007151E-2"/>
          <c:y val="0.76664964035366079"/>
          <c:w val="0.71642703878181779"/>
          <c:h val="8.26215834381522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FF"/>
    </a:solidFill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4">
    <c:autoUpdate val="0"/>
  </c:externalData>
  <c:userShapes r:id="rId5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952223447262044E-2"/>
          <c:y val="0.12936421931078132"/>
          <c:w val="0.94859370252367847"/>
          <c:h val="0.76356258133011323"/>
        </c:manualLayout>
      </c:layout>
      <c:areaChart>
        <c:grouping val="standard"/>
        <c:varyColors val="0"/>
        <c:ser>
          <c:idx val="2"/>
          <c:order val="2"/>
          <c:tx>
            <c:strRef>
              <c:f>'FRED Graph'!$G$78</c:f>
              <c:strCache>
                <c:ptCount val="1"/>
                <c:pt idx="0">
                  <c:v>Recesijas</c:v>
                </c:pt>
              </c:strCache>
            </c:strRef>
          </c:tx>
          <c:spPr>
            <a:solidFill>
              <a:schemeClr val="bg2">
                <a:lumMod val="50000"/>
                <a:alpha val="50000"/>
              </a:schemeClr>
            </a:solidFill>
            <a:ln>
              <a:noFill/>
            </a:ln>
            <a:effectLst/>
          </c:spPr>
          <c:cat>
            <c:numRef>
              <c:f>'FRED Graph'!$A$79:$A$438</c:f>
              <c:numCache>
                <c:formatCode>yyyy\-mm\-dd</c:formatCode>
                <c:ptCount val="360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  <c:pt idx="31">
                  <c:v>22859</c:v>
                </c:pt>
                <c:pt idx="32">
                  <c:v>22890</c:v>
                </c:pt>
                <c:pt idx="33">
                  <c:v>22920</c:v>
                </c:pt>
                <c:pt idx="34">
                  <c:v>22951</c:v>
                </c:pt>
                <c:pt idx="35">
                  <c:v>22981</c:v>
                </c:pt>
                <c:pt idx="36">
                  <c:v>23012</c:v>
                </c:pt>
                <c:pt idx="37">
                  <c:v>23043</c:v>
                </c:pt>
                <c:pt idx="38">
                  <c:v>23071</c:v>
                </c:pt>
                <c:pt idx="39">
                  <c:v>23102</c:v>
                </c:pt>
                <c:pt idx="40">
                  <c:v>23132</c:v>
                </c:pt>
                <c:pt idx="41">
                  <c:v>23163</c:v>
                </c:pt>
                <c:pt idx="42">
                  <c:v>23193</c:v>
                </c:pt>
                <c:pt idx="43">
                  <c:v>23224</c:v>
                </c:pt>
                <c:pt idx="44">
                  <c:v>23255</c:v>
                </c:pt>
                <c:pt idx="45">
                  <c:v>23285</c:v>
                </c:pt>
                <c:pt idx="46">
                  <c:v>23316</c:v>
                </c:pt>
                <c:pt idx="47">
                  <c:v>23346</c:v>
                </c:pt>
                <c:pt idx="48">
                  <c:v>23377</c:v>
                </c:pt>
                <c:pt idx="49">
                  <c:v>23408</c:v>
                </c:pt>
                <c:pt idx="50">
                  <c:v>23437</c:v>
                </c:pt>
                <c:pt idx="51">
                  <c:v>23468</c:v>
                </c:pt>
                <c:pt idx="52">
                  <c:v>23498</c:v>
                </c:pt>
                <c:pt idx="53">
                  <c:v>23529</c:v>
                </c:pt>
                <c:pt idx="54">
                  <c:v>23559</c:v>
                </c:pt>
                <c:pt idx="55">
                  <c:v>23590</c:v>
                </c:pt>
                <c:pt idx="56">
                  <c:v>23621</c:v>
                </c:pt>
                <c:pt idx="57">
                  <c:v>23651</c:v>
                </c:pt>
                <c:pt idx="58">
                  <c:v>23682</c:v>
                </c:pt>
                <c:pt idx="59">
                  <c:v>23712</c:v>
                </c:pt>
                <c:pt idx="60">
                  <c:v>23743</c:v>
                </c:pt>
                <c:pt idx="61">
                  <c:v>23774</c:v>
                </c:pt>
                <c:pt idx="62">
                  <c:v>23802</c:v>
                </c:pt>
                <c:pt idx="63">
                  <c:v>23833</c:v>
                </c:pt>
                <c:pt idx="64">
                  <c:v>23863</c:v>
                </c:pt>
                <c:pt idx="65">
                  <c:v>23894</c:v>
                </c:pt>
                <c:pt idx="66">
                  <c:v>23924</c:v>
                </c:pt>
                <c:pt idx="67">
                  <c:v>23955</c:v>
                </c:pt>
                <c:pt idx="68">
                  <c:v>23986</c:v>
                </c:pt>
                <c:pt idx="69">
                  <c:v>24016</c:v>
                </c:pt>
                <c:pt idx="70">
                  <c:v>24047</c:v>
                </c:pt>
                <c:pt idx="71">
                  <c:v>24077</c:v>
                </c:pt>
                <c:pt idx="72">
                  <c:v>24108</c:v>
                </c:pt>
                <c:pt idx="73">
                  <c:v>24139</c:v>
                </c:pt>
                <c:pt idx="74">
                  <c:v>24167</c:v>
                </c:pt>
                <c:pt idx="75">
                  <c:v>24198</c:v>
                </c:pt>
                <c:pt idx="76">
                  <c:v>24228</c:v>
                </c:pt>
                <c:pt idx="77">
                  <c:v>24259</c:v>
                </c:pt>
                <c:pt idx="78">
                  <c:v>24289</c:v>
                </c:pt>
                <c:pt idx="79">
                  <c:v>24320</c:v>
                </c:pt>
                <c:pt idx="80">
                  <c:v>24351</c:v>
                </c:pt>
                <c:pt idx="81">
                  <c:v>24381</c:v>
                </c:pt>
                <c:pt idx="82">
                  <c:v>24412</c:v>
                </c:pt>
                <c:pt idx="83">
                  <c:v>24442</c:v>
                </c:pt>
                <c:pt idx="84">
                  <c:v>24473</c:v>
                </c:pt>
                <c:pt idx="85">
                  <c:v>24504</c:v>
                </c:pt>
                <c:pt idx="86">
                  <c:v>24532</c:v>
                </c:pt>
                <c:pt idx="87">
                  <c:v>24563</c:v>
                </c:pt>
                <c:pt idx="88">
                  <c:v>24593</c:v>
                </c:pt>
                <c:pt idx="89">
                  <c:v>24624</c:v>
                </c:pt>
                <c:pt idx="90">
                  <c:v>24654</c:v>
                </c:pt>
                <c:pt idx="91">
                  <c:v>24685</c:v>
                </c:pt>
                <c:pt idx="92">
                  <c:v>24716</c:v>
                </c:pt>
                <c:pt idx="93">
                  <c:v>24746</c:v>
                </c:pt>
                <c:pt idx="94">
                  <c:v>24777</c:v>
                </c:pt>
                <c:pt idx="95">
                  <c:v>24807</c:v>
                </c:pt>
                <c:pt idx="96">
                  <c:v>24838</c:v>
                </c:pt>
                <c:pt idx="97">
                  <c:v>24869</c:v>
                </c:pt>
                <c:pt idx="98">
                  <c:v>24898</c:v>
                </c:pt>
                <c:pt idx="99">
                  <c:v>24929</c:v>
                </c:pt>
                <c:pt idx="100">
                  <c:v>24959</c:v>
                </c:pt>
                <c:pt idx="101">
                  <c:v>24990</c:v>
                </c:pt>
                <c:pt idx="102">
                  <c:v>25020</c:v>
                </c:pt>
                <c:pt idx="103">
                  <c:v>25051</c:v>
                </c:pt>
                <c:pt idx="104">
                  <c:v>25082</c:v>
                </c:pt>
                <c:pt idx="105">
                  <c:v>25112</c:v>
                </c:pt>
                <c:pt idx="106">
                  <c:v>25143</c:v>
                </c:pt>
                <c:pt idx="107">
                  <c:v>25173</c:v>
                </c:pt>
                <c:pt idx="108">
                  <c:v>25204</c:v>
                </c:pt>
                <c:pt idx="109">
                  <c:v>25235</c:v>
                </c:pt>
                <c:pt idx="110">
                  <c:v>25263</c:v>
                </c:pt>
                <c:pt idx="111">
                  <c:v>25294</c:v>
                </c:pt>
                <c:pt idx="112">
                  <c:v>25324</c:v>
                </c:pt>
                <c:pt idx="113">
                  <c:v>25355</c:v>
                </c:pt>
                <c:pt idx="114">
                  <c:v>25385</c:v>
                </c:pt>
                <c:pt idx="115">
                  <c:v>25416</c:v>
                </c:pt>
                <c:pt idx="116">
                  <c:v>25447</c:v>
                </c:pt>
                <c:pt idx="117">
                  <c:v>25477</c:v>
                </c:pt>
                <c:pt idx="118">
                  <c:v>25508</c:v>
                </c:pt>
                <c:pt idx="119">
                  <c:v>25538</c:v>
                </c:pt>
                <c:pt idx="120">
                  <c:v>25569</c:v>
                </c:pt>
                <c:pt idx="121">
                  <c:v>25600</c:v>
                </c:pt>
                <c:pt idx="122">
                  <c:v>25628</c:v>
                </c:pt>
                <c:pt idx="123">
                  <c:v>25659</c:v>
                </c:pt>
                <c:pt idx="124">
                  <c:v>25689</c:v>
                </c:pt>
                <c:pt idx="125">
                  <c:v>25720</c:v>
                </c:pt>
                <c:pt idx="126">
                  <c:v>25750</c:v>
                </c:pt>
                <c:pt idx="127">
                  <c:v>25781</c:v>
                </c:pt>
                <c:pt idx="128">
                  <c:v>25812</c:v>
                </c:pt>
                <c:pt idx="129">
                  <c:v>25842</c:v>
                </c:pt>
                <c:pt idx="130">
                  <c:v>25873</c:v>
                </c:pt>
                <c:pt idx="131">
                  <c:v>25903</c:v>
                </c:pt>
                <c:pt idx="132">
                  <c:v>25934</c:v>
                </c:pt>
                <c:pt idx="133">
                  <c:v>25965</c:v>
                </c:pt>
                <c:pt idx="134">
                  <c:v>25993</c:v>
                </c:pt>
                <c:pt idx="135">
                  <c:v>26024</c:v>
                </c:pt>
                <c:pt idx="136">
                  <c:v>26054</c:v>
                </c:pt>
                <c:pt idx="137">
                  <c:v>26085</c:v>
                </c:pt>
                <c:pt idx="138">
                  <c:v>26115</c:v>
                </c:pt>
                <c:pt idx="139">
                  <c:v>26146</c:v>
                </c:pt>
                <c:pt idx="140">
                  <c:v>26177</c:v>
                </c:pt>
                <c:pt idx="141">
                  <c:v>26207</c:v>
                </c:pt>
                <c:pt idx="142">
                  <c:v>26238</c:v>
                </c:pt>
                <c:pt idx="143">
                  <c:v>26268</c:v>
                </c:pt>
                <c:pt idx="144">
                  <c:v>26299</c:v>
                </c:pt>
                <c:pt idx="145">
                  <c:v>26330</c:v>
                </c:pt>
                <c:pt idx="146">
                  <c:v>26359</c:v>
                </c:pt>
                <c:pt idx="147">
                  <c:v>26390</c:v>
                </c:pt>
                <c:pt idx="148">
                  <c:v>26420</c:v>
                </c:pt>
                <c:pt idx="149">
                  <c:v>26451</c:v>
                </c:pt>
                <c:pt idx="150">
                  <c:v>26481</c:v>
                </c:pt>
                <c:pt idx="151">
                  <c:v>26512</c:v>
                </c:pt>
                <c:pt idx="152">
                  <c:v>26543</c:v>
                </c:pt>
                <c:pt idx="153">
                  <c:v>26573</c:v>
                </c:pt>
                <c:pt idx="154">
                  <c:v>26604</c:v>
                </c:pt>
                <c:pt idx="155">
                  <c:v>26634</c:v>
                </c:pt>
                <c:pt idx="156">
                  <c:v>26665</c:v>
                </c:pt>
                <c:pt idx="157">
                  <c:v>26696</c:v>
                </c:pt>
                <c:pt idx="158">
                  <c:v>26724</c:v>
                </c:pt>
                <c:pt idx="159">
                  <c:v>26755</c:v>
                </c:pt>
                <c:pt idx="160">
                  <c:v>26785</c:v>
                </c:pt>
                <c:pt idx="161">
                  <c:v>26816</c:v>
                </c:pt>
                <c:pt idx="162">
                  <c:v>26846</c:v>
                </c:pt>
                <c:pt idx="163">
                  <c:v>26877</c:v>
                </c:pt>
                <c:pt idx="164">
                  <c:v>26908</c:v>
                </c:pt>
                <c:pt idx="165">
                  <c:v>26938</c:v>
                </c:pt>
                <c:pt idx="166">
                  <c:v>26969</c:v>
                </c:pt>
                <c:pt idx="167">
                  <c:v>26999</c:v>
                </c:pt>
                <c:pt idx="168">
                  <c:v>27030</c:v>
                </c:pt>
                <c:pt idx="169">
                  <c:v>27061</c:v>
                </c:pt>
                <c:pt idx="170">
                  <c:v>27089</c:v>
                </c:pt>
                <c:pt idx="171">
                  <c:v>27120</c:v>
                </c:pt>
                <c:pt idx="172">
                  <c:v>27150</c:v>
                </c:pt>
                <c:pt idx="173">
                  <c:v>27181</c:v>
                </c:pt>
                <c:pt idx="174">
                  <c:v>27211</c:v>
                </c:pt>
                <c:pt idx="175">
                  <c:v>27242</c:v>
                </c:pt>
                <c:pt idx="176">
                  <c:v>27273</c:v>
                </c:pt>
                <c:pt idx="177">
                  <c:v>27303</c:v>
                </c:pt>
                <c:pt idx="178">
                  <c:v>27334</c:v>
                </c:pt>
                <c:pt idx="179">
                  <c:v>27364</c:v>
                </c:pt>
                <c:pt idx="180">
                  <c:v>27395</c:v>
                </c:pt>
                <c:pt idx="181">
                  <c:v>27426</c:v>
                </c:pt>
                <c:pt idx="182">
                  <c:v>27454</c:v>
                </c:pt>
                <c:pt idx="183">
                  <c:v>27485</c:v>
                </c:pt>
                <c:pt idx="184">
                  <c:v>27515</c:v>
                </c:pt>
                <c:pt idx="185">
                  <c:v>27546</c:v>
                </c:pt>
                <c:pt idx="186">
                  <c:v>27576</c:v>
                </c:pt>
                <c:pt idx="187">
                  <c:v>27607</c:v>
                </c:pt>
                <c:pt idx="188">
                  <c:v>27638</c:v>
                </c:pt>
                <c:pt idx="189">
                  <c:v>27668</c:v>
                </c:pt>
                <c:pt idx="190">
                  <c:v>27699</c:v>
                </c:pt>
                <c:pt idx="191">
                  <c:v>27729</c:v>
                </c:pt>
                <c:pt idx="192">
                  <c:v>27760</c:v>
                </c:pt>
                <c:pt idx="193">
                  <c:v>27791</c:v>
                </c:pt>
                <c:pt idx="194">
                  <c:v>27820</c:v>
                </c:pt>
                <c:pt idx="195">
                  <c:v>27851</c:v>
                </c:pt>
                <c:pt idx="196">
                  <c:v>27881</c:v>
                </c:pt>
                <c:pt idx="197">
                  <c:v>27912</c:v>
                </c:pt>
                <c:pt idx="198">
                  <c:v>27942</c:v>
                </c:pt>
                <c:pt idx="199">
                  <c:v>27973</c:v>
                </c:pt>
                <c:pt idx="200">
                  <c:v>28004</c:v>
                </c:pt>
                <c:pt idx="201">
                  <c:v>28034</c:v>
                </c:pt>
                <c:pt idx="202">
                  <c:v>28065</c:v>
                </c:pt>
                <c:pt idx="203">
                  <c:v>28095</c:v>
                </c:pt>
                <c:pt idx="204">
                  <c:v>28126</c:v>
                </c:pt>
                <c:pt idx="205">
                  <c:v>28157</c:v>
                </c:pt>
                <c:pt idx="206">
                  <c:v>28185</c:v>
                </c:pt>
                <c:pt idx="207">
                  <c:v>28216</c:v>
                </c:pt>
                <c:pt idx="208">
                  <c:v>28246</c:v>
                </c:pt>
                <c:pt idx="209">
                  <c:v>28277</c:v>
                </c:pt>
                <c:pt idx="210">
                  <c:v>28307</c:v>
                </c:pt>
                <c:pt idx="211">
                  <c:v>28338</c:v>
                </c:pt>
                <c:pt idx="212">
                  <c:v>28369</c:v>
                </c:pt>
                <c:pt idx="213">
                  <c:v>28399</c:v>
                </c:pt>
                <c:pt idx="214">
                  <c:v>28430</c:v>
                </c:pt>
                <c:pt idx="215">
                  <c:v>28460</c:v>
                </c:pt>
                <c:pt idx="216">
                  <c:v>28491</c:v>
                </c:pt>
                <c:pt idx="217">
                  <c:v>28522</c:v>
                </c:pt>
                <c:pt idx="218">
                  <c:v>28550</c:v>
                </c:pt>
                <c:pt idx="219">
                  <c:v>28581</c:v>
                </c:pt>
                <c:pt idx="220">
                  <c:v>28611</c:v>
                </c:pt>
                <c:pt idx="221">
                  <c:v>28642</c:v>
                </c:pt>
                <c:pt idx="222">
                  <c:v>28672</c:v>
                </c:pt>
                <c:pt idx="223">
                  <c:v>28703</c:v>
                </c:pt>
                <c:pt idx="224">
                  <c:v>28734</c:v>
                </c:pt>
                <c:pt idx="225">
                  <c:v>28764</c:v>
                </c:pt>
                <c:pt idx="226">
                  <c:v>28795</c:v>
                </c:pt>
                <c:pt idx="227">
                  <c:v>28825</c:v>
                </c:pt>
                <c:pt idx="228">
                  <c:v>28856</c:v>
                </c:pt>
                <c:pt idx="229">
                  <c:v>28887</c:v>
                </c:pt>
                <c:pt idx="230">
                  <c:v>28915</c:v>
                </c:pt>
                <c:pt idx="231">
                  <c:v>28946</c:v>
                </c:pt>
                <c:pt idx="232">
                  <c:v>28976</c:v>
                </c:pt>
                <c:pt idx="233">
                  <c:v>29007</c:v>
                </c:pt>
                <c:pt idx="234">
                  <c:v>29037</c:v>
                </c:pt>
                <c:pt idx="235">
                  <c:v>29068</c:v>
                </c:pt>
                <c:pt idx="236">
                  <c:v>29099</c:v>
                </c:pt>
                <c:pt idx="237">
                  <c:v>29129</c:v>
                </c:pt>
                <c:pt idx="238">
                  <c:v>29160</c:v>
                </c:pt>
                <c:pt idx="239">
                  <c:v>29190</c:v>
                </c:pt>
                <c:pt idx="240">
                  <c:v>29221</c:v>
                </c:pt>
                <c:pt idx="241">
                  <c:v>29252</c:v>
                </c:pt>
                <c:pt idx="242">
                  <c:v>29281</c:v>
                </c:pt>
                <c:pt idx="243">
                  <c:v>29312</c:v>
                </c:pt>
                <c:pt idx="244">
                  <c:v>29342</c:v>
                </c:pt>
                <c:pt idx="245">
                  <c:v>29373</c:v>
                </c:pt>
                <c:pt idx="246">
                  <c:v>29403</c:v>
                </c:pt>
                <c:pt idx="247">
                  <c:v>29434</c:v>
                </c:pt>
                <c:pt idx="248">
                  <c:v>29465</c:v>
                </c:pt>
                <c:pt idx="249">
                  <c:v>29495</c:v>
                </c:pt>
                <c:pt idx="250">
                  <c:v>29526</c:v>
                </c:pt>
                <c:pt idx="251">
                  <c:v>29556</c:v>
                </c:pt>
                <c:pt idx="252">
                  <c:v>29587</c:v>
                </c:pt>
                <c:pt idx="253">
                  <c:v>29618</c:v>
                </c:pt>
                <c:pt idx="254">
                  <c:v>29646</c:v>
                </c:pt>
                <c:pt idx="255">
                  <c:v>29677</c:v>
                </c:pt>
                <c:pt idx="256">
                  <c:v>29707</c:v>
                </c:pt>
                <c:pt idx="257">
                  <c:v>29738</c:v>
                </c:pt>
                <c:pt idx="258">
                  <c:v>29768</c:v>
                </c:pt>
                <c:pt idx="259">
                  <c:v>29799</c:v>
                </c:pt>
                <c:pt idx="260">
                  <c:v>29830</c:v>
                </c:pt>
                <c:pt idx="261">
                  <c:v>29860</c:v>
                </c:pt>
                <c:pt idx="262">
                  <c:v>29891</c:v>
                </c:pt>
                <c:pt idx="263">
                  <c:v>29921</c:v>
                </c:pt>
                <c:pt idx="264">
                  <c:v>29952</c:v>
                </c:pt>
                <c:pt idx="265">
                  <c:v>29983</c:v>
                </c:pt>
                <c:pt idx="266">
                  <c:v>30011</c:v>
                </c:pt>
                <c:pt idx="267">
                  <c:v>30042</c:v>
                </c:pt>
                <c:pt idx="268">
                  <c:v>30072</c:v>
                </c:pt>
                <c:pt idx="269">
                  <c:v>30103</c:v>
                </c:pt>
                <c:pt idx="270">
                  <c:v>30133</c:v>
                </c:pt>
                <c:pt idx="271">
                  <c:v>30164</c:v>
                </c:pt>
                <c:pt idx="272">
                  <c:v>30195</c:v>
                </c:pt>
                <c:pt idx="273">
                  <c:v>30225</c:v>
                </c:pt>
                <c:pt idx="274">
                  <c:v>30256</c:v>
                </c:pt>
                <c:pt idx="275">
                  <c:v>30286</c:v>
                </c:pt>
                <c:pt idx="276">
                  <c:v>30317</c:v>
                </c:pt>
                <c:pt idx="277">
                  <c:v>30348</c:v>
                </c:pt>
                <c:pt idx="278">
                  <c:v>30376</c:v>
                </c:pt>
                <c:pt idx="279">
                  <c:v>30407</c:v>
                </c:pt>
                <c:pt idx="280">
                  <c:v>30437</c:v>
                </c:pt>
                <c:pt idx="281">
                  <c:v>30468</c:v>
                </c:pt>
                <c:pt idx="282">
                  <c:v>30498</c:v>
                </c:pt>
                <c:pt idx="283">
                  <c:v>30529</c:v>
                </c:pt>
                <c:pt idx="284">
                  <c:v>30560</c:v>
                </c:pt>
                <c:pt idx="285">
                  <c:v>30590</c:v>
                </c:pt>
                <c:pt idx="286">
                  <c:v>30621</c:v>
                </c:pt>
                <c:pt idx="287">
                  <c:v>30651</c:v>
                </c:pt>
                <c:pt idx="288">
                  <c:v>30682</c:v>
                </c:pt>
                <c:pt idx="289">
                  <c:v>30713</c:v>
                </c:pt>
                <c:pt idx="290">
                  <c:v>30742</c:v>
                </c:pt>
                <c:pt idx="291">
                  <c:v>30773</c:v>
                </c:pt>
                <c:pt idx="292">
                  <c:v>30803</c:v>
                </c:pt>
                <c:pt idx="293">
                  <c:v>30834</c:v>
                </c:pt>
                <c:pt idx="294">
                  <c:v>30864</c:v>
                </c:pt>
                <c:pt idx="295">
                  <c:v>30895</c:v>
                </c:pt>
                <c:pt idx="296">
                  <c:v>30926</c:v>
                </c:pt>
                <c:pt idx="297">
                  <c:v>30956</c:v>
                </c:pt>
                <c:pt idx="298">
                  <c:v>30987</c:v>
                </c:pt>
                <c:pt idx="299">
                  <c:v>31017</c:v>
                </c:pt>
                <c:pt idx="300">
                  <c:v>31048</c:v>
                </c:pt>
                <c:pt idx="301">
                  <c:v>31079</c:v>
                </c:pt>
                <c:pt idx="302">
                  <c:v>31107</c:v>
                </c:pt>
                <c:pt idx="303">
                  <c:v>31138</c:v>
                </c:pt>
                <c:pt idx="304">
                  <c:v>31168</c:v>
                </c:pt>
                <c:pt idx="305">
                  <c:v>31199</c:v>
                </c:pt>
                <c:pt idx="306">
                  <c:v>31229</c:v>
                </c:pt>
                <c:pt idx="307">
                  <c:v>31260</c:v>
                </c:pt>
                <c:pt idx="308">
                  <c:v>31291</c:v>
                </c:pt>
                <c:pt idx="309">
                  <c:v>31321</c:v>
                </c:pt>
                <c:pt idx="310">
                  <c:v>31352</c:v>
                </c:pt>
                <c:pt idx="311">
                  <c:v>31382</c:v>
                </c:pt>
                <c:pt idx="312">
                  <c:v>31413</c:v>
                </c:pt>
                <c:pt idx="313">
                  <c:v>31444</c:v>
                </c:pt>
                <c:pt idx="314">
                  <c:v>31472</c:v>
                </c:pt>
                <c:pt idx="315">
                  <c:v>31503</c:v>
                </c:pt>
                <c:pt idx="316">
                  <c:v>31533</c:v>
                </c:pt>
                <c:pt idx="317">
                  <c:v>31564</c:v>
                </c:pt>
                <c:pt idx="318">
                  <c:v>31594</c:v>
                </c:pt>
                <c:pt idx="319">
                  <c:v>31625</c:v>
                </c:pt>
                <c:pt idx="320">
                  <c:v>31656</c:v>
                </c:pt>
                <c:pt idx="321">
                  <c:v>31686</c:v>
                </c:pt>
                <c:pt idx="322">
                  <c:v>31717</c:v>
                </c:pt>
                <c:pt idx="323">
                  <c:v>31747</c:v>
                </c:pt>
                <c:pt idx="324">
                  <c:v>31778</c:v>
                </c:pt>
                <c:pt idx="325">
                  <c:v>31809</c:v>
                </c:pt>
                <c:pt idx="326">
                  <c:v>31837</c:v>
                </c:pt>
                <c:pt idx="327">
                  <c:v>31868</c:v>
                </c:pt>
                <c:pt idx="328">
                  <c:v>31898</c:v>
                </c:pt>
                <c:pt idx="329">
                  <c:v>31929</c:v>
                </c:pt>
                <c:pt idx="330">
                  <c:v>31959</c:v>
                </c:pt>
                <c:pt idx="331">
                  <c:v>31990</c:v>
                </c:pt>
                <c:pt idx="332">
                  <c:v>32021</c:v>
                </c:pt>
                <c:pt idx="333">
                  <c:v>32051</c:v>
                </c:pt>
                <c:pt idx="334">
                  <c:v>32082</c:v>
                </c:pt>
                <c:pt idx="335">
                  <c:v>32112</c:v>
                </c:pt>
                <c:pt idx="336">
                  <c:v>32143</c:v>
                </c:pt>
                <c:pt idx="337">
                  <c:v>32174</c:v>
                </c:pt>
                <c:pt idx="338">
                  <c:v>32203</c:v>
                </c:pt>
                <c:pt idx="339">
                  <c:v>32234</c:v>
                </c:pt>
                <c:pt idx="340">
                  <c:v>32264</c:v>
                </c:pt>
                <c:pt idx="341">
                  <c:v>32295</c:v>
                </c:pt>
                <c:pt idx="342">
                  <c:v>32325</c:v>
                </c:pt>
                <c:pt idx="343">
                  <c:v>32356</c:v>
                </c:pt>
                <c:pt idx="344">
                  <c:v>32387</c:v>
                </c:pt>
                <c:pt idx="345">
                  <c:v>32417</c:v>
                </c:pt>
                <c:pt idx="346">
                  <c:v>32448</c:v>
                </c:pt>
                <c:pt idx="347">
                  <c:v>32478</c:v>
                </c:pt>
                <c:pt idx="348">
                  <c:v>32509</c:v>
                </c:pt>
                <c:pt idx="349">
                  <c:v>32540</c:v>
                </c:pt>
                <c:pt idx="350">
                  <c:v>32568</c:v>
                </c:pt>
                <c:pt idx="351">
                  <c:v>32599</c:v>
                </c:pt>
                <c:pt idx="352">
                  <c:v>32629</c:v>
                </c:pt>
                <c:pt idx="353">
                  <c:v>32660</c:v>
                </c:pt>
                <c:pt idx="354">
                  <c:v>32690</c:v>
                </c:pt>
                <c:pt idx="355">
                  <c:v>32721</c:v>
                </c:pt>
                <c:pt idx="356">
                  <c:v>32752</c:v>
                </c:pt>
                <c:pt idx="357">
                  <c:v>32782</c:v>
                </c:pt>
                <c:pt idx="358">
                  <c:v>32813</c:v>
                </c:pt>
                <c:pt idx="359">
                  <c:v>32843</c:v>
                </c:pt>
              </c:numCache>
            </c:numRef>
          </c:cat>
          <c:val>
            <c:numRef>
              <c:f>'FRED Graph'!$D$79:$D$438</c:f>
              <c:numCache>
                <c:formatCode>General</c:formatCode>
                <c:ptCount val="36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D-41F6-8639-AE0CB618E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1458712"/>
        <c:axId val="1761450792"/>
      </c:areaChart>
      <c:lineChart>
        <c:grouping val="standard"/>
        <c:varyColors val="0"/>
        <c:ser>
          <c:idx val="0"/>
          <c:order val="0"/>
          <c:tx>
            <c:strRef>
              <c:f>'FRED Graph'!$F$78</c:f>
              <c:strCache>
                <c:ptCount val="1"/>
                <c:pt idx="0">
                  <c:v>Inflācija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'FRED Graph'!$A$79:$A$438</c:f>
              <c:numCache>
                <c:formatCode>yyyy\-mm\-dd</c:formatCode>
                <c:ptCount val="360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  <c:pt idx="31">
                  <c:v>22859</c:v>
                </c:pt>
                <c:pt idx="32">
                  <c:v>22890</c:v>
                </c:pt>
                <c:pt idx="33">
                  <c:v>22920</c:v>
                </c:pt>
                <c:pt idx="34">
                  <c:v>22951</c:v>
                </c:pt>
                <c:pt idx="35">
                  <c:v>22981</c:v>
                </c:pt>
                <c:pt idx="36">
                  <c:v>23012</c:v>
                </c:pt>
                <c:pt idx="37">
                  <c:v>23043</c:v>
                </c:pt>
                <c:pt idx="38">
                  <c:v>23071</c:v>
                </c:pt>
                <c:pt idx="39">
                  <c:v>23102</c:v>
                </c:pt>
                <c:pt idx="40">
                  <c:v>23132</c:v>
                </c:pt>
                <c:pt idx="41">
                  <c:v>23163</c:v>
                </c:pt>
                <c:pt idx="42">
                  <c:v>23193</c:v>
                </c:pt>
                <c:pt idx="43">
                  <c:v>23224</c:v>
                </c:pt>
                <c:pt idx="44">
                  <c:v>23255</c:v>
                </c:pt>
                <c:pt idx="45">
                  <c:v>23285</c:v>
                </c:pt>
                <c:pt idx="46">
                  <c:v>23316</c:v>
                </c:pt>
                <c:pt idx="47">
                  <c:v>23346</c:v>
                </c:pt>
                <c:pt idx="48">
                  <c:v>23377</c:v>
                </c:pt>
                <c:pt idx="49">
                  <c:v>23408</c:v>
                </c:pt>
                <c:pt idx="50">
                  <c:v>23437</c:v>
                </c:pt>
                <c:pt idx="51">
                  <c:v>23468</c:v>
                </c:pt>
                <c:pt idx="52">
                  <c:v>23498</c:v>
                </c:pt>
                <c:pt idx="53">
                  <c:v>23529</c:v>
                </c:pt>
                <c:pt idx="54">
                  <c:v>23559</c:v>
                </c:pt>
                <c:pt idx="55">
                  <c:v>23590</c:v>
                </c:pt>
                <c:pt idx="56">
                  <c:v>23621</c:v>
                </c:pt>
                <c:pt idx="57">
                  <c:v>23651</c:v>
                </c:pt>
                <c:pt idx="58">
                  <c:v>23682</c:v>
                </c:pt>
                <c:pt idx="59">
                  <c:v>23712</c:v>
                </c:pt>
                <c:pt idx="60">
                  <c:v>23743</c:v>
                </c:pt>
                <c:pt idx="61">
                  <c:v>23774</c:v>
                </c:pt>
                <c:pt idx="62">
                  <c:v>23802</c:v>
                </c:pt>
                <c:pt idx="63">
                  <c:v>23833</c:v>
                </c:pt>
                <c:pt idx="64">
                  <c:v>23863</c:v>
                </c:pt>
                <c:pt idx="65">
                  <c:v>23894</c:v>
                </c:pt>
                <c:pt idx="66">
                  <c:v>23924</c:v>
                </c:pt>
                <c:pt idx="67">
                  <c:v>23955</c:v>
                </c:pt>
                <c:pt idx="68">
                  <c:v>23986</c:v>
                </c:pt>
                <c:pt idx="69">
                  <c:v>24016</c:v>
                </c:pt>
                <c:pt idx="70">
                  <c:v>24047</c:v>
                </c:pt>
                <c:pt idx="71">
                  <c:v>24077</c:v>
                </c:pt>
                <c:pt idx="72">
                  <c:v>24108</c:v>
                </c:pt>
                <c:pt idx="73">
                  <c:v>24139</c:v>
                </c:pt>
                <c:pt idx="74">
                  <c:v>24167</c:v>
                </c:pt>
                <c:pt idx="75">
                  <c:v>24198</c:v>
                </c:pt>
                <c:pt idx="76">
                  <c:v>24228</c:v>
                </c:pt>
                <c:pt idx="77">
                  <c:v>24259</c:v>
                </c:pt>
                <c:pt idx="78">
                  <c:v>24289</c:v>
                </c:pt>
                <c:pt idx="79">
                  <c:v>24320</c:v>
                </c:pt>
                <c:pt idx="80">
                  <c:v>24351</c:v>
                </c:pt>
                <c:pt idx="81">
                  <c:v>24381</c:v>
                </c:pt>
                <c:pt idx="82">
                  <c:v>24412</c:v>
                </c:pt>
                <c:pt idx="83">
                  <c:v>24442</c:v>
                </c:pt>
                <c:pt idx="84">
                  <c:v>24473</c:v>
                </c:pt>
                <c:pt idx="85">
                  <c:v>24504</c:v>
                </c:pt>
                <c:pt idx="86">
                  <c:v>24532</c:v>
                </c:pt>
                <c:pt idx="87">
                  <c:v>24563</c:v>
                </c:pt>
                <c:pt idx="88">
                  <c:v>24593</c:v>
                </c:pt>
                <c:pt idx="89">
                  <c:v>24624</c:v>
                </c:pt>
                <c:pt idx="90">
                  <c:v>24654</c:v>
                </c:pt>
                <c:pt idx="91">
                  <c:v>24685</c:v>
                </c:pt>
                <c:pt idx="92">
                  <c:v>24716</c:v>
                </c:pt>
                <c:pt idx="93">
                  <c:v>24746</c:v>
                </c:pt>
                <c:pt idx="94">
                  <c:v>24777</c:v>
                </c:pt>
                <c:pt idx="95">
                  <c:v>24807</c:v>
                </c:pt>
                <c:pt idx="96">
                  <c:v>24838</c:v>
                </c:pt>
                <c:pt idx="97">
                  <c:v>24869</c:v>
                </c:pt>
                <c:pt idx="98">
                  <c:v>24898</c:v>
                </c:pt>
                <c:pt idx="99">
                  <c:v>24929</c:v>
                </c:pt>
                <c:pt idx="100">
                  <c:v>24959</c:v>
                </c:pt>
                <c:pt idx="101">
                  <c:v>24990</c:v>
                </c:pt>
                <c:pt idx="102">
                  <c:v>25020</c:v>
                </c:pt>
                <c:pt idx="103">
                  <c:v>25051</c:v>
                </c:pt>
                <c:pt idx="104">
                  <c:v>25082</c:v>
                </c:pt>
                <c:pt idx="105">
                  <c:v>25112</c:v>
                </c:pt>
                <c:pt idx="106">
                  <c:v>25143</c:v>
                </c:pt>
                <c:pt idx="107">
                  <c:v>25173</c:v>
                </c:pt>
                <c:pt idx="108">
                  <c:v>25204</c:v>
                </c:pt>
                <c:pt idx="109">
                  <c:v>25235</c:v>
                </c:pt>
                <c:pt idx="110">
                  <c:v>25263</c:v>
                </c:pt>
                <c:pt idx="111">
                  <c:v>25294</c:v>
                </c:pt>
                <c:pt idx="112">
                  <c:v>25324</c:v>
                </c:pt>
                <c:pt idx="113">
                  <c:v>25355</c:v>
                </c:pt>
                <c:pt idx="114">
                  <c:v>25385</c:v>
                </c:pt>
                <c:pt idx="115">
                  <c:v>25416</c:v>
                </c:pt>
                <c:pt idx="116">
                  <c:v>25447</c:v>
                </c:pt>
                <c:pt idx="117">
                  <c:v>25477</c:v>
                </c:pt>
                <c:pt idx="118">
                  <c:v>25508</c:v>
                </c:pt>
                <c:pt idx="119">
                  <c:v>25538</c:v>
                </c:pt>
                <c:pt idx="120">
                  <c:v>25569</c:v>
                </c:pt>
                <c:pt idx="121">
                  <c:v>25600</c:v>
                </c:pt>
                <c:pt idx="122">
                  <c:v>25628</c:v>
                </c:pt>
                <c:pt idx="123">
                  <c:v>25659</c:v>
                </c:pt>
                <c:pt idx="124">
                  <c:v>25689</c:v>
                </c:pt>
                <c:pt idx="125">
                  <c:v>25720</c:v>
                </c:pt>
                <c:pt idx="126">
                  <c:v>25750</c:v>
                </c:pt>
                <c:pt idx="127">
                  <c:v>25781</c:v>
                </c:pt>
                <c:pt idx="128">
                  <c:v>25812</c:v>
                </c:pt>
                <c:pt idx="129">
                  <c:v>25842</c:v>
                </c:pt>
                <c:pt idx="130">
                  <c:v>25873</c:v>
                </c:pt>
                <c:pt idx="131">
                  <c:v>25903</c:v>
                </c:pt>
                <c:pt idx="132">
                  <c:v>25934</c:v>
                </c:pt>
                <c:pt idx="133">
                  <c:v>25965</c:v>
                </c:pt>
                <c:pt idx="134">
                  <c:v>25993</c:v>
                </c:pt>
                <c:pt idx="135">
                  <c:v>26024</c:v>
                </c:pt>
                <c:pt idx="136">
                  <c:v>26054</c:v>
                </c:pt>
                <c:pt idx="137">
                  <c:v>26085</c:v>
                </c:pt>
                <c:pt idx="138">
                  <c:v>26115</c:v>
                </c:pt>
                <c:pt idx="139">
                  <c:v>26146</c:v>
                </c:pt>
                <c:pt idx="140">
                  <c:v>26177</c:v>
                </c:pt>
                <c:pt idx="141">
                  <c:v>26207</c:v>
                </c:pt>
                <c:pt idx="142">
                  <c:v>26238</c:v>
                </c:pt>
                <c:pt idx="143">
                  <c:v>26268</c:v>
                </c:pt>
                <c:pt idx="144">
                  <c:v>26299</c:v>
                </c:pt>
                <c:pt idx="145">
                  <c:v>26330</c:v>
                </c:pt>
                <c:pt idx="146">
                  <c:v>26359</c:v>
                </c:pt>
                <c:pt idx="147">
                  <c:v>26390</c:v>
                </c:pt>
                <c:pt idx="148">
                  <c:v>26420</c:v>
                </c:pt>
                <c:pt idx="149">
                  <c:v>26451</c:v>
                </c:pt>
                <c:pt idx="150">
                  <c:v>26481</c:v>
                </c:pt>
                <c:pt idx="151">
                  <c:v>26512</c:v>
                </c:pt>
                <c:pt idx="152">
                  <c:v>26543</c:v>
                </c:pt>
                <c:pt idx="153">
                  <c:v>26573</c:v>
                </c:pt>
                <c:pt idx="154">
                  <c:v>26604</c:v>
                </c:pt>
                <c:pt idx="155">
                  <c:v>26634</c:v>
                </c:pt>
                <c:pt idx="156">
                  <c:v>26665</c:v>
                </c:pt>
                <c:pt idx="157">
                  <c:v>26696</c:v>
                </c:pt>
                <c:pt idx="158">
                  <c:v>26724</c:v>
                </c:pt>
                <c:pt idx="159">
                  <c:v>26755</c:v>
                </c:pt>
                <c:pt idx="160">
                  <c:v>26785</c:v>
                </c:pt>
                <c:pt idx="161">
                  <c:v>26816</c:v>
                </c:pt>
                <c:pt idx="162">
                  <c:v>26846</c:v>
                </c:pt>
                <c:pt idx="163">
                  <c:v>26877</c:v>
                </c:pt>
                <c:pt idx="164">
                  <c:v>26908</c:v>
                </c:pt>
                <c:pt idx="165">
                  <c:v>26938</c:v>
                </c:pt>
                <c:pt idx="166">
                  <c:v>26969</c:v>
                </c:pt>
                <c:pt idx="167">
                  <c:v>26999</c:v>
                </c:pt>
                <c:pt idx="168">
                  <c:v>27030</c:v>
                </c:pt>
                <c:pt idx="169">
                  <c:v>27061</c:v>
                </c:pt>
                <c:pt idx="170">
                  <c:v>27089</c:v>
                </c:pt>
                <c:pt idx="171">
                  <c:v>27120</c:v>
                </c:pt>
                <c:pt idx="172">
                  <c:v>27150</c:v>
                </c:pt>
                <c:pt idx="173">
                  <c:v>27181</c:v>
                </c:pt>
                <c:pt idx="174">
                  <c:v>27211</c:v>
                </c:pt>
                <c:pt idx="175">
                  <c:v>27242</c:v>
                </c:pt>
                <c:pt idx="176">
                  <c:v>27273</c:v>
                </c:pt>
                <c:pt idx="177">
                  <c:v>27303</c:v>
                </c:pt>
                <c:pt idx="178">
                  <c:v>27334</c:v>
                </c:pt>
                <c:pt idx="179">
                  <c:v>27364</c:v>
                </c:pt>
                <c:pt idx="180">
                  <c:v>27395</c:v>
                </c:pt>
                <c:pt idx="181">
                  <c:v>27426</c:v>
                </c:pt>
                <c:pt idx="182">
                  <c:v>27454</c:v>
                </c:pt>
                <c:pt idx="183">
                  <c:v>27485</c:v>
                </c:pt>
                <c:pt idx="184">
                  <c:v>27515</c:v>
                </c:pt>
                <c:pt idx="185">
                  <c:v>27546</c:v>
                </c:pt>
                <c:pt idx="186">
                  <c:v>27576</c:v>
                </c:pt>
                <c:pt idx="187">
                  <c:v>27607</c:v>
                </c:pt>
                <c:pt idx="188">
                  <c:v>27638</c:v>
                </c:pt>
                <c:pt idx="189">
                  <c:v>27668</c:v>
                </c:pt>
                <c:pt idx="190">
                  <c:v>27699</c:v>
                </c:pt>
                <c:pt idx="191">
                  <c:v>27729</c:v>
                </c:pt>
                <c:pt idx="192">
                  <c:v>27760</c:v>
                </c:pt>
                <c:pt idx="193">
                  <c:v>27791</c:v>
                </c:pt>
                <c:pt idx="194">
                  <c:v>27820</c:v>
                </c:pt>
                <c:pt idx="195">
                  <c:v>27851</c:v>
                </c:pt>
                <c:pt idx="196">
                  <c:v>27881</c:v>
                </c:pt>
                <c:pt idx="197">
                  <c:v>27912</c:v>
                </c:pt>
                <c:pt idx="198">
                  <c:v>27942</c:v>
                </c:pt>
                <c:pt idx="199">
                  <c:v>27973</c:v>
                </c:pt>
                <c:pt idx="200">
                  <c:v>28004</c:v>
                </c:pt>
                <c:pt idx="201">
                  <c:v>28034</c:v>
                </c:pt>
                <c:pt idx="202">
                  <c:v>28065</c:v>
                </c:pt>
                <c:pt idx="203">
                  <c:v>28095</c:v>
                </c:pt>
                <c:pt idx="204">
                  <c:v>28126</c:v>
                </c:pt>
                <c:pt idx="205">
                  <c:v>28157</c:v>
                </c:pt>
                <c:pt idx="206">
                  <c:v>28185</c:v>
                </c:pt>
                <c:pt idx="207">
                  <c:v>28216</c:v>
                </c:pt>
                <c:pt idx="208">
                  <c:v>28246</c:v>
                </c:pt>
                <c:pt idx="209">
                  <c:v>28277</c:v>
                </c:pt>
                <c:pt idx="210">
                  <c:v>28307</c:v>
                </c:pt>
                <c:pt idx="211">
                  <c:v>28338</c:v>
                </c:pt>
                <c:pt idx="212">
                  <c:v>28369</c:v>
                </c:pt>
                <c:pt idx="213">
                  <c:v>28399</c:v>
                </c:pt>
                <c:pt idx="214">
                  <c:v>28430</c:v>
                </c:pt>
                <c:pt idx="215">
                  <c:v>28460</c:v>
                </c:pt>
                <c:pt idx="216">
                  <c:v>28491</c:v>
                </c:pt>
                <c:pt idx="217">
                  <c:v>28522</c:v>
                </c:pt>
                <c:pt idx="218">
                  <c:v>28550</c:v>
                </c:pt>
                <c:pt idx="219">
                  <c:v>28581</c:v>
                </c:pt>
                <c:pt idx="220">
                  <c:v>28611</c:v>
                </c:pt>
                <c:pt idx="221">
                  <c:v>28642</c:v>
                </c:pt>
                <c:pt idx="222">
                  <c:v>28672</c:v>
                </c:pt>
                <c:pt idx="223">
                  <c:v>28703</c:v>
                </c:pt>
                <c:pt idx="224">
                  <c:v>28734</c:v>
                </c:pt>
                <c:pt idx="225">
                  <c:v>28764</c:v>
                </c:pt>
                <c:pt idx="226">
                  <c:v>28795</c:v>
                </c:pt>
                <c:pt idx="227">
                  <c:v>28825</c:v>
                </c:pt>
                <c:pt idx="228">
                  <c:v>28856</c:v>
                </c:pt>
                <c:pt idx="229">
                  <c:v>28887</c:v>
                </c:pt>
                <c:pt idx="230">
                  <c:v>28915</c:v>
                </c:pt>
                <c:pt idx="231">
                  <c:v>28946</c:v>
                </c:pt>
                <c:pt idx="232">
                  <c:v>28976</c:v>
                </c:pt>
                <c:pt idx="233">
                  <c:v>29007</c:v>
                </c:pt>
                <c:pt idx="234">
                  <c:v>29037</c:v>
                </c:pt>
                <c:pt idx="235">
                  <c:v>29068</c:v>
                </c:pt>
                <c:pt idx="236">
                  <c:v>29099</c:v>
                </c:pt>
                <c:pt idx="237">
                  <c:v>29129</c:v>
                </c:pt>
                <c:pt idx="238">
                  <c:v>29160</c:v>
                </c:pt>
                <c:pt idx="239">
                  <c:v>29190</c:v>
                </c:pt>
                <c:pt idx="240">
                  <c:v>29221</c:v>
                </c:pt>
                <c:pt idx="241">
                  <c:v>29252</c:v>
                </c:pt>
                <c:pt idx="242">
                  <c:v>29281</c:v>
                </c:pt>
                <c:pt idx="243">
                  <c:v>29312</c:v>
                </c:pt>
                <c:pt idx="244">
                  <c:v>29342</c:v>
                </c:pt>
                <c:pt idx="245">
                  <c:v>29373</c:v>
                </c:pt>
                <c:pt idx="246">
                  <c:v>29403</c:v>
                </c:pt>
                <c:pt idx="247">
                  <c:v>29434</c:v>
                </c:pt>
                <c:pt idx="248">
                  <c:v>29465</c:v>
                </c:pt>
                <c:pt idx="249">
                  <c:v>29495</c:v>
                </c:pt>
                <c:pt idx="250">
                  <c:v>29526</c:v>
                </c:pt>
                <c:pt idx="251">
                  <c:v>29556</c:v>
                </c:pt>
                <c:pt idx="252">
                  <c:v>29587</c:v>
                </c:pt>
                <c:pt idx="253">
                  <c:v>29618</c:v>
                </c:pt>
                <c:pt idx="254">
                  <c:v>29646</c:v>
                </c:pt>
                <c:pt idx="255">
                  <c:v>29677</c:v>
                </c:pt>
                <c:pt idx="256">
                  <c:v>29707</c:v>
                </c:pt>
                <c:pt idx="257">
                  <c:v>29738</c:v>
                </c:pt>
                <c:pt idx="258">
                  <c:v>29768</c:v>
                </c:pt>
                <c:pt idx="259">
                  <c:v>29799</c:v>
                </c:pt>
                <c:pt idx="260">
                  <c:v>29830</c:v>
                </c:pt>
                <c:pt idx="261">
                  <c:v>29860</c:v>
                </c:pt>
                <c:pt idx="262">
                  <c:v>29891</c:v>
                </c:pt>
                <c:pt idx="263">
                  <c:v>29921</c:v>
                </c:pt>
                <c:pt idx="264">
                  <c:v>29952</c:v>
                </c:pt>
                <c:pt idx="265">
                  <c:v>29983</c:v>
                </c:pt>
                <c:pt idx="266">
                  <c:v>30011</c:v>
                </c:pt>
                <c:pt idx="267">
                  <c:v>30042</c:v>
                </c:pt>
                <c:pt idx="268">
                  <c:v>30072</c:v>
                </c:pt>
                <c:pt idx="269">
                  <c:v>30103</c:v>
                </c:pt>
                <c:pt idx="270">
                  <c:v>30133</c:v>
                </c:pt>
                <c:pt idx="271">
                  <c:v>30164</c:v>
                </c:pt>
                <c:pt idx="272">
                  <c:v>30195</c:v>
                </c:pt>
                <c:pt idx="273">
                  <c:v>30225</c:v>
                </c:pt>
                <c:pt idx="274">
                  <c:v>30256</c:v>
                </c:pt>
                <c:pt idx="275">
                  <c:v>30286</c:v>
                </c:pt>
                <c:pt idx="276">
                  <c:v>30317</c:v>
                </c:pt>
                <c:pt idx="277">
                  <c:v>30348</c:v>
                </c:pt>
                <c:pt idx="278">
                  <c:v>30376</c:v>
                </c:pt>
                <c:pt idx="279">
                  <c:v>30407</c:v>
                </c:pt>
                <c:pt idx="280">
                  <c:v>30437</c:v>
                </c:pt>
                <c:pt idx="281">
                  <c:v>30468</c:v>
                </c:pt>
                <c:pt idx="282">
                  <c:v>30498</c:v>
                </c:pt>
                <c:pt idx="283">
                  <c:v>30529</c:v>
                </c:pt>
                <c:pt idx="284">
                  <c:v>30560</c:v>
                </c:pt>
                <c:pt idx="285">
                  <c:v>30590</c:v>
                </c:pt>
                <c:pt idx="286">
                  <c:v>30621</c:v>
                </c:pt>
                <c:pt idx="287">
                  <c:v>30651</c:v>
                </c:pt>
                <c:pt idx="288">
                  <c:v>30682</c:v>
                </c:pt>
                <c:pt idx="289">
                  <c:v>30713</c:v>
                </c:pt>
                <c:pt idx="290">
                  <c:v>30742</c:v>
                </c:pt>
                <c:pt idx="291">
                  <c:v>30773</c:v>
                </c:pt>
                <c:pt idx="292">
                  <c:v>30803</c:v>
                </c:pt>
                <c:pt idx="293">
                  <c:v>30834</c:v>
                </c:pt>
                <c:pt idx="294">
                  <c:v>30864</c:v>
                </c:pt>
                <c:pt idx="295">
                  <c:v>30895</c:v>
                </c:pt>
                <c:pt idx="296">
                  <c:v>30926</c:v>
                </c:pt>
                <c:pt idx="297">
                  <c:v>30956</c:v>
                </c:pt>
                <c:pt idx="298">
                  <c:v>30987</c:v>
                </c:pt>
                <c:pt idx="299">
                  <c:v>31017</c:v>
                </c:pt>
                <c:pt idx="300">
                  <c:v>31048</c:v>
                </c:pt>
                <c:pt idx="301">
                  <c:v>31079</c:v>
                </c:pt>
                <c:pt idx="302">
                  <c:v>31107</c:v>
                </c:pt>
                <c:pt idx="303">
                  <c:v>31138</c:v>
                </c:pt>
                <c:pt idx="304">
                  <c:v>31168</c:v>
                </c:pt>
                <c:pt idx="305">
                  <c:v>31199</c:v>
                </c:pt>
                <c:pt idx="306">
                  <c:v>31229</c:v>
                </c:pt>
                <c:pt idx="307">
                  <c:v>31260</c:v>
                </c:pt>
                <c:pt idx="308">
                  <c:v>31291</c:v>
                </c:pt>
                <c:pt idx="309">
                  <c:v>31321</c:v>
                </c:pt>
                <c:pt idx="310">
                  <c:v>31352</c:v>
                </c:pt>
                <c:pt idx="311">
                  <c:v>31382</c:v>
                </c:pt>
                <c:pt idx="312">
                  <c:v>31413</c:v>
                </c:pt>
                <c:pt idx="313">
                  <c:v>31444</c:v>
                </c:pt>
                <c:pt idx="314">
                  <c:v>31472</c:v>
                </c:pt>
                <c:pt idx="315">
                  <c:v>31503</c:v>
                </c:pt>
                <c:pt idx="316">
                  <c:v>31533</c:v>
                </c:pt>
                <c:pt idx="317">
                  <c:v>31564</c:v>
                </c:pt>
                <c:pt idx="318">
                  <c:v>31594</c:v>
                </c:pt>
                <c:pt idx="319">
                  <c:v>31625</c:v>
                </c:pt>
                <c:pt idx="320">
                  <c:v>31656</c:v>
                </c:pt>
                <c:pt idx="321">
                  <c:v>31686</c:v>
                </c:pt>
                <c:pt idx="322">
                  <c:v>31717</c:v>
                </c:pt>
                <c:pt idx="323">
                  <c:v>31747</c:v>
                </c:pt>
                <c:pt idx="324">
                  <c:v>31778</c:v>
                </c:pt>
                <c:pt idx="325">
                  <c:v>31809</c:v>
                </c:pt>
                <c:pt idx="326">
                  <c:v>31837</c:v>
                </c:pt>
                <c:pt idx="327">
                  <c:v>31868</c:v>
                </c:pt>
                <c:pt idx="328">
                  <c:v>31898</c:v>
                </c:pt>
                <c:pt idx="329">
                  <c:v>31929</c:v>
                </c:pt>
                <c:pt idx="330">
                  <c:v>31959</c:v>
                </c:pt>
                <c:pt idx="331">
                  <c:v>31990</c:v>
                </c:pt>
                <c:pt idx="332">
                  <c:v>32021</c:v>
                </c:pt>
                <c:pt idx="333">
                  <c:v>32051</c:v>
                </c:pt>
                <c:pt idx="334">
                  <c:v>32082</c:v>
                </c:pt>
                <c:pt idx="335">
                  <c:v>32112</c:v>
                </c:pt>
                <c:pt idx="336">
                  <c:v>32143</c:v>
                </c:pt>
                <c:pt idx="337">
                  <c:v>32174</c:v>
                </c:pt>
                <c:pt idx="338">
                  <c:v>32203</c:v>
                </c:pt>
                <c:pt idx="339">
                  <c:v>32234</c:v>
                </c:pt>
                <c:pt idx="340">
                  <c:v>32264</c:v>
                </c:pt>
                <c:pt idx="341">
                  <c:v>32295</c:v>
                </c:pt>
                <c:pt idx="342">
                  <c:v>32325</c:v>
                </c:pt>
                <c:pt idx="343">
                  <c:v>32356</c:v>
                </c:pt>
                <c:pt idx="344">
                  <c:v>32387</c:v>
                </c:pt>
                <c:pt idx="345">
                  <c:v>32417</c:v>
                </c:pt>
                <c:pt idx="346">
                  <c:v>32448</c:v>
                </c:pt>
                <c:pt idx="347">
                  <c:v>32478</c:v>
                </c:pt>
                <c:pt idx="348">
                  <c:v>32509</c:v>
                </c:pt>
                <c:pt idx="349">
                  <c:v>32540</c:v>
                </c:pt>
                <c:pt idx="350">
                  <c:v>32568</c:v>
                </c:pt>
                <c:pt idx="351">
                  <c:v>32599</c:v>
                </c:pt>
                <c:pt idx="352">
                  <c:v>32629</c:v>
                </c:pt>
                <c:pt idx="353">
                  <c:v>32660</c:v>
                </c:pt>
                <c:pt idx="354">
                  <c:v>32690</c:v>
                </c:pt>
                <c:pt idx="355">
                  <c:v>32721</c:v>
                </c:pt>
                <c:pt idx="356">
                  <c:v>32752</c:v>
                </c:pt>
                <c:pt idx="357">
                  <c:v>32782</c:v>
                </c:pt>
                <c:pt idx="358">
                  <c:v>32813</c:v>
                </c:pt>
                <c:pt idx="359">
                  <c:v>32843</c:v>
                </c:pt>
              </c:numCache>
            </c:numRef>
          </c:cat>
          <c:val>
            <c:numRef>
              <c:f>'FRED Graph'!$B$79:$B$438</c:f>
              <c:numCache>
                <c:formatCode>0.0</c:formatCode>
                <c:ptCount val="360"/>
                <c:pt idx="0">
                  <c:v>2.0066899999999999</c:v>
                </c:pt>
                <c:pt idx="1">
                  <c:v>2.3411400000000002</c:v>
                </c:pt>
                <c:pt idx="2">
                  <c:v>2</c:v>
                </c:pt>
                <c:pt idx="3">
                  <c:v>2</c:v>
                </c:pt>
                <c:pt idx="4">
                  <c:v>1.66113</c:v>
                </c:pt>
                <c:pt idx="5">
                  <c:v>1.6556299999999999</c:v>
                </c:pt>
                <c:pt idx="6">
                  <c:v>1.3245</c:v>
                </c:pt>
                <c:pt idx="7">
                  <c:v>1.3245</c:v>
                </c:pt>
                <c:pt idx="8">
                  <c:v>0.99009999999999998</c:v>
                </c:pt>
                <c:pt idx="9">
                  <c:v>1.31579</c:v>
                </c:pt>
                <c:pt idx="10">
                  <c:v>1.31579</c:v>
                </c:pt>
                <c:pt idx="11">
                  <c:v>0.65573999999999999</c:v>
                </c:pt>
                <c:pt idx="12">
                  <c:v>0.98360999999999998</c:v>
                </c:pt>
                <c:pt idx="13">
                  <c:v>0.65359</c:v>
                </c:pt>
                <c:pt idx="14">
                  <c:v>0.98038999999999998</c:v>
                </c:pt>
                <c:pt idx="15">
                  <c:v>0.98038999999999998</c:v>
                </c:pt>
                <c:pt idx="16">
                  <c:v>0.98038999999999998</c:v>
                </c:pt>
                <c:pt idx="17">
                  <c:v>0.97719999999999996</c:v>
                </c:pt>
                <c:pt idx="18">
                  <c:v>1.3071900000000001</c:v>
                </c:pt>
                <c:pt idx="19">
                  <c:v>1.6339900000000001</c:v>
                </c:pt>
                <c:pt idx="20">
                  <c:v>1.6339900000000001</c:v>
                </c:pt>
                <c:pt idx="21">
                  <c:v>0.97402999999999995</c:v>
                </c:pt>
                <c:pt idx="22">
                  <c:v>1.2987</c:v>
                </c:pt>
                <c:pt idx="23">
                  <c:v>1.62866</c:v>
                </c:pt>
                <c:pt idx="24">
                  <c:v>1.2987</c:v>
                </c:pt>
                <c:pt idx="25">
                  <c:v>1.2987</c:v>
                </c:pt>
                <c:pt idx="26">
                  <c:v>1.2945</c:v>
                </c:pt>
                <c:pt idx="27">
                  <c:v>1.2945</c:v>
                </c:pt>
                <c:pt idx="28">
                  <c:v>1.61812</c:v>
                </c:pt>
                <c:pt idx="29">
                  <c:v>1.2903199999999999</c:v>
                </c:pt>
                <c:pt idx="30">
                  <c:v>1.2903199999999999</c:v>
                </c:pt>
                <c:pt idx="31">
                  <c:v>1.28617</c:v>
                </c:pt>
                <c:pt idx="32">
                  <c:v>1.28617</c:v>
                </c:pt>
                <c:pt idx="33">
                  <c:v>1.28617</c:v>
                </c:pt>
                <c:pt idx="34">
                  <c:v>0.96153999999999995</c:v>
                </c:pt>
                <c:pt idx="35">
                  <c:v>1.2820499999999999</c:v>
                </c:pt>
                <c:pt idx="36">
                  <c:v>0.96153999999999995</c:v>
                </c:pt>
                <c:pt idx="37">
                  <c:v>1.2820499999999999</c:v>
                </c:pt>
                <c:pt idx="38">
                  <c:v>1.27796</c:v>
                </c:pt>
                <c:pt idx="39">
                  <c:v>1.27796</c:v>
                </c:pt>
                <c:pt idx="40">
                  <c:v>0.95540999999999998</c:v>
                </c:pt>
                <c:pt idx="41">
                  <c:v>1.27389</c:v>
                </c:pt>
                <c:pt idx="42">
                  <c:v>1.27389</c:v>
                </c:pt>
                <c:pt idx="43">
                  <c:v>1.2698400000000001</c:v>
                </c:pt>
                <c:pt idx="44">
                  <c:v>1.2698400000000001</c:v>
                </c:pt>
                <c:pt idx="45">
                  <c:v>1.5872999999999999</c:v>
                </c:pt>
                <c:pt idx="46">
                  <c:v>1.5872999999999999</c:v>
                </c:pt>
                <c:pt idx="47">
                  <c:v>1.5822799999999999</c:v>
                </c:pt>
                <c:pt idx="48">
                  <c:v>2.2222200000000001</c:v>
                </c:pt>
                <c:pt idx="49">
                  <c:v>1.89873</c:v>
                </c:pt>
                <c:pt idx="50">
                  <c:v>1.5772900000000001</c:v>
                </c:pt>
                <c:pt idx="51">
                  <c:v>1.5772900000000001</c:v>
                </c:pt>
                <c:pt idx="52">
                  <c:v>1.5772900000000001</c:v>
                </c:pt>
                <c:pt idx="53">
                  <c:v>1.57233</c:v>
                </c:pt>
                <c:pt idx="54">
                  <c:v>1.57233</c:v>
                </c:pt>
                <c:pt idx="55">
                  <c:v>1.2539199999999999</c:v>
                </c:pt>
                <c:pt idx="56">
                  <c:v>1.2539199999999999</c:v>
                </c:pt>
                <c:pt idx="57">
                  <c:v>1.25</c:v>
                </c:pt>
                <c:pt idx="58">
                  <c:v>1.5625</c:v>
                </c:pt>
                <c:pt idx="59">
                  <c:v>1.2461100000000001</c:v>
                </c:pt>
                <c:pt idx="60">
                  <c:v>1.24224</c:v>
                </c:pt>
                <c:pt idx="61">
                  <c:v>1.24224</c:v>
                </c:pt>
                <c:pt idx="62">
                  <c:v>1.24224</c:v>
                </c:pt>
                <c:pt idx="63">
                  <c:v>1.5528</c:v>
                </c:pt>
                <c:pt idx="64">
                  <c:v>1.5528</c:v>
                </c:pt>
                <c:pt idx="65">
                  <c:v>1.2383900000000001</c:v>
                </c:pt>
                <c:pt idx="66">
                  <c:v>1.2383900000000001</c:v>
                </c:pt>
                <c:pt idx="67">
                  <c:v>1.2383900000000001</c:v>
                </c:pt>
                <c:pt idx="68">
                  <c:v>1.54799</c:v>
                </c:pt>
                <c:pt idx="69">
                  <c:v>1.2345699999999999</c:v>
                </c:pt>
                <c:pt idx="70">
                  <c:v>1.2307699999999999</c:v>
                </c:pt>
                <c:pt idx="71">
                  <c:v>1.5384599999999999</c:v>
                </c:pt>
                <c:pt idx="72">
                  <c:v>1.22699</c:v>
                </c:pt>
                <c:pt idx="73">
                  <c:v>1.5337400000000001</c:v>
                </c:pt>
                <c:pt idx="74">
                  <c:v>1.5337400000000001</c:v>
                </c:pt>
                <c:pt idx="75">
                  <c:v>1.8348599999999999</c:v>
                </c:pt>
                <c:pt idx="76">
                  <c:v>2.1406700000000001</c:v>
                </c:pt>
                <c:pt idx="77">
                  <c:v>2.4464800000000002</c:v>
                </c:pt>
                <c:pt idx="78">
                  <c:v>2.7522899999999999</c:v>
                </c:pt>
                <c:pt idx="79">
                  <c:v>3.0581</c:v>
                </c:pt>
                <c:pt idx="80">
                  <c:v>3.0487799999999998</c:v>
                </c:pt>
                <c:pt idx="81">
                  <c:v>3.6585399999999999</c:v>
                </c:pt>
                <c:pt idx="82">
                  <c:v>3.3434699999999999</c:v>
                </c:pt>
                <c:pt idx="83">
                  <c:v>3.3333300000000001</c:v>
                </c:pt>
                <c:pt idx="84">
                  <c:v>3.6363599999999998</c:v>
                </c:pt>
                <c:pt idx="85">
                  <c:v>3.3232599999999999</c:v>
                </c:pt>
                <c:pt idx="86">
                  <c:v>3.6253799999999998</c:v>
                </c:pt>
                <c:pt idx="87">
                  <c:v>3.3033000000000001</c:v>
                </c:pt>
                <c:pt idx="88">
                  <c:v>3.2934100000000002</c:v>
                </c:pt>
                <c:pt idx="89">
                  <c:v>3.2835800000000002</c:v>
                </c:pt>
                <c:pt idx="90">
                  <c:v>3.2738100000000001</c:v>
                </c:pt>
                <c:pt idx="91">
                  <c:v>3.5608300000000002</c:v>
                </c:pt>
                <c:pt idx="92">
                  <c:v>3.5503</c:v>
                </c:pt>
                <c:pt idx="93">
                  <c:v>3.23529</c:v>
                </c:pt>
                <c:pt idx="94">
                  <c:v>3.5294099999999999</c:v>
                </c:pt>
                <c:pt idx="95">
                  <c:v>3.8123200000000002</c:v>
                </c:pt>
                <c:pt idx="96">
                  <c:v>3.8011699999999999</c:v>
                </c:pt>
                <c:pt idx="97">
                  <c:v>4.3859599999999999</c:v>
                </c:pt>
                <c:pt idx="98">
                  <c:v>4.3731799999999996</c:v>
                </c:pt>
                <c:pt idx="99">
                  <c:v>4.3604700000000003</c:v>
                </c:pt>
                <c:pt idx="100">
                  <c:v>4.3478300000000001</c:v>
                </c:pt>
                <c:pt idx="101">
                  <c:v>4.6242799999999997</c:v>
                </c:pt>
                <c:pt idx="102">
                  <c:v>4.8991400000000001</c:v>
                </c:pt>
                <c:pt idx="103">
                  <c:v>4.58453</c:v>
                </c:pt>
                <c:pt idx="104">
                  <c:v>4.8571400000000002</c:v>
                </c:pt>
                <c:pt idx="105">
                  <c:v>5.1282100000000002</c:v>
                </c:pt>
                <c:pt idx="106">
                  <c:v>5.3977300000000001</c:v>
                </c:pt>
                <c:pt idx="107">
                  <c:v>5.0847499999999997</c:v>
                </c:pt>
                <c:pt idx="108">
                  <c:v>5.0704200000000004</c:v>
                </c:pt>
                <c:pt idx="109">
                  <c:v>5.3221299999999996</c:v>
                </c:pt>
                <c:pt idx="110">
                  <c:v>5.5865900000000002</c:v>
                </c:pt>
                <c:pt idx="111">
                  <c:v>6.1281299999999996</c:v>
                </c:pt>
                <c:pt idx="112">
                  <c:v>5.8333300000000001</c:v>
                </c:pt>
                <c:pt idx="113">
                  <c:v>5.8010999999999999</c:v>
                </c:pt>
                <c:pt idx="114">
                  <c:v>5.7692300000000003</c:v>
                </c:pt>
                <c:pt idx="115">
                  <c:v>6.0274000000000001</c:v>
                </c:pt>
                <c:pt idx="116">
                  <c:v>5.9945500000000003</c:v>
                </c:pt>
                <c:pt idx="117">
                  <c:v>5.9620600000000001</c:v>
                </c:pt>
                <c:pt idx="118">
                  <c:v>5.66038</c:v>
                </c:pt>
                <c:pt idx="119">
                  <c:v>5.9139799999999996</c:v>
                </c:pt>
                <c:pt idx="120">
                  <c:v>6.16622</c:v>
                </c:pt>
                <c:pt idx="121">
                  <c:v>5.8510600000000004</c:v>
                </c:pt>
                <c:pt idx="122">
                  <c:v>6.0846600000000004</c:v>
                </c:pt>
                <c:pt idx="123">
                  <c:v>6.0367499999999996</c:v>
                </c:pt>
                <c:pt idx="124">
                  <c:v>6.2992100000000004</c:v>
                </c:pt>
                <c:pt idx="125">
                  <c:v>6.5274200000000002</c:v>
                </c:pt>
                <c:pt idx="126">
                  <c:v>6.2337699999999998</c:v>
                </c:pt>
                <c:pt idx="127">
                  <c:v>6.2015500000000001</c:v>
                </c:pt>
                <c:pt idx="128">
                  <c:v>6.16967</c:v>
                </c:pt>
                <c:pt idx="129">
                  <c:v>6.1381100000000002</c:v>
                </c:pt>
                <c:pt idx="130">
                  <c:v>6.6326499999999999</c:v>
                </c:pt>
                <c:pt idx="131">
                  <c:v>6.5989800000000001</c:v>
                </c:pt>
                <c:pt idx="132">
                  <c:v>6.3131300000000001</c:v>
                </c:pt>
                <c:pt idx="133">
                  <c:v>6.0301499999999999</c:v>
                </c:pt>
                <c:pt idx="134">
                  <c:v>5.23691</c:v>
                </c:pt>
                <c:pt idx="135">
                  <c:v>4.9504999999999999</c:v>
                </c:pt>
                <c:pt idx="136">
                  <c:v>5.1851900000000004</c:v>
                </c:pt>
                <c:pt idx="137">
                  <c:v>4.9019599999999999</c:v>
                </c:pt>
                <c:pt idx="138">
                  <c:v>4.8899800000000004</c:v>
                </c:pt>
                <c:pt idx="139">
                  <c:v>4.6228699999999998</c:v>
                </c:pt>
                <c:pt idx="140">
                  <c:v>4.1162200000000002</c:v>
                </c:pt>
                <c:pt idx="141">
                  <c:v>3.8554200000000001</c:v>
                </c:pt>
                <c:pt idx="142">
                  <c:v>3.3492799999999998</c:v>
                </c:pt>
                <c:pt idx="143">
                  <c:v>3.09524</c:v>
                </c:pt>
                <c:pt idx="144">
                  <c:v>3.3254199999999998</c:v>
                </c:pt>
                <c:pt idx="145">
                  <c:v>3.3175400000000002</c:v>
                </c:pt>
                <c:pt idx="146">
                  <c:v>3.3175400000000002</c:v>
                </c:pt>
                <c:pt idx="147">
                  <c:v>3.3018900000000002</c:v>
                </c:pt>
                <c:pt idx="148">
                  <c:v>3.0516399999999999</c:v>
                </c:pt>
                <c:pt idx="149">
                  <c:v>2.8037399999999999</c:v>
                </c:pt>
                <c:pt idx="150">
                  <c:v>2.7972000000000001</c:v>
                </c:pt>
                <c:pt idx="151">
                  <c:v>3.0232600000000001</c:v>
                </c:pt>
                <c:pt idx="152">
                  <c:v>3.0232600000000001</c:v>
                </c:pt>
                <c:pt idx="153">
                  <c:v>3.0162399999999998</c:v>
                </c:pt>
                <c:pt idx="154">
                  <c:v>2.7777799999999999</c:v>
                </c:pt>
                <c:pt idx="155">
                  <c:v>3.00231</c:v>
                </c:pt>
                <c:pt idx="156">
                  <c:v>2.52874</c:v>
                </c:pt>
                <c:pt idx="157">
                  <c:v>2.7522899999999999</c:v>
                </c:pt>
                <c:pt idx="158">
                  <c:v>3.2110099999999999</c:v>
                </c:pt>
                <c:pt idx="159">
                  <c:v>2.9680399999999998</c:v>
                </c:pt>
                <c:pt idx="160">
                  <c:v>3.1890700000000001</c:v>
                </c:pt>
                <c:pt idx="161">
                  <c:v>3.1818200000000001</c:v>
                </c:pt>
                <c:pt idx="162">
                  <c:v>3.1745999999999999</c:v>
                </c:pt>
                <c:pt idx="163">
                  <c:v>3.1602700000000001</c:v>
                </c:pt>
                <c:pt idx="164">
                  <c:v>3.8374700000000002</c:v>
                </c:pt>
                <c:pt idx="165">
                  <c:v>4.27928</c:v>
                </c:pt>
                <c:pt idx="166">
                  <c:v>4.72973</c:v>
                </c:pt>
                <c:pt idx="167">
                  <c:v>4.70852</c:v>
                </c:pt>
                <c:pt idx="168">
                  <c:v>5.1569500000000001</c:v>
                </c:pt>
                <c:pt idx="169">
                  <c:v>5.3571400000000002</c:v>
                </c:pt>
                <c:pt idx="170">
                  <c:v>5.7777799999999999</c:v>
                </c:pt>
                <c:pt idx="171">
                  <c:v>6.2084299999999999</c:v>
                </c:pt>
                <c:pt idx="172">
                  <c:v>7.0640200000000002</c:v>
                </c:pt>
                <c:pt idx="173">
                  <c:v>7.9295200000000001</c:v>
                </c:pt>
                <c:pt idx="174">
                  <c:v>8.7912099999999995</c:v>
                </c:pt>
                <c:pt idx="175">
                  <c:v>9.8468300000000006</c:v>
                </c:pt>
                <c:pt idx="176">
                  <c:v>10.21739</c:v>
                </c:pt>
                <c:pt idx="177">
                  <c:v>10.58315</c:v>
                </c:pt>
                <c:pt idx="178">
                  <c:v>10.967739999999999</c:v>
                </c:pt>
                <c:pt idx="179">
                  <c:v>11.34904</c:v>
                </c:pt>
                <c:pt idx="180">
                  <c:v>11.513859999999999</c:v>
                </c:pt>
                <c:pt idx="181">
                  <c:v>11.864409999999999</c:v>
                </c:pt>
                <c:pt idx="182">
                  <c:v>11.34454</c:v>
                </c:pt>
                <c:pt idx="183">
                  <c:v>11.273490000000001</c:v>
                </c:pt>
                <c:pt idx="184">
                  <c:v>10.309279999999999</c:v>
                </c:pt>
                <c:pt idx="185">
                  <c:v>9.7959200000000006</c:v>
                </c:pt>
                <c:pt idx="186">
                  <c:v>9.0909099999999992</c:v>
                </c:pt>
                <c:pt idx="187">
                  <c:v>7.9681300000000004</c:v>
                </c:pt>
                <c:pt idx="188">
                  <c:v>7.4950700000000001</c:v>
                </c:pt>
                <c:pt idx="189">
                  <c:v>7.03125</c:v>
                </c:pt>
                <c:pt idx="190">
                  <c:v>6.9767400000000004</c:v>
                </c:pt>
                <c:pt idx="191">
                  <c:v>6.7307699999999997</c:v>
                </c:pt>
                <c:pt idx="192">
                  <c:v>6.8833700000000002</c:v>
                </c:pt>
                <c:pt idx="193">
                  <c:v>6.4393900000000004</c:v>
                </c:pt>
                <c:pt idx="194">
                  <c:v>6.6037699999999999</c:v>
                </c:pt>
                <c:pt idx="195">
                  <c:v>6.3789899999999999</c:v>
                </c:pt>
                <c:pt idx="196">
                  <c:v>6.5420600000000002</c:v>
                </c:pt>
                <c:pt idx="197">
                  <c:v>6.3197000000000001</c:v>
                </c:pt>
                <c:pt idx="198">
                  <c:v>6.6666699999999999</c:v>
                </c:pt>
                <c:pt idx="199">
                  <c:v>6.8265700000000002</c:v>
                </c:pt>
                <c:pt idx="200">
                  <c:v>6.7889900000000001</c:v>
                </c:pt>
                <c:pt idx="201">
                  <c:v>6.7518200000000004</c:v>
                </c:pt>
                <c:pt idx="202">
                  <c:v>6.3405800000000001</c:v>
                </c:pt>
                <c:pt idx="203">
                  <c:v>6.1261299999999999</c:v>
                </c:pt>
                <c:pt idx="204">
                  <c:v>6.0822900000000004</c:v>
                </c:pt>
                <c:pt idx="205">
                  <c:v>6.22776</c:v>
                </c:pt>
                <c:pt idx="206">
                  <c:v>6.1946899999999996</c:v>
                </c:pt>
                <c:pt idx="207">
                  <c:v>6.3492100000000002</c:v>
                </c:pt>
                <c:pt idx="208">
                  <c:v>6.3157899999999998</c:v>
                </c:pt>
                <c:pt idx="209">
                  <c:v>6.6433600000000004</c:v>
                </c:pt>
                <c:pt idx="210">
                  <c:v>6.25</c:v>
                </c:pt>
                <c:pt idx="211">
                  <c:v>6.2176200000000001</c:v>
                </c:pt>
                <c:pt idx="212">
                  <c:v>6.1855700000000002</c:v>
                </c:pt>
                <c:pt idx="213">
                  <c:v>5.9829100000000004</c:v>
                </c:pt>
                <c:pt idx="214">
                  <c:v>6.1328800000000001</c:v>
                </c:pt>
                <c:pt idx="215">
                  <c:v>6.4516099999999996</c:v>
                </c:pt>
                <c:pt idx="216">
                  <c:v>6.4080899999999996</c:v>
                </c:pt>
                <c:pt idx="217">
                  <c:v>6.1976500000000003</c:v>
                </c:pt>
                <c:pt idx="218">
                  <c:v>6.3333300000000001</c:v>
                </c:pt>
                <c:pt idx="219">
                  <c:v>6.6334999999999997</c:v>
                </c:pt>
                <c:pt idx="220">
                  <c:v>6.7656799999999997</c:v>
                </c:pt>
                <c:pt idx="221">
                  <c:v>6.8852500000000001</c:v>
                </c:pt>
                <c:pt idx="222">
                  <c:v>7.18954</c:v>
                </c:pt>
                <c:pt idx="223">
                  <c:v>7.4796699999999996</c:v>
                </c:pt>
                <c:pt idx="224">
                  <c:v>7.9287999999999998</c:v>
                </c:pt>
                <c:pt idx="225">
                  <c:v>8.3871000000000002</c:v>
                </c:pt>
                <c:pt idx="226">
                  <c:v>8.5072200000000002</c:v>
                </c:pt>
                <c:pt idx="227">
                  <c:v>8.4529499999999995</c:v>
                </c:pt>
                <c:pt idx="228">
                  <c:v>8.5578400000000006</c:v>
                </c:pt>
                <c:pt idx="229">
                  <c:v>9.1482600000000005</c:v>
                </c:pt>
                <c:pt idx="230">
                  <c:v>9.4043899999999994</c:v>
                </c:pt>
                <c:pt idx="231">
                  <c:v>9.3312600000000003</c:v>
                </c:pt>
                <c:pt idx="232">
                  <c:v>9.4281299999999995</c:v>
                </c:pt>
                <c:pt idx="233">
                  <c:v>9.3558299999999992</c:v>
                </c:pt>
                <c:pt idx="234">
                  <c:v>9.6036599999999996</c:v>
                </c:pt>
                <c:pt idx="235">
                  <c:v>9.9848700000000008</c:v>
                </c:pt>
                <c:pt idx="236">
                  <c:v>9.8950499999999995</c:v>
                </c:pt>
                <c:pt idx="237">
                  <c:v>10.11905</c:v>
                </c:pt>
                <c:pt idx="238">
                  <c:v>10.65089</c:v>
                </c:pt>
                <c:pt idx="239">
                  <c:v>11.32353</c:v>
                </c:pt>
                <c:pt idx="240">
                  <c:v>11.970800000000001</c:v>
                </c:pt>
                <c:pt idx="241">
                  <c:v>11.99422</c:v>
                </c:pt>
                <c:pt idx="242">
                  <c:v>12.60745</c:v>
                </c:pt>
                <c:pt idx="243">
                  <c:v>13.08677</c:v>
                </c:pt>
                <c:pt idx="244">
                  <c:v>13.135590000000001</c:v>
                </c:pt>
                <c:pt idx="245">
                  <c:v>13.60449</c:v>
                </c:pt>
                <c:pt idx="246">
                  <c:v>12.378299999999999</c:v>
                </c:pt>
                <c:pt idx="247">
                  <c:v>11.82944</c:v>
                </c:pt>
                <c:pt idx="248">
                  <c:v>12.005459999999999</c:v>
                </c:pt>
                <c:pt idx="249">
                  <c:v>12.16216</c:v>
                </c:pt>
                <c:pt idx="250">
                  <c:v>12.16578</c:v>
                </c:pt>
                <c:pt idx="251">
                  <c:v>12.15324</c:v>
                </c:pt>
                <c:pt idx="252">
                  <c:v>11.342890000000001</c:v>
                </c:pt>
                <c:pt idx="253">
                  <c:v>10.838710000000001</c:v>
                </c:pt>
                <c:pt idx="254">
                  <c:v>9.9236599999999999</c:v>
                </c:pt>
                <c:pt idx="255">
                  <c:v>9.4339600000000008</c:v>
                </c:pt>
                <c:pt idx="256">
                  <c:v>9.6129800000000003</c:v>
                </c:pt>
                <c:pt idx="257">
                  <c:v>9.3827200000000008</c:v>
                </c:pt>
                <c:pt idx="258">
                  <c:v>11.13861</c:v>
                </c:pt>
                <c:pt idx="259">
                  <c:v>11.56212</c:v>
                </c:pt>
                <c:pt idx="260">
                  <c:v>11.814859999999999</c:v>
                </c:pt>
                <c:pt idx="261">
                  <c:v>10.96386</c:v>
                </c:pt>
                <c:pt idx="262">
                  <c:v>10.250299999999999</c:v>
                </c:pt>
                <c:pt idx="263">
                  <c:v>9.5406399999999998</c:v>
                </c:pt>
                <c:pt idx="264">
                  <c:v>9.2505900000000008</c:v>
                </c:pt>
                <c:pt idx="265">
                  <c:v>9.1967400000000001</c:v>
                </c:pt>
                <c:pt idx="266">
                  <c:v>8.6805599999999998</c:v>
                </c:pt>
                <c:pt idx="267">
                  <c:v>8.8505699999999994</c:v>
                </c:pt>
                <c:pt idx="268">
                  <c:v>8.6560400000000008</c:v>
                </c:pt>
                <c:pt idx="269">
                  <c:v>8.4650099999999995</c:v>
                </c:pt>
                <c:pt idx="270">
                  <c:v>7.6837400000000002</c:v>
                </c:pt>
                <c:pt idx="271">
                  <c:v>7.0562300000000002</c:v>
                </c:pt>
                <c:pt idx="272">
                  <c:v>5.8823499999999997</c:v>
                </c:pt>
                <c:pt idx="273">
                  <c:v>5.8631900000000003</c:v>
                </c:pt>
                <c:pt idx="274">
                  <c:v>5.18919</c:v>
                </c:pt>
                <c:pt idx="275">
                  <c:v>4.5161300000000004</c:v>
                </c:pt>
                <c:pt idx="276">
                  <c:v>4.6087899999999999</c:v>
                </c:pt>
                <c:pt idx="277">
                  <c:v>4.4776100000000003</c:v>
                </c:pt>
                <c:pt idx="278">
                  <c:v>4.5793400000000002</c:v>
                </c:pt>
                <c:pt idx="279">
                  <c:v>4.1182699999999999</c:v>
                </c:pt>
                <c:pt idx="280">
                  <c:v>3.6687599999999998</c:v>
                </c:pt>
                <c:pt idx="281">
                  <c:v>3.2258100000000001</c:v>
                </c:pt>
                <c:pt idx="282">
                  <c:v>3.2057899999999999</c:v>
                </c:pt>
                <c:pt idx="283">
                  <c:v>3.0895999999999999</c:v>
                </c:pt>
                <c:pt idx="284">
                  <c:v>3.39506</c:v>
                </c:pt>
                <c:pt idx="285">
                  <c:v>3.5897399999999999</c:v>
                </c:pt>
                <c:pt idx="286">
                  <c:v>4.3165500000000003</c:v>
                </c:pt>
                <c:pt idx="287">
                  <c:v>4.7325100000000004</c:v>
                </c:pt>
                <c:pt idx="288">
                  <c:v>5.0204899999999997</c:v>
                </c:pt>
                <c:pt idx="289">
                  <c:v>4.8979600000000003</c:v>
                </c:pt>
                <c:pt idx="290">
                  <c:v>5.0916499999999996</c:v>
                </c:pt>
                <c:pt idx="291">
                  <c:v>5.1724100000000002</c:v>
                </c:pt>
                <c:pt idx="292">
                  <c:v>5.2578399999999998</c:v>
                </c:pt>
                <c:pt idx="293">
                  <c:v>5.34274</c:v>
                </c:pt>
                <c:pt idx="294">
                  <c:v>5.2104200000000001</c:v>
                </c:pt>
                <c:pt idx="295">
                  <c:v>5.2947100000000002</c:v>
                </c:pt>
                <c:pt idx="296">
                  <c:v>5.2736299999999998</c:v>
                </c:pt>
                <c:pt idx="297">
                  <c:v>5.1485099999999999</c:v>
                </c:pt>
                <c:pt idx="298">
                  <c:v>4.8275899999999998</c:v>
                </c:pt>
                <c:pt idx="299">
                  <c:v>4.9115900000000003</c:v>
                </c:pt>
                <c:pt idx="300">
                  <c:v>4.4878</c:v>
                </c:pt>
                <c:pt idx="301">
                  <c:v>4.76654</c:v>
                </c:pt>
                <c:pt idx="302">
                  <c:v>4.7480599999999997</c:v>
                </c:pt>
                <c:pt idx="303">
                  <c:v>4.5323000000000002</c:v>
                </c:pt>
                <c:pt idx="304">
                  <c:v>4.5148900000000003</c:v>
                </c:pt>
                <c:pt idx="305">
                  <c:v>4.40191</c:v>
                </c:pt>
                <c:pt idx="306">
                  <c:v>4.19048</c:v>
                </c:pt>
                <c:pt idx="307">
                  <c:v>4.1745700000000001</c:v>
                </c:pt>
                <c:pt idx="308">
                  <c:v>3.9697499999999999</c:v>
                </c:pt>
                <c:pt idx="309">
                  <c:v>4.0489600000000001</c:v>
                </c:pt>
                <c:pt idx="310">
                  <c:v>4.4172900000000004</c:v>
                </c:pt>
                <c:pt idx="311">
                  <c:v>4.3071200000000003</c:v>
                </c:pt>
                <c:pt idx="312">
                  <c:v>4.4817900000000002</c:v>
                </c:pt>
                <c:pt idx="313">
                  <c:v>4.1782700000000004</c:v>
                </c:pt>
                <c:pt idx="314">
                  <c:v>4.0703100000000001</c:v>
                </c:pt>
                <c:pt idx="315">
                  <c:v>4.1512900000000004</c:v>
                </c:pt>
                <c:pt idx="316">
                  <c:v>3.95221</c:v>
                </c:pt>
                <c:pt idx="317">
                  <c:v>3.9413399999999998</c:v>
                </c:pt>
                <c:pt idx="318">
                  <c:v>4.0219399999999998</c:v>
                </c:pt>
                <c:pt idx="319">
                  <c:v>4.0072900000000002</c:v>
                </c:pt>
                <c:pt idx="320">
                  <c:v>4.1818200000000001</c:v>
                </c:pt>
                <c:pt idx="321">
                  <c:v>4.0724</c:v>
                </c:pt>
                <c:pt idx="322">
                  <c:v>3.7803800000000001</c:v>
                </c:pt>
                <c:pt idx="323">
                  <c:v>3.7702</c:v>
                </c:pt>
                <c:pt idx="324">
                  <c:v>3.5746199999999999</c:v>
                </c:pt>
                <c:pt idx="325">
                  <c:v>3.5650599999999999</c:v>
                </c:pt>
                <c:pt idx="326">
                  <c:v>3.6444399999999999</c:v>
                </c:pt>
                <c:pt idx="327">
                  <c:v>3.8972500000000001</c:v>
                </c:pt>
                <c:pt idx="328">
                  <c:v>4.0671999999999997</c:v>
                </c:pt>
                <c:pt idx="329">
                  <c:v>3.9682499999999998</c:v>
                </c:pt>
                <c:pt idx="330">
                  <c:v>3.95431</c:v>
                </c:pt>
                <c:pt idx="331">
                  <c:v>3.9404599999999999</c:v>
                </c:pt>
                <c:pt idx="332">
                  <c:v>4.01396</c:v>
                </c:pt>
                <c:pt idx="333">
                  <c:v>4.1739100000000002</c:v>
                </c:pt>
                <c:pt idx="334">
                  <c:v>4.1630500000000001</c:v>
                </c:pt>
                <c:pt idx="335">
                  <c:v>4.1522500000000004</c:v>
                </c:pt>
                <c:pt idx="336">
                  <c:v>4.3140599999999996</c:v>
                </c:pt>
                <c:pt idx="337">
                  <c:v>4.3029299999999999</c:v>
                </c:pt>
                <c:pt idx="338">
                  <c:v>4.3739299999999997</c:v>
                </c:pt>
                <c:pt idx="339">
                  <c:v>4.2625700000000002</c:v>
                </c:pt>
                <c:pt idx="340">
                  <c:v>4.2480900000000004</c:v>
                </c:pt>
                <c:pt idx="341">
                  <c:v>4.4953399999999997</c:v>
                </c:pt>
                <c:pt idx="342">
                  <c:v>4.4801399999999996</c:v>
                </c:pt>
                <c:pt idx="343">
                  <c:v>4.4650400000000001</c:v>
                </c:pt>
                <c:pt idx="344">
                  <c:v>4.61409</c:v>
                </c:pt>
                <c:pt idx="345">
                  <c:v>4.5075099999999999</c:v>
                </c:pt>
                <c:pt idx="346">
                  <c:v>4.5795199999999996</c:v>
                </c:pt>
                <c:pt idx="347">
                  <c:v>4.65116</c:v>
                </c:pt>
                <c:pt idx="348">
                  <c:v>4.6319299999999997</c:v>
                </c:pt>
                <c:pt idx="349">
                  <c:v>4.7029699999999997</c:v>
                </c:pt>
                <c:pt idx="350">
                  <c:v>4.6836500000000001</c:v>
                </c:pt>
                <c:pt idx="351">
                  <c:v>4.4971399999999999</c:v>
                </c:pt>
                <c:pt idx="352">
                  <c:v>4.5639799999999999</c:v>
                </c:pt>
                <c:pt idx="353">
                  <c:v>4.5454499999999998</c:v>
                </c:pt>
                <c:pt idx="354">
                  <c:v>4.5307399999999998</c:v>
                </c:pt>
                <c:pt idx="355">
                  <c:v>4.4354800000000001</c:v>
                </c:pt>
                <c:pt idx="356">
                  <c:v>4.1700100000000004</c:v>
                </c:pt>
                <c:pt idx="357">
                  <c:v>4.3131000000000004</c:v>
                </c:pt>
                <c:pt idx="358">
                  <c:v>4.3789800000000003</c:v>
                </c:pt>
                <c:pt idx="359">
                  <c:v>4.4444400000000002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06D-41F6-8639-AE0CB618E83B}"/>
            </c:ext>
          </c:extLst>
        </c:ser>
        <c:ser>
          <c:idx val="1"/>
          <c:order val="1"/>
          <c:tx>
            <c:strRef>
              <c:f>'FRED Graph'!$E$78</c:f>
              <c:strCache>
                <c:ptCount val="1"/>
                <c:pt idx="0">
                  <c:v>Fed Funds rate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Graph'!$A$79:$A$438</c:f>
              <c:numCache>
                <c:formatCode>yyyy\-mm\-dd</c:formatCode>
                <c:ptCount val="360"/>
                <c:pt idx="0">
                  <c:v>21916</c:v>
                </c:pt>
                <c:pt idx="1">
                  <c:v>21947</c:v>
                </c:pt>
                <c:pt idx="2">
                  <c:v>21976</c:v>
                </c:pt>
                <c:pt idx="3">
                  <c:v>22007</c:v>
                </c:pt>
                <c:pt idx="4">
                  <c:v>22037</c:v>
                </c:pt>
                <c:pt idx="5">
                  <c:v>22068</c:v>
                </c:pt>
                <c:pt idx="6">
                  <c:v>22098</c:v>
                </c:pt>
                <c:pt idx="7">
                  <c:v>22129</c:v>
                </c:pt>
                <c:pt idx="8">
                  <c:v>22160</c:v>
                </c:pt>
                <c:pt idx="9">
                  <c:v>22190</c:v>
                </c:pt>
                <c:pt idx="10">
                  <c:v>22221</c:v>
                </c:pt>
                <c:pt idx="11">
                  <c:v>22251</c:v>
                </c:pt>
                <c:pt idx="12">
                  <c:v>22282</c:v>
                </c:pt>
                <c:pt idx="13">
                  <c:v>22313</c:v>
                </c:pt>
                <c:pt idx="14">
                  <c:v>22341</c:v>
                </c:pt>
                <c:pt idx="15">
                  <c:v>22372</c:v>
                </c:pt>
                <c:pt idx="16">
                  <c:v>22402</c:v>
                </c:pt>
                <c:pt idx="17">
                  <c:v>22433</c:v>
                </c:pt>
                <c:pt idx="18">
                  <c:v>22463</c:v>
                </c:pt>
                <c:pt idx="19">
                  <c:v>22494</c:v>
                </c:pt>
                <c:pt idx="20">
                  <c:v>22525</c:v>
                </c:pt>
                <c:pt idx="21">
                  <c:v>22555</c:v>
                </c:pt>
                <c:pt idx="22">
                  <c:v>22586</c:v>
                </c:pt>
                <c:pt idx="23">
                  <c:v>22616</c:v>
                </c:pt>
                <c:pt idx="24">
                  <c:v>22647</c:v>
                </c:pt>
                <c:pt idx="25">
                  <c:v>22678</c:v>
                </c:pt>
                <c:pt idx="26">
                  <c:v>22706</c:v>
                </c:pt>
                <c:pt idx="27">
                  <c:v>22737</c:v>
                </c:pt>
                <c:pt idx="28">
                  <c:v>22767</c:v>
                </c:pt>
                <c:pt idx="29">
                  <c:v>22798</c:v>
                </c:pt>
                <c:pt idx="30">
                  <c:v>22828</c:v>
                </c:pt>
                <c:pt idx="31">
                  <c:v>22859</c:v>
                </c:pt>
                <c:pt idx="32">
                  <c:v>22890</c:v>
                </c:pt>
                <c:pt idx="33">
                  <c:v>22920</c:v>
                </c:pt>
                <c:pt idx="34">
                  <c:v>22951</c:v>
                </c:pt>
                <c:pt idx="35">
                  <c:v>22981</c:v>
                </c:pt>
                <c:pt idx="36">
                  <c:v>23012</c:v>
                </c:pt>
                <c:pt idx="37">
                  <c:v>23043</c:v>
                </c:pt>
                <c:pt idx="38">
                  <c:v>23071</c:v>
                </c:pt>
                <c:pt idx="39">
                  <c:v>23102</c:v>
                </c:pt>
                <c:pt idx="40">
                  <c:v>23132</c:v>
                </c:pt>
                <c:pt idx="41">
                  <c:v>23163</c:v>
                </c:pt>
                <c:pt idx="42">
                  <c:v>23193</c:v>
                </c:pt>
                <c:pt idx="43">
                  <c:v>23224</c:v>
                </c:pt>
                <c:pt idx="44">
                  <c:v>23255</c:v>
                </c:pt>
                <c:pt idx="45">
                  <c:v>23285</c:v>
                </c:pt>
                <c:pt idx="46">
                  <c:v>23316</c:v>
                </c:pt>
                <c:pt idx="47">
                  <c:v>23346</c:v>
                </c:pt>
                <c:pt idx="48">
                  <c:v>23377</c:v>
                </c:pt>
                <c:pt idx="49">
                  <c:v>23408</c:v>
                </c:pt>
                <c:pt idx="50">
                  <c:v>23437</c:v>
                </c:pt>
                <c:pt idx="51">
                  <c:v>23468</c:v>
                </c:pt>
                <c:pt idx="52">
                  <c:v>23498</c:v>
                </c:pt>
                <c:pt idx="53">
                  <c:v>23529</c:v>
                </c:pt>
                <c:pt idx="54">
                  <c:v>23559</c:v>
                </c:pt>
                <c:pt idx="55">
                  <c:v>23590</c:v>
                </c:pt>
                <c:pt idx="56">
                  <c:v>23621</c:v>
                </c:pt>
                <c:pt idx="57">
                  <c:v>23651</c:v>
                </c:pt>
                <c:pt idx="58">
                  <c:v>23682</c:v>
                </c:pt>
                <c:pt idx="59">
                  <c:v>23712</c:v>
                </c:pt>
                <c:pt idx="60">
                  <c:v>23743</c:v>
                </c:pt>
                <c:pt idx="61">
                  <c:v>23774</c:v>
                </c:pt>
                <c:pt idx="62">
                  <c:v>23802</c:v>
                </c:pt>
                <c:pt idx="63">
                  <c:v>23833</c:v>
                </c:pt>
                <c:pt idx="64">
                  <c:v>23863</c:v>
                </c:pt>
                <c:pt idx="65">
                  <c:v>23894</c:v>
                </c:pt>
                <c:pt idx="66">
                  <c:v>23924</c:v>
                </c:pt>
                <c:pt idx="67">
                  <c:v>23955</c:v>
                </c:pt>
                <c:pt idx="68">
                  <c:v>23986</c:v>
                </c:pt>
                <c:pt idx="69">
                  <c:v>24016</c:v>
                </c:pt>
                <c:pt idx="70">
                  <c:v>24047</c:v>
                </c:pt>
                <c:pt idx="71">
                  <c:v>24077</c:v>
                </c:pt>
                <c:pt idx="72">
                  <c:v>24108</c:v>
                </c:pt>
                <c:pt idx="73">
                  <c:v>24139</c:v>
                </c:pt>
                <c:pt idx="74">
                  <c:v>24167</c:v>
                </c:pt>
                <c:pt idx="75">
                  <c:v>24198</c:v>
                </c:pt>
                <c:pt idx="76">
                  <c:v>24228</c:v>
                </c:pt>
                <c:pt idx="77">
                  <c:v>24259</c:v>
                </c:pt>
                <c:pt idx="78">
                  <c:v>24289</c:v>
                </c:pt>
                <c:pt idx="79">
                  <c:v>24320</c:v>
                </c:pt>
                <c:pt idx="80">
                  <c:v>24351</c:v>
                </c:pt>
                <c:pt idx="81">
                  <c:v>24381</c:v>
                </c:pt>
                <c:pt idx="82">
                  <c:v>24412</c:v>
                </c:pt>
                <c:pt idx="83">
                  <c:v>24442</c:v>
                </c:pt>
                <c:pt idx="84">
                  <c:v>24473</c:v>
                </c:pt>
                <c:pt idx="85">
                  <c:v>24504</c:v>
                </c:pt>
                <c:pt idx="86">
                  <c:v>24532</c:v>
                </c:pt>
                <c:pt idx="87">
                  <c:v>24563</c:v>
                </c:pt>
                <c:pt idx="88">
                  <c:v>24593</c:v>
                </c:pt>
                <c:pt idx="89">
                  <c:v>24624</c:v>
                </c:pt>
                <c:pt idx="90">
                  <c:v>24654</c:v>
                </c:pt>
                <c:pt idx="91">
                  <c:v>24685</c:v>
                </c:pt>
                <c:pt idx="92">
                  <c:v>24716</c:v>
                </c:pt>
                <c:pt idx="93">
                  <c:v>24746</c:v>
                </c:pt>
                <c:pt idx="94">
                  <c:v>24777</c:v>
                </c:pt>
                <c:pt idx="95">
                  <c:v>24807</c:v>
                </c:pt>
                <c:pt idx="96">
                  <c:v>24838</c:v>
                </c:pt>
                <c:pt idx="97">
                  <c:v>24869</c:v>
                </c:pt>
                <c:pt idx="98">
                  <c:v>24898</c:v>
                </c:pt>
                <c:pt idx="99">
                  <c:v>24929</c:v>
                </c:pt>
                <c:pt idx="100">
                  <c:v>24959</c:v>
                </c:pt>
                <c:pt idx="101">
                  <c:v>24990</c:v>
                </c:pt>
                <c:pt idx="102">
                  <c:v>25020</c:v>
                </c:pt>
                <c:pt idx="103">
                  <c:v>25051</c:v>
                </c:pt>
                <c:pt idx="104">
                  <c:v>25082</c:v>
                </c:pt>
                <c:pt idx="105">
                  <c:v>25112</c:v>
                </c:pt>
                <c:pt idx="106">
                  <c:v>25143</c:v>
                </c:pt>
                <c:pt idx="107">
                  <c:v>25173</c:v>
                </c:pt>
                <c:pt idx="108">
                  <c:v>25204</c:v>
                </c:pt>
                <c:pt idx="109">
                  <c:v>25235</c:v>
                </c:pt>
                <c:pt idx="110">
                  <c:v>25263</c:v>
                </c:pt>
                <c:pt idx="111">
                  <c:v>25294</c:v>
                </c:pt>
                <c:pt idx="112">
                  <c:v>25324</c:v>
                </c:pt>
                <c:pt idx="113">
                  <c:v>25355</c:v>
                </c:pt>
                <c:pt idx="114">
                  <c:v>25385</c:v>
                </c:pt>
                <c:pt idx="115">
                  <c:v>25416</c:v>
                </c:pt>
                <c:pt idx="116">
                  <c:v>25447</c:v>
                </c:pt>
                <c:pt idx="117">
                  <c:v>25477</c:v>
                </c:pt>
                <c:pt idx="118">
                  <c:v>25508</c:v>
                </c:pt>
                <c:pt idx="119">
                  <c:v>25538</c:v>
                </c:pt>
                <c:pt idx="120">
                  <c:v>25569</c:v>
                </c:pt>
                <c:pt idx="121">
                  <c:v>25600</c:v>
                </c:pt>
                <c:pt idx="122">
                  <c:v>25628</c:v>
                </c:pt>
                <c:pt idx="123">
                  <c:v>25659</c:v>
                </c:pt>
                <c:pt idx="124">
                  <c:v>25689</c:v>
                </c:pt>
                <c:pt idx="125">
                  <c:v>25720</c:v>
                </c:pt>
                <c:pt idx="126">
                  <c:v>25750</c:v>
                </c:pt>
                <c:pt idx="127">
                  <c:v>25781</c:v>
                </c:pt>
                <c:pt idx="128">
                  <c:v>25812</c:v>
                </c:pt>
                <c:pt idx="129">
                  <c:v>25842</c:v>
                </c:pt>
                <c:pt idx="130">
                  <c:v>25873</c:v>
                </c:pt>
                <c:pt idx="131">
                  <c:v>25903</c:v>
                </c:pt>
                <c:pt idx="132">
                  <c:v>25934</c:v>
                </c:pt>
                <c:pt idx="133">
                  <c:v>25965</c:v>
                </c:pt>
                <c:pt idx="134">
                  <c:v>25993</c:v>
                </c:pt>
                <c:pt idx="135">
                  <c:v>26024</c:v>
                </c:pt>
                <c:pt idx="136">
                  <c:v>26054</c:v>
                </c:pt>
                <c:pt idx="137">
                  <c:v>26085</c:v>
                </c:pt>
                <c:pt idx="138">
                  <c:v>26115</c:v>
                </c:pt>
                <c:pt idx="139">
                  <c:v>26146</c:v>
                </c:pt>
                <c:pt idx="140">
                  <c:v>26177</c:v>
                </c:pt>
                <c:pt idx="141">
                  <c:v>26207</c:v>
                </c:pt>
                <c:pt idx="142">
                  <c:v>26238</c:v>
                </c:pt>
                <c:pt idx="143">
                  <c:v>26268</c:v>
                </c:pt>
                <c:pt idx="144">
                  <c:v>26299</c:v>
                </c:pt>
                <c:pt idx="145">
                  <c:v>26330</c:v>
                </c:pt>
                <c:pt idx="146">
                  <c:v>26359</c:v>
                </c:pt>
                <c:pt idx="147">
                  <c:v>26390</c:v>
                </c:pt>
                <c:pt idx="148">
                  <c:v>26420</c:v>
                </c:pt>
                <c:pt idx="149">
                  <c:v>26451</c:v>
                </c:pt>
                <c:pt idx="150">
                  <c:v>26481</c:v>
                </c:pt>
                <c:pt idx="151">
                  <c:v>26512</c:v>
                </c:pt>
                <c:pt idx="152">
                  <c:v>26543</c:v>
                </c:pt>
                <c:pt idx="153">
                  <c:v>26573</c:v>
                </c:pt>
                <c:pt idx="154">
                  <c:v>26604</c:v>
                </c:pt>
                <c:pt idx="155">
                  <c:v>26634</c:v>
                </c:pt>
                <c:pt idx="156">
                  <c:v>26665</c:v>
                </c:pt>
                <c:pt idx="157">
                  <c:v>26696</c:v>
                </c:pt>
                <c:pt idx="158">
                  <c:v>26724</c:v>
                </c:pt>
                <c:pt idx="159">
                  <c:v>26755</c:v>
                </c:pt>
                <c:pt idx="160">
                  <c:v>26785</c:v>
                </c:pt>
                <c:pt idx="161">
                  <c:v>26816</c:v>
                </c:pt>
                <c:pt idx="162">
                  <c:v>26846</c:v>
                </c:pt>
                <c:pt idx="163">
                  <c:v>26877</c:v>
                </c:pt>
                <c:pt idx="164">
                  <c:v>26908</c:v>
                </c:pt>
                <c:pt idx="165">
                  <c:v>26938</c:v>
                </c:pt>
                <c:pt idx="166">
                  <c:v>26969</c:v>
                </c:pt>
                <c:pt idx="167">
                  <c:v>26999</c:v>
                </c:pt>
                <c:pt idx="168">
                  <c:v>27030</c:v>
                </c:pt>
                <c:pt idx="169">
                  <c:v>27061</c:v>
                </c:pt>
                <c:pt idx="170">
                  <c:v>27089</c:v>
                </c:pt>
                <c:pt idx="171">
                  <c:v>27120</c:v>
                </c:pt>
                <c:pt idx="172">
                  <c:v>27150</c:v>
                </c:pt>
                <c:pt idx="173">
                  <c:v>27181</c:v>
                </c:pt>
                <c:pt idx="174">
                  <c:v>27211</c:v>
                </c:pt>
                <c:pt idx="175">
                  <c:v>27242</c:v>
                </c:pt>
                <c:pt idx="176">
                  <c:v>27273</c:v>
                </c:pt>
                <c:pt idx="177">
                  <c:v>27303</c:v>
                </c:pt>
                <c:pt idx="178">
                  <c:v>27334</c:v>
                </c:pt>
                <c:pt idx="179">
                  <c:v>27364</c:v>
                </c:pt>
                <c:pt idx="180">
                  <c:v>27395</c:v>
                </c:pt>
                <c:pt idx="181">
                  <c:v>27426</c:v>
                </c:pt>
                <c:pt idx="182">
                  <c:v>27454</c:v>
                </c:pt>
                <c:pt idx="183">
                  <c:v>27485</c:v>
                </c:pt>
                <c:pt idx="184">
                  <c:v>27515</c:v>
                </c:pt>
                <c:pt idx="185">
                  <c:v>27546</c:v>
                </c:pt>
                <c:pt idx="186">
                  <c:v>27576</c:v>
                </c:pt>
                <c:pt idx="187">
                  <c:v>27607</c:v>
                </c:pt>
                <c:pt idx="188">
                  <c:v>27638</c:v>
                </c:pt>
                <c:pt idx="189">
                  <c:v>27668</c:v>
                </c:pt>
                <c:pt idx="190">
                  <c:v>27699</c:v>
                </c:pt>
                <c:pt idx="191">
                  <c:v>27729</c:v>
                </c:pt>
                <c:pt idx="192">
                  <c:v>27760</c:v>
                </c:pt>
                <c:pt idx="193">
                  <c:v>27791</c:v>
                </c:pt>
                <c:pt idx="194">
                  <c:v>27820</c:v>
                </c:pt>
                <c:pt idx="195">
                  <c:v>27851</c:v>
                </c:pt>
                <c:pt idx="196">
                  <c:v>27881</c:v>
                </c:pt>
                <c:pt idx="197">
                  <c:v>27912</c:v>
                </c:pt>
                <c:pt idx="198">
                  <c:v>27942</c:v>
                </c:pt>
                <c:pt idx="199">
                  <c:v>27973</c:v>
                </c:pt>
                <c:pt idx="200">
                  <c:v>28004</c:v>
                </c:pt>
                <c:pt idx="201">
                  <c:v>28034</c:v>
                </c:pt>
                <c:pt idx="202">
                  <c:v>28065</c:v>
                </c:pt>
                <c:pt idx="203">
                  <c:v>28095</c:v>
                </c:pt>
                <c:pt idx="204">
                  <c:v>28126</c:v>
                </c:pt>
                <c:pt idx="205">
                  <c:v>28157</c:v>
                </c:pt>
                <c:pt idx="206">
                  <c:v>28185</c:v>
                </c:pt>
                <c:pt idx="207">
                  <c:v>28216</c:v>
                </c:pt>
                <c:pt idx="208">
                  <c:v>28246</c:v>
                </c:pt>
                <c:pt idx="209">
                  <c:v>28277</c:v>
                </c:pt>
                <c:pt idx="210">
                  <c:v>28307</c:v>
                </c:pt>
                <c:pt idx="211">
                  <c:v>28338</c:v>
                </c:pt>
                <c:pt idx="212">
                  <c:v>28369</c:v>
                </c:pt>
                <c:pt idx="213">
                  <c:v>28399</c:v>
                </c:pt>
                <c:pt idx="214">
                  <c:v>28430</c:v>
                </c:pt>
                <c:pt idx="215">
                  <c:v>28460</c:v>
                </c:pt>
                <c:pt idx="216">
                  <c:v>28491</c:v>
                </c:pt>
                <c:pt idx="217">
                  <c:v>28522</c:v>
                </c:pt>
                <c:pt idx="218">
                  <c:v>28550</c:v>
                </c:pt>
                <c:pt idx="219">
                  <c:v>28581</c:v>
                </c:pt>
                <c:pt idx="220">
                  <c:v>28611</c:v>
                </c:pt>
                <c:pt idx="221">
                  <c:v>28642</c:v>
                </c:pt>
                <c:pt idx="222">
                  <c:v>28672</c:v>
                </c:pt>
                <c:pt idx="223">
                  <c:v>28703</c:v>
                </c:pt>
                <c:pt idx="224">
                  <c:v>28734</c:v>
                </c:pt>
                <c:pt idx="225">
                  <c:v>28764</c:v>
                </c:pt>
                <c:pt idx="226">
                  <c:v>28795</c:v>
                </c:pt>
                <c:pt idx="227">
                  <c:v>28825</c:v>
                </c:pt>
                <c:pt idx="228">
                  <c:v>28856</c:v>
                </c:pt>
                <c:pt idx="229">
                  <c:v>28887</c:v>
                </c:pt>
                <c:pt idx="230">
                  <c:v>28915</c:v>
                </c:pt>
                <c:pt idx="231">
                  <c:v>28946</c:v>
                </c:pt>
                <c:pt idx="232">
                  <c:v>28976</c:v>
                </c:pt>
                <c:pt idx="233">
                  <c:v>29007</c:v>
                </c:pt>
                <c:pt idx="234">
                  <c:v>29037</c:v>
                </c:pt>
                <c:pt idx="235">
                  <c:v>29068</c:v>
                </c:pt>
                <c:pt idx="236">
                  <c:v>29099</c:v>
                </c:pt>
                <c:pt idx="237">
                  <c:v>29129</c:v>
                </c:pt>
                <c:pt idx="238">
                  <c:v>29160</c:v>
                </c:pt>
                <c:pt idx="239">
                  <c:v>29190</c:v>
                </c:pt>
                <c:pt idx="240">
                  <c:v>29221</c:v>
                </c:pt>
                <c:pt idx="241">
                  <c:v>29252</c:v>
                </c:pt>
                <c:pt idx="242">
                  <c:v>29281</c:v>
                </c:pt>
                <c:pt idx="243">
                  <c:v>29312</c:v>
                </c:pt>
                <c:pt idx="244">
                  <c:v>29342</c:v>
                </c:pt>
                <c:pt idx="245">
                  <c:v>29373</c:v>
                </c:pt>
                <c:pt idx="246">
                  <c:v>29403</c:v>
                </c:pt>
                <c:pt idx="247">
                  <c:v>29434</c:v>
                </c:pt>
                <c:pt idx="248">
                  <c:v>29465</c:v>
                </c:pt>
                <c:pt idx="249">
                  <c:v>29495</c:v>
                </c:pt>
                <c:pt idx="250">
                  <c:v>29526</c:v>
                </c:pt>
                <c:pt idx="251">
                  <c:v>29556</c:v>
                </c:pt>
                <c:pt idx="252">
                  <c:v>29587</c:v>
                </c:pt>
                <c:pt idx="253">
                  <c:v>29618</c:v>
                </c:pt>
                <c:pt idx="254">
                  <c:v>29646</c:v>
                </c:pt>
                <c:pt idx="255">
                  <c:v>29677</c:v>
                </c:pt>
                <c:pt idx="256">
                  <c:v>29707</c:v>
                </c:pt>
                <c:pt idx="257">
                  <c:v>29738</c:v>
                </c:pt>
                <c:pt idx="258">
                  <c:v>29768</c:v>
                </c:pt>
                <c:pt idx="259">
                  <c:v>29799</c:v>
                </c:pt>
                <c:pt idx="260">
                  <c:v>29830</c:v>
                </c:pt>
                <c:pt idx="261">
                  <c:v>29860</c:v>
                </c:pt>
                <c:pt idx="262">
                  <c:v>29891</c:v>
                </c:pt>
                <c:pt idx="263">
                  <c:v>29921</c:v>
                </c:pt>
                <c:pt idx="264">
                  <c:v>29952</c:v>
                </c:pt>
                <c:pt idx="265">
                  <c:v>29983</c:v>
                </c:pt>
                <c:pt idx="266">
                  <c:v>30011</c:v>
                </c:pt>
                <c:pt idx="267">
                  <c:v>30042</c:v>
                </c:pt>
                <c:pt idx="268">
                  <c:v>30072</c:v>
                </c:pt>
                <c:pt idx="269">
                  <c:v>30103</c:v>
                </c:pt>
                <c:pt idx="270">
                  <c:v>30133</c:v>
                </c:pt>
                <c:pt idx="271">
                  <c:v>30164</c:v>
                </c:pt>
                <c:pt idx="272">
                  <c:v>30195</c:v>
                </c:pt>
                <c:pt idx="273">
                  <c:v>30225</c:v>
                </c:pt>
                <c:pt idx="274">
                  <c:v>30256</c:v>
                </c:pt>
                <c:pt idx="275">
                  <c:v>30286</c:v>
                </c:pt>
                <c:pt idx="276">
                  <c:v>30317</c:v>
                </c:pt>
                <c:pt idx="277">
                  <c:v>30348</c:v>
                </c:pt>
                <c:pt idx="278">
                  <c:v>30376</c:v>
                </c:pt>
                <c:pt idx="279">
                  <c:v>30407</c:v>
                </c:pt>
                <c:pt idx="280">
                  <c:v>30437</c:v>
                </c:pt>
                <c:pt idx="281">
                  <c:v>30468</c:v>
                </c:pt>
                <c:pt idx="282">
                  <c:v>30498</c:v>
                </c:pt>
                <c:pt idx="283">
                  <c:v>30529</c:v>
                </c:pt>
                <c:pt idx="284">
                  <c:v>30560</c:v>
                </c:pt>
                <c:pt idx="285">
                  <c:v>30590</c:v>
                </c:pt>
                <c:pt idx="286">
                  <c:v>30621</c:v>
                </c:pt>
                <c:pt idx="287">
                  <c:v>30651</c:v>
                </c:pt>
                <c:pt idx="288">
                  <c:v>30682</c:v>
                </c:pt>
                <c:pt idx="289">
                  <c:v>30713</c:v>
                </c:pt>
                <c:pt idx="290">
                  <c:v>30742</c:v>
                </c:pt>
                <c:pt idx="291">
                  <c:v>30773</c:v>
                </c:pt>
                <c:pt idx="292">
                  <c:v>30803</c:v>
                </c:pt>
                <c:pt idx="293">
                  <c:v>30834</c:v>
                </c:pt>
                <c:pt idx="294">
                  <c:v>30864</c:v>
                </c:pt>
                <c:pt idx="295">
                  <c:v>30895</c:v>
                </c:pt>
                <c:pt idx="296">
                  <c:v>30926</c:v>
                </c:pt>
                <c:pt idx="297">
                  <c:v>30956</c:v>
                </c:pt>
                <c:pt idx="298">
                  <c:v>30987</c:v>
                </c:pt>
                <c:pt idx="299">
                  <c:v>31017</c:v>
                </c:pt>
                <c:pt idx="300">
                  <c:v>31048</c:v>
                </c:pt>
                <c:pt idx="301">
                  <c:v>31079</c:v>
                </c:pt>
                <c:pt idx="302">
                  <c:v>31107</c:v>
                </c:pt>
                <c:pt idx="303">
                  <c:v>31138</c:v>
                </c:pt>
                <c:pt idx="304">
                  <c:v>31168</c:v>
                </c:pt>
                <c:pt idx="305">
                  <c:v>31199</c:v>
                </c:pt>
                <c:pt idx="306">
                  <c:v>31229</c:v>
                </c:pt>
                <c:pt idx="307">
                  <c:v>31260</c:v>
                </c:pt>
                <c:pt idx="308">
                  <c:v>31291</c:v>
                </c:pt>
                <c:pt idx="309">
                  <c:v>31321</c:v>
                </c:pt>
                <c:pt idx="310">
                  <c:v>31352</c:v>
                </c:pt>
                <c:pt idx="311">
                  <c:v>31382</c:v>
                </c:pt>
                <c:pt idx="312">
                  <c:v>31413</c:v>
                </c:pt>
                <c:pt idx="313">
                  <c:v>31444</c:v>
                </c:pt>
                <c:pt idx="314">
                  <c:v>31472</c:v>
                </c:pt>
                <c:pt idx="315">
                  <c:v>31503</c:v>
                </c:pt>
                <c:pt idx="316">
                  <c:v>31533</c:v>
                </c:pt>
                <c:pt idx="317">
                  <c:v>31564</c:v>
                </c:pt>
                <c:pt idx="318">
                  <c:v>31594</c:v>
                </c:pt>
                <c:pt idx="319">
                  <c:v>31625</c:v>
                </c:pt>
                <c:pt idx="320">
                  <c:v>31656</c:v>
                </c:pt>
                <c:pt idx="321">
                  <c:v>31686</c:v>
                </c:pt>
                <c:pt idx="322">
                  <c:v>31717</c:v>
                </c:pt>
                <c:pt idx="323">
                  <c:v>31747</c:v>
                </c:pt>
                <c:pt idx="324">
                  <c:v>31778</c:v>
                </c:pt>
                <c:pt idx="325">
                  <c:v>31809</c:v>
                </c:pt>
                <c:pt idx="326">
                  <c:v>31837</c:v>
                </c:pt>
                <c:pt idx="327">
                  <c:v>31868</c:v>
                </c:pt>
                <c:pt idx="328">
                  <c:v>31898</c:v>
                </c:pt>
                <c:pt idx="329">
                  <c:v>31929</c:v>
                </c:pt>
                <c:pt idx="330">
                  <c:v>31959</c:v>
                </c:pt>
                <c:pt idx="331">
                  <c:v>31990</c:v>
                </c:pt>
                <c:pt idx="332">
                  <c:v>32021</c:v>
                </c:pt>
                <c:pt idx="333">
                  <c:v>32051</c:v>
                </c:pt>
                <c:pt idx="334">
                  <c:v>32082</c:v>
                </c:pt>
                <c:pt idx="335">
                  <c:v>32112</c:v>
                </c:pt>
                <c:pt idx="336">
                  <c:v>32143</c:v>
                </c:pt>
                <c:pt idx="337">
                  <c:v>32174</c:v>
                </c:pt>
                <c:pt idx="338">
                  <c:v>32203</c:v>
                </c:pt>
                <c:pt idx="339">
                  <c:v>32234</c:v>
                </c:pt>
                <c:pt idx="340">
                  <c:v>32264</c:v>
                </c:pt>
                <c:pt idx="341">
                  <c:v>32295</c:v>
                </c:pt>
                <c:pt idx="342">
                  <c:v>32325</c:v>
                </c:pt>
                <c:pt idx="343">
                  <c:v>32356</c:v>
                </c:pt>
                <c:pt idx="344">
                  <c:v>32387</c:v>
                </c:pt>
                <c:pt idx="345">
                  <c:v>32417</c:v>
                </c:pt>
                <c:pt idx="346">
                  <c:v>32448</c:v>
                </c:pt>
                <c:pt idx="347">
                  <c:v>32478</c:v>
                </c:pt>
                <c:pt idx="348">
                  <c:v>32509</c:v>
                </c:pt>
                <c:pt idx="349">
                  <c:v>32540</c:v>
                </c:pt>
                <c:pt idx="350">
                  <c:v>32568</c:v>
                </c:pt>
                <c:pt idx="351">
                  <c:v>32599</c:v>
                </c:pt>
                <c:pt idx="352">
                  <c:v>32629</c:v>
                </c:pt>
                <c:pt idx="353">
                  <c:v>32660</c:v>
                </c:pt>
                <c:pt idx="354">
                  <c:v>32690</c:v>
                </c:pt>
                <c:pt idx="355">
                  <c:v>32721</c:v>
                </c:pt>
                <c:pt idx="356">
                  <c:v>32752</c:v>
                </c:pt>
                <c:pt idx="357">
                  <c:v>32782</c:v>
                </c:pt>
                <c:pt idx="358">
                  <c:v>32813</c:v>
                </c:pt>
                <c:pt idx="359">
                  <c:v>32843</c:v>
                </c:pt>
              </c:numCache>
            </c:numRef>
          </c:cat>
          <c:val>
            <c:numRef>
              <c:f>'FRED Graph'!$C$79:$C$438</c:f>
              <c:numCache>
                <c:formatCode>0.00</c:formatCode>
                <c:ptCount val="360"/>
                <c:pt idx="0">
                  <c:v>3.99</c:v>
                </c:pt>
                <c:pt idx="1">
                  <c:v>3.97</c:v>
                </c:pt>
                <c:pt idx="2">
                  <c:v>3.84</c:v>
                </c:pt>
                <c:pt idx="3">
                  <c:v>3.92</c:v>
                </c:pt>
                <c:pt idx="4">
                  <c:v>3.85</c:v>
                </c:pt>
                <c:pt idx="5">
                  <c:v>3.32</c:v>
                </c:pt>
                <c:pt idx="6">
                  <c:v>3.23</c:v>
                </c:pt>
                <c:pt idx="7">
                  <c:v>2.98</c:v>
                </c:pt>
                <c:pt idx="8">
                  <c:v>2.6</c:v>
                </c:pt>
                <c:pt idx="9">
                  <c:v>2.4700000000000002</c:v>
                </c:pt>
                <c:pt idx="10">
                  <c:v>2.44</c:v>
                </c:pt>
                <c:pt idx="11">
                  <c:v>1.98</c:v>
                </c:pt>
                <c:pt idx="12">
                  <c:v>1.45</c:v>
                </c:pt>
                <c:pt idx="13">
                  <c:v>2.54</c:v>
                </c:pt>
                <c:pt idx="14">
                  <c:v>2.02</c:v>
                </c:pt>
                <c:pt idx="15">
                  <c:v>1.49</c:v>
                </c:pt>
                <c:pt idx="16">
                  <c:v>1.98</c:v>
                </c:pt>
                <c:pt idx="17">
                  <c:v>1.73</c:v>
                </c:pt>
                <c:pt idx="18">
                  <c:v>1.17</c:v>
                </c:pt>
                <c:pt idx="19">
                  <c:v>2</c:v>
                </c:pt>
                <c:pt idx="20">
                  <c:v>1.88</c:v>
                </c:pt>
                <c:pt idx="21">
                  <c:v>2.2599999999999998</c:v>
                </c:pt>
                <c:pt idx="22">
                  <c:v>2.61</c:v>
                </c:pt>
                <c:pt idx="23">
                  <c:v>2.33</c:v>
                </c:pt>
                <c:pt idx="24">
                  <c:v>2.15</c:v>
                </c:pt>
                <c:pt idx="25">
                  <c:v>2.37</c:v>
                </c:pt>
                <c:pt idx="26">
                  <c:v>2.85</c:v>
                </c:pt>
                <c:pt idx="27">
                  <c:v>2.78</c:v>
                </c:pt>
                <c:pt idx="28">
                  <c:v>2.36</c:v>
                </c:pt>
                <c:pt idx="29">
                  <c:v>2.68</c:v>
                </c:pt>
                <c:pt idx="30">
                  <c:v>2.71</c:v>
                </c:pt>
                <c:pt idx="31">
                  <c:v>2.93</c:v>
                </c:pt>
                <c:pt idx="32">
                  <c:v>2.9</c:v>
                </c:pt>
                <c:pt idx="33">
                  <c:v>2.9</c:v>
                </c:pt>
                <c:pt idx="34">
                  <c:v>2.94</c:v>
                </c:pt>
                <c:pt idx="35">
                  <c:v>2.93</c:v>
                </c:pt>
                <c:pt idx="36">
                  <c:v>2.92</c:v>
                </c:pt>
                <c:pt idx="37">
                  <c:v>3</c:v>
                </c:pt>
                <c:pt idx="38">
                  <c:v>2.98</c:v>
                </c:pt>
                <c:pt idx="39">
                  <c:v>2.9</c:v>
                </c:pt>
                <c:pt idx="40">
                  <c:v>3</c:v>
                </c:pt>
                <c:pt idx="41">
                  <c:v>2.99</c:v>
                </c:pt>
                <c:pt idx="42">
                  <c:v>3.02</c:v>
                </c:pt>
                <c:pt idx="43">
                  <c:v>3.49</c:v>
                </c:pt>
                <c:pt idx="44">
                  <c:v>3.48</c:v>
                </c:pt>
                <c:pt idx="45">
                  <c:v>3.5</c:v>
                </c:pt>
                <c:pt idx="46">
                  <c:v>3.48</c:v>
                </c:pt>
                <c:pt idx="47">
                  <c:v>3.38</c:v>
                </c:pt>
                <c:pt idx="48">
                  <c:v>3.48</c:v>
                </c:pt>
                <c:pt idx="49">
                  <c:v>3.48</c:v>
                </c:pt>
                <c:pt idx="50">
                  <c:v>3.43</c:v>
                </c:pt>
                <c:pt idx="51">
                  <c:v>3.47</c:v>
                </c:pt>
                <c:pt idx="52">
                  <c:v>3.5</c:v>
                </c:pt>
                <c:pt idx="53">
                  <c:v>3.5</c:v>
                </c:pt>
                <c:pt idx="54">
                  <c:v>3.42</c:v>
                </c:pt>
                <c:pt idx="55">
                  <c:v>3.5</c:v>
                </c:pt>
                <c:pt idx="56">
                  <c:v>3.45</c:v>
                </c:pt>
                <c:pt idx="57">
                  <c:v>3.36</c:v>
                </c:pt>
                <c:pt idx="58">
                  <c:v>3.52</c:v>
                </c:pt>
                <c:pt idx="59">
                  <c:v>3.85</c:v>
                </c:pt>
                <c:pt idx="60">
                  <c:v>3.9</c:v>
                </c:pt>
                <c:pt idx="61">
                  <c:v>3.98</c:v>
                </c:pt>
                <c:pt idx="62">
                  <c:v>4.05</c:v>
                </c:pt>
                <c:pt idx="63">
                  <c:v>4.09</c:v>
                </c:pt>
                <c:pt idx="64">
                  <c:v>4.0999999999999996</c:v>
                </c:pt>
                <c:pt idx="65">
                  <c:v>4.05</c:v>
                </c:pt>
                <c:pt idx="66">
                  <c:v>4.09</c:v>
                </c:pt>
                <c:pt idx="67">
                  <c:v>4.12</c:v>
                </c:pt>
                <c:pt idx="68">
                  <c:v>4.0199999999999996</c:v>
                </c:pt>
                <c:pt idx="69">
                  <c:v>4.08</c:v>
                </c:pt>
                <c:pt idx="70">
                  <c:v>4.0999999999999996</c:v>
                </c:pt>
                <c:pt idx="71">
                  <c:v>4.32</c:v>
                </c:pt>
                <c:pt idx="72">
                  <c:v>4.42</c:v>
                </c:pt>
                <c:pt idx="73">
                  <c:v>4.5999999999999996</c:v>
                </c:pt>
                <c:pt idx="74">
                  <c:v>4.66</c:v>
                </c:pt>
                <c:pt idx="75">
                  <c:v>4.67</c:v>
                </c:pt>
                <c:pt idx="76">
                  <c:v>4.9000000000000004</c:v>
                </c:pt>
                <c:pt idx="77">
                  <c:v>5.17</c:v>
                </c:pt>
                <c:pt idx="78">
                  <c:v>5.3</c:v>
                </c:pt>
                <c:pt idx="79">
                  <c:v>5.53</c:v>
                </c:pt>
                <c:pt idx="80">
                  <c:v>5.4</c:v>
                </c:pt>
                <c:pt idx="81">
                  <c:v>5.53</c:v>
                </c:pt>
                <c:pt idx="82">
                  <c:v>5.76</c:v>
                </c:pt>
                <c:pt idx="83">
                  <c:v>5.4</c:v>
                </c:pt>
                <c:pt idx="84">
                  <c:v>4.9400000000000004</c:v>
                </c:pt>
                <c:pt idx="85">
                  <c:v>5</c:v>
                </c:pt>
                <c:pt idx="86">
                  <c:v>4.53</c:v>
                </c:pt>
                <c:pt idx="87">
                  <c:v>4.05</c:v>
                </c:pt>
                <c:pt idx="88">
                  <c:v>3.94</c:v>
                </c:pt>
                <c:pt idx="89">
                  <c:v>3.98</c:v>
                </c:pt>
                <c:pt idx="90">
                  <c:v>3.79</c:v>
                </c:pt>
                <c:pt idx="91">
                  <c:v>3.9</c:v>
                </c:pt>
                <c:pt idx="92">
                  <c:v>3.99</c:v>
                </c:pt>
                <c:pt idx="93">
                  <c:v>3.88</c:v>
                </c:pt>
                <c:pt idx="94">
                  <c:v>4.13</c:v>
                </c:pt>
                <c:pt idx="95">
                  <c:v>4.51</c:v>
                </c:pt>
                <c:pt idx="96">
                  <c:v>4.6100000000000003</c:v>
                </c:pt>
                <c:pt idx="97">
                  <c:v>4.71</c:v>
                </c:pt>
                <c:pt idx="98">
                  <c:v>5.05</c:v>
                </c:pt>
                <c:pt idx="99">
                  <c:v>5.76</c:v>
                </c:pt>
                <c:pt idx="100">
                  <c:v>6.12</c:v>
                </c:pt>
                <c:pt idx="101">
                  <c:v>6.07</c:v>
                </c:pt>
                <c:pt idx="102">
                  <c:v>6.03</c:v>
                </c:pt>
                <c:pt idx="103">
                  <c:v>6.03</c:v>
                </c:pt>
                <c:pt idx="104">
                  <c:v>5.78</c:v>
                </c:pt>
                <c:pt idx="105">
                  <c:v>5.91</c:v>
                </c:pt>
                <c:pt idx="106">
                  <c:v>5.82</c:v>
                </c:pt>
                <c:pt idx="107">
                  <c:v>6.02</c:v>
                </c:pt>
                <c:pt idx="108">
                  <c:v>6.3</c:v>
                </c:pt>
                <c:pt idx="109">
                  <c:v>6.61</c:v>
                </c:pt>
                <c:pt idx="110">
                  <c:v>6.79</c:v>
                </c:pt>
                <c:pt idx="111">
                  <c:v>7.41</c:v>
                </c:pt>
                <c:pt idx="112">
                  <c:v>8.67</c:v>
                </c:pt>
                <c:pt idx="113">
                  <c:v>8.9</c:v>
                </c:pt>
                <c:pt idx="114">
                  <c:v>8.61</c:v>
                </c:pt>
                <c:pt idx="115">
                  <c:v>9.19</c:v>
                </c:pt>
                <c:pt idx="116">
                  <c:v>9.15</c:v>
                </c:pt>
                <c:pt idx="117">
                  <c:v>9</c:v>
                </c:pt>
                <c:pt idx="118">
                  <c:v>8.85</c:v>
                </c:pt>
                <c:pt idx="119">
                  <c:v>8.9700000000000006</c:v>
                </c:pt>
                <c:pt idx="120">
                  <c:v>8.98</c:v>
                </c:pt>
                <c:pt idx="121">
                  <c:v>8.98</c:v>
                </c:pt>
                <c:pt idx="122">
                  <c:v>7.76</c:v>
                </c:pt>
                <c:pt idx="123">
                  <c:v>8.1</c:v>
                </c:pt>
                <c:pt idx="124">
                  <c:v>7.95</c:v>
                </c:pt>
                <c:pt idx="125">
                  <c:v>7.61</c:v>
                </c:pt>
                <c:pt idx="126">
                  <c:v>7.21</c:v>
                </c:pt>
                <c:pt idx="127">
                  <c:v>6.62</c:v>
                </c:pt>
                <c:pt idx="128">
                  <c:v>6.29</c:v>
                </c:pt>
                <c:pt idx="129">
                  <c:v>6.2</c:v>
                </c:pt>
                <c:pt idx="130">
                  <c:v>5.6</c:v>
                </c:pt>
                <c:pt idx="131">
                  <c:v>4.9000000000000004</c:v>
                </c:pt>
                <c:pt idx="132">
                  <c:v>4.1399999999999997</c:v>
                </c:pt>
                <c:pt idx="133">
                  <c:v>3.72</c:v>
                </c:pt>
                <c:pt idx="134">
                  <c:v>3.71</c:v>
                </c:pt>
                <c:pt idx="135">
                  <c:v>4.16</c:v>
                </c:pt>
                <c:pt idx="136">
                  <c:v>4.63</c:v>
                </c:pt>
                <c:pt idx="137">
                  <c:v>4.91</c:v>
                </c:pt>
                <c:pt idx="138">
                  <c:v>5.31</c:v>
                </c:pt>
                <c:pt idx="139">
                  <c:v>5.57</c:v>
                </c:pt>
                <c:pt idx="140">
                  <c:v>5.55</c:v>
                </c:pt>
                <c:pt idx="141">
                  <c:v>5.2</c:v>
                </c:pt>
                <c:pt idx="142">
                  <c:v>4.91</c:v>
                </c:pt>
                <c:pt idx="143">
                  <c:v>4.1399999999999997</c:v>
                </c:pt>
                <c:pt idx="144">
                  <c:v>3.51</c:v>
                </c:pt>
                <c:pt idx="145">
                  <c:v>3.3</c:v>
                </c:pt>
                <c:pt idx="146">
                  <c:v>3.83</c:v>
                </c:pt>
                <c:pt idx="147">
                  <c:v>4.17</c:v>
                </c:pt>
                <c:pt idx="148">
                  <c:v>4.2699999999999996</c:v>
                </c:pt>
                <c:pt idx="149">
                  <c:v>4.46</c:v>
                </c:pt>
                <c:pt idx="150">
                  <c:v>4.55</c:v>
                </c:pt>
                <c:pt idx="151">
                  <c:v>4.8099999999999996</c:v>
                </c:pt>
                <c:pt idx="152">
                  <c:v>4.87</c:v>
                </c:pt>
                <c:pt idx="153">
                  <c:v>5.05</c:v>
                </c:pt>
                <c:pt idx="154">
                  <c:v>5.0599999999999996</c:v>
                </c:pt>
                <c:pt idx="155">
                  <c:v>5.33</c:v>
                </c:pt>
                <c:pt idx="156">
                  <c:v>5.94</c:v>
                </c:pt>
                <c:pt idx="157">
                  <c:v>6.58</c:v>
                </c:pt>
                <c:pt idx="158">
                  <c:v>7.09</c:v>
                </c:pt>
                <c:pt idx="159">
                  <c:v>7.12</c:v>
                </c:pt>
                <c:pt idx="160">
                  <c:v>7.84</c:v>
                </c:pt>
                <c:pt idx="161">
                  <c:v>8.49</c:v>
                </c:pt>
                <c:pt idx="162">
                  <c:v>10.4</c:v>
                </c:pt>
                <c:pt idx="163">
                  <c:v>10.5</c:v>
                </c:pt>
                <c:pt idx="164">
                  <c:v>10.78</c:v>
                </c:pt>
                <c:pt idx="165">
                  <c:v>10.01</c:v>
                </c:pt>
                <c:pt idx="166">
                  <c:v>10.029999999999999</c:v>
                </c:pt>
                <c:pt idx="167">
                  <c:v>9.9499999999999993</c:v>
                </c:pt>
                <c:pt idx="168">
                  <c:v>9.65</c:v>
                </c:pt>
                <c:pt idx="169">
                  <c:v>8.9700000000000006</c:v>
                </c:pt>
                <c:pt idx="170">
                  <c:v>9.35</c:v>
                </c:pt>
                <c:pt idx="171">
                  <c:v>10.51</c:v>
                </c:pt>
                <c:pt idx="172">
                  <c:v>11.31</c:v>
                </c:pt>
                <c:pt idx="173">
                  <c:v>11.93</c:v>
                </c:pt>
                <c:pt idx="174">
                  <c:v>12.92</c:v>
                </c:pt>
                <c:pt idx="175">
                  <c:v>12.01</c:v>
                </c:pt>
                <c:pt idx="176">
                  <c:v>11.34</c:v>
                </c:pt>
                <c:pt idx="177">
                  <c:v>10.06</c:v>
                </c:pt>
                <c:pt idx="178">
                  <c:v>9.4499999999999993</c:v>
                </c:pt>
                <c:pt idx="179">
                  <c:v>8.5299999999999994</c:v>
                </c:pt>
                <c:pt idx="180">
                  <c:v>7.13</c:v>
                </c:pt>
                <c:pt idx="181">
                  <c:v>6.24</c:v>
                </c:pt>
                <c:pt idx="182">
                  <c:v>5.54</c:v>
                </c:pt>
                <c:pt idx="183">
                  <c:v>5.49</c:v>
                </c:pt>
                <c:pt idx="184">
                  <c:v>5.22</c:v>
                </c:pt>
                <c:pt idx="185">
                  <c:v>5.55</c:v>
                </c:pt>
                <c:pt idx="186">
                  <c:v>6.1</c:v>
                </c:pt>
                <c:pt idx="187">
                  <c:v>6.14</c:v>
                </c:pt>
                <c:pt idx="188">
                  <c:v>6.24</c:v>
                </c:pt>
                <c:pt idx="189">
                  <c:v>5.82</c:v>
                </c:pt>
                <c:pt idx="190">
                  <c:v>5.22</c:v>
                </c:pt>
                <c:pt idx="191">
                  <c:v>5.2</c:v>
                </c:pt>
                <c:pt idx="192">
                  <c:v>4.87</c:v>
                </c:pt>
                <c:pt idx="193">
                  <c:v>4.7699999999999996</c:v>
                </c:pt>
                <c:pt idx="194">
                  <c:v>4.84</c:v>
                </c:pt>
                <c:pt idx="195">
                  <c:v>4.82</c:v>
                </c:pt>
                <c:pt idx="196">
                  <c:v>5.29</c:v>
                </c:pt>
                <c:pt idx="197">
                  <c:v>5.48</c:v>
                </c:pt>
                <c:pt idx="198">
                  <c:v>5.31</c:v>
                </c:pt>
                <c:pt idx="199">
                  <c:v>5.29</c:v>
                </c:pt>
                <c:pt idx="200">
                  <c:v>5.25</c:v>
                </c:pt>
                <c:pt idx="201">
                  <c:v>5.0199999999999996</c:v>
                </c:pt>
                <c:pt idx="202">
                  <c:v>4.95</c:v>
                </c:pt>
                <c:pt idx="203">
                  <c:v>4.6500000000000004</c:v>
                </c:pt>
                <c:pt idx="204">
                  <c:v>4.6100000000000003</c:v>
                </c:pt>
                <c:pt idx="205">
                  <c:v>4.68</c:v>
                </c:pt>
                <c:pt idx="206">
                  <c:v>4.6900000000000004</c:v>
                </c:pt>
                <c:pt idx="207">
                  <c:v>4.7300000000000004</c:v>
                </c:pt>
                <c:pt idx="208">
                  <c:v>5.35</c:v>
                </c:pt>
                <c:pt idx="209">
                  <c:v>5.39</c:v>
                </c:pt>
                <c:pt idx="210">
                  <c:v>5.42</c:v>
                </c:pt>
                <c:pt idx="211">
                  <c:v>5.9</c:v>
                </c:pt>
                <c:pt idx="212">
                  <c:v>6.14</c:v>
                </c:pt>
                <c:pt idx="213">
                  <c:v>6.47</c:v>
                </c:pt>
                <c:pt idx="214">
                  <c:v>6.51</c:v>
                </c:pt>
                <c:pt idx="215">
                  <c:v>6.56</c:v>
                </c:pt>
                <c:pt idx="216">
                  <c:v>6.7</c:v>
                </c:pt>
                <c:pt idx="217">
                  <c:v>6.78</c:v>
                </c:pt>
                <c:pt idx="218">
                  <c:v>6.79</c:v>
                </c:pt>
                <c:pt idx="219">
                  <c:v>6.89</c:v>
                </c:pt>
                <c:pt idx="220">
                  <c:v>7.36</c:v>
                </c:pt>
                <c:pt idx="221">
                  <c:v>7.6</c:v>
                </c:pt>
                <c:pt idx="222">
                  <c:v>7.81</c:v>
                </c:pt>
                <c:pt idx="223">
                  <c:v>8.0399999999999991</c:v>
                </c:pt>
                <c:pt idx="224">
                  <c:v>8.4499999999999993</c:v>
                </c:pt>
                <c:pt idx="225">
                  <c:v>8.9600000000000009</c:v>
                </c:pt>
                <c:pt idx="226">
                  <c:v>9.76</c:v>
                </c:pt>
                <c:pt idx="227">
                  <c:v>10.029999999999999</c:v>
                </c:pt>
                <c:pt idx="228">
                  <c:v>10.07</c:v>
                </c:pt>
                <c:pt idx="229">
                  <c:v>10.06</c:v>
                </c:pt>
                <c:pt idx="230">
                  <c:v>10.09</c:v>
                </c:pt>
                <c:pt idx="231">
                  <c:v>10.01</c:v>
                </c:pt>
                <c:pt idx="232">
                  <c:v>10.24</c:v>
                </c:pt>
                <c:pt idx="233">
                  <c:v>10.29</c:v>
                </c:pt>
                <c:pt idx="234">
                  <c:v>10.47</c:v>
                </c:pt>
                <c:pt idx="235">
                  <c:v>10.94</c:v>
                </c:pt>
                <c:pt idx="236">
                  <c:v>11.43</c:v>
                </c:pt>
                <c:pt idx="237">
                  <c:v>13.77</c:v>
                </c:pt>
                <c:pt idx="238">
                  <c:v>13.18</c:v>
                </c:pt>
                <c:pt idx="239">
                  <c:v>13.78</c:v>
                </c:pt>
                <c:pt idx="240">
                  <c:v>13.82</c:v>
                </c:pt>
                <c:pt idx="241">
                  <c:v>14.13</c:v>
                </c:pt>
                <c:pt idx="242">
                  <c:v>17.190000000000001</c:v>
                </c:pt>
                <c:pt idx="243">
                  <c:v>17.61</c:v>
                </c:pt>
                <c:pt idx="244">
                  <c:v>10.98</c:v>
                </c:pt>
                <c:pt idx="245">
                  <c:v>9.4700000000000006</c:v>
                </c:pt>
                <c:pt idx="246">
                  <c:v>9.0299999999999994</c:v>
                </c:pt>
                <c:pt idx="247">
                  <c:v>9.61</c:v>
                </c:pt>
                <c:pt idx="248">
                  <c:v>10.87</c:v>
                </c:pt>
                <c:pt idx="249">
                  <c:v>12.81</c:v>
                </c:pt>
                <c:pt idx="250">
                  <c:v>15.85</c:v>
                </c:pt>
                <c:pt idx="251">
                  <c:v>18.899999999999999</c:v>
                </c:pt>
                <c:pt idx="252">
                  <c:v>19.079999999999998</c:v>
                </c:pt>
                <c:pt idx="253">
                  <c:v>15.93</c:v>
                </c:pt>
                <c:pt idx="254">
                  <c:v>14.7</c:v>
                </c:pt>
                <c:pt idx="255">
                  <c:v>15.72</c:v>
                </c:pt>
                <c:pt idx="256">
                  <c:v>18.52</c:v>
                </c:pt>
                <c:pt idx="257">
                  <c:v>19.100000000000001</c:v>
                </c:pt>
                <c:pt idx="258">
                  <c:v>19.04</c:v>
                </c:pt>
                <c:pt idx="259">
                  <c:v>17.82</c:v>
                </c:pt>
                <c:pt idx="260">
                  <c:v>15.87</c:v>
                </c:pt>
                <c:pt idx="261">
                  <c:v>15.08</c:v>
                </c:pt>
                <c:pt idx="262">
                  <c:v>13.31</c:v>
                </c:pt>
                <c:pt idx="263">
                  <c:v>12.37</c:v>
                </c:pt>
                <c:pt idx="264">
                  <c:v>13.22</c:v>
                </c:pt>
                <c:pt idx="265">
                  <c:v>14.78</c:v>
                </c:pt>
                <c:pt idx="266">
                  <c:v>14.68</c:v>
                </c:pt>
                <c:pt idx="267">
                  <c:v>14.94</c:v>
                </c:pt>
                <c:pt idx="268">
                  <c:v>14.45</c:v>
                </c:pt>
                <c:pt idx="269">
                  <c:v>14.15</c:v>
                </c:pt>
                <c:pt idx="270">
                  <c:v>12.59</c:v>
                </c:pt>
                <c:pt idx="271">
                  <c:v>10.119999999999999</c:v>
                </c:pt>
                <c:pt idx="272">
                  <c:v>10.31</c:v>
                </c:pt>
                <c:pt idx="273">
                  <c:v>9.7100000000000009</c:v>
                </c:pt>
                <c:pt idx="274">
                  <c:v>9.1999999999999993</c:v>
                </c:pt>
                <c:pt idx="275">
                  <c:v>8.9499999999999993</c:v>
                </c:pt>
                <c:pt idx="276">
                  <c:v>8.68</c:v>
                </c:pt>
                <c:pt idx="277">
                  <c:v>8.51</c:v>
                </c:pt>
                <c:pt idx="278">
                  <c:v>8.77</c:v>
                </c:pt>
                <c:pt idx="279">
                  <c:v>8.8000000000000007</c:v>
                </c:pt>
                <c:pt idx="280">
                  <c:v>8.6300000000000008</c:v>
                </c:pt>
                <c:pt idx="281">
                  <c:v>8.98</c:v>
                </c:pt>
                <c:pt idx="282">
                  <c:v>9.3699999999999992</c:v>
                </c:pt>
                <c:pt idx="283">
                  <c:v>9.56</c:v>
                </c:pt>
                <c:pt idx="284">
                  <c:v>9.4499999999999993</c:v>
                </c:pt>
                <c:pt idx="285">
                  <c:v>9.48</c:v>
                </c:pt>
                <c:pt idx="286">
                  <c:v>9.34</c:v>
                </c:pt>
                <c:pt idx="287">
                  <c:v>9.4700000000000006</c:v>
                </c:pt>
                <c:pt idx="288">
                  <c:v>9.56</c:v>
                </c:pt>
                <c:pt idx="289">
                  <c:v>9.59</c:v>
                </c:pt>
                <c:pt idx="290">
                  <c:v>9.91</c:v>
                </c:pt>
                <c:pt idx="291">
                  <c:v>10.29</c:v>
                </c:pt>
                <c:pt idx="292">
                  <c:v>10.32</c:v>
                </c:pt>
                <c:pt idx="293">
                  <c:v>11.06</c:v>
                </c:pt>
                <c:pt idx="294">
                  <c:v>11.23</c:v>
                </c:pt>
                <c:pt idx="295">
                  <c:v>11.64</c:v>
                </c:pt>
                <c:pt idx="296">
                  <c:v>11.3</c:v>
                </c:pt>
                <c:pt idx="297">
                  <c:v>9.99</c:v>
                </c:pt>
                <c:pt idx="298">
                  <c:v>9.43</c:v>
                </c:pt>
                <c:pt idx="299">
                  <c:v>8.3800000000000008</c:v>
                </c:pt>
                <c:pt idx="300">
                  <c:v>8.35</c:v>
                </c:pt>
                <c:pt idx="301">
                  <c:v>8.5</c:v>
                </c:pt>
                <c:pt idx="302">
                  <c:v>8.58</c:v>
                </c:pt>
                <c:pt idx="303">
                  <c:v>8.27</c:v>
                </c:pt>
                <c:pt idx="304">
                  <c:v>7.97</c:v>
                </c:pt>
                <c:pt idx="305">
                  <c:v>7.53</c:v>
                </c:pt>
                <c:pt idx="306">
                  <c:v>7.88</c:v>
                </c:pt>
                <c:pt idx="307">
                  <c:v>7.9</c:v>
                </c:pt>
                <c:pt idx="308">
                  <c:v>7.92</c:v>
                </c:pt>
                <c:pt idx="309">
                  <c:v>7.99</c:v>
                </c:pt>
                <c:pt idx="310">
                  <c:v>8.0500000000000007</c:v>
                </c:pt>
                <c:pt idx="311">
                  <c:v>8.27</c:v>
                </c:pt>
                <c:pt idx="312">
                  <c:v>8.14</c:v>
                </c:pt>
                <c:pt idx="313">
                  <c:v>7.86</c:v>
                </c:pt>
                <c:pt idx="314">
                  <c:v>7.48</c:v>
                </c:pt>
                <c:pt idx="315">
                  <c:v>6.99</c:v>
                </c:pt>
                <c:pt idx="316">
                  <c:v>6.85</c:v>
                </c:pt>
                <c:pt idx="317">
                  <c:v>6.92</c:v>
                </c:pt>
                <c:pt idx="318">
                  <c:v>6.56</c:v>
                </c:pt>
                <c:pt idx="319">
                  <c:v>6.17</c:v>
                </c:pt>
                <c:pt idx="320">
                  <c:v>5.89</c:v>
                </c:pt>
                <c:pt idx="321">
                  <c:v>5.85</c:v>
                </c:pt>
                <c:pt idx="322">
                  <c:v>6.04</c:v>
                </c:pt>
                <c:pt idx="323">
                  <c:v>6.91</c:v>
                </c:pt>
                <c:pt idx="324">
                  <c:v>6.43</c:v>
                </c:pt>
                <c:pt idx="325">
                  <c:v>6.1</c:v>
                </c:pt>
                <c:pt idx="326">
                  <c:v>6.13</c:v>
                </c:pt>
                <c:pt idx="327">
                  <c:v>6.37</c:v>
                </c:pt>
                <c:pt idx="328">
                  <c:v>6.85</c:v>
                </c:pt>
                <c:pt idx="329">
                  <c:v>6.73</c:v>
                </c:pt>
                <c:pt idx="330">
                  <c:v>6.58</c:v>
                </c:pt>
                <c:pt idx="331">
                  <c:v>6.73</c:v>
                </c:pt>
                <c:pt idx="332">
                  <c:v>7.22</c:v>
                </c:pt>
                <c:pt idx="333">
                  <c:v>7.29</c:v>
                </c:pt>
                <c:pt idx="334">
                  <c:v>6.69</c:v>
                </c:pt>
                <c:pt idx="335">
                  <c:v>6.77</c:v>
                </c:pt>
                <c:pt idx="336">
                  <c:v>6.83</c:v>
                </c:pt>
                <c:pt idx="337">
                  <c:v>6.58</c:v>
                </c:pt>
                <c:pt idx="338">
                  <c:v>6.58</c:v>
                </c:pt>
                <c:pt idx="339">
                  <c:v>6.87</c:v>
                </c:pt>
                <c:pt idx="340">
                  <c:v>7.09</c:v>
                </c:pt>
                <c:pt idx="341">
                  <c:v>7.51</c:v>
                </c:pt>
                <c:pt idx="342">
                  <c:v>7.75</c:v>
                </c:pt>
                <c:pt idx="343">
                  <c:v>8.01</c:v>
                </c:pt>
                <c:pt idx="344">
                  <c:v>8.19</c:v>
                </c:pt>
                <c:pt idx="345">
                  <c:v>8.3000000000000007</c:v>
                </c:pt>
                <c:pt idx="346">
                  <c:v>8.35</c:v>
                </c:pt>
                <c:pt idx="347">
                  <c:v>8.76</c:v>
                </c:pt>
                <c:pt idx="348">
                  <c:v>9.1199999999999992</c:v>
                </c:pt>
                <c:pt idx="349">
                  <c:v>9.36</c:v>
                </c:pt>
                <c:pt idx="350">
                  <c:v>9.85</c:v>
                </c:pt>
                <c:pt idx="351">
                  <c:v>9.84</c:v>
                </c:pt>
                <c:pt idx="352">
                  <c:v>9.81</c:v>
                </c:pt>
                <c:pt idx="353">
                  <c:v>9.5299999999999994</c:v>
                </c:pt>
                <c:pt idx="354">
                  <c:v>9.24</c:v>
                </c:pt>
                <c:pt idx="355">
                  <c:v>8.99</c:v>
                </c:pt>
                <c:pt idx="356">
                  <c:v>9.02</c:v>
                </c:pt>
                <c:pt idx="357">
                  <c:v>8.84</c:v>
                </c:pt>
                <c:pt idx="358">
                  <c:v>8.5500000000000007</c:v>
                </c:pt>
                <c:pt idx="359">
                  <c:v>8.4499999999999993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06D-41F6-8639-AE0CB618E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0928272"/>
        <c:axId val="1760923592"/>
      </c:lineChart>
      <c:dateAx>
        <c:axId val="176092827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760923592"/>
        <c:crosses val="autoZero"/>
        <c:auto val="1"/>
        <c:lblOffset val="100"/>
        <c:baseTimeUnit val="months"/>
        <c:majorUnit val="12"/>
        <c:majorTimeUnit val="months"/>
      </c:dateAx>
      <c:valAx>
        <c:axId val="1760923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760928272"/>
        <c:crosses val="autoZero"/>
        <c:crossBetween val="between"/>
      </c:valAx>
      <c:valAx>
        <c:axId val="1761450792"/>
        <c:scaling>
          <c:orientation val="minMax"/>
          <c:max val="0.9"/>
          <c:min val="0.1"/>
        </c:scaling>
        <c:delete val="0"/>
        <c:axPos val="r"/>
        <c:numFmt formatCode="General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761458712"/>
        <c:crosses val="max"/>
        <c:crossBetween val="between"/>
      </c:valAx>
      <c:dateAx>
        <c:axId val="1761458712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1761450792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553721854227978"/>
          <c:y val="0.19184079403887455"/>
          <c:w val="0.19030740782540001"/>
          <c:h val="0.152517821726938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394366197183081E-2"/>
          <c:y val="0.10548621184844005"/>
          <c:w val="0.87633368854000415"/>
          <c:h val="0.715740429612267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Worksheet!$I$96</c:f>
              <c:strCache>
                <c:ptCount val="1"/>
                <c:pt idx="0">
                  <c:v>Mājsaimniecības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Worksheet!$J$94:$Z$95</c:f>
              <c:multiLvlStrCache>
                <c:ptCount val="17"/>
                <c:lvl>
                  <c:pt idx="0">
                    <c:v>2008</c:v>
                  </c:pt>
                  <c:pt idx="1">
                    <c:v>2021</c:v>
                  </c:pt>
                  <c:pt idx="3">
                    <c:v>2008</c:v>
                  </c:pt>
                  <c:pt idx="4">
                    <c:v>2021</c:v>
                  </c:pt>
                  <c:pt idx="6">
                    <c:v>2008</c:v>
                  </c:pt>
                  <c:pt idx="7">
                    <c:v>2021</c:v>
                  </c:pt>
                  <c:pt idx="9">
                    <c:v>2008</c:v>
                  </c:pt>
                  <c:pt idx="10">
                    <c:v>2021</c:v>
                  </c:pt>
                  <c:pt idx="12">
                    <c:v>2008</c:v>
                  </c:pt>
                  <c:pt idx="13">
                    <c:v>2021</c:v>
                  </c:pt>
                  <c:pt idx="15">
                    <c:v>2008</c:v>
                  </c:pt>
                  <c:pt idx="16">
                    <c:v>2021</c:v>
                  </c:pt>
                </c:lvl>
                <c:lvl>
                  <c:pt idx="0">
                    <c:v>ASV</c:v>
                  </c:pt>
                  <c:pt idx="2">
                    <c:v> </c:v>
                  </c:pt>
                  <c:pt idx="3">
                    <c:v>Eirozona</c:v>
                  </c:pt>
                  <c:pt idx="5">
                    <c:v> </c:v>
                  </c:pt>
                  <c:pt idx="6">
                    <c:v>Itālija</c:v>
                  </c:pt>
                  <c:pt idx="8">
                    <c:v> </c:v>
                  </c:pt>
                  <c:pt idx="9">
                    <c:v>Zviedrija</c:v>
                  </c:pt>
                  <c:pt idx="11">
                    <c:v> </c:v>
                  </c:pt>
                  <c:pt idx="12">
                    <c:v>Vācija</c:v>
                  </c:pt>
                  <c:pt idx="14">
                    <c:v> </c:v>
                  </c:pt>
                  <c:pt idx="15">
                    <c:v>Latvija</c:v>
                  </c:pt>
                </c:lvl>
              </c:multiLvlStrCache>
            </c:multiLvlStrRef>
          </c:cat>
          <c:val>
            <c:numRef>
              <c:f>Worksheet!$J$96:$Z$96</c:f>
              <c:numCache>
                <c:formatCode>0</c:formatCode>
                <c:ptCount val="17"/>
                <c:pt idx="0">
                  <c:v>96.9</c:v>
                </c:pt>
                <c:pt idx="1">
                  <c:v>73.7</c:v>
                </c:pt>
                <c:pt idx="3">
                  <c:v>59.9</c:v>
                </c:pt>
                <c:pt idx="4">
                  <c:v>59.1</c:v>
                </c:pt>
                <c:pt idx="6">
                  <c:v>39</c:v>
                </c:pt>
                <c:pt idx="7">
                  <c:v>43.4</c:v>
                </c:pt>
                <c:pt idx="9">
                  <c:v>68.2</c:v>
                </c:pt>
                <c:pt idx="10">
                  <c:v>92.5</c:v>
                </c:pt>
                <c:pt idx="12">
                  <c:v>59.7</c:v>
                </c:pt>
                <c:pt idx="13">
                  <c:v>56.7</c:v>
                </c:pt>
                <c:pt idx="15">
                  <c:v>41.5</c:v>
                </c:pt>
                <c:pt idx="16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E-4DC7-AA06-6BA16DB40BE7}"/>
            </c:ext>
          </c:extLst>
        </c:ser>
        <c:ser>
          <c:idx val="1"/>
          <c:order val="1"/>
          <c:tx>
            <c:strRef>
              <c:f>Worksheet!$I$97</c:f>
              <c:strCache>
                <c:ptCount val="1"/>
                <c:pt idx="0">
                  <c:v>Nefinanšu uzņēmumi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Worksheet!$J$94:$Z$95</c:f>
              <c:multiLvlStrCache>
                <c:ptCount val="17"/>
                <c:lvl>
                  <c:pt idx="0">
                    <c:v>2008</c:v>
                  </c:pt>
                  <c:pt idx="1">
                    <c:v>2021</c:v>
                  </c:pt>
                  <c:pt idx="3">
                    <c:v>2008</c:v>
                  </c:pt>
                  <c:pt idx="4">
                    <c:v>2021</c:v>
                  </c:pt>
                  <c:pt idx="6">
                    <c:v>2008</c:v>
                  </c:pt>
                  <c:pt idx="7">
                    <c:v>2021</c:v>
                  </c:pt>
                  <c:pt idx="9">
                    <c:v>2008</c:v>
                  </c:pt>
                  <c:pt idx="10">
                    <c:v>2021</c:v>
                  </c:pt>
                  <c:pt idx="12">
                    <c:v>2008</c:v>
                  </c:pt>
                  <c:pt idx="13">
                    <c:v>2021</c:v>
                  </c:pt>
                  <c:pt idx="15">
                    <c:v>2008</c:v>
                  </c:pt>
                  <c:pt idx="16">
                    <c:v>2021</c:v>
                  </c:pt>
                </c:lvl>
                <c:lvl>
                  <c:pt idx="0">
                    <c:v>ASV</c:v>
                  </c:pt>
                  <c:pt idx="2">
                    <c:v> </c:v>
                  </c:pt>
                  <c:pt idx="3">
                    <c:v>Eirozona</c:v>
                  </c:pt>
                  <c:pt idx="5">
                    <c:v> </c:v>
                  </c:pt>
                  <c:pt idx="6">
                    <c:v>Itālija</c:v>
                  </c:pt>
                  <c:pt idx="8">
                    <c:v> </c:v>
                  </c:pt>
                  <c:pt idx="9">
                    <c:v>Zviedrija</c:v>
                  </c:pt>
                  <c:pt idx="11">
                    <c:v> </c:v>
                  </c:pt>
                  <c:pt idx="12">
                    <c:v>Vācija</c:v>
                  </c:pt>
                  <c:pt idx="14">
                    <c:v> </c:v>
                  </c:pt>
                  <c:pt idx="15">
                    <c:v>Latvija</c:v>
                  </c:pt>
                </c:lvl>
              </c:multiLvlStrCache>
            </c:multiLvlStrRef>
          </c:cat>
          <c:val>
            <c:numRef>
              <c:f>Worksheet!$J$97:$Z$97</c:f>
              <c:numCache>
                <c:formatCode>0</c:formatCode>
                <c:ptCount val="17"/>
                <c:pt idx="0">
                  <c:v>128.62</c:v>
                </c:pt>
                <c:pt idx="1">
                  <c:v>144.80000000000001</c:v>
                </c:pt>
                <c:pt idx="3">
                  <c:v>82.4</c:v>
                </c:pt>
                <c:pt idx="4">
                  <c:v>85.1</c:v>
                </c:pt>
                <c:pt idx="6">
                  <c:v>75.100000000000009</c:v>
                </c:pt>
                <c:pt idx="7">
                  <c:v>70.399999999999991</c:v>
                </c:pt>
                <c:pt idx="9">
                  <c:v>119.9</c:v>
                </c:pt>
                <c:pt idx="10">
                  <c:v>122.7</c:v>
                </c:pt>
                <c:pt idx="12">
                  <c:v>61.4</c:v>
                </c:pt>
                <c:pt idx="13">
                  <c:v>63.8</c:v>
                </c:pt>
                <c:pt idx="15">
                  <c:v>67.400000000000006</c:v>
                </c:pt>
                <c:pt idx="16">
                  <c:v>38.6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4E-4DC7-AA06-6BA16DB40BE7}"/>
            </c:ext>
          </c:extLst>
        </c:ser>
        <c:ser>
          <c:idx val="2"/>
          <c:order val="2"/>
          <c:tx>
            <c:strRef>
              <c:f>Worksheet!$I$98</c:f>
              <c:strCache>
                <c:ptCount val="1"/>
                <c:pt idx="0">
                  <c:v>Valsts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Worksheet!$J$94:$Z$95</c:f>
              <c:multiLvlStrCache>
                <c:ptCount val="17"/>
                <c:lvl>
                  <c:pt idx="0">
                    <c:v>2008</c:v>
                  </c:pt>
                  <c:pt idx="1">
                    <c:v>2021</c:v>
                  </c:pt>
                  <c:pt idx="3">
                    <c:v>2008</c:v>
                  </c:pt>
                  <c:pt idx="4">
                    <c:v>2021</c:v>
                  </c:pt>
                  <c:pt idx="6">
                    <c:v>2008</c:v>
                  </c:pt>
                  <c:pt idx="7">
                    <c:v>2021</c:v>
                  </c:pt>
                  <c:pt idx="9">
                    <c:v>2008</c:v>
                  </c:pt>
                  <c:pt idx="10">
                    <c:v>2021</c:v>
                  </c:pt>
                  <c:pt idx="12">
                    <c:v>2008</c:v>
                  </c:pt>
                  <c:pt idx="13">
                    <c:v>2021</c:v>
                  </c:pt>
                  <c:pt idx="15">
                    <c:v>2008</c:v>
                  </c:pt>
                  <c:pt idx="16">
                    <c:v>2021</c:v>
                  </c:pt>
                </c:lvl>
                <c:lvl>
                  <c:pt idx="0">
                    <c:v>ASV</c:v>
                  </c:pt>
                  <c:pt idx="2">
                    <c:v> </c:v>
                  </c:pt>
                  <c:pt idx="3">
                    <c:v>Eirozona</c:v>
                  </c:pt>
                  <c:pt idx="5">
                    <c:v> </c:v>
                  </c:pt>
                  <c:pt idx="6">
                    <c:v>Itālija</c:v>
                  </c:pt>
                  <c:pt idx="8">
                    <c:v> </c:v>
                  </c:pt>
                  <c:pt idx="9">
                    <c:v>Zviedrija</c:v>
                  </c:pt>
                  <c:pt idx="11">
                    <c:v> </c:v>
                  </c:pt>
                  <c:pt idx="12">
                    <c:v>Vācija</c:v>
                  </c:pt>
                  <c:pt idx="14">
                    <c:v> </c:v>
                  </c:pt>
                  <c:pt idx="15">
                    <c:v>Latvija</c:v>
                  </c:pt>
                </c:lvl>
              </c:multiLvlStrCache>
            </c:multiLvlStrRef>
          </c:cat>
          <c:val>
            <c:numRef>
              <c:f>Worksheet!$J$98:$Z$98</c:f>
              <c:numCache>
                <c:formatCode>0</c:formatCode>
                <c:ptCount val="17"/>
                <c:pt idx="0">
                  <c:v>73.5</c:v>
                </c:pt>
                <c:pt idx="1">
                  <c:v>128.1</c:v>
                </c:pt>
                <c:pt idx="3">
                  <c:v>69.7</c:v>
                </c:pt>
                <c:pt idx="4">
                  <c:v>91.6</c:v>
                </c:pt>
                <c:pt idx="6">
                  <c:v>106.2</c:v>
                </c:pt>
                <c:pt idx="7">
                  <c:v>144.4</c:v>
                </c:pt>
                <c:pt idx="9">
                  <c:v>37.5</c:v>
                </c:pt>
                <c:pt idx="10">
                  <c:v>33</c:v>
                </c:pt>
                <c:pt idx="12">
                  <c:v>65.7</c:v>
                </c:pt>
                <c:pt idx="13">
                  <c:v>66.3</c:v>
                </c:pt>
                <c:pt idx="15">
                  <c:v>18.5</c:v>
                </c:pt>
                <c:pt idx="16">
                  <c:v>40.799999999999997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4E-4DC7-AA06-6BA16DB40B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214976815"/>
        <c:axId val="214968535"/>
      </c:barChart>
      <c:catAx>
        <c:axId val="21497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214968535"/>
        <c:crosses val="autoZero"/>
        <c:auto val="1"/>
        <c:lblAlgn val="ctr"/>
        <c:lblOffset val="100"/>
        <c:noMultiLvlLbl val="0"/>
      </c:catAx>
      <c:valAx>
        <c:axId val="214968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214976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962298267523665"/>
          <c:y val="0.12900319900778859"/>
          <c:w val="0.8126217627573038"/>
          <c:h val="5.8564471435218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42424149466344E-2"/>
          <c:y val="0.10648379597378507"/>
          <c:w val="0.95285757585053366"/>
          <c:h val="0.6655575316007879"/>
        </c:manualLayout>
      </c:layout>
      <c:lineChart>
        <c:grouping val="standard"/>
        <c:varyColors val="0"/>
        <c:ser>
          <c:idx val="0"/>
          <c:order val="0"/>
          <c:tx>
            <c:v>Šobrīd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'Sheet 2'!$AH$41:$AH$69</c:f>
              <c:strCache>
                <c:ptCount val="29"/>
                <c:pt idx="0">
                  <c:v>Greece</c:v>
                </c:pt>
                <c:pt idx="1">
                  <c:v>Italy</c:v>
                </c:pt>
                <c:pt idx="2">
                  <c:v>Portugal</c:v>
                </c:pt>
                <c:pt idx="3">
                  <c:v>Spain</c:v>
                </c:pt>
                <c:pt idx="4">
                  <c:v>France</c:v>
                </c:pt>
                <c:pt idx="5">
                  <c:v>Belgium</c:v>
                </c:pt>
                <c:pt idx="6">
                  <c:v>Euro area </c:v>
                </c:pt>
                <c:pt idx="7">
                  <c:v>Cyprus</c:v>
                </c:pt>
                <c:pt idx="8">
                  <c:v>EU-27</c:v>
                </c:pt>
                <c:pt idx="9">
                  <c:v>Austria</c:v>
                </c:pt>
                <c:pt idx="10">
                  <c:v>Hungary</c:v>
                </c:pt>
                <c:pt idx="11">
                  <c:v>Finland</c:v>
                </c:pt>
                <c:pt idx="12">
                  <c:v>Slovenia</c:v>
                </c:pt>
                <c:pt idx="13">
                  <c:v>Croatia</c:v>
                </c:pt>
                <c:pt idx="14">
                  <c:v>Germany</c:v>
                </c:pt>
                <c:pt idx="15">
                  <c:v>Slovakia</c:v>
                </c:pt>
                <c:pt idx="16">
                  <c:v>Malta</c:v>
                </c:pt>
                <c:pt idx="17">
                  <c:v>Netherlands</c:v>
                </c:pt>
                <c:pt idx="18">
                  <c:v>Poland</c:v>
                </c:pt>
                <c:pt idx="19">
                  <c:v>Romania</c:v>
                </c:pt>
                <c:pt idx="20">
                  <c:v>Ireland</c:v>
                </c:pt>
                <c:pt idx="21">
                  <c:v>Czechia</c:v>
                </c:pt>
                <c:pt idx="22">
                  <c:v>Latvia</c:v>
                </c:pt>
                <c:pt idx="23">
                  <c:v>Lithuania</c:v>
                </c:pt>
                <c:pt idx="24">
                  <c:v>Sweden</c:v>
                </c:pt>
                <c:pt idx="25">
                  <c:v>Denmark</c:v>
                </c:pt>
                <c:pt idx="26">
                  <c:v>Luxembourg</c:v>
                </c:pt>
                <c:pt idx="27">
                  <c:v>Bulgaria</c:v>
                </c:pt>
                <c:pt idx="28">
                  <c:v>Estonia</c:v>
                </c:pt>
              </c:strCache>
            </c:strRef>
          </c:cat>
          <c:val>
            <c:numRef>
              <c:f>'Sheet 2'!$AJ$41:$AJ$69</c:f>
              <c:numCache>
                <c:formatCode>#\,##0.0</c:formatCode>
                <c:ptCount val="29"/>
                <c:pt idx="0">
                  <c:v>2.8333333333333335</c:v>
                </c:pt>
                <c:pt idx="1">
                  <c:v>3.5</c:v>
                </c:pt>
                <c:pt idx="2">
                  <c:v>2.7666666666666671</c:v>
                </c:pt>
                <c:pt idx="3">
                  <c:v>2.2333333333333334</c:v>
                </c:pt>
                <c:pt idx="4">
                  <c:v>1.3666666666666665</c:v>
                </c:pt>
                <c:pt idx="5">
                  <c:v>1.9000000000000001</c:v>
                </c:pt>
                <c:pt idx="6">
                  <c:v>1.5333333333333332</c:v>
                </c:pt>
                <c:pt idx="7">
                  <c:v>2.0333333333333337</c:v>
                </c:pt>
                <c:pt idx="8">
                  <c:v>1.4333333333333333</c:v>
                </c:pt>
                <c:pt idx="9">
                  <c:v>1.2666666666666668</c:v>
                </c:pt>
                <c:pt idx="10">
                  <c:v>2.2666666666666666</c:v>
                </c:pt>
                <c:pt idx="11">
                  <c:v>0.70000000000000007</c:v>
                </c:pt>
                <c:pt idx="12">
                  <c:v>1.5</c:v>
                </c:pt>
                <c:pt idx="13">
                  <c:v>1.9000000000000001</c:v>
                </c:pt>
                <c:pt idx="14">
                  <c:v>0.66666666666666663</c:v>
                </c:pt>
                <c:pt idx="15">
                  <c:v>1.1666666666666667</c:v>
                </c:pt>
                <c:pt idx="16">
                  <c:v>1.2333333333333334</c:v>
                </c:pt>
                <c:pt idx="17">
                  <c:v>0.70000000000000007</c:v>
                </c:pt>
                <c:pt idx="18">
                  <c:v>1.2666666666666668</c:v>
                </c:pt>
                <c:pt idx="19">
                  <c:v>1.1000000000000001</c:v>
                </c:pt>
                <c:pt idx="20">
                  <c:v>1.0333333333333332</c:v>
                </c:pt>
                <c:pt idx="21">
                  <c:v>0.76666666666666661</c:v>
                </c:pt>
                <c:pt idx="22">
                  <c:v>0.6</c:v>
                </c:pt>
                <c:pt idx="23">
                  <c:v>0.66666666666666663</c:v>
                </c:pt>
                <c:pt idx="24">
                  <c:v>0.3</c:v>
                </c:pt>
                <c:pt idx="25">
                  <c:v>0.6333333333333333</c:v>
                </c:pt>
                <c:pt idx="26">
                  <c:v>0.23333333333333331</c:v>
                </c:pt>
                <c:pt idx="27">
                  <c:v>0.53333333333333333</c:v>
                </c:pt>
                <c:pt idx="28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57-4E71-BCFE-4CE1A6F37715}"/>
            </c:ext>
          </c:extLst>
        </c:ser>
        <c:ser>
          <c:idx val="2"/>
          <c:order val="1"/>
          <c:tx>
            <c:v>Ar 5% likmi</c:v>
          </c:tx>
          <c:spPr>
            <a:ln w="28575" cap="rnd">
              <a:noFill/>
              <a:round/>
            </a:ln>
            <a:effectLst/>
          </c:spPr>
          <c:marker>
            <c:symbol val="diamond"/>
            <c:size val="7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'Sheet 2'!$AH$41:$AH$69</c:f>
              <c:strCache>
                <c:ptCount val="29"/>
                <c:pt idx="0">
                  <c:v>Greece</c:v>
                </c:pt>
                <c:pt idx="1">
                  <c:v>Italy</c:v>
                </c:pt>
                <c:pt idx="2">
                  <c:v>Portugal</c:v>
                </c:pt>
                <c:pt idx="3">
                  <c:v>Spain</c:v>
                </c:pt>
                <c:pt idx="4">
                  <c:v>France</c:v>
                </c:pt>
                <c:pt idx="5">
                  <c:v>Belgium</c:v>
                </c:pt>
                <c:pt idx="6">
                  <c:v>Euro area </c:v>
                </c:pt>
                <c:pt idx="7">
                  <c:v>Cyprus</c:v>
                </c:pt>
                <c:pt idx="8">
                  <c:v>EU-27</c:v>
                </c:pt>
                <c:pt idx="9">
                  <c:v>Austria</c:v>
                </c:pt>
                <c:pt idx="10">
                  <c:v>Hungary</c:v>
                </c:pt>
                <c:pt idx="11">
                  <c:v>Finland</c:v>
                </c:pt>
                <c:pt idx="12">
                  <c:v>Slovenia</c:v>
                </c:pt>
                <c:pt idx="13">
                  <c:v>Croatia</c:v>
                </c:pt>
                <c:pt idx="14">
                  <c:v>Germany</c:v>
                </c:pt>
                <c:pt idx="15">
                  <c:v>Slovakia</c:v>
                </c:pt>
                <c:pt idx="16">
                  <c:v>Malta</c:v>
                </c:pt>
                <c:pt idx="17">
                  <c:v>Netherlands</c:v>
                </c:pt>
                <c:pt idx="18">
                  <c:v>Poland</c:v>
                </c:pt>
                <c:pt idx="19">
                  <c:v>Romania</c:v>
                </c:pt>
                <c:pt idx="20">
                  <c:v>Ireland</c:v>
                </c:pt>
                <c:pt idx="21">
                  <c:v>Czechia</c:v>
                </c:pt>
                <c:pt idx="22">
                  <c:v>Latvia</c:v>
                </c:pt>
                <c:pt idx="23">
                  <c:v>Lithuania</c:v>
                </c:pt>
                <c:pt idx="24">
                  <c:v>Sweden</c:v>
                </c:pt>
                <c:pt idx="25">
                  <c:v>Denmark</c:v>
                </c:pt>
                <c:pt idx="26">
                  <c:v>Luxembourg</c:v>
                </c:pt>
                <c:pt idx="27">
                  <c:v>Bulgaria</c:v>
                </c:pt>
                <c:pt idx="28">
                  <c:v>Estonia</c:v>
                </c:pt>
              </c:strCache>
            </c:strRef>
          </c:cat>
          <c:val>
            <c:numRef>
              <c:f>'Sheet 2'!$AQ$41:$AQ$69</c:f>
              <c:numCache>
                <c:formatCode>0.0</c:formatCode>
                <c:ptCount val="29"/>
                <c:pt idx="0">
                  <c:v>8.5649999999999995</c:v>
                </c:pt>
                <c:pt idx="1">
                  <c:v>7.22</c:v>
                </c:pt>
                <c:pt idx="2">
                  <c:v>5.6950000000000003</c:v>
                </c:pt>
                <c:pt idx="3">
                  <c:v>5.66</c:v>
                </c:pt>
                <c:pt idx="4">
                  <c:v>5.58</c:v>
                </c:pt>
                <c:pt idx="5">
                  <c:v>5.2549999999999999</c:v>
                </c:pt>
                <c:pt idx="6">
                  <c:v>4.5750000000000002</c:v>
                </c:pt>
                <c:pt idx="7">
                  <c:v>4.3250000000000002</c:v>
                </c:pt>
                <c:pt idx="8">
                  <c:v>4.2</c:v>
                </c:pt>
                <c:pt idx="9">
                  <c:v>3.92</c:v>
                </c:pt>
                <c:pt idx="10">
                  <c:v>3.665</c:v>
                </c:pt>
                <c:pt idx="11">
                  <c:v>3.65</c:v>
                </c:pt>
                <c:pt idx="12">
                  <c:v>3.4950000000000001</c:v>
                </c:pt>
                <c:pt idx="13">
                  <c:v>3.42</c:v>
                </c:pt>
                <c:pt idx="14">
                  <c:v>3.3149999999999999</c:v>
                </c:pt>
                <c:pt idx="15">
                  <c:v>2.89</c:v>
                </c:pt>
                <c:pt idx="16">
                  <c:v>2.67</c:v>
                </c:pt>
                <c:pt idx="17">
                  <c:v>2.5499999999999998</c:v>
                </c:pt>
                <c:pt idx="18">
                  <c:v>2.4550000000000001</c:v>
                </c:pt>
                <c:pt idx="19">
                  <c:v>2.3650000000000002</c:v>
                </c:pt>
                <c:pt idx="20">
                  <c:v>2.2349999999999999</c:v>
                </c:pt>
                <c:pt idx="21">
                  <c:v>2.2050000000000001</c:v>
                </c:pt>
                <c:pt idx="22">
                  <c:v>2.04</c:v>
                </c:pt>
                <c:pt idx="23">
                  <c:v>1.92</c:v>
                </c:pt>
                <c:pt idx="24">
                  <c:v>1.65</c:v>
                </c:pt>
                <c:pt idx="25">
                  <c:v>1.5049999999999999</c:v>
                </c:pt>
                <c:pt idx="26">
                  <c:v>1.23</c:v>
                </c:pt>
                <c:pt idx="27">
                  <c:v>1.145</c:v>
                </c:pt>
                <c:pt idx="28">
                  <c:v>0.92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57-4E71-BCFE-4CE1A6F37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9525" cap="flat" cmpd="sng" algn="ctr">
              <a:solidFill>
                <a:schemeClr val="tx1">
                  <a:lumMod val="75000"/>
                  <a:lumOff val="25000"/>
                </a:schemeClr>
              </a:solidFill>
              <a:round/>
            </a:ln>
            <a:effectLst/>
          </c:spPr>
        </c:hiLowLines>
        <c:marker val="1"/>
        <c:smooth val="0"/>
        <c:axId val="214980415"/>
        <c:axId val="214979335"/>
      </c:lineChart>
      <c:catAx>
        <c:axId val="2149804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214979335"/>
        <c:crosses val="autoZero"/>
        <c:auto val="1"/>
        <c:lblAlgn val="ctr"/>
        <c:lblOffset val="100"/>
        <c:tickLblSkip val="1"/>
        <c:noMultiLvlLbl val="0"/>
      </c:catAx>
      <c:valAx>
        <c:axId val="21497933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214980415"/>
        <c:crossesAt val="1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113320626865298"/>
          <c:y val="0.35180776267059327"/>
          <c:w val="0.19026035526019031"/>
          <c:h val="0.11712894287043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629303168108731E-2"/>
          <c:y val="0.10466210081837413"/>
          <c:w val="0.86105035376882966"/>
          <c:h val="0.74680349641625521"/>
        </c:manualLayout>
      </c:layout>
      <c:lineChart>
        <c:grouping val="standard"/>
        <c:varyColors val="0"/>
        <c:ser>
          <c:idx val="0"/>
          <c:order val="0"/>
          <c:tx>
            <c:strRef>
              <c:f>Worksheet!$B$2</c:f>
              <c:strCache>
                <c:ptCount val="1"/>
                <c:pt idx="0">
                  <c:v>US 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Worksheet!$A$10:$A$590</c:f>
              <c:numCache>
                <c:formatCode>m/d/yyyy\ h:mm</c:formatCode>
                <c:ptCount val="581"/>
                <c:pt idx="0">
                  <c:v>45061</c:v>
                </c:pt>
                <c:pt idx="1">
                  <c:v>45058</c:v>
                </c:pt>
                <c:pt idx="2">
                  <c:v>45057</c:v>
                </c:pt>
                <c:pt idx="3">
                  <c:v>45056</c:v>
                </c:pt>
                <c:pt idx="4">
                  <c:v>45055</c:v>
                </c:pt>
                <c:pt idx="5">
                  <c:v>45054</c:v>
                </c:pt>
                <c:pt idx="6">
                  <c:v>45051</c:v>
                </c:pt>
                <c:pt idx="7">
                  <c:v>45050</c:v>
                </c:pt>
                <c:pt idx="8">
                  <c:v>45049</c:v>
                </c:pt>
                <c:pt idx="9">
                  <c:v>45048</c:v>
                </c:pt>
                <c:pt idx="10">
                  <c:v>45047</c:v>
                </c:pt>
                <c:pt idx="11">
                  <c:v>45044</c:v>
                </c:pt>
                <c:pt idx="12">
                  <c:v>45043</c:v>
                </c:pt>
                <c:pt idx="13">
                  <c:v>45042</c:v>
                </c:pt>
                <c:pt idx="14">
                  <c:v>45041</c:v>
                </c:pt>
                <c:pt idx="15">
                  <c:v>45040</c:v>
                </c:pt>
                <c:pt idx="16">
                  <c:v>45037</c:v>
                </c:pt>
                <c:pt idx="17">
                  <c:v>45036</c:v>
                </c:pt>
                <c:pt idx="18">
                  <c:v>45035</c:v>
                </c:pt>
                <c:pt idx="19">
                  <c:v>45034</c:v>
                </c:pt>
                <c:pt idx="20">
                  <c:v>45033</c:v>
                </c:pt>
                <c:pt idx="21">
                  <c:v>45030</c:v>
                </c:pt>
                <c:pt idx="22">
                  <c:v>45029</c:v>
                </c:pt>
                <c:pt idx="23">
                  <c:v>45028</c:v>
                </c:pt>
                <c:pt idx="24">
                  <c:v>45027</c:v>
                </c:pt>
                <c:pt idx="25">
                  <c:v>45026</c:v>
                </c:pt>
                <c:pt idx="26">
                  <c:v>45023</c:v>
                </c:pt>
                <c:pt idx="27">
                  <c:v>45022</c:v>
                </c:pt>
                <c:pt idx="28">
                  <c:v>45021</c:v>
                </c:pt>
                <c:pt idx="29">
                  <c:v>45020</c:v>
                </c:pt>
                <c:pt idx="30">
                  <c:v>45019</c:v>
                </c:pt>
                <c:pt idx="31">
                  <c:v>45016</c:v>
                </c:pt>
                <c:pt idx="32">
                  <c:v>45015</c:v>
                </c:pt>
                <c:pt idx="33">
                  <c:v>45014</c:v>
                </c:pt>
                <c:pt idx="34">
                  <c:v>45013</c:v>
                </c:pt>
                <c:pt idx="35">
                  <c:v>45012</c:v>
                </c:pt>
                <c:pt idx="36">
                  <c:v>45009</c:v>
                </c:pt>
                <c:pt idx="37">
                  <c:v>45008</c:v>
                </c:pt>
                <c:pt idx="38">
                  <c:v>45007</c:v>
                </c:pt>
                <c:pt idx="39">
                  <c:v>45006</c:v>
                </c:pt>
                <c:pt idx="40">
                  <c:v>45005</c:v>
                </c:pt>
                <c:pt idx="41">
                  <c:v>45002</c:v>
                </c:pt>
                <c:pt idx="42">
                  <c:v>45001</c:v>
                </c:pt>
                <c:pt idx="43">
                  <c:v>45000</c:v>
                </c:pt>
                <c:pt idx="44">
                  <c:v>44999</c:v>
                </c:pt>
                <c:pt idx="45">
                  <c:v>44998</c:v>
                </c:pt>
                <c:pt idx="46">
                  <c:v>44995</c:v>
                </c:pt>
                <c:pt idx="47">
                  <c:v>44994</c:v>
                </c:pt>
                <c:pt idx="48">
                  <c:v>44993</c:v>
                </c:pt>
                <c:pt idx="49">
                  <c:v>44992</c:v>
                </c:pt>
                <c:pt idx="50">
                  <c:v>44991</c:v>
                </c:pt>
                <c:pt idx="51">
                  <c:v>44988</c:v>
                </c:pt>
                <c:pt idx="52">
                  <c:v>44987</c:v>
                </c:pt>
                <c:pt idx="53">
                  <c:v>44986</c:v>
                </c:pt>
                <c:pt idx="54">
                  <c:v>44985</c:v>
                </c:pt>
                <c:pt idx="55">
                  <c:v>44984</c:v>
                </c:pt>
                <c:pt idx="56">
                  <c:v>44981</c:v>
                </c:pt>
                <c:pt idx="57">
                  <c:v>44980</c:v>
                </c:pt>
                <c:pt idx="58">
                  <c:v>44979</c:v>
                </c:pt>
                <c:pt idx="59">
                  <c:v>44978</c:v>
                </c:pt>
                <c:pt idx="60">
                  <c:v>44977</c:v>
                </c:pt>
                <c:pt idx="61">
                  <c:v>44974</c:v>
                </c:pt>
                <c:pt idx="62">
                  <c:v>44973</c:v>
                </c:pt>
                <c:pt idx="63">
                  <c:v>44972</c:v>
                </c:pt>
                <c:pt idx="64">
                  <c:v>44971</c:v>
                </c:pt>
                <c:pt idx="65">
                  <c:v>44970</c:v>
                </c:pt>
                <c:pt idx="66">
                  <c:v>44967</c:v>
                </c:pt>
                <c:pt idx="67">
                  <c:v>44966</c:v>
                </c:pt>
                <c:pt idx="68">
                  <c:v>44965</c:v>
                </c:pt>
                <c:pt idx="69">
                  <c:v>44964</c:v>
                </c:pt>
                <c:pt idx="70">
                  <c:v>44963</c:v>
                </c:pt>
                <c:pt idx="71">
                  <c:v>44960</c:v>
                </c:pt>
                <c:pt idx="72">
                  <c:v>44959</c:v>
                </c:pt>
                <c:pt idx="73">
                  <c:v>44958</c:v>
                </c:pt>
                <c:pt idx="74">
                  <c:v>44957</c:v>
                </c:pt>
                <c:pt idx="75">
                  <c:v>44956</c:v>
                </c:pt>
                <c:pt idx="76">
                  <c:v>44953</c:v>
                </c:pt>
                <c:pt idx="77">
                  <c:v>44952</c:v>
                </c:pt>
                <c:pt idx="78">
                  <c:v>44951</c:v>
                </c:pt>
                <c:pt idx="79">
                  <c:v>44950</c:v>
                </c:pt>
                <c:pt idx="80">
                  <c:v>44949</c:v>
                </c:pt>
                <c:pt idx="81">
                  <c:v>44946</c:v>
                </c:pt>
                <c:pt idx="82">
                  <c:v>44945</c:v>
                </c:pt>
                <c:pt idx="83">
                  <c:v>44944</c:v>
                </c:pt>
                <c:pt idx="84">
                  <c:v>44943</c:v>
                </c:pt>
                <c:pt idx="85">
                  <c:v>44942</c:v>
                </c:pt>
                <c:pt idx="86">
                  <c:v>44939</c:v>
                </c:pt>
                <c:pt idx="87">
                  <c:v>44938</c:v>
                </c:pt>
                <c:pt idx="88">
                  <c:v>44937</c:v>
                </c:pt>
                <c:pt idx="89">
                  <c:v>44936</c:v>
                </c:pt>
                <c:pt idx="90">
                  <c:v>44935</c:v>
                </c:pt>
                <c:pt idx="91">
                  <c:v>44932</c:v>
                </c:pt>
                <c:pt idx="92">
                  <c:v>44931</c:v>
                </c:pt>
                <c:pt idx="93">
                  <c:v>44930</c:v>
                </c:pt>
                <c:pt idx="94">
                  <c:v>44929</c:v>
                </c:pt>
                <c:pt idx="95">
                  <c:v>44928</c:v>
                </c:pt>
                <c:pt idx="96">
                  <c:v>44925</c:v>
                </c:pt>
                <c:pt idx="97">
                  <c:v>44924</c:v>
                </c:pt>
                <c:pt idx="98">
                  <c:v>44923</c:v>
                </c:pt>
                <c:pt idx="99">
                  <c:v>44922</c:v>
                </c:pt>
                <c:pt idx="100">
                  <c:v>44921</c:v>
                </c:pt>
                <c:pt idx="101">
                  <c:v>44918</c:v>
                </c:pt>
                <c:pt idx="102">
                  <c:v>44917</c:v>
                </c:pt>
                <c:pt idx="103">
                  <c:v>44916</c:v>
                </c:pt>
                <c:pt idx="104">
                  <c:v>44915</c:v>
                </c:pt>
                <c:pt idx="105">
                  <c:v>44914</c:v>
                </c:pt>
                <c:pt idx="106">
                  <c:v>44911</c:v>
                </c:pt>
                <c:pt idx="107">
                  <c:v>44910</c:v>
                </c:pt>
                <c:pt idx="108">
                  <c:v>44909</c:v>
                </c:pt>
                <c:pt idx="109">
                  <c:v>44908</c:v>
                </c:pt>
                <c:pt idx="110">
                  <c:v>44907</c:v>
                </c:pt>
                <c:pt idx="111">
                  <c:v>44904</c:v>
                </c:pt>
                <c:pt idx="112">
                  <c:v>44903</c:v>
                </c:pt>
                <c:pt idx="113">
                  <c:v>44902</c:v>
                </c:pt>
                <c:pt idx="114">
                  <c:v>44901</c:v>
                </c:pt>
                <c:pt idx="115">
                  <c:v>44900</c:v>
                </c:pt>
                <c:pt idx="116">
                  <c:v>44897</c:v>
                </c:pt>
                <c:pt idx="117">
                  <c:v>44896</c:v>
                </c:pt>
                <c:pt idx="118">
                  <c:v>44895</c:v>
                </c:pt>
                <c:pt idx="119">
                  <c:v>44894</c:v>
                </c:pt>
                <c:pt idx="120">
                  <c:v>44893</c:v>
                </c:pt>
                <c:pt idx="121">
                  <c:v>44890</c:v>
                </c:pt>
                <c:pt idx="122">
                  <c:v>44889</c:v>
                </c:pt>
                <c:pt idx="123">
                  <c:v>44888</c:v>
                </c:pt>
                <c:pt idx="124">
                  <c:v>44887</c:v>
                </c:pt>
                <c:pt idx="125">
                  <c:v>44886</c:v>
                </c:pt>
                <c:pt idx="126">
                  <c:v>44883</c:v>
                </c:pt>
                <c:pt idx="127">
                  <c:v>44882</c:v>
                </c:pt>
                <c:pt idx="128">
                  <c:v>44881</c:v>
                </c:pt>
                <c:pt idx="129">
                  <c:v>44880</c:v>
                </c:pt>
                <c:pt idx="130">
                  <c:v>44879</c:v>
                </c:pt>
                <c:pt idx="131">
                  <c:v>44876</c:v>
                </c:pt>
                <c:pt idx="132">
                  <c:v>44875</c:v>
                </c:pt>
                <c:pt idx="133">
                  <c:v>44874</c:v>
                </c:pt>
                <c:pt idx="134">
                  <c:v>44873</c:v>
                </c:pt>
                <c:pt idx="135">
                  <c:v>44872</c:v>
                </c:pt>
                <c:pt idx="136">
                  <c:v>44869</c:v>
                </c:pt>
                <c:pt idx="137">
                  <c:v>44868</c:v>
                </c:pt>
                <c:pt idx="138">
                  <c:v>44867</c:v>
                </c:pt>
                <c:pt idx="139">
                  <c:v>44866</c:v>
                </c:pt>
                <c:pt idx="140">
                  <c:v>44865</c:v>
                </c:pt>
                <c:pt idx="141">
                  <c:v>44862</c:v>
                </c:pt>
                <c:pt idx="142">
                  <c:v>44861</c:v>
                </c:pt>
                <c:pt idx="143">
                  <c:v>44860</c:v>
                </c:pt>
                <c:pt idx="144">
                  <c:v>44859</c:v>
                </c:pt>
                <c:pt idx="145">
                  <c:v>44858</c:v>
                </c:pt>
                <c:pt idx="146">
                  <c:v>44855</c:v>
                </c:pt>
                <c:pt idx="147">
                  <c:v>44854</c:v>
                </c:pt>
                <c:pt idx="148">
                  <c:v>44853</c:v>
                </c:pt>
                <c:pt idx="149">
                  <c:v>44852</c:v>
                </c:pt>
                <c:pt idx="150">
                  <c:v>44851</c:v>
                </c:pt>
                <c:pt idx="151">
                  <c:v>44848</c:v>
                </c:pt>
                <c:pt idx="152">
                  <c:v>44847</c:v>
                </c:pt>
                <c:pt idx="153">
                  <c:v>44846</c:v>
                </c:pt>
                <c:pt idx="154">
                  <c:v>44845</c:v>
                </c:pt>
                <c:pt idx="155">
                  <c:v>44844</c:v>
                </c:pt>
                <c:pt idx="156">
                  <c:v>44841</c:v>
                </c:pt>
                <c:pt idx="157">
                  <c:v>44840</c:v>
                </c:pt>
                <c:pt idx="158">
                  <c:v>44839</c:v>
                </c:pt>
                <c:pt idx="159">
                  <c:v>44838</c:v>
                </c:pt>
                <c:pt idx="160">
                  <c:v>44837</c:v>
                </c:pt>
                <c:pt idx="161">
                  <c:v>44834</c:v>
                </c:pt>
                <c:pt idx="162">
                  <c:v>44833</c:v>
                </c:pt>
                <c:pt idx="163">
                  <c:v>44832</c:v>
                </c:pt>
                <c:pt idx="164">
                  <c:v>44831</c:v>
                </c:pt>
                <c:pt idx="165">
                  <c:v>44830</c:v>
                </c:pt>
                <c:pt idx="166">
                  <c:v>44827</c:v>
                </c:pt>
                <c:pt idx="167">
                  <c:v>44826</c:v>
                </c:pt>
                <c:pt idx="168">
                  <c:v>44825</c:v>
                </c:pt>
                <c:pt idx="169">
                  <c:v>44824</c:v>
                </c:pt>
                <c:pt idx="170">
                  <c:v>44823</c:v>
                </c:pt>
                <c:pt idx="171">
                  <c:v>44820</c:v>
                </c:pt>
                <c:pt idx="172">
                  <c:v>44819</c:v>
                </c:pt>
                <c:pt idx="173">
                  <c:v>44818</c:v>
                </c:pt>
                <c:pt idx="174">
                  <c:v>44817</c:v>
                </c:pt>
                <c:pt idx="175">
                  <c:v>44816</c:v>
                </c:pt>
                <c:pt idx="176">
                  <c:v>44813</c:v>
                </c:pt>
                <c:pt idx="177">
                  <c:v>44812</c:v>
                </c:pt>
                <c:pt idx="178">
                  <c:v>44811</c:v>
                </c:pt>
                <c:pt idx="179">
                  <c:v>44810</c:v>
                </c:pt>
                <c:pt idx="180">
                  <c:v>44809</c:v>
                </c:pt>
                <c:pt idx="181">
                  <c:v>44806</c:v>
                </c:pt>
                <c:pt idx="182">
                  <c:v>44805</c:v>
                </c:pt>
                <c:pt idx="183">
                  <c:v>44804</c:v>
                </c:pt>
                <c:pt idx="184">
                  <c:v>44803</c:v>
                </c:pt>
                <c:pt idx="185">
                  <c:v>44802</c:v>
                </c:pt>
                <c:pt idx="186">
                  <c:v>44799</c:v>
                </c:pt>
                <c:pt idx="187">
                  <c:v>44798</c:v>
                </c:pt>
                <c:pt idx="188">
                  <c:v>44797</c:v>
                </c:pt>
                <c:pt idx="189">
                  <c:v>44796</c:v>
                </c:pt>
                <c:pt idx="190">
                  <c:v>44795</c:v>
                </c:pt>
                <c:pt idx="191">
                  <c:v>44792</c:v>
                </c:pt>
                <c:pt idx="192">
                  <c:v>44791</c:v>
                </c:pt>
                <c:pt idx="193">
                  <c:v>44790</c:v>
                </c:pt>
                <c:pt idx="194">
                  <c:v>44789</c:v>
                </c:pt>
                <c:pt idx="195">
                  <c:v>44788</c:v>
                </c:pt>
                <c:pt idx="196">
                  <c:v>44785</c:v>
                </c:pt>
                <c:pt idx="197">
                  <c:v>44784</c:v>
                </c:pt>
                <c:pt idx="198">
                  <c:v>44783</c:v>
                </c:pt>
                <c:pt idx="199">
                  <c:v>44782</c:v>
                </c:pt>
                <c:pt idx="200">
                  <c:v>44781</c:v>
                </c:pt>
                <c:pt idx="201">
                  <c:v>44778</c:v>
                </c:pt>
                <c:pt idx="202">
                  <c:v>44777</c:v>
                </c:pt>
                <c:pt idx="203">
                  <c:v>44776</c:v>
                </c:pt>
                <c:pt idx="204">
                  <c:v>44775</c:v>
                </c:pt>
                <c:pt idx="205">
                  <c:v>44774</c:v>
                </c:pt>
                <c:pt idx="206">
                  <c:v>44771</c:v>
                </c:pt>
                <c:pt idx="207">
                  <c:v>44770</c:v>
                </c:pt>
                <c:pt idx="208">
                  <c:v>44769</c:v>
                </c:pt>
                <c:pt idx="209">
                  <c:v>44768</c:v>
                </c:pt>
                <c:pt idx="210">
                  <c:v>44767</c:v>
                </c:pt>
                <c:pt idx="211">
                  <c:v>44764</c:v>
                </c:pt>
                <c:pt idx="212">
                  <c:v>44763</c:v>
                </c:pt>
                <c:pt idx="213">
                  <c:v>44762</c:v>
                </c:pt>
                <c:pt idx="214">
                  <c:v>44761</c:v>
                </c:pt>
                <c:pt idx="215">
                  <c:v>44760</c:v>
                </c:pt>
                <c:pt idx="216">
                  <c:v>44757</c:v>
                </c:pt>
                <c:pt idx="217">
                  <c:v>44756</c:v>
                </c:pt>
                <c:pt idx="218">
                  <c:v>44755</c:v>
                </c:pt>
                <c:pt idx="219">
                  <c:v>44754</c:v>
                </c:pt>
                <c:pt idx="220">
                  <c:v>44753</c:v>
                </c:pt>
                <c:pt idx="221">
                  <c:v>44750</c:v>
                </c:pt>
                <c:pt idx="222">
                  <c:v>44749</c:v>
                </c:pt>
                <c:pt idx="223">
                  <c:v>44748</c:v>
                </c:pt>
                <c:pt idx="224">
                  <c:v>44747</c:v>
                </c:pt>
                <c:pt idx="225">
                  <c:v>44746</c:v>
                </c:pt>
                <c:pt idx="226">
                  <c:v>44743</c:v>
                </c:pt>
                <c:pt idx="227">
                  <c:v>44742</c:v>
                </c:pt>
                <c:pt idx="228">
                  <c:v>44741</c:v>
                </c:pt>
                <c:pt idx="229">
                  <c:v>44740</c:v>
                </c:pt>
                <c:pt idx="230">
                  <c:v>44739</c:v>
                </c:pt>
                <c:pt idx="231">
                  <c:v>44736</c:v>
                </c:pt>
                <c:pt idx="232">
                  <c:v>44735</c:v>
                </c:pt>
                <c:pt idx="233">
                  <c:v>44734</c:v>
                </c:pt>
                <c:pt idx="234">
                  <c:v>44733</c:v>
                </c:pt>
                <c:pt idx="235">
                  <c:v>44732</c:v>
                </c:pt>
                <c:pt idx="236">
                  <c:v>44729</c:v>
                </c:pt>
                <c:pt idx="237">
                  <c:v>44728</c:v>
                </c:pt>
                <c:pt idx="238">
                  <c:v>44727</c:v>
                </c:pt>
                <c:pt idx="239">
                  <c:v>44726</c:v>
                </c:pt>
                <c:pt idx="240">
                  <c:v>44725</c:v>
                </c:pt>
                <c:pt idx="241">
                  <c:v>44722</c:v>
                </c:pt>
                <c:pt idx="242">
                  <c:v>44721</c:v>
                </c:pt>
                <c:pt idx="243">
                  <c:v>44720</c:v>
                </c:pt>
                <c:pt idx="244">
                  <c:v>44719</c:v>
                </c:pt>
                <c:pt idx="245">
                  <c:v>44718</c:v>
                </c:pt>
                <c:pt idx="246">
                  <c:v>44715</c:v>
                </c:pt>
                <c:pt idx="247">
                  <c:v>44714</c:v>
                </c:pt>
                <c:pt idx="248">
                  <c:v>44713</c:v>
                </c:pt>
                <c:pt idx="249">
                  <c:v>44712</c:v>
                </c:pt>
                <c:pt idx="250">
                  <c:v>44711</c:v>
                </c:pt>
                <c:pt idx="251">
                  <c:v>44708</c:v>
                </c:pt>
                <c:pt idx="252">
                  <c:v>44707</c:v>
                </c:pt>
                <c:pt idx="253">
                  <c:v>44706</c:v>
                </c:pt>
                <c:pt idx="254">
                  <c:v>44705</c:v>
                </c:pt>
                <c:pt idx="255">
                  <c:v>44704</c:v>
                </c:pt>
                <c:pt idx="256">
                  <c:v>44701</c:v>
                </c:pt>
                <c:pt idx="257">
                  <c:v>44700</c:v>
                </c:pt>
                <c:pt idx="258">
                  <c:v>44699</c:v>
                </c:pt>
                <c:pt idx="259">
                  <c:v>44698</c:v>
                </c:pt>
                <c:pt idx="260">
                  <c:v>44697</c:v>
                </c:pt>
                <c:pt idx="261">
                  <c:v>44694</c:v>
                </c:pt>
                <c:pt idx="262">
                  <c:v>44693</c:v>
                </c:pt>
                <c:pt idx="263">
                  <c:v>44692</c:v>
                </c:pt>
                <c:pt idx="264">
                  <c:v>44691</c:v>
                </c:pt>
                <c:pt idx="265">
                  <c:v>44690</c:v>
                </c:pt>
                <c:pt idx="266">
                  <c:v>44687</c:v>
                </c:pt>
                <c:pt idx="267">
                  <c:v>44686</c:v>
                </c:pt>
                <c:pt idx="268">
                  <c:v>44685</c:v>
                </c:pt>
                <c:pt idx="269">
                  <c:v>44684</c:v>
                </c:pt>
                <c:pt idx="270">
                  <c:v>44683</c:v>
                </c:pt>
                <c:pt idx="271">
                  <c:v>44680</c:v>
                </c:pt>
                <c:pt idx="272">
                  <c:v>44679</c:v>
                </c:pt>
                <c:pt idx="273">
                  <c:v>44678</c:v>
                </c:pt>
                <c:pt idx="274">
                  <c:v>44677</c:v>
                </c:pt>
                <c:pt idx="275">
                  <c:v>44676</c:v>
                </c:pt>
                <c:pt idx="276">
                  <c:v>44673</c:v>
                </c:pt>
                <c:pt idx="277">
                  <c:v>44672</c:v>
                </c:pt>
                <c:pt idx="278">
                  <c:v>44671</c:v>
                </c:pt>
                <c:pt idx="279">
                  <c:v>44670</c:v>
                </c:pt>
                <c:pt idx="280">
                  <c:v>44669</c:v>
                </c:pt>
                <c:pt idx="281">
                  <c:v>44666</c:v>
                </c:pt>
                <c:pt idx="282">
                  <c:v>44665</c:v>
                </c:pt>
                <c:pt idx="283">
                  <c:v>44664</c:v>
                </c:pt>
                <c:pt idx="284">
                  <c:v>44663</c:v>
                </c:pt>
                <c:pt idx="285">
                  <c:v>44662</c:v>
                </c:pt>
                <c:pt idx="286">
                  <c:v>44659</c:v>
                </c:pt>
                <c:pt idx="287">
                  <c:v>44658</c:v>
                </c:pt>
                <c:pt idx="288">
                  <c:v>44657</c:v>
                </c:pt>
                <c:pt idx="289">
                  <c:v>44656</c:v>
                </c:pt>
                <c:pt idx="290">
                  <c:v>44655</c:v>
                </c:pt>
                <c:pt idx="291">
                  <c:v>44652</c:v>
                </c:pt>
                <c:pt idx="292">
                  <c:v>44651</c:v>
                </c:pt>
                <c:pt idx="293">
                  <c:v>44650</c:v>
                </c:pt>
                <c:pt idx="294">
                  <c:v>44649</c:v>
                </c:pt>
                <c:pt idx="295">
                  <c:v>44648</c:v>
                </c:pt>
                <c:pt idx="296">
                  <c:v>44645</c:v>
                </c:pt>
                <c:pt idx="297">
                  <c:v>44644</c:v>
                </c:pt>
                <c:pt idx="298">
                  <c:v>44643</c:v>
                </c:pt>
                <c:pt idx="299">
                  <c:v>44642</c:v>
                </c:pt>
                <c:pt idx="300">
                  <c:v>44641</c:v>
                </c:pt>
                <c:pt idx="301">
                  <c:v>44638</c:v>
                </c:pt>
                <c:pt idx="302">
                  <c:v>44637</c:v>
                </c:pt>
                <c:pt idx="303">
                  <c:v>44636</c:v>
                </c:pt>
                <c:pt idx="304">
                  <c:v>44635</c:v>
                </c:pt>
                <c:pt idx="305">
                  <c:v>44634</c:v>
                </c:pt>
                <c:pt idx="306">
                  <c:v>44631</c:v>
                </c:pt>
                <c:pt idx="307">
                  <c:v>44630</c:v>
                </c:pt>
                <c:pt idx="308">
                  <c:v>44629</c:v>
                </c:pt>
                <c:pt idx="309">
                  <c:v>44628</c:v>
                </c:pt>
                <c:pt idx="310">
                  <c:v>44627</c:v>
                </c:pt>
                <c:pt idx="311">
                  <c:v>44624</c:v>
                </c:pt>
                <c:pt idx="312">
                  <c:v>44623</c:v>
                </c:pt>
                <c:pt idx="313">
                  <c:v>44622</c:v>
                </c:pt>
                <c:pt idx="314">
                  <c:v>44621</c:v>
                </c:pt>
                <c:pt idx="315">
                  <c:v>44620</c:v>
                </c:pt>
                <c:pt idx="316">
                  <c:v>44617</c:v>
                </c:pt>
                <c:pt idx="317">
                  <c:v>44616</c:v>
                </c:pt>
                <c:pt idx="318">
                  <c:v>44615</c:v>
                </c:pt>
                <c:pt idx="319">
                  <c:v>44614</c:v>
                </c:pt>
                <c:pt idx="320">
                  <c:v>44613</c:v>
                </c:pt>
                <c:pt idx="321">
                  <c:v>44610</c:v>
                </c:pt>
                <c:pt idx="322">
                  <c:v>44609</c:v>
                </c:pt>
                <c:pt idx="323">
                  <c:v>44608</c:v>
                </c:pt>
                <c:pt idx="324">
                  <c:v>44607</c:v>
                </c:pt>
                <c:pt idx="325">
                  <c:v>44606</c:v>
                </c:pt>
                <c:pt idx="326">
                  <c:v>44603</c:v>
                </c:pt>
                <c:pt idx="327">
                  <c:v>44602</c:v>
                </c:pt>
                <c:pt idx="328">
                  <c:v>44601</c:v>
                </c:pt>
                <c:pt idx="329">
                  <c:v>44600</c:v>
                </c:pt>
                <c:pt idx="330">
                  <c:v>44599</c:v>
                </c:pt>
                <c:pt idx="331">
                  <c:v>44596</c:v>
                </c:pt>
                <c:pt idx="332">
                  <c:v>44595</c:v>
                </c:pt>
                <c:pt idx="333">
                  <c:v>44594</c:v>
                </c:pt>
                <c:pt idx="334">
                  <c:v>44593</c:v>
                </c:pt>
                <c:pt idx="335">
                  <c:v>44592</c:v>
                </c:pt>
                <c:pt idx="336">
                  <c:v>44589</c:v>
                </c:pt>
                <c:pt idx="337">
                  <c:v>44588</c:v>
                </c:pt>
                <c:pt idx="338">
                  <c:v>44587</c:v>
                </c:pt>
                <c:pt idx="339">
                  <c:v>44586</c:v>
                </c:pt>
                <c:pt idx="340">
                  <c:v>44585</c:v>
                </c:pt>
                <c:pt idx="341">
                  <c:v>44582</c:v>
                </c:pt>
                <c:pt idx="342">
                  <c:v>44581</c:v>
                </c:pt>
                <c:pt idx="343">
                  <c:v>44580</c:v>
                </c:pt>
                <c:pt idx="344">
                  <c:v>44579</c:v>
                </c:pt>
                <c:pt idx="345">
                  <c:v>44578</c:v>
                </c:pt>
                <c:pt idx="346">
                  <c:v>44575</c:v>
                </c:pt>
                <c:pt idx="347">
                  <c:v>44574</c:v>
                </c:pt>
                <c:pt idx="348">
                  <c:v>44573</c:v>
                </c:pt>
                <c:pt idx="349">
                  <c:v>44572</c:v>
                </c:pt>
                <c:pt idx="350">
                  <c:v>44571</c:v>
                </c:pt>
                <c:pt idx="351">
                  <c:v>44568</c:v>
                </c:pt>
                <c:pt idx="352">
                  <c:v>44567</c:v>
                </c:pt>
                <c:pt idx="353">
                  <c:v>44566</c:v>
                </c:pt>
                <c:pt idx="354">
                  <c:v>44565</c:v>
                </c:pt>
                <c:pt idx="355">
                  <c:v>44564</c:v>
                </c:pt>
                <c:pt idx="356">
                  <c:v>44561</c:v>
                </c:pt>
                <c:pt idx="357">
                  <c:v>44560</c:v>
                </c:pt>
                <c:pt idx="358">
                  <c:v>44559</c:v>
                </c:pt>
                <c:pt idx="359">
                  <c:v>44558</c:v>
                </c:pt>
                <c:pt idx="360">
                  <c:v>44557</c:v>
                </c:pt>
                <c:pt idx="361">
                  <c:v>44554</c:v>
                </c:pt>
                <c:pt idx="362">
                  <c:v>44553</c:v>
                </c:pt>
                <c:pt idx="363">
                  <c:v>44552</c:v>
                </c:pt>
                <c:pt idx="364">
                  <c:v>44551</c:v>
                </c:pt>
                <c:pt idx="365">
                  <c:v>44550</c:v>
                </c:pt>
                <c:pt idx="366">
                  <c:v>44547</c:v>
                </c:pt>
                <c:pt idx="367">
                  <c:v>44546</c:v>
                </c:pt>
                <c:pt idx="368">
                  <c:v>44545</c:v>
                </c:pt>
                <c:pt idx="369">
                  <c:v>44544</c:v>
                </c:pt>
                <c:pt idx="370">
                  <c:v>44543</c:v>
                </c:pt>
                <c:pt idx="371">
                  <c:v>44540</c:v>
                </c:pt>
                <c:pt idx="372">
                  <c:v>44539</c:v>
                </c:pt>
                <c:pt idx="373">
                  <c:v>44538</c:v>
                </c:pt>
                <c:pt idx="374">
                  <c:v>44537</c:v>
                </c:pt>
                <c:pt idx="375">
                  <c:v>44536</c:v>
                </c:pt>
                <c:pt idx="376">
                  <c:v>44533</c:v>
                </c:pt>
                <c:pt idx="377">
                  <c:v>44532</c:v>
                </c:pt>
                <c:pt idx="378">
                  <c:v>44531</c:v>
                </c:pt>
                <c:pt idx="379">
                  <c:v>44530</c:v>
                </c:pt>
                <c:pt idx="380">
                  <c:v>44529</c:v>
                </c:pt>
                <c:pt idx="381">
                  <c:v>44526</c:v>
                </c:pt>
                <c:pt idx="382">
                  <c:v>44525</c:v>
                </c:pt>
                <c:pt idx="383">
                  <c:v>44524</c:v>
                </c:pt>
                <c:pt idx="384">
                  <c:v>44523</c:v>
                </c:pt>
                <c:pt idx="385">
                  <c:v>44522</c:v>
                </c:pt>
                <c:pt idx="386">
                  <c:v>44519</c:v>
                </c:pt>
                <c:pt idx="387">
                  <c:v>44518</c:v>
                </c:pt>
                <c:pt idx="388">
                  <c:v>44517</c:v>
                </c:pt>
                <c:pt idx="389">
                  <c:v>44516</c:v>
                </c:pt>
                <c:pt idx="390">
                  <c:v>44515</c:v>
                </c:pt>
                <c:pt idx="391">
                  <c:v>44512</c:v>
                </c:pt>
                <c:pt idx="392">
                  <c:v>44511</c:v>
                </c:pt>
                <c:pt idx="393">
                  <c:v>44510</c:v>
                </c:pt>
                <c:pt idx="394">
                  <c:v>44509</c:v>
                </c:pt>
                <c:pt idx="395">
                  <c:v>44508</c:v>
                </c:pt>
                <c:pt idx="396">
                  <c:v>44505</c:v>
                </c:pt>
                <c:pt idx="397">
                  <c:v>44504</c:v>
                </c:pt>
                <c:pt idx="398">
                  <c:v>44503</c:v>
                </c:pt>
                <c:pt idx="399">
                  <c:v>44502</c:v>
                </c:pt>
                <c:pt idx="400">
                  <c:v>44501</c:v>
                </c:pt>
                <c:pt idx="401">
                  <c:v>44498</c:v>
                </c:pt>
                <c:pt idx="402">
                  <c:v>44497</c:v>
                </c:pt>
                <c:pt idx="403">
                  <c:v>44496</c:v>
                </c:pt>
                <c:pt idx="404">
                  <c:v>44495</c:v>
                </c:pt>
                <c:pt idx="405">
                  <c:v>44494</c:v>
                </c:pt>
                <c:pt idx="406">
                  <c:v>44491</c:v>
                </c:pt>
                <c:pt idx="407">
                  <c:v>44490</c:v>
                </c:pt>
                <c:pt idx="408">
                  <c:v>44489</c:v>
                </c:pt>
                <c:pt idx="409">
                  <c:v>44488</c:v>
                </c:pt>
                <c:pt idx="410">
                  <c:v>44487</c:v>
                </c:pt>
                <c:pt idx="411">
                  <c:v>44484</c:v>
                </c:pt>
                <c:pt idx="412">
                  <c:v>44483</c:v>
                </c:pt>
                <c:pt idx="413">
                  <c:v>44482</c:v>
                </c:pt>
                <c:pt idx="414">
                  <c:v>44481</c:v>
                </c:pt>
                <c:pt idx="415">
                  <c:v>44480</c:v>
                </c:pt>
                <c:pt idx="416">
                  <c:v>44477</c:v>
                </c:pt>
                <c:pt idx="417">
                  <c:v>44476</c:v>
                </c:pt>
                <c:pt idx="418">
                  <c:v>44475</c:v>
                </c:pt>
                <c:pt idx="419">
                  <c:v>44474</c:v>
                </c:pt>
                <c:pt idx="420">
                  <c:v>44473</c:v>
                </c:pt>
                <c:pt idx="421">
                  <c:v>44470</c:v>
                </c:pt>
                <c:pt idx="422">
                  <c:v>44469</c:v>
                </c:pt>
                <c:pt idx="423">
                  <c:v>44468</c:v>
                </c:pt>
                <c:pt idx="424">
                  <c:v>44467</c:v>
                </c:pt>
                <c:pt idx="425">
                  <c:v>44466</c:v>
                </c:pt>
                <c:pt idx="426">
                  <c:v>44463</c:v>
                </c:pt>
                <c:pt idx="427">
                  <c:v>44462</c:v>
                </c:pt>
                <c:pt idx="428">
                  <c:v>44461</c:v>
                </c:pt>
                <c:pt idx="429">
                  <c:v>44460</c:v>
                </c:pt>
                <c:pt idx="430">
                  <c:v>44459</c:v>
                </c:pt>
                <c:pt idx="431">
                  <c:v>44456</c:v>
                </c:pt>
                <c:pt idx="432">
                  <c:v>44455</c:v>
                </c:pt>
                <c:pt idx="433">
                  <c:v>44454</c:v>
                </c:pt>
                <c:pt idx="434">
                  <c:v>44453</c:v>
                </c:pt>
                <c:pt idx="435">
                  <c:v>44452</c:v>
                </c:pt>
                <c:pt idx="436">
                  <c:v>44449</c:v>
                </c:pt>
                <c:pt idx="437">
                  <c:v>44448</c:v>
                </c:pt>
                <c:pt idx="438">
                  <c:v>44447</c:v>
                </c:pt>
                <c:pt idx="439">
                  <c:v>44446</c:v>
                </c:pt>
                <c:pt idx="440">
                  <c:v>44445</c:v>
                </c:pt>
                <c:pt idx="441">
                  <c:v>44442</c:v>
                </c:pt>
                <c:pt idx="442">
                  <c:v>44441</c:v>
                </c:pt>
                <c:pt idx="443">
                  <c:v>44440</c:v>
                </c:pt>
                <c:pt idx="444">
                  <c:v>44439</c:v>
                </c:pt>
                <c:pt idx="445">
                  <c:v>44438</c:v>
                </c:pt>
                <c:pt idx="446">
                  <c:v>44435</c:v>
                </c:pt>
                <c:pt idx="447">
                  <c:v>44434</c:v>
                </c:pt>
                <c:pt idx="448">
                  <c:v>44433</c:v>
                </c:pt>
                <c:pt idx="449">
                  <c:v>44432</c:v>
                </c:pt>
                <c:pt idx="450">
                  <c:v>44431</c:v>
                </c:pt>
                <c:pt idx="451">
                  <c:v>44428</c:v>
                </c:pt>
                <c:pt idx="452">
                  <c:v>44427</c:v>
                </c:pt>
                <c:pt idx="453">
                  <c:v>44426</c:v>
                </c:pt>
                <c:pt idx="454">
                  <c:v>44425</c:v>
                </c:pt>
                <c:pt idx="455">
                  <c:v>44424</c:v>
                </c:pt>
                <c:pt idx="456">
                  <c:v>44421</c:v>
                </c:pt>
                <c:pt idx="457">
                  <c:v>44420</c:v>
                </c:pt>
                <c:pt idx="458">
                  <c:v>44419</c:v>
                </c:pt>
                <c:pt idx="459">
                  <c:v>44418</c:v>
                </c:pt>
                <c:pt idx="460">
                  <c:v>44417</c:v>
                </c:pt>
                <c:pt idx="461">
                  <c:v>44414</c:v>
                </c:pt>
                <c:pt idx="462">
                  <c:v>44413</c:v>
                </c:pt>
                <c:pt idx="463">
                  <c:v>44412</c:v>
                </c:pt>
                <c:pt idx="464">
                  <c:v>44411</c:v>
                </c:pt>
                <c:pt idx="465">
                  <c:v>44410</c:v>
                </c:pt>
                <c:pt idx="466">
                  <c:v>44407</c:v>
                </c:pt>
                <c:pt idx="467">
                  <c:v>44406</c:v>
                </c:pt>
                <c:pt idx="468">
                  <c:v>44405</c:v>
                </c:pt>
                <c:pt idx="469">
                  <c:v>44404</c:v>
                </c:pt>
                <c:pt idx="470">
                  <c:v>44403</c:v>
                </c:pt>
                <c:pt idx="471">
                  <c:v>44400</c:v>
                </c:pt>
                <c:pt idx="472">
                  <c:v>44399</c:v>
                </c:pt>
                <c:pt idx="473">
                  <c:v>44398</c:v>
                </c:pt>
                <c:pt idx="474">
                  <c:v>44397</c:v>
                </c:pt>
                <c:pt idx="475">
                  <c:v>44396</c:v>
                </c:pt>
                <c:pt idx="476">
                  <c:v>44393</c:v>
                </c:pt>
                <c:pt idx="477">
                  <c:v>44392</c:v>
                </c:pt>
                <c:pt idx="478">
                  <c:v>44391</c:v>
                </c:pt>
                <c:pt idx="479">
                  <c:v>44390</c:v>
                </c:pt>
                <c:pt idx="480">
                  <c:v>44389</c:v>
                </c:pt>
                <c:pt idx="481">
                  <c:v>44386</c:v>
                </c:pt>
                <c:pt idx="482">
                  <c:v>44385</c:v>
                </c:pt>
                <c:pt idx="483">
                  <c:v>44384</c:v>
                </c:pt>
                <c:pt idx="484">
                  <c:v>44383</c:v>
                </c:pt>
                <c:pt idx="485">
                  <c:v>44382</c:v>
                </c:pt>
                <c:pt idx="486">
                  <c:v>44379</c:v>
                </c:pt>
                <c:pt idx="487">
                  <c:v>44378</c:v>
                </c:pt>
                <c:pt idx="488">
                  <c:v>44377</c:v>
                </c:pt>
                <c:pt idx="489">
                  <c:v>44376</c:v>
                </c:pt>
                <c:pt idx="490">
                  <c:v>44375</c:v>
                </c:pt>
                <c:pt idx="491">
                  <c:v>44372</c:v>
                </c:pt>
                <c:pt idx="492">
                  <c:v>44371</c:v>
                </c:pt>
                <c:pt idx="493">
                  <c:v>44370</c:v>
                </c:pt>
                <c:pt idx="494">
                  <c:v>44369</c:v>
                </c:pt>
                <c:pt idx="495">
                  <c:v>44368</c:v>
                </c:pt>
                <c:pt idx="496">
                  <c:v>44365</c:v>
                </c:pt>
                <c:pt idx="497">
                  <c:v>44364</c:v>
                </c:pt>
                <c:pt idx="498">
                  <c:v>44363</c:v>
                </c:pt>
                <c:pt idx="499">
                  <c:v>44362</c:v>
                </c:pt>
                <c:pt idx="500">
                  <c:v>44361</c:v>
                </c:pt>
                <c:pt idx="501">
                  <c:v>44358</c:v>
                </c:pt>
                <c:pt idx="502">
                  <c:v>44357</c:v>
                </c:pt>
                <c:pt idx="503">
                  <c:v>44356</c:v>
                </c:pt>
                <c:pt idx="504">
                  <c:v>44355</c:v>
                </c:pt>
                <c:pt idx="505">
                  <c:v>44354</c:v>
                </c:pt>
                <c:pt idx="506">
                  <c:v>44351</c:v>
                </c:pt>
                <c:pt idx="507">
                  <c:v>44350</c:v>
                </c:pt>
                <c:pt idx="508">
                  <c:v>44349</c:v>
                </c:pt>
                <c:pt idx="509">
                  <c:v>44348</c:v>
                </c:pt>
                <c:pt idx="510">
                  <c:v>44347</c:v>
                </c:pt>
                <c:pt idx="511">
                  <c:v>44344</c:v>
                </c:pt>
                <c:pt idx="512">
                  <c:v>44343</c:v>
                </c:pt>
                <c:pt idx="513">
                  <c:v>44342</c:v>
                </c:pt>
                <c:pt idx="514">
                  <c:v>44341</c:v>
                </c:pt>
                <c:pt idx="515">
                  <c:v>44340</c:v>
                </c:pt>
                <c:pt idx="516">
                  <c:v>44337</c:v>
                </c:pt>
                <c:pt idx="517">
                  <c:v>44336</c:v>
                </c:pt>
                <c:pt idx="518">
                  <c:v>44335</c:v>
                </c:pt>
                <c:pt idx="519">
                  <c:v>44334</c:v>
                </c:pt>
                <c:pt idx="520">
                  <c:v>44333</c:v>
                </c:pt>
                <c:pt idx="521">
                  <c:v>44330</c:v>
                </c:pt>
                <c:pt idx="522">
                  <c:v>44329</c:v>
                </c:pt>
                <c:pt idx="523">
                  <c:v>44328</c:v>
                </c:pt>
                <c:pt idx="524">
                  <c:v>44327</c:v>
                </c:pt>
                <c:pt idx="525">
                  <c:v>44326</c:v>
                </c:pt>
                <c:pt idx="526">
                  <c:v>44323</c:v>
                </c:pt>
                <c:pt idx="527">
                  <c:v>44322</c:v>
                </c:pt>
                <c:pt idx="528">
                  <c:v>44321</c:v>
                </c:pt>
                <c:pt idx="529">
                  <c:v>44320</c:v>
                </c:pt>
                <c:pt idx="530">
                  <c:v>44319</c:v>
                </c:pt>
                <c:pt idx="531">
                  <c:v>44316</c:v>
                </c:pt>
                <c:pt idx="532">
                  <c:v>44315</c:v>
                </c:pt>
                <c:pt idx="533">
                  <c:v>44314</c:v>
                </c:pt>
                <c:pt idx="534">
                  <c:v>44313</c:v>
                </c:pt>
                <c:pt idx="535">
                  <c:v>44312</c:v>
                </c:pt>
                <c:pt idx="536">
                  <c:v>44309</c:v>
                </c:pt>
                <c:pt idx="537">
                  <c:v>44308</c:v>
                </c:pt>
                <c:pt idx="538">
                  <c:v>44307</c:v>
                </c:pt>
                <c:pt idx="539">
                  <c:v>44306</c:v>
                </c:pt>
                <c:pt idx="540">
                  <c:v>44305</c:v>
                </c:pt>
                <c:pt idx="541">
                  <c:v>44302</c:v>
                </c:pt>
                <c:pt idx="542">
                  <c:v>44301</c:v>
                </c:pt>
                <c:pt idx="543">
                  <c:v>44300</c:v>
                </c:pt>
                <c:pt idx="544">
                  <c:v>44299</c:v>
                </c:pt>
                <c:pt idx="545">
                  <c:v>44298</c:v>
                </c:pt>
                <c:pt idx="546">
                  <c:v>44295</c:v>
                </c:pt>
                <c:pt idx="547">
                  <c:v>44294</c:v>
                </c:pt>
                <c:pt idx="548">
                  <c:v>44293</c:v>
                </c:pt>
                <c:pt idx="549">
                  <c:v>44292</c:v>
                </c:pt>
                <c:pt idx="550">
                  <c:v>44291</c:v>
                </c:pt>
                <c:pt idx="551">
                  <c:v>44288</c:v>
                </c:pt>
                <c:pt idx="552">
                  <c:v>44287</c:v>
                </c:pt>
                <c:pt idx="553">
                  <c:v>44286</c:v>
                </c:pt>
                <c:pt idx="554">
                  <c:v>44285</c:v>
                </c:pt>
                <c:pt idx="555">
                  <c:v>44284</c:v>
                </c:pt>
                <c:pt idx="556">
                  <c:v>44281</c:v>
                </c:pt>
                <c:pt idx="557">
                  <c:v>44280</c:v>
                </c:pt>
                <c:pt idx="558">
                  <c:v>44279</c:v>
                </c:pt>
                <c:pt idx="559">
                  <c:v>44278</c:v>
                </c:pt>
                <c:pt idx="560">
                  <c:v>44277</c:v>
                </c:pt>
                <c:pt idx="561">
                  <c:v>44274</c:v>
                </c:pt>
                <c:pt idx="562">
                  <c:v>44273</c:v>
                </c:pt>
                <c:pt idx="563">
                  <c:v>44272</c:v>
                </c:pt>
                <c:pt idx="564">
                  <c:v>44271</c:v>
                </c:pt>
                <c:pt idx="565">
                  <c:v>44270</c:v>
                </c:pt>
                <c:pt idx="566">
                  <c:v>44267</c:v>
                </c:pt>
                <c:pt idx="567">
                  <c:v>44266</c:v>
                </c:pt>
                <c:pt idx="568">
                  <c:v>44265</c:v>
                </c:pt>
                <c:pt idx="569">
                  <c:v>44264</c:v>
                </c:pt>
                <c:pt idx="570">
                  <c:v>44263</c:v>
                </c:pt>
                <c:pt idx="571">
                  <c:v>44260</c:v>
                </c:pt>
                <c:pt idx="572">
                  <c:v>44259</c:v>
                </c:pt>
                <c:pt idx="573">
                  <c:v>44258</c:v>
                </c:pt>
                <c:pt idx="574">
                  <c:v>44257</c:v>
                </c:pt>
                <c:pt idx="575">
                  <c:v>44256</c:v>
                </c:pt>
                <c:pt idx="576">
                  <c:v>44253</c:v>
                </c:pt>
                <c:pt idx="577">
                  <c:v>44252</c:v>
                </c:pt>
                <c:pt idx="578">
                  <c:v>44251</c:v>
                </c:pt>
                <c:pt idx="579">
                  <c:v>44250</c:v>
                </c:pt>
                <c:pt idx="580">
                  <c:v>44249</c:v>
                </c:pt>
              </c:numCache>
            </c:numRef>
          </c:cat>
          <c:val>
            <c:numRef>
              <c:f>Worksheet!$B$10:$B$590</c:f>
              <c:numCache>
                <c:formatCode>General</c:formatCode>
                <c:ptCount val="581"/>
                <c:pt idx="0">
                  <c:v>1.1000000000000001</c:v>
                </c:pt>
                <c:pt idx="1">
                  <c:v>1.1000000000000001</c:v>
                </c:pt>
                <c:pt idx="2">
                  <c:v>1.1000000000000001</c:v>
                </c:pt>
                <c:pt idx="3">
                  <c:v>1.1000000000000001</c:v>
                </c:pt>
                <c:pt idx="4">
                  <c:v>1.1000000000000001</c:v>
                </c:pt>
                <c:pt idx="5">
                  <c:v>1.1000000000000001</c:v>
                </c:pt>
                <c:pt idx="6">
                  <c:v>1.1000000000000001</c:v>
                </c:pt>
                <c:pt idx="7">
                  <c:v>1.1000000000000001</c:v>
                </c:pt>
                <c:pt idx="8">
                  <c:v>1.1000000000000001</c:v>
                </c:pt>
                <c:pt idx="9">
                  <c:v>1.1000000000000001</c:v>
                </c:pt>
                <c:pt idx="10">
                  <c:v>1.1000000000000001</c:v>
                </c:pt>
                <c:pt idx="11">
                  <c:v>1.1000000000000001</c:v>
                </c:pt>
                <c:pt idx="12">
                  <c:v>1.1499999999999999</c:v>
                </c:pt>
                <c:pt idx="13">
                  <c:v>1.1499999999999999</c:v>
                </c:pt>
                <c:pt idx="14">
                  <c:v>1.1499999999999999</c:v>
                </c:pt>
                <c:pt idx="15">
                  <c:v>1.1000000000000001</c:v>
                </c:pt>
                <c:pt idx="16">
                  <c:v>1.1000000000000001</c:v>
                </c:pt>
                <c:pt idx="17">
                  <c:v>1.05</c:v>
                </c:pt>
                <c:pt idx="18">
                  <c:v>1.05</c:v>
                </c:pt>
                <c:pt idx="19">
                  <c:v>1.05</c:v>
                </c:pt>
                <c:pt idx="20">
                  <c:v>1.05</c:v>
                </c:pt>
                <c:pt idx="21">
                  <c:v>1.05</c:v>
                </c:pt>
                <c:pt idx="22">
                  <c:v>1.05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0.9</c:v>
                </c:pt>
                <c:pt idx="36">
                  <c:v>0.9</c:v>
                </c:pt>
                <c:pt idx="37">
                  <c:v>0.9</c:v>
                </c:pt>
                <c:pt idx="38">
                  <c:v>0.85</c:v>
                </c:pt>
                <c:pt idx="39">
                  <c:v>0.85</c:v>
                </c:pt>
                <c:pt idx="40">
                  <c:v>0.85</c:v>
                </c:pt>
                <c:pt idx="41">
                  <c:v>0.8</c:v>
                </c:pt>
                <c:pt idx="42">
                  <c:v>0.8</c:v>
                </c:pt>
                <c:pt idx="43">
                  <c:v>0.8</c:v>
                </c:pt>
                <c:pt idx="44">
                  <c:v>0.8</c:v>
                </c:pt>
                <c:pt idx="45">
                  <c:v>0.8</c:v>
                </c:pt>
                <c:pt idx="46">
                  <c:v>0.8</c:v>
                </c:pt>
                <c:pt idx="47">
                  <c:v>0.8</c:v>
                </c:pt>
                <c:pt idx="48">
                  <c:v>0.8</c:v>
                </c:pt>
                <c:pt idx="49">
                  <c:v>0.8</c:v>
                </c:pt>
                <c:pt idx="50">
                  <c:v>0.8</c:v>
                </c:pt>
                <c:pt idx="51">
                  <c:v>0.8</c:v>
                </c:pt>
                <c:pt idx="52">
                  <c:v>0.7</c:v>
                </c:pt>
                <c:pt idx="53">
                  <c:v>0.7</c:v>
                </c:pt>
                <c:pt idx="54">
                  <c:v>0.7</c:v>
                </c:pt>
                <c:pt idx="55">
                  <c:v>0.75</c:v>
                </c:pt>
                <c:pt idx="56">
                  <c:v>0.7</c:v>
                </c:pt>
                <c:pt idx="57">
                  <c:v>0.7</c:v>
                </c:pt>
                <c:pt idx="58">
                  <c:v>0.7</c:v>
                </c:pt>
                <c:pt idx="59">
                  <c:v>0.6</c:v>
                </c:pt>
                <c:pt idx="60">
                  <c:v>0.6</c:v>
                </c:pt>
                <c:pt idx="61">
                  <c:v>0.6</c:v>
                </c:pt>
                <c:pt idx="62">
                  <c:v>0.6</c:v>
                </c:pt>
                <c:pt idx="63">
                  <c:v>0.6</c:v>
                </c:pt>
                <c:pt idx="64">
                  <c:v>0.6</c:v>
                </c:pt>
                <c:pt idx="65">
                  <c:v>0.6</c:v>
                </c:pt>
                <c:pt idx="66">
                  <c:v>0.6</c:v>
                </c:pt>
                <c:pt idx="67">
                  <c:v>0.5</c:v>
                </c:pt>
                <c:pt idx="68">
                  <c:v>0.5</c:v>
                </c:pt>
                <c:pt idx="69">
                  <c:v>0.5</c:v>
                </c:pt>
                <c:pt idx="70">
                  <c:v>0.5</c:v>
                </c:pt>
                <c:pt idx="71">
                  <c:v>0.5</c:v>
                </c:pt>
                <c:pt idx="72">
                  <c:v>0.5</c:v>
                </c:pt>
                <c:pt idx="73">
                  <c:v>0.5</c:v>
                </c:pt>
                <c:pt idx="74">
                  <c:v>0.5</c:v>
                </c:pt>
                <c:pt idx="75">
                  <c:v>0.5</c:v>
                </c:pt>
                <c:pt idx="76">
                  <c:v>0.5</c:v>
                </c:pt>
                <c:pt idx="77">
                  <c:v>0.5</c:v>
                </c:pt>
                <c:pt idx="78">
                  <c:v>0.5</c:v>
                </c:pt>
                <c:pt idx="79">
                  <c:v>0.5</c:v>
                </c:pt>
                <c:pt idx="80">
                  <c:v>0.5</c:v>
                </c:pt>
                <c:pt idx="81">
                  <c:v>0.5</c:v>
                </c:pt>
                <c:pt idx="82">
                  <c:v>0.4</c:v>
                </c:pt>
                <c:pt idx="83">
                  <c:v>0.4</c:v>
                </c:pt>
                <c:pt idx="84">
                  <c:v>0.4</c:v>
                </c:pt>
                <c:pt idx="85">
                  <c:v>0.4</c:v>
                </c:pt>
                <c:pt idx="86">
                  <c:v>0.4</c:v>
                </c:pt>
                <c:pt idx="87">
                  <c:v>0.3</c:v>
                </c:pt>
                <c:pt idx="88">
                  <c:v>0.3</c:v>
                </c:pt>
                <c:pt idx="89">
                  <c:v>0.3</c:v>
                </c:pt>
                <c:pt idx="90">
                  <c:v>0.3</c:v>
                </c:pt>
                <c:pt idx="91">
                  <c:v>0.3</c:v>
                </c:pt>
                <c:pt idx="92">
                  <c:v>0.3</c:v>
                </c:pt>
                <c:pt idx="93">
                  <c:v>0.3</c:v>
                </c:pt>
                <c:pt idx="94">
                  <c:v>0.3</c:v>
                </c:pt>
                <c:pt idx="95">
                  <c:v>0.3</c:v>
                </c:pt>
                <c:pt idx="96">
                  <c:v>0.3</c:v>
                </c:pt>
                <c:pt idx="97">
                  <c:v>0.3</c:v>
                </c:pt>
                <c:pt idx="98">
                  <c:v>0.3</c:v>
                </c:pt>
                <c:pt idx="99">
                  <c:v>0.3</c:v>
                </c:pt>
                <c:pt idx="100">
                  <c:v>0.3</c:v>
                </c:pt>
                <c:pt idx="101">
                  <c:v>0.3</c:v>
                </c:pt>
                <c:pt idx="102">
                  <c:v>0.3</c:v>
                </c:pt>
                <c:pt idx="103">
                  <c:v>0.3</c:v>
                </c:pt>
                <c:pt idx="104">
                  <c:v>0.3</c:v>
                </c:pt>
                <c:pt idx="105">
                  <c:v>0.4</c:v>
                </c:pt>
                <c:pt idx="106">
                  <c:v>0.4</c:v>
                </c:pt>
                <c:pt idx="107">
                  <c:v>0.4</c:v>
                </c:pt>
                <c:pt idx="108">
                  <c:v>0.4</c:v>
                </c:pt>
                <c:pt idx="109">
                  <c:v>0.4</c:v>
                </c:pt>
                <c:pt idx="110">
                  <c:v>0.4</c:v>
                </c:pt>
                <c:pt idx="111">
                  <c:v>0.4</c:v>
                </c:pt>
                <c:pt idx="112">
                  <c:v>0.4</c:v>
                </c:pt>
                <c:pt idx="113">
                  <c:v>0.4</c:v>
                </c:pt>
                <c:pt idx="114">
                  <c:v>0.4</c:v>
                </c:pt>
                <c:pt idx="115">
                  <c:v>0.4</c:v>
                </c:pt>
                <c:pt idx="116">
                  <c:v>0.4</c:v>
                </c:pt>
                <c:pt idx="117">
                  <c:v>0.4</c:v>
                </c:pt>
                <c:pt idx="118">
                  <c:v>0.4</c:v>
                </c:pt>
                <c:pt idx="119">
                  <c:v>0.4</c:v>
                </c:pt>
                <c:pt idx="120">
                  <c:v>0.4</c:v>
                </c:pt>
                <c:pt idx="121">
                  <c:v>0.4</c:v>
                </c:pt>
                <c:pt idx="122">
                  <c:v>0.4</c:v>
                </c:pt>
                <c:pt idx="123">
                  <c:v>0.4</c:v>
                </c:pt>
                <c:pt idx="124">
                  <c:v>0.4</c:v>
                </c:pt>
                <c:pt idx="125">
                  <c:v>0.4</c:v>
                </c:pt>
                <c:pt idx="126">
                  <c:v>0.4</c:v>
                </c:pt>
                <c:pt idx="127">
                  <c:v>0.4</c:v>
                </c:pt>
                <c:pt idx="128">
                  <c:v>0.4</c:v>
                </c:pt>
                <c:pt idx="129">
                  <c:v>0.4</c:v>
                </c:pt>
                <c:pt idx="130">
                  <c:v>0.4</c:v>
                </c:pt>
                <c:pt idx="131">
                  <c:v>0.4</c:v>
                </c:pt>
                <c:pt idx="132">
                  <c:v>0.4</c:v>
                </c:pt>
                <c:pt idx="133">
                  <c:v>0.4</c:v>
                </c:pt>
                <c:pt idx="134">
                  <c:v>0.4</c:v>
                </c:pt>
                <c:pt idx="135">
                  <c:v>0.4</c:v>
                </c:pt>
                <c:pt idx="136">
                  <c:v>0.4</c:v>
                </c:pt>
                <c:pt idx="137">
                  <c:v>0.4</c:v>
                </c:pt>
                <c:pt idx="138">
                  <c:v>0.4</c:v>
                </c:pt>
                <c:pt idx="139">
                  <c:v>0.4</c:v>
                </c:pt>
                <c:pt idx="140">
                  <c:v>0.4</c:v>
                </c:pt>
                <c:pt idx="141">
                  <c:v>0.4</c:v>
                </c:pt>
                <c:pt idx="142">
                  <c:v>0.4</c:v>
                </c:pt>
                <c:pt idx="143">
                  <c:v>0.4</c:v>
                </c:pt>
                <c:pt idx="144">
                  <c:v>0.4</c:v>
                </c:pt>
                <c:pt idx="145">
                  <c:v>0.4</c:v>
                </c:pt>
                <c:pt idx="146">
                  <c:v>0.4</c:v>
                </c:pt>
                <c:pt idx="147">
                  <c:v>0.4</c:v>
                </c:pt>
                <c:pt idx="148">
                  <c:v>0.4</c:v>
                </c:pt>
                <c:pt idx="149">
                  <c:v>0.5</c:v>
                </c:pt>
                <c:pt idx="150">
                  <c:v>0.5</c:v>
                </c:pt>
                <c:pt idx="151">
                  <c:v>0.5</c:v>
                </c:pt>
                <c:pt idx="152">
                  <c:v>0.6</c:v>
                </c:pt>
                <c:pt idx="153">
                  <c:v>0.7</c:v>
                </c:pt>
                <c:pt idx="154">
                  <c:v>0.7</c:v>
                </c:pt>
                <c:pt idx="155">
                  <c:v>0.7</c:v>
                </c:pt>
                <c:pt idx="156">
                  <c:v>0.7</c:v>
                </c:pt>
                <c:pt idx="157">
                  <c:v>0.7</c:v>
                </c:pt>
                <c:pt idx="158">
                  <c:v>0.7</c:v>
                </c:pt>
                <c:pt idx="159">
                  <c:v>0.7</c:v>
                </c:pt>
                <c:pt idx="160">
                  <c:v>0.7</c:v>
                </c:pt>
                <c:pt idx="161">
                  <c:v>0.8</c:v>
                </c:pt>
                <c:pt idx="162">
                  <c:v>0.8</c:v>
                </c:pt>
                <c:pt idx="163">
                  <c:v>0.85</c:v>
                </c:pt>
                <c:pt idx="164">
                  <c:v>0.85</c:v>
                </c:pt>
                <c:pt idx="165">
                  <c:v>0.85</c:v>
                </c:pt>
                <c:pt idx="166">
                  <c:v>0.9</c:v>
                </c:pt>
                <c:pt idx="167">
                  <c:v>0.9</c:v>
                </c:pt>
                <c:pt idx="168">
                  <c:v>0.9</c:v>
                </c:pt>
                <c:pt idx="169">
                  <c:v>0.9</c:v>
                </c:pt>
                <c:pt idx="170">
                  <c:v>0.9</c:v>
                </c:pt>
                <c:pt idx="171">
                  <c:v>0.9</c:v>
                </c:pt>
                <c:pt idx="172">
                  <c:v>0.9</c:v>
                </c:pt>
                <c:pt idx="173">
                  <c:v>0.9</c:v>
                </c:pt>
                <c:pt idx="174">
                  <c:v>0.9</c:v>
                </c:pt>
                <c:pt idx="175">
                  <c:v>0.9</c:v>
                </c:pt>
                <c:pt idx="176">
                  <c:v>0.9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1.1000000000000001</c:v>
                </c:pt>
                <c:pt idx="183">
                  <c:v>1.1000000000000001</c:v>
                </c:pt>
                <c:pt idx="184">
                  <c:v>1.1000000000000001</c:v>
                </c:pt>
                <c:pt idx="185">
                  <c:v>1.1000000000000001</c:v>
                </c:pt>
                <c:pt idx="186">
                  <c:v>1.1000000000000001</c:v>
                </c:pt>
                <c:pt idx="187">
                  <c:v>1.1000000000000001</c:v>
                </c:pt>
                <c:pt idx="188">
                  <c:v>1.1000000000000001</c:v>
                </c:pt>
                <c:pt idx="189">
                  <c:v>1.1000000000000001</c:v>
                </c:pt>
                <c:pt idx="190">
                  <c:v>1.1000000000000001</c:v>
                </c:pt>
                <c:pt idx="191">
                  <c:v>1.2</c:v>
                </c:pt>
                <c:pt idx="192">
                  <c:v>1.2</c:v>
                </c:pt>
                <c:pt idx="193">
                  <c:v>1.2</c:v>
                </c:pt>
                <c:pt idx="194">
                  <c:v>1.1000000000000001</c:v>
                </c:pt>
                <c:pt idx="195">
                  <c:v>1.1000000000000001</c:v>
                </c:pt>
                <c:pt idx="196">
                  <c:v>1.1000000000000001</c:v>
                </c:pt>
                <c:pt idx="197">
                  <c:v>1.3</c:v>
                </c:pt>
                <c:pt idx="198">
                  <c:v>1.3</c:v>
                </c:pt>
                <c:pt idx="199">
                  <c:v>1.3</c:v>
                </c:pt>
                <c:pt idx="200">
                  <c:v>1.3</c:v>
                </c:pt>
                <c:pt idx="201">
                  <c:v>1.3</c:v>
                </c:pt>
                <c:pt idx="202">
                  <c:v>1.3</c:v>
                </c:pt>
                <c:pt idx="203">
                  <c:v>1.3</c:v>
                </c:pt>
                <c:pt idx="204">
                  <c:v>1.3</c:v>
                </c:pt>
                <c:pt idx="205">
                  <c:v>1.3</c:v>
                </c:pt>
                <c:pt idx="206">
                  <c:v>1.3</c:v>
                </c:pt>
                <c:pt idx="207">
                  <c:v>1.3</c:v>
                </c:pt>
                <c:pt idx="208">
                  <c:v>1.3</c:v>
                </c:pt>
                <c:pt idx="209">
                  <c:v>1.3</c:v>
                </c:pt>
                <c:pt idx="210">
                  <c:v>1.3</c:v>
                </c:pt>
                <c:pt idx="211">
                  <c:v>1.3</c:v>
                </c:pt>
                <c:pt idx="212">
                  <c:v>1.3</c:v>
                </c:pt>
                <c:pt idx="213">
                  <c:v>1.3</c:v>
                </c:pt>
                <c:pt idx="214">
                  <c:v>1.3</c:v>
                </c:pt>
                <c:pt idx="215">
                  <c:v>1.3</c:v>
                </c:pt>
                <c:pt idx="216">
                  <c:v>1.35</c:v>
                </c:pt>
                <c:pt idx="217">
                  <c:v>1.8</c:v>
                </c:pt>
                <c:pt idx="218">
                  <c:v>1.8</c:v>
                </c:pt>
                <c:pt idx="219">
                  <c:v>1.8</c:v>
                </c:pt>
                <c:pt idx="220">
                  <c:v>1.8</c:v>
                </c:pt>
                <c:pt idx="221">
                  <c:v>1.8</c:v>
                </c:pt>
                <c:pt idx="222">
                  <c:v>1.8</c:v>
                </c:pt>
                <c:pt idx="223">
                  <c:v>1.8</c:v>
                </c:pt>
                <c:pt idx="224">
                  <c:v>1.8</c:v>
                </c:pt>
                <c:pt idx="225">
                  <c:v>1.8</c:v>
                </c:pt>
                <c:pt idx="226">
                  <c:v>1.8</c:v>
                </c:pt>
                <c:pt idx="227">
                  <c:v>1.9</c:v>
                </c:pt>
                <c:pt idx="228">
                  <c:v>1.9</c:v>
                </c:pt>
                <c:pt idx="229">
                  <c:v>1.9</c:v>
                </c:pt>
                <c:pt idx="230">
                  <c:v>1.9</c:v>
                </c:pt>
                <c:pt idx="231">
                  <c:v>1.9</c:v>
                </c:pt>
                <c:pt idx="232">
                  <c:v>1.9</c:v>
                </c:pt>
                <c:pt idx="233">
                  <c:v>1.9</c:v>
                </c:pt>
                <c:pt idx="234">
                  <c:v>1.9</c:v>
                </c:pt>
                <c:pt idx="235">
                  <c:v>1.9</c:v>
                </c:pt>
                <c:pt idx="236">
                  <c:v>1.9</c:v>
                </c:pt>
                <c:pt idx="237">
                  <c:v>1.95</c:v>
                </c:pt>
                <c:pt idx="238">
                  <c:v>2</c:v>
                </c:pt>
                <c:pt idx="239">
                  <c:v>2</c:v>
                </c:pt>
                <c:pt idx="240">
                  <c:v>2</c:v>
                </c:pt>
                <c:pt idx="241">
                  <c:v>2</c:v>
                </c:pt>
                <c:pt idx="242">
                  <c:v>2</c:v>
                </c:pt>
                <c:pt idx="243">
                  <c:v>2</c:v>
                </c:pt>
                <c:pt idx="244">
                  <c:v>2</c:v>
                </c:pt>
                <c:pt idx="245">
                  <c:v>2</c:v>
                </c:pt>
                <c:pt idx="246">
                  <c:v>2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2</c:v>
                </c:pt>
                <c:pt idx="251">
                  <c:v>2</c:v>
                </c:pt>
                <c:pt idx="252">
                  <c:v>2</c:v>
                </c:pt>
                <c:pt idx="253">
                  <c:v>2</c:v>
                </c:pt>
                <c:pt idx="254">
                  <c:v>2</c:v>
                </c:pt>
                <c:pt idx="255">
                  <c:v>2</c:v>
                </c:pt>
                <c:pt idx="256">
                  <c:v>2</c:v>
                </c:pt>
                <c:pt idx="257">
                  <c:v>2</c:v>
                </c:pt>
                <c:pt idx="258">
                  <c:v>2</c:v>
                </c:pt>
                <c:pt idx="259">
                  <c:v>2.1</c:v>
                </c:pt>
                <c:pt idx="260">
                  <c:v>2.1</c:v>
                </c:pt>
                <c:pt idx="261">
                  <c:v>2.1</c:v>
                </c:pt>
                <c:pt idx="262">
                  <c:v>2.1</c:v>
                </c:pt>
                <c:pt idx="263">
                  <c:v>2.1</c:v>
                </c:pt>
                <c:pt idx="264">
                  <c:v>2.1</c:v>
                </c:pt>
                <c:pt idx="265">
                  <c:v>2.1</c:v>
                </c:pt>
                <c:pt idx="266">
                  <c:v>2.1</c:v>
                </c:pt>
                <c:pt idx="267">
                  <c:v>2.1</c:v>
                </c:pt>
                <c:pt idx="268">
                  <c:v>2.1</c:v>
                </c:pt>
                <c:pt idx="269">
                  <c:v>2.1</c:v>
                </c:pt>
                <c:pt idx="270">
                  <c:v>2.1</c:v>
                </c:pt>
                <c:pt idx="271">
                  <c:v>2.1</c:v>
                </c:pt>
                <c:pt idx="272">
                  <c:v>2.1</c:v>
                </c:pt>
                <c:pt idx="273">
                  <c:v>2.1</c:v>
                </c:pt>
                <c:pt idx="274">
                  <c:v>2.1</c:v>
                </c:pt>
                <c:pt idx="275">
                  <c:v>2.1</c:v>
                </c:pt>
                <c:pt idx="276">
                  <c:v>2.1</c:v>
                </c:pt>
                <c:pt idx="277">
                  <c:v>2.1</c:v>
                </c:pt>
                <c:pt idx="278">
                  <c:v>2.1</c:v>
                </c:pt>
                <c:pt idx="279">
                  <c:v>2.1</c:v>
                </c:pt>
                <c:pt idx="280">
                  <c:v>2.1</c:v>
                </c:pt>
                <c:pt idx="281">
                  <c:v>2.1</c:v>
                </c:pt>
                <c:pt idx="282">
                  <c:v>2.15</c:v>
                </c:pt>
                <c:pt idx="283">
                  <c:v>2.15</c:v>
                </c:pt>
                <c:pt idx="284">
                  <c:v>2.15</c:v>
                </c:pt>
                <c:pt idx="285">
                  <c:v>2.15</c:v>
                </c:pt>
                <c:pt idx="286">
                  <c:v>2.15</c:v>
                </c:pt>
                <c:pt idx="287">
                  <c:v>2.2999999999999998</c:v>
                </c:pt>
                <c:pt idx="288">
                  <c:v>2.2999999999999998</c:v>
                </c:pt>
                <c:pt idx="289">
                  <c:v>2.2999999999999998</c:v>
                </c:pt>
                <c:pt idx="290">
                  <c:v>2.2999999999999998</c:v>
                </c:pt>
                <c:pt idx="291">
                  <c:v>2.2999999999999998</c:v>
                </c:pt>
                <c:pt idx="292">
                  <c:v>2.2999999999999998</c:v>
                </c:pt>
                <c:pt idx="293">
                  <c:v>2.2999999999999998</c:v>
                </c:pt>
                <c:pt idx="294">
                  <c:v>2.2999999999999998</c:v>
                </c:pt>
                <c:pt idx="295">
                  <c:v>2.2999999999999998</c:v>
                </c:pt>
                <c:pt idx="296">
                  <c:v>2.2999999999999998</c:v>
                </c:pt>
                <c:pt idx="297">
                  <c:v>2.2999999999999998</c:v>
                </c:pt>
                <c:pt idx="298">
                  <c:v>2.2999999999999998</c:v>
                </c:pt>
                <c:pt idx="299">
                  <c:v>2.2999999999999998</c:v>
                </c:pt>
                <c:pt idx="300">
                  <c:v>2.2999999999999998</c:v>
                </c:pt>
                <c:pt idx="301">
                  <c:v>2.4</c:v>
                </c:pt>
                <c:pt idx="302">
                  <c:v>2.4</c:v>
                </c:pt>
                <c:pt idx="303">
                  <c:v>2.4</c:v>
                </c:pt>
                <c:pt idx="304">
                  <c:v>2.4</c:v>
                </c:pt>
                <c:pt idx="305">
                  <c:v>2.4</c:v>
                </c:pt>
                <c:pt idx="306">
                  <c:v>2.4</c:v>
                </c:pt>
                <c:pt idx="307">
                  <c:v>2.4</c:v>
                </c:pt>
                <c:pt idx="308">
                  <c:v>2.4</c:v>
                </c:pt>
                <c:pt idx="309">
                  <c:v>2.5</c:v>
                </c:pt>
                <c:pt idx="310">
                  <c:v>2.5</c:v>
                </c:pt>
                <c:pt idx="311">
                  <c:v>2.5</c:v>
                </c:pt>
                <c:pt idx="312">
                  <c:v>2.5</c:v>
                </c:pt>
                <c:pt idx="313">
                  <c:v>2.5</c:v>
                </c:pt>
                <c:pt idx="314">
                  <c:v>2.5</c:v>
                </c:pt>
                <c:pt idx="315">
                  <c:v>2.5</c:v>
                </c:pt>
                <c:pt idx="316">
                  <c:v>2.5</c:v>
                </c:pt>
                <c:pt idx="317">
                  <c:v>2.5</c:v>
                </c:pt>
                <c:pt idx="318">
                  <c:v>2.5</c:v>
                </c:pt>
                <c:pt idx="319">
                  <c:v>2.5</c:v>
                </c:pt>
                <c:pt idx="320">
                  <c:v>2.5</c:v>
                </c:pt>
                <c:pt idx="321">
                  <c:v>2.5</c:v>
                </c:pt>
                <c:pt idx="322">
                  <c:v>2.5</c:v>
                </c:pt>
                <c:pt idx="323">
                  <c:v>2.5</c:v>
                </c:pt>
                <c:pt idx="324">
                  <c:v>2.5</c:v>
                </c:pt>
                <c:pt idx="325">
                  <c:v>2.5</c:v>
                </c:pt>
                <c:pt idx="326">
                  <c:v>2.5</c:v>
                </c:pt>
                <c:pt idx="327">
                  <c:v>2.5</c:v>
                </c:pt>
                <c:pt idx="328">
                  <c:v>2.5</c:v>
                </c:pt>
                <c:pt idx="329">
                  <c:v>2.5</c:v>
                </c:pt>
                <c:pt idx="330">
                  <c:v>2.5</c:v>
                </c:pt>
                <c:pt idx="331">
                  <c:v>2.5</c:v>
                </c:pt>
                <c:pt idx="332">
                  <c:v>2.5</c:v>
                </c:pt>
                <c:pt idx="333">
                  <c:v>2.5</c:v>
                </c:pt>
                <c:pt idx="334">
                  <c:v>2.5</c:v>
                </c:pt>
                <c:pt idx="335">
                  <c:v>2.5</c:v>
                </c:pt>
                <c:pt idx="336">
                  <c:v>2.5</c:v>
                </c:pt>
                <c:pt idx="337">
                  <c:v>2.5</c:v>
                </c:pt>
                <c:pt idx="338">
                  <c:v>2.5</c:v>
                </c:pt>
                <c:pt idx="339">
                  <c:v>2.5</c:v>
                </c:pt>
                <c:pt idx="340">
                  <c:v>2.5</c:v>
                </c:pt>
                <c:pt idx="341">
                  <c:v>2.5</c:v>
                </c:pt>
                <c:pt idx="342">
                  <c:v>2.5</c:v>
                </c:pt>
                <c:pt idx="343">
                  <c:v>2.5</c:v>
                </c:pt>
                <c:pt idx="344">
                  <c:v>2.5</c:v>
                </c:pt>
                <c:pt idx="345">
                  <c:v>2.5</c:v>
                </c:pt>
                <c:pt idx="346">
                  <c:v>2.5</c:v>
                </c:pt>
                <c:pt idx="347">
                  <c:v>2.5</c:v>
                </c:pt>
                <c:pt idx="348">
                  <c:v>2.5</c:v>
                </c:pt>
                <c:pt idx="349">
                  <c:v>2.5</c:v>
                </c:pt>
                <c:pt idx="350">
                  <c:v>2.5</c:v>
                </c:pt>
                <c:pt idx="351">
                  <c:v>2.5</c:v>
                </c:pt>
                <c:pt idx="352">
                  <c:v>2.5</c:v>
                </c:pt>
                <c:pt idx="353">
                  <c:v>2.5</c:v>
                </c:pt>
                <c:pt idx="354">
                  <c:v>2.5</c:v>
                </c:pt>
                <c:pt idx="355">
                  <c:v>2.5</c:v>
                </c:pt>
                <c:pt idx="356">
                  <c:v>2.5</c:v>
                </c:pt>
                <c:pt idx="357">
                  <c:v>2.5</c:v>
                </c:pt>
                <c:pt idx="358">
                  <c:v>2.5</c:v>
                </c:pt>
                <c:pt idx="359">
                  <c:v>2.5</c:v>
                </c:pt>
                <c:pt idx="360">
                  <c:v>2.5</c:v>
                </c:pt>
                <c:pt idx="361">
                  <c:v>2.5</c:v>
                </c:pt>
                <c:pt idx="362">
                  <c:v>2.5</c:v>
                </c:pt>
                <c:pt idx="363">
                  <c:v>2.5</c:v>
                </c:pt>
                <c:pt idx="364">
                  <c:v>2.5</c:v>
                </c:pt>
                <c:pt idx="365">
                  <c:v>2.5</c:v>
                </c:pt>
                <c:pt idx="366">
                  <c:v>2.5</c:v>
                </c:pt>
                <c:pt idx="367">
                  <c:v>2.5</c:v>
                </c:pt>
                <c:pt idx="368">
                  <c:v>2.5</c:v>
                </c:pt>
                <c:pt idx="369">
                  <c:v>2.5</c:v>
                </c:pt>
                <c:pt idx="370">
                  <c:v>2.5</c:v>
                </c:pt>
                <c:pt idx="371">
                  <c:v>2.5</c:v>
                </c:pt>
                <c:pt idx="372">
                  <c:v>2.5</c:v>
                </c:pt>
                <c:pt idx="373">
                  <c:v>2.5</c:v>
                </c:pt>
                <c:pt idx="374">
                  <c:v>2.5</c:v>
                </c:pt>
                <c:pt idx="375">
                  <c:v>2.5</c:v>
                </c:pt>
                <c:pt idx="376">
                  <c:v>2.5</c:v>
                </c:pt>
                <c:pt idx="377">
                  <c:v>2.5</c:v>
                </c:pt>
                <c:pt idx="378">
                  <c:v>2.5</c:v>
                </c:pt>
                <c:pt idx="379">
                  <c:v>2.5</c:v>
                </c:pt>
                <c:pt idx="380">
                  <c:v>2.5</c:v>
                </c:pt>
                <c:pt idx="381">
                  <c:v>2.5</c:v>
                </c:pt>
                <c:pt idx="382">
                  <c:v>2.5</c:v>
                </c:pt>
                <c:pt idx="383">
                  <c:v>2.5</c:v>
                </c:pt>
                <c:pt idx="384">
                  <c:v>2.5</c:v>
                </c:pt>
                <c:pt idx="385">
                  <c:v>2.5</c:v>
                </c:pt>
                <c:pt idx="386">
                  <c:v>2.5</c:v>
                </c:pt>
                <c:pt idx="387">
                  <c:v>2.5</c:v>
                </c:pt>
                <c:pt idx="388">
                  <c:v>2.5</c:v>
                </c:pt>
                <c:pt idx="389">
                  <c:v>2.5</c:v>
                </c:pt>
                <c:pt idx="390">
                  <c:v>2.5</c:v>
                </c:pt>
                <c:pt idx="391">
                  <c:v>2.5</c:v>
                </c:pt>
                <c:pt idx="392">
                  <c:v>2.4</c:v>
                </c:pt>
                <c:pt idx="393">
                  <c:v>2.4</c:v>
                </c:pt>
                <c:pt idx="394">
                  <c:v>2.4</c:v>
                </c:pt>
                <c:pt idx="395">
                  <c:v>2.4</c:v>
                </c:pt>
                <c:pt idx="396">
                  <c:v>2.4</c:v>
                </c:pt>
                <c:pt idx="397">
                  <c:v>2.4</c:v>
                </c:pt>
                <c:pt idx="398">
                  <c:v>2.4</c:v>
                </c:pt>
                <c:pt idx="399">
                  <c:v>2.4</c:v>
                </c:pt>
                <c:pt idx="400">
                  <c:v>2.4</c:v>
                </c:pt>
                <c:pt idx="401">
                  <c:v>2.4</c:v>
                </c:pt>
                <c:pt idx="402">
                  <c:v>2.4</c:v>
                </c:pt>
                <c:pt idx="403">
                  <c:v>2.4</c:v>
                </c:pt>
                <c:pt idx="404">
                  <c:v>2.4</c:v>
                </c:pt>
                <c:pt idx="405">
                  <c:v>2.4</c:v>
                </c:pt>
                <c:pt idx="406">
                  <c:v>2.4</c:v>
                </c:pt>
                <c:pt idx="407">
                  <c:v>2.4</c:v>
                </c:pt>
                <c:pt idx="408">
                  <c:v>2.4</c:v>
                </c:pt>
                <c:pt idx="409">
                  <c:v>2.4</c:v>
                </c:pt>
                <c:pt idx="410">
                  <c:v>2.4</c:v>
                </c:pt>
                <c:pt idx="411">
                  <c:v>2.4</c:v>
                </c:pt>
                <c:pt idx="412">
                  <c:v>2.4</c:v>
                </c:pt>
                <c:pt idx="413">
                  <c:v>2.4</c:v>
                </c:pt>
                <c:pt idx="414">
                  <c:v>2.4</c:v>
                </c:pt>
                <c:pt idx="415">
                  <c:v>2.4</c:v>
                </c:pt>
                <c:pt idx="416">
                  <c:v>2.4</c:v>
                </c:pt>
                <c:pt idx="417">
                  <c:v>2.4</c:v>
                </c:pt>
                <c:pt idx="418">
                  <c:v>2.4</c:v>
                </c:pt>
                <c:pt idx="419">
                  <c:v>2.4</c:v>
                </c:pt>
                <c:pt idx="420">
                  <c:v>2.4</c:v>
                </c:pt>
                <c:pt idx="421">
                  <c:v>2.4</c:v>
                </c:pt>
                <c:pt idx="422">
                  <c:v>2.4</c:v>
                </c:pt>
                <c:pt idx="423">
                  <c:v>2.4</c:v>
                </c:pt>
                <c:pt idx="424">
                  <c:v>2.4</c:v>
                </c:pt>
                <c:pt idx="425">
                  <c:v>2.4</c:v>
                </c:pt>
                <c:pt idx="426">
                  <c:v>2.4</c:v>
                </c:pt>
                <c:pt idx="427">
                  <c:v>2.35</c:v>
                </c:pt>
                <c:pt idx="428">
                  <c:v>2.35</c:v>
                </c:pt>
                <c:pt idx="429">
                  <c:v>2.35</c:v>
                </c:pt>
                <c:pt idx="430">
                  <c:v>2.35</c:v>
                </c:pt>
                <c:pt idx="431">
                  <c:v>2.4</c:v>
                </c:pt>
                <c:pt idx="432">
                  <c:v>2.4</c:v>
                </c:pt>
                <c:pt idx="433">
                  <c:v>2.4</c:v>
                </c:pt>
                <c:pt idx="434">
                  <c:v>2.4</c:v>
                </c:pt>
                <c:pt idx="435">
                  <c:v>2.4</c:v>
                </c:pt>
                <c:pt idx="436">
                  <c:v>2.4</c:v>
                </c:pt>
                <c:pt idx="437">
                  <c:v>2.2999999999999998</c:v>
                </c:pt>
                <c:pt idx="438">
                  <c:v>2.2999999999999998</c:v>
                </c:pt>
                <c:pt idx="439">
                  <c:v>2.2999999999999998</c:v>
                </c:pt>
                <c:pt idx="440">
                  <c:v>2.2999999999999998</c:v>
                </c:pt>
                <c:pt idx="441">
                  <c:v>2.2999999999999998</c:v>
                </c:pt>
                <c:pt idx="442">
                  <c:v>2.2999999999999998</c:v>
                </c:pt>
                <c:pt idx="443">
                  <c:v>2.2999999999999998</c:v>
                </c:pt>
                <c:pt idx="444">
                  <c:v>2.2999999999999998</c:v>
                </c:pt>
                <c:pt idx="445">
                  <c:v>2.2999999999999998</c:v>
                </c:pt>
                <c:pt idx="446">
                  <c:v>2.2999999999999998</c:v>
                </c:pt>
                <c:pt idx="447">
                  <c:v>2.2999999999999998</c:v>
                </c:pt>
                <c:pt idx="448">
                  <c:v>2.2999999999999998</c:v>
                </c:pt>
                <c:pt idx="449">
                  <c:v>2.2999999999999998</c:v>
                </c:pt>
                <c:pt idx="450">
                  <c:v>2.2999999999999998</c:v>
                </c:pt>
                <c:pt idx="451">
                  <c:v>2.2999999999999998</c:v>
                </c:pt>
                <c:pt idx="452">
                  <c:v>2.2999999999999998</c:v>
                </c:pt>
                <c:pt idx="453">
                  <c:v>2.2999999999999998</c:v>
                </c:pt>
                <c:pt idx="454">
                  <c:v>2.2999999999999998</c:v>
                </c:pt>
                <c:pt idx="455">
                  <c:v>2.2999999999999998</c:v>
                </c:pt>
                <c:pt idx="456">
                  <c:v>2.2999999999999998</c:v>
                </c:pt>
                <c:pt idx="457">
                  <c:v>2.2999999999999998</c:v>
                </c:pt>
                <c:pt idx="458">
                  <c:v>2.2999999999999998</c:v>
                </c:pt>
                <c:pt idx="459">
                  <c:v>2.2999999999999998</c:v>
                </c:pt>
                <c:pt idx="460">
                  <c:v>2.2999999999999998</c:v>
                </c:pt>
                <c:pt idx="461">
                  <c:v>2.2999999999999998</c:v>
                </c:pt>
                <c:pt idx="462">
                  <c:v>2.2999999999999998</c:v>
                </c:pt>
                <c:pt idx="463">
                  <c:v>2.2999999999999998</c:v>
                </c:pt>
                <c:pt idx="464">
                  <c:v>2.2999999999999998</c:v>
                </c:pt>
                <c:pt idx="465">
                  <c:v>2.2999999999999998</c:v>
                </c:pt>
                <c:pt idx="466">
                  <c:v>2.2999999999999998</c:v>
                </c:pt>
                <c:pt idx="467">
                  <c:v>2.2999999999999998</c:v>
                </c:pt>
                <c:pt idx="468">
                  <c:v>2.2999999999999998</c:v>
                </c:pt>
                <c:pt idx="469">
                  <c:v>2.2999999999999998</c:v>
                </c:pt>
                <c:pt idx="470">
                  <c:v>2.2999999999999998</c:v>
                </c:pt>
                <c:pt idx="471">
                  <c:v>2.4</c:v>
                </c:pt>
                <c:pt idx="472">
                  <c:v>2.4</c:v>
                </c:pt>
                <c:pt idx="473">
                  <c:v>2.4</c:v>
                </c:pt>
                <c:pt idx="474">
                  <c:v>2.4</c:v>
                </c:pt>
                <c:pt idx="475">
                  <c:v>2.4</c:v>
                </c:pt>
                <c:pt idx="476">
                  <c:v>2.4</c:v>
                </c:pt>
                <c:pt idx="477">
                  <c:v>2.4</c:v>
                </c:pt>
                <c:pt idx="478">
                  <c:v>2.4</c:v>
                </c:pt>
                <c:pt idx="479">
                  <c:v>2.4</c:v>
                </c:pt>
                <c:pt idx="480">
                  <c:v>2.4</c:v>
                </c:pt>
                <c:pt idx="481">
                  <c:v>2.4</c:v>
                </c:pt>
                <c:pt idx="482">
                  <c:v>2.2999999999999998</c:v>
                </c:pt>
                <c:pt idx="483">
                  <c:v>2.2999999999999998</c:v>
                </c:pt>
                <c:pt idx="484">
                  <c:v>2.2999999999999998</c:v>
                </c:pt>
                <c:pt idx="485">
                  <c:v>2.2999999999999998</c:v>
                </c:pt>
                <c:pt idx="486">
                  <c:v>2.2999999999999998</c:v>
                </c:pt>
                <c:pt idx="487">
                  <c:v>2.2999999999999998</c:v>
                </c:pt>
                <c:pt idx="488">
                  <c:v>2.2999999999999998</c:v>
                </c:pt>
                <c:pt idx="489">
                  <c:v>2.2999999999999998</c:v>
                </c:pt>
                <c:pt idx="490">
                  <c:v>2.2999999999999998</c:v>
                </c:pt>
                <c:pt idx="491">
                  <c:v>2.2999999999999998</c:v>
                </c:pt>
                <c:pt idx="492">
                  <c:v>2.2999999999999998</c:v>
                </c:pt>
                <c:pt idx="493">
                  <c:v>2.2999999999999998</c:v>
                </c:pt>
                <c:pt idx="494">
                  <c:v>2.2999999999999998</c:v>
                </c:pt>
                <c:pt idx="495">
                  <c:v>2.2999999999999998</c:v>
                </c:pt>
                <c:pt idx="496">
                  <c:v>2.2999999999999998</c:v>
                </c:pt>
                <c:pt idx="497">
                  <c:v>2.2999999999999998</c:v>
                </c:pt>
                <c:pt idx="498">
                  <c:v>2.2999999999999998</c:v>
                </c:pt>
                <c:pt idx="499">
                  <c:v>2.2999999999999998</c:v>
                </c:pt>
                <c:pt idx="500">
                  <c:v>2.2999999999999998</c:v>
                </c:pt>
                <c:pt idx="501">
                  <c:v>2.2999999999999998</c:v>
                </c:pt>
                <c:pt idx="502">
                  <c:v>2.4</c:v>
                </c:pt>
                <c:pt idx="503">
                  <c:v>2.4</c:v>
                </c:pt>
                <c:pt idx="504">
                  <c:v>2.4</c:v>
                </c:pt>
                <c:pt idx="505">
                  <c:v>2.4</c:v>
                </c:pt>
                <c:pt idx="506">
                  <c:v>2.4</c:v>
                </c:pt>
                <c:pt idx="507">
                  <c:v>2.4</c:v>
                </c:pt>
                <c:pt idx="508">
                  <c:v>2.4</c:v>
                </c:pt>
                <c:pt idx="509">
                  <c:v>2.4</c:v>
                </c:pt>
                <c:pt idx="510">
                  <c:v>2.4</c:v>
                </c:pt>
                <c:pt idx="511">
                  <c:v>2.4</c:v>
                </c:pt>
                <c:pt idx="512">
                  <c:v>2.4</c:v>
                </c:pt>
                <c:pt idx="513">
                  <c:v>2.4</c:v>
                </c:pt>
                <c:pt idx="514">
                  <c:v>2.4</c:v>
                </c:pt>
                <c:pt idx="515">
                  <c:v>2.4</c:v>
                </c:pt>
                <c:pt idx="516">
                  <c:v>2.4</c:v>
                </c:pt>
                <c:pt idx="517">
                  <c:v>2.4</c:v>
                </c:pt>
                <c:pt idx="518">
                  <c:v>2.4</c:v>
                </c:pt>
                <c:pt idx="519">
                  <c:v>2.4</c:v>
                </c:pt>
                <c:pt idx="520">
                  <c:v>2.4</c:v>
                </c:pt>
                <c:pt idx="521">
                  <c:v>2.4</c:v>
                </c:pt>
                <c:pt idx="522">
                  <c:v>2.4</c:v>
                </c:pt>
                <c:pt idx="523">
                  <c:v>2.4</c:v>
                </c:pt>
                <c:pt idx="524">
                  <c:v>2.4</c:v>
                </c:pt>
                <c:pt idx="525">
                  <c:v>2.4</c:v>
                </c:pt>
                <c:pt idx="526">
                  <c:v>2.4</c:v>
                </c:pt>
                <c:pt idx="527">
                  <c:v>2.4</c:v>
                </c:pt>
                <c:pt idx="528">
                  <c:v>2.4</c:v>
                </c:pt>
                <c:pt idx="529">
                  <c:v>2.4</c:v>
                </c:pt>
                <c:pt idx="530">
                  <c:v>2.4</c:v>
                </c:pt>
                <c:pt idx="531">
                  <c:v>2.4</c:v>
                </c:pt>
                <c:pt idx="532">
                  <c:v>2.4</c:v>
                </c:pt>
                <c:pt idx="533">
                  <c:v>2.4</c:v>
                </c:pt>
                <c:pt idx="534">
                  <c:v>2.4</c:v>
                </c:pt>
                <c:pt idx="535">
                  <c:v>2.4</c:v>
                </c:pt>
                <c:pt idx="536">
                  <c:v>2.4</c:v>
                </c:pt>
                <c:pt idx="537">
                  <c:v>2.4</c:v>
                </c:pt>
                <c:pt idx="538">
                  <c:v>2.4</c:v>
                </c:pt>
                <c:pt idx="539">
                  <c:v>2.4</c:v>
                </c:pt>
                <c:pt idx="540">
                  <c:v>2.4</c:v>
                </c:pt>
                <c:pt idx="541">
                  <c:v>2.4</c:v>
                </c:pt>
                <c:pt idx="542">
                  <c:v>2.4</c:v>
                </c:pt>
                <c:pt idx="543">
                  <c:v>2.4</c:v>
                </c:pt>
                <c:pt idx="544">
                  <c:v>2.4</c:v>
                </c:pt>
                <c:pt idx="545">
                  <c:v>2.4</c:v>
                </c:pt>
                <c:pt idx="546">
                  <c:v>2.4500000000000002</c:v>
                </c:pt>
                <c:pt idx="547">
                  <c:v>2.4</c:v>
                </c:pt>
                <c:pt idx="548">
                  <c:v>2.4</c:v>
                </c:pt>
                <c:pt idx="549">
                  <c:v>2.4</c:v>
                </c:pt>
                <c:pt idx="550">
                  <c:v>2.4</c:v>
                </c:pt>
                <c:pt idx="551">
                  <c:v>2.4</c:v>
                </c:pt>
                <c:pt idx="552">
                  <c:v>2.4</c:v>
                </c:pt>
                <c:pt idx="553">
                  <c:v>2.4</c:v>
                </c:pt>
                <c:pt idx="554">
                  <c:v>2.4</c:v>
                </c:pt>
                <c:pt idx="555">
                  <c:v>2.4</c:v>
                </c:pt>
                <c:pt idx="556">
                  <c:v>2.4</c:v>
                </c:pt>
                <c:pt idx="557">
                  <c:v>2.4</c:v>
                </c:pt>
                <c:pt idx="558">
                  <c:v>2.4</c:v>
                </c:pt>
                <c:pt idx="559">
                  <c:v>2.4</c:v>
                </c:pt>
                <c:pt idx="560">
                  <c:v>2.4</c:v>
                </c:pt>
                <c:pt idx="561">
                  <c:v>2.5</c:v>
                </c:pt>
                <c:pt idx="562">
                  <c:v>2.5</c:v>
                </c:pt>
                <c:pt idx="563">
                  <c:v>2.4</c:v>
                </c:pt>
                <c:pt idx="564">
                  <c:v>2.4</c:v>
                </c:pt>
                <c:pt idx="565">
                  <c:v>2.4</c:v>
                </c:pt>
                <c:pt idx="566">
                  <c:v>2.4</c:v>
                </c:pt>
                <c:pt idx="567">
                  <c:v>2.4</c:v>
                </c:pt>
                <c:pt idx="568">
                  <c:v>2.4</c:v>
                </c:pt>
                <c:pt idx="569">
                  <c:v>2.4</c:v>
                </c:pt>
                <c:pt idx="570">
                  <c:v>2.4</c:v>
                </c:pt>
                <c:pt idx="571">
                  <c:v>2.4</c:v>
                </c:pt>
                <c:pt idx="572">
                  <c:v>2.5</c:v>
                </c:pt>
                <c:pt idx="573">
                  <c:v>2.5</c:v>
                </c:pt>
                <c:pt idx="574">
                  <c:v>2.5</c:v>
                </c:pt>
                <c:pt idx="575">
                  <c:v>2.5</c:v>
                </c:pt>
                <c:pt idx="576">
                  <c:v>2.5</c:v>
                </c:pt>
                <c:pt idx="577">
                  <c:v>2.5</c:v>
                </c:pt>
                <c:pt idx="578">
                  <c:v>2.5</c:v>
                </c:pt>
                <c:pt idx="579">
                  <c:v>2.5</c:v>
                </c:pt>
                <c:pt idx="580">
                  <c:v>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15-4D89-92CD-F8EBF42B2F8A}"/>
            </c:ext>
          </c:extLst>
        </c:ser>
        <c:ser>
          <c:idx val="1"/>
          <c:order val="1"/>
          <c:tx>
            <c:strRef>
              <c:f>Worksheet!$C$2</c:f>
              <c:strCache>
                <c:ptCount val="1"/>
                <c:pt idx="0">
                  <c:v>Euro area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Worksheet!$A$10:$A$590</c:f>
              <c:numCache>
                <c:formatCode>m/d/yyyy\ h:mm</c:formatCode>
                <c:ptCount val="581"/>
                <c:pt idx="0">
                  <c:v>45061</c:v>
                </c:pt>
                <c:pt idx="1">
                  <c:v>45058</c:v>
                </c:pt>
                <c:pt idx="2">
                  <c:v>45057</c:v>
                </c:pt>
                <c:pt idx="3">
                  <c:v>45056</c:v>
                </c:pt>
                <c:pt idx="4">
                  <c:v>45055</c:v>
                </c:pt>
                <c:pt idx="5">
                  <c:v>45054</c:v>
                </c:pt>
                <c:pt idx="6">
                  <c:v>45051</c:v>
                </c:pt>
                <c:pt idx="7">
                  <c:v>45050</c:v>
                </c:pt>
                <c:pt idx="8">
                  <c:v>45049</c:v>
                </c:pt>
                <c:pt idx="9">
                  <c:v>45048</c:v>
                </c:pt>
                <c:pt idx="10">
                  <c:v>45047</c:v>
                </c:pt>
                <c:pt idx="11">
                  <c:v>45044</c:v>
                </c:pt>
                <c:pt idx="12">
                  <c:v>45043</c:v>
                </c:pt>
                <c:pt idx="13">
                  <c:v>45042</c:v>
                </c:pt>
                <c:pt idx="14">
                  <c:v>45041</c:v>
                </c:pt>
                <c:pt idx="15">
                  <c:v>45040</c:v>
                </c:pt>
                <c:pt idx="16">
                  <c:v>45037</c:v>
                </c:pt>
                <c:pt idx="17">
                  <c:v>45036</c:v>
                </c:pt>
                <c:pt idx="18">
                  <c:v>45035</c:v>
                </c:pt>
                <c:pt idx="19">
                  <c:v>45034</c:v>
                </c:pt>
                <c:pt idx="20">
                  <c:v>45033</c:v>
                </c:pt>
                <c:pt idx="21">
                  <c:v>45030</c:v>
                </c:pt>
                <c:pt idx="22">
                  <c:v>45029</c:v>
                </c:pt>
                <c:pt idx="23">
                  <c:v>45028</c:v>
                </c:pt>
                <c:pt idx="24">
                  <c:v>45027</c:v>
                </c:pt>
                <c:pt idx="25">
                  <c:v>45026</c:v>
                </c:pt>
                <c:pt idx="26">
                  <c:v>45023</c:v>
                </c:pt>
                <c:pt idx="27">
                  <c:v>45022</c:v>
                </c:pt>
                <c:pt idx="28">
                  <c:v>45021</c:v>
                </c:pt>
                <c:pt idx="29">
                  <c:v>45020</c:v>
                </c:pt>
                <c:pt idx="30">
                  <c:v>45019</c:v>
                </c:pt>
                <c:pt idx="31">
                  <c:v>45016</c:v>
                </c:pt>
                <c:pt idx="32">
                  <c:v>45015</c:v>
                </c:pt>
                <c:pt idx="33">
                  <c:v>45014</c:v>
                </c:pt>
                <c:pt idx="34">
                  <c:v>45013</c:v>
                </c:pt>
                <c:pt idx="35">
                  <c:v>45012</c:v>
                </c:pt>
                <c:pt idx="36">
                  <c:v>45009</c:v>
                </c:pt>
                <c:pt idx="37">
                  <c:v>45008</c:v>
                </c:pt>
                <c:pt idx="38">
                  <c:v>45007</c:v>
                </c:pt>
                <c:pt idx="39">
                  <c:v>45006</c:v>
                </c:pt>
                <c:pt idx="40">
                  <c:v>45005</c:v>
                </c:pt>
                <c:pt idx="41">
                  <c:v>45002</c:v>
                </c:pt>
                <c:pt idx="42">
                  <c:v>45001</c:v>
                </c:pt>
                <c:pt idx="43">
                  <c:v>45000</c:v>
                </c:pt>
                <c:pt idx="44">
                  <c:v>44999</c:v>
                </c:pt>
                <c:pt idx="45">
                  <c:v>44998</c:v>
                </c:pt>
                <c:pt idx="46">
                  <c:v>44995</c:v>
                </c:pt>
                <c:pt idx="47">
                  <c:v>44994</c:v>
                </c:pt>
                <c:pt idx="48">
                  <c:v>44993</c:v>
                </c:pt>
                <c:pt idx="49">
                  <c:v>44992</c:v>
                </c:pt>
                <c:pt idx="50">
                  <c:v>44991</c:v>
                </c:pt>
                <c:pt idx="51">
                  <c:v>44988</c:v>
                </c:pt>
                <c:pt idx="52">
                  <c:v>44987</c:v>
                </c:pt>
                <c:pt idx="53">
                  <c:v>44986</c:v>
                </c:pt>
                <c:pt idx="54">
                  <c:v>44985</c:v>
                </c:pt>
                <c:pt idx="55">
                  <c:v>44984</c:v>
                </c:pt>
                <c:pt idx="56">
                  <c:v>44981</c:v>
                </c:pt>
                <c:pt idx="57">
                  <c:v>44980</c:v>
                </c:pt>
                <c:pt idx="58">
                  <c:v>44979</c:v>
                </c:pt>
                <c:pt idx="59">
                  <c:v>44978</c:v>
                </c:pt>
                <c:pt idx="60">
                  <c:v>44977</c:v>
                </c:pt>
                <c:pt idx="61">
                  <c:v>44974</c:v>
                </c:pt>
                <c:pt idx="62">
                  <c:v>44973</c:v>
                </c:pt>
                <c:pt idx="63">
                  <c:v>44972</c:v>
                </c:pt>
                <c:pt idx="64">
                  <c:v>44971</c:v>
                </c:pt>
                <c:pt idx="65">
                  <c:v>44970</c:v>
                </c:pt>
                <c:pt idx="66">
                  <c:v>44967</c:v>
                </c:pt>
                <c:pt idx="67">
                  <c:v>44966</c:v>
                </c:pt>
                <c:pt idx="68">
                  <c:v>44965</c:v>
                </c:pt>
                <c:pt idx="69">
                  <c:v>44964</c:v>
                </c:pt>
                <c:pt idx="70">
                  <c:v>44963</c:v>
                </c:pt>
                <c:pt idx="71">
                  <c:v>44960</c:v>
                </c:pt>
                <c:pt idx="72">
                  <c:v>44959</c:v>
                </c:pt>
                <c:pt idx="73">
                  <c:v>44958</c:v>
                </c:pt>
                <c:pt idx="74">
                  <c:v>44957</c:v>
                </c:pt>
                <c:pt idx="75">
                  <c:v>44956</c:v>
                </c:pt>
                <c:pt idx="76">
                  <c:v>44953</c:v>
                </c:pt>
                <c:pt idx="77">
                  <c:v>44952</c:v>
                </c:pt>
                <c:pt idx="78">
                  <c:v>44951</c:v>
                </c:pt>
                <c:pt idx="79">
                  <c:v>44950</c:v>
                </c:pt>
                <c:pt idx="80">
                  <c:v>44949</c:v>
                </c:pt>
                <c:pt idx="81">
                  <c:v>44946</c:v>
                </c:pt>
                <c:pt idx="82">
                  <c:v>44945</c:v>
                </c:pt>
                <c:pt idx="83">
                  <c:v>44944</c:v>
                </c:pt>
                <c:pt idx="84">
                  <c:v>44943</c:v>
                </c:pt>
                <c:pt idx="85">
                  <c:v>44942</c:v>
                </c:pt>
                <c:pt idx="86">
                  <c:v>44939</c:v>
                </c:pt>
                <c:pt idx="87">
                  <c:v>44938</c:v>
                </c:pt>
                <c:pt idx="88">
                  <c:v>44937</c:v>
                </c:pt>
                <c:pt idx="89">
                  <c:v>44936</c:v>
                </c:pt>
                <c:pt idx="90">
                  <c:v>44935</c:v>
                </c:pt>
                <c:pt idx="91">
                  <c:v>44932</c:v>
                </c:pt>
                <c:pt idx="92">
                  <c:v>44931</c:v>
                </c:pt>
                <c:pt idx="93">
                  <c:v>44930</c:v>
                </c:pt>
                <c:pt idx="94">
                  <c:v>44929</c:v>
                </c:pt>
                <c:pt idx="95">
                  <c:v>44928</c:v>
                </c:pt>
                <c:pt idx="96">
                  <c:v>44925</c:v>
                </c:pt>
                <c:pt idx="97">
                  <c:v>44924</c:v>
                </c:pt>
                <c:pt idx="98">
                  <c:v>44923</c:v>
                </c:pt>
                <c:pt idx="99">
                  <c:v>44922</c:v>
                </c:pt>
                <c:pt idx="100">
                  <c:v>44921</c:v>
                </c:pt>
                <c:pt idx="101">
                  <c:v>44918</c:v>
                </c:pt>
                <c:pt idx="102">
                  <c:v>44917</c:v>
                </c:pt>
                <c:pt idx="103">
                  <c:v>44916</c:v>
                </c:pt>
                <c:pt idx="104">
                  <c:v>44915</c:v>
                </c:pt>
                <c:pt idx="105">
                  <c:v>44914</c:v>
                </c:pt>
                <c:pt idx="106">
                  <c:v>44911</c:v>
                </c:pt>
                <c:pt idx="107">
                  <c:v>44910</c:v>
                </c:pt>
                <c:pt idx="108">
                  <c:v>44909</c:v>
                </c:pt>
                <c:pt idx="109">
                  <c:v>44908</c:v>
                </c:pt>
                <c:pt idx="110">
                  <c:v>44907</c:v>
                </c:pt>
                <c:pt idx="111">
                  <c:v>44904</c:v>
                </c:pt>
                <c:pt idx="112">
                  <c:v>44903</c:v>
                </c:pt>
                <c:pt idx="113">
                  <c:v>44902</c:v>
                </c:pt>
                <c:pt idx="114">
                  <c:v>44901</c:v>
                </c:pt>
                <c:pt idx="115">
                  <c:v>44900</c:v>
                </c:pt>
                <c:pt idx="116">
                  <c:v>44897</c:v>
                </c:pt>
                <c:pt idx="117">
                  <c:v>44896</c:v>
                </c:pt>
                <c:pt idx="118">
                  <c:v>44895</c:v>
                </c:pt>
                <c:pt idx="119">
                  <c:v>44894</c:v>
                </c:pt>
                <c:pt idx="120">
                  <c:v>44893</c:v>
                </c:pt>
                <c:pt idx="121">
                  <c:v>44890</c:v>
                </c:pt>
                <c:pt idx="122">
                  <c:v>44889</c:v>
                </c:pt>
                <c:pt idx="123">
                  <c:v>44888</c:v>
                </c:pt>
                <c:pt idx="124">
                  <c:v>44887</c:v>
                </c:pt>
                <c:pt idx="125">
                  <c:v>44886</c:v>
                </c:pt>
                <c:pt idx="126">
                  <c:v>44883</c:v>
                </c:pt>
                <c:pt idx="127">
                  <c:v>44882</c:v>
                </c:pt>
                <c:pt idx="128">
                  <c:v>44881</c:v>
                </c:pt>
                <c:pt idx="129">
                  <c:v>44880</c:v>
                </c:pt>
                <c:pt idx="130">
                  <c:v>44879</c:v>
                </c:pt>
                <c:pt idx="131">
                  <c:v>44876</c:v>
                </c:pt>
                <c:pt idx="132">
                  <c:v>44875</c:v>
                </c:pt>
                <c:pt idx="133">
                  <c:v>44874</c:v>
                </c:pt>
                <c:pt idx="134">
                  <c:v>44873</c:v>
                </c:pt>
                <c:pt idx="135">
                  <c:v>44872</c:v>
                </c:pt>
                <c:pt idx="136">
                  <c:v>44869</c:v>
                </c:pt>
                <c:pt idx="137">
                  <c:v>44868</c:v>
                </c:pt>
                <c:pt idx="138">
                  <c:v>44867</c:v>
                </c:pt>
                <c:pt idx="139">
                  <c:v>44866</c:v>
                </c:pt>
                <c:pt idx="140">
                  <c:v>44865</c:v>
                </c:pt>
                <c:pt idx="141">
                  <c:v>44862</c:v>
                </c:pt>
                <c:pt idx="142">
                  <c:v>44861</c:v>
                </c:pt>
                <c:pt idx="143">
                  <c:v>44860</c:v>
                </c:pt>
                <c:pt idx="144">
                  <c:v>44859</c:v>
                </c:pt>
                <c:pt idx="145">
                  <c:v>44858</c:v>
                </c:pt>
                <c:pt idx="146">
                  <c:v>44855</c:v>
                </c:pt>
                <c:pt idx="147">
                  <c:v>44854</c:v>
                </c:pt>
                <c:pt idx="148">
                  <c:v>44853</c:v>
                </c:pt>
                <c:pt idx="149">
                  <c:v>44852</c:v>
                </c:pt>
                <c:pt idx="150">
                  <c:v>44851</c:v>
                </c:pt>
                <c:pt idx="151">
                  <c:v>44848</c:v>
                </c:pt>
                <c:pt idx="152">
                  <c:v>44847</c:v>
                </c:pt>
                <c:pt idx="153">
                  <c:v>44846</c:v>
                </c:pt>
                <c:pt idx="154">
                  <c:v>44845</c:v>
                </c:pt>
                <c:pt idx="155">
                  <c:v>44844</c:v>
                </c:pt>
                <c:pt idx="156">
                  <c:v>44841</c:v>
                </c:pt>
                <c:pt idx="157">
                  <c:v>44840</c:v>
                </c:pt>
                <c:pt idx="158">
                  <c:v>44839</c:v>
                </c:pt>
                <c:pt idx="159">
                  <c:v>44838</c:v>
                </c:pt>
                <c:pt idx="160">
                  <c:v>44837</c:v>
                </c:pt>
                <c:pt idx="161">
                  <c:v>44834</c:v>
                </c:pt>
                <c:pt idx="162">
                  <c:v>44833</c:v>
                </c:pt>
                <c:pt idx="163">
                  <c:v>44832</c:v>
                </c:pt>
                <c:pt idx="164">
                  <c:v>44831</c:v>
                </c:pt>
                <c:pt idx="165">
                  <c:v>44830</c:v>
                </c:pt>
                <c:pt idx="166">
                  <c:v>44827</c:v>
                </c:pt>
                <c:pt idx="167">
                  <c:v>44826</c:v>
                </c:pt>
                <c:pt idx="168">
                  <c:v>44825</c:v>
                </c:pt>
                <c:pt idx="169">
                  <c:v>44824</c:v>
                </c:pt>
                <c:pt idx="170">
                  <c:v>44823</c:v>
                </c:pt>
                <c:pt idx="171">
                  <c:v>44820</c:v>
                </c:pt>
                <c:pt idx="172">
                  <c:v>44819</c:v>
                </c:pt>
                <c:pt idx="173">
                  <c:v>44818</c:v>
                </c:pt>
                <c:pt idx="174">
                  <c:v>44817</c:v>
                </c:pt>
                <c:pt idx="175">
                  <c:v>44816</c:v>
                </c:pt>
                <c:pt idx="176">
                  <c:v>44813</c:v>
                </c:pt>
                <c:pt idx="177">
                  <c:v>44812</c:v>
                </c:pt>
                <c:pt idx="178">
                  <c:v>44811</c:v>
                </c:pt>
                <c:pt idx="179">
                  <c:v>44810</c:v>
                </c:pt>
                <c:pt idx="180">
                  <c:v>44809</c:v>
                </c:pt>
                <c:pt idx="181">
                  <c:v>44806</c:v>
                </c:pt>
                <c:pt idx="182">
                  <c:v>44805</c:v>
                </c:pt>
                <c:pt idx="183">
                  <c:v>44804</c:v>
                </c:pt>
                <c:pt idx="184">
                  <c:v>44803</c:v>
                </c:pt>
                <c:pt idx="185">
                  <c:v>44802</c:v>
                </c:pt>
                <c:pt idx="186">
                  <c:v>44799</c:v>
                </c:pt>
                <c:pt idx="187">
                  <c:v>44798</c:v>
                </c:pt>
                <c:pt idx="188">
                  <c:v>44797</c:v>
                </c:pt>
                <c:pt idx="189">
                  <c:v>44796</c:v>
                </c:pt>
                <c:pt idx="190">
                  <c:v>44795</c:v>
                </c:pt>
                <c:pt idx="191">
                  <c:v>44792</c:v>
                </c:pt>
                <c:pt idx="192">
                  <c:v>44791</c:v>
                </c:pt>
                <c:pt idx="193">
                  <c:v>44790</c:v>
                </c:pt>
                <c:pt idx="194">
                  <c:v>44789</c:v>
                </c:pt>
                <c:pt idx="195">
                  <c:v>44788</c:v>
                </c:pt>
                <c:pt idx="196">
                  <c:v>44785</c:v>
                </c:pt>
                <c:pt idx="197">
                  <c:v>44784</c:v>
                </c:pt>
                <c:pt idx="198">
                  <c:v>44783</c:v>
                </c:pt>
                <c:pt idx="199">
                  <c:v>44782</c:v>
                </c:pt>
                <c:pt idx="200">
                  <c:v>44781</c:v>
                </c:pt>
                <c:pt idx="201">
                  <c:v>44778</c:v>
                </c:pt>
                <c:pt idx="202">
                  <c:v>44777</c:v>
                </c:pt>
                <c:pt idx="203">
                  <c:v>44776</c:v>
                </c:pt>
                <c:pt idx="204">
                  <c:v>44775</c:v>
                </c:pt>
                <c:pt idx="205">
                  <c:v>44774</c:v>
                </c:pt>
                <c:pt idx="206">
                  <c:v>44771</c:v>
                </c:pt>
                <c:pt idx="207">
                  <c:v>44770</c:v>
                </c:pt>
                <c:pt idx="208">
                  <c:v>44769</c:v>
                </c:pt>
                <c:pt idx="209">
                  <c:v>44768</c:v>
                </c:pt>
                <c:pt idx="210">
                  <c:v>44767</c:v>
                </c:pt>
                <c:pt idx="211">
                  <c:v>44764</c:v>
                </c:pt>
                <c:pt idx="212">
                  <c:v>44763</c:v>
                </c:pt>
                <c:pt idx="213">
                  <c:v>44762</c:v>
                </c:pt>
                <c:pt idx="214">
                  <c:v>44761</c:v>
                </c:pt>
                <c:pt idx="215">
                  <c:v>44760</c:v>
                </c:pt>
                <c:pt idx="216">
                  <c:v>44757</c:v>
                </c:pt>
                <c:pt idx="217">
                  <c:v>44756</c:v>
                </c:pt>
                <c:pt idx="218">
                  <c:v>44755</c:v>
                </c:pt>
                <c:pt idx="219">
                  <c:v>44754</c:v>
                </c:pt>
                <c:pt idx="220">
                  <c:v>44753</c:v>
                </c:pt>
                <c:pt idx="221">
                  <c:v>44750</c:v>
                </c:pt>
                <c:pt idx="222">
                  <c:v>44749</c:v>
                </c:pt>
                <c:pt idx="223">
                  <c:v>44748</c:v>
                </c:pt>
                <c:pt idx="224">
                  <c:v>44747</c:v>
                </c:pt>
                <c:pt idx="225">
                  <c:v>44746</c:v>
                </c:pt>
                <c:pt idx="226">
                  <c:v>44743</c:v>
                </c:pt>
                <c:pt idx="227">
                  <c:v>44742</c:v>
                </c:pt>
                <c:pt idx="228">
                  <c:v>44741</c:v>
                </c:pt>
                <c:pt idx="229">
                  <c:v>44740</c:v>
                </c:pt>
                <c:pt idx="230">
                  <c:v>44739</c:v>
                </c:pt>
                <c:pt idx="231">
                  <c:v>44736</c:v>
                </c:pt>
                <c:pt idx="232">
                  <c:v>44735</c:v>
                </c:pt>
                <c:pt idx="233">
                  <c:v>44734</c:v>
                </c:pt>
                <c:pt idx="234">
                  <c:v>44733</c:v>
                </c:pt>
                <c:pt idx="235">
                  <c:v>44732</c:v>
                </c:pt>
                <c:pt idx="236">
                  <c:v>44729</c:v>
                </c:pt>
                <c:pt idx="237">
                  <c:v>44728</c:v>
                </c:pt>
                <c:pt idx="238">
                  <c:v>44727</c:v>
                </c:pt>
                <c:pt idx="239">
                  <c:v>44726</c:v>
                </c:pt>
                <c:pt idx="240">
                  <c:v>44725</c:v>
                </c:pt>
                <c:pt idx="241">
                  <c:v>44722</c:v>
                </c:pt>
                <c:pt idx="242">
                  <c:v>44721</c:v>
                </c:pt>
                <c:pt idx="243">
                  <c:v>44720</c:v>
                </c:pt>
                <c:pt idx="244">
                  <c:v>44719</c:v>
                </c:pt>
                <c:pt idx="245">
                  <c:v>44718</c:v>
                </c:pt>
                <c:pt idx="246">
                  <c:v>44715</c:v>
                </c:pt>
                <c:pt idx="247">
                  <c:v>44714</c:v>
                </c:pt>
                <c:pt idx="248">
                  <c:v>44713</c:v>
                </c:pt>
                <c:pt idx="249">
                  <c:v>44712</c:v>
                </c:pt>
                <c:pt idx="250">
                  <c:v>44711</c:v>
                </c:pt>
                <c:pt idx="251">
                  <c:v>44708</c:v>
                </c:pt>
                <c:pt idx="252">
                  <c:v>44707</c:v>
                </c:pt>
                <c:pt idx="253">
                  <c:v>44706</c:v>
                </c:pt>
                <c:pt idx="254">
                  <c:v>44705</c:v>
                </c:pt>
                <c:pt idx="255">
                  <c:v>44704</c:v>
                </c:pt>
                <c:pt idx="256">
                  <c:v>44701</c:v>
                </c:pt>
                <c:pt idx="257">
                  <c:v>44700</c:v>
                </c:pt>
                <c:pt idx="258">
                  <c:v>44699</c:v>
                </c:pt>
                <c:pt idx="259">
                  <c:v>44698</c:v>
                </c:pt>
                <c:pt idx="260">
                  <c:v>44697</c:v>
                </c:pt>
                <c:pt idx="261">
                  <c:v>44694</c:v>
                </c:pt>
                <c:pt idx="262">
                  <c:v>44693</c:v>
                </c:pt>
                <c:pt idx="263">
                  <c:v>44692</c:v>
                </c:pt>
                <c:pt idx="264">
                  <c:v>44691</c:v>
                </c:pt>
                <c:pt idx="265">
                  <c:v>44690</c:v>
                </c:pt>
                <c:pt idx="266">
                  <c:v>44687</c:v>
                </c:pt>
                <c:pt idx="267">
                  <c:v>44686</c:v>
                </c:pt>
                <c:pt idx="268">
                  <c:v>44685</c:v>
                </c:pt>
                <c:pt idx="269">
                  <c:v>44684</c:v>
                </c:pt>
                <c:pt idx="270">
                  <c:v>44683</c:v>
                </c:pt>
                <c:pt idx="271">
                  <c:v>44680</c:v>
                </c:pt>
                <c:pt idx="272">
                  <c:v>44679</c:v>
                </c:pt>
                <c:pt idx="273">
                  <c:v>44678</c:v>
                </c:pt>
                <c:pt idx="274">
                  <c:v>44677</c:v>
                </c:pt>
                <c:pt idx="275">
                  <c:v>44676</c:v>
                </c:pt>
                <c:pt idx="276">
                  <c:v>44673</c:v>
                </c:pt>
                <c:pt idx="277">
                  <c:v>44672</c:v>
                </c:pt>
                <c:pt idx="278">
                  <c:v>44671</c:v>
                </c:pt>
                <c:pt idx="279">
                  <c:v>44670</c:v>
                </c:pt>
                <c:pt idx="280">
                  <c:v>44669</c:v>
                </c:pt>
                <c:pt idx="281">
                  <c:v>44666</c:v>
                </c:pt>
                <c:pt idx="282">
                  <c:v>44665</c:v>
                </c:pt>
                <c:pt idx="283">
                  <c:v>44664</c:v>
                </c:pt>
                <c:pt idx="284">
                  <c:v>44663</c:v>
                </c:pt>
                <c:pt idx="285">
                  <c:v>44662</c:v>
                </c:pt>
                <c:pt idx="286">
                  <c:v>44659</c:v>
                </c:pt>
                <c:pt idx="287">
                  <c:v>44658</c:v>
                </c:pt>
                <c:pt idx="288">
                  <c:v>44657</c:v>
                </c:pt>
                <c:pt idx="289">
                  <c:v>44656</c:v>
                </c:pt>
                <c:pt idx="290">
                  <c:v>44655</c:v>
                </c:pt>
                <c:pt idx="291">
                  <c:v>44652</c:v>
                </c:pt>
                <c:pt idx="292">
                  <c:v>44651</c:v>
                </c:pt>
                <c:pt idx="293">
                  <c:v>44650</c:v>
                </c:pt>
                <c:pt idx="294">
                  <c:v>44649</c:v>
                </c:pt>
                <c:pt idx="295">
                  <c:v>44648</c:v>
                </c:pt>
                <c:pt idx="296">
                  <c:v>44645</c:v>
                </c:pt>
                <c:pt idx="297">
                  <c:v>44644</c:v>
                </c:pt>
                <c:pt idx="298">
                  <c:v>44643</c:v>
                </c:pt>
                <c:pt idx="299">
                  <c:v>44642</c:v>
                </c:pt>
                <c:pt idx="300">
                  <c:v>44641</c:v>
                </c:pt>
                <c:pt idx="301">
                  <c:v>44638</c:v>
                </c:pt>
                <c:pt idx="302">
                  <c:v>44637</c:v>
                </c:pt>
                <c:pt idx="303">
                  <c:v>44636</c:v>
                </c:pt>
                <c:pt idx="304">
                  <c:v>44635</c:v>
                </c:pt>
                <c:pt idx="305">
                  <c:v>44634</c:v>
                </c:pt>
                <c:pt idx="306">
                  <c:v>44631</c:v>
                </c:pt>
                <c:pt idx="307">
                  <c:v>44630</c:v>
                </c:pt>
                <c:pt idx="308">
                  <c:v>44629</c:v>
                </c:pt>
                <c:pt idx="309">
                  <c:v>44628</c:v>
                </c:pt>
                <c:pt idx="310">
                  <c:v>44627</c:v>
                </c:pt>
                <c:pt idx="311">
                  <c:v>44624</c:v>
                </c:pt>
                <c:pt idx="312">
                  <c:v>44623</c:v>
                </c:pt>
                <c:pt idx="313">
                  <c:v>44622</c:v>
                </c:pt>
                <c:pt idx="314">
                  <c:v>44621</c:v>
                </c:pt>
                <c:pt idx="315">
                  <c:v>44620</c:v>
                </c:pt>
                <c:pt idx="316">
                  <c:v>44617</c:v>
                </c:pt>
                <c:pt idx="317">
                  <c:v>44616</c:v>
                </c:pt>
                <c:pt idx="318">
                  <c:v>44615</c:v>
                </c:pt>
                <c:pt idx="319">
                  <c:v>44614</c:v>
                </c:pt>
                <c:pt idx="320">
                  <c:v>44613</c:v>
                </c:pt>
                <c:pt idx="321">
                  <c:v>44610</c:v>
                </c:pt>
                <c:pt idx="322">
                  <c:v>44609</c:v>
                </c:pt>
                <c:pt idx="323">
                  <c:v>44608</c:v>
                </c:pt>
                <c:pt idx="324">
                  <c:v>44607</c:v>
                </c:pt>
                <c:pt idx="325">
                  <c:v>44606</c:v>
                </c:pt>
                <c:pt idx="326">
                  <c:v>44603</c:v>
                </c:pt>
                <c:pt idx="327">
                  <c:v>44602</c:v>
                </c:pt>
                <c:pt idx="328">
                  <c:v>44601</c:v>
                </c:pt>
                <c:pt idx="329">
                  <c:v>44600</c:v>
                </c:pt>
                <c:pt idx="330">
                  <c:v>44599</c:v>
                </c:pt>
                <c:pt idx="331">
                  <c:v>44596</c:v>
                </c:pt>
                <c:pt idx="332">
                  <c:v>44595</c:v>
                </c:pt>
                <c:pt idx="333">
                  <c:v>44594</c:v>
                </c:pt>
                <c:pt idx="334">
                  <c:v>44593</c:v>
                </c:pt>
                <c:pt idx="335">
                  <c:v>44592</c:v>
                </c:pt>
                <c:pt idx="336">
                  <c:v>44589</c:v>
                </c:pt>
                <c:pt idx="337">
                  <c:v>44588</c:v>
                </c:pt>
                <c:pt idx="338">
                  <c:v>44587</c:v>
                </c:pt>
                <c:pt idx="339">
                  <c:v>44586</c:v>
                </c:pt>
                <c:pt idx="340">
                  <c:v>44585</c:v>
                </c:pt>
                <c:pt idx="341">
                  <c:v>44582</c:v>
                </c:pt>
                <c:pt idx="342">
                  <c:v>44581</c:v>
                </c:pt>
                <c:pt idx="343">
                  <c:v>44580</c:v>
                </c:pt>
                <c:pt idx="344">
                  <c:v>44579</c:v>
                </c:pt>
                <c:pt idx="345">
                  <c:v>44578</c:v>
                </c:pt>
                <c:pt idx="346">
                  <c:v>44575</c:v>
                </c:pt>
                <c:pt idx="347">
                  <c:v>44574</c:v>
                </c:pt>
                <c:pt idx="348">
                  <c:v>44573</c:v>
                </c:pt>
                <c:pt idx="349">
                  <c:v>44572</c:v>
                </c:pt>
                <c:pt idx="350">
                  <c:v>44571</c:v>
                </c:pt>
                <c:pt idx="351">
                  <c:v>44568</c:v>
                </c:pt>
                <c:pt idx="352">
                  <c:v>44567</c:v>
                </c:pt>
                <c:pt idx="353">
                  <c:v>44566</c:v>
                </c:pt>
                <c:pt idx="354">
                  <c:v>44565</c:v>
                </c:pt>
                <c:pt idx="355">
                  <c:v>44564</c:v>
                </c:pt>
                <c:pt idx="356">
                  <c:v>44561</c:v>
                </c:pt>
                <c:pt idx="357">
                  <c:v>44560</c:v>
                </c:pt>
                <c:pt idx="358">
                  <c:v>44559</c:v>
                </c:pt>
                <c:pt idx="359">
                  <c:v>44558</c:v>
                </c:pt>
                <c:pt idx="360">
                  <c:v>44557</c:v>
                </c:pt>
                <c:pt idx="361">
                  <c:v>44554</c:v>
                </c:pt>
                <c:pt idx="362">
                  <c:v>44553</c:v>
                </c:pt>
                <c:pt idx="363">
                  <c:v>44552</c:v>
                </c:pt>
                <c:pt idx="364">
                  <c:v>44551</c:v>
                </c:pt>
                <c:pt idx="365">
                  <c:v>44550</c:v>
                </c:pt>
                <c:pt idx="366">
                  <c:v>44547</c:v>
                </c:pt>
                <c:pt idx="367">
                  <c:v>44546</c:v>
                </c:pt>
                <c:pt idx="368">
                  <c:v>44545</c:v>
                </c:pt>
                <c:pt idx="369">
                  <c:v>44544</c:v>
                </c:pt>
                <c:pt idx="370">
                  <c:v>44543</c:v>
                </c:pt>
                <c:pt idx="371">
                  <c:v>44540</c:v>
                </c:pt>
                <c:pt idx="372">
                  <c:v>44539</c:v>
                </c:pt>
                <c:pt idx="373">
                  <c:v>44538</c:v>
                </c:pt>
                <c:pt idx="374">
                  <c:v>44537</c:v>
                </c:pt>
                <c:pt idx="375">
                  <c:v>44536</c:v>
                </c:pt>
                <c:pt idx="376">
                  <c:v>44533</c:v>
                </c:pt>
                <c:pt idx="377">
                  <c:v>44532</c:v>
                </c:pt>
                <c:pt idx="378">
                  <c:v>44531</c:v>
                </c:pt>
                <c:pt idx="379">
                  <c:v>44530</c:v>
                </c:pt>
                <c:pt idx="380">
                  <c:v>44529</c:v>
                </c:pt>
                <c:pt idx="381">
                  <c:v>44526</c:v>
                </c:pt>
                <c:pt idx="382">
                  <c:v>44525</c:v>
                </c:pt>
                <c:pt idx="383">
                  <c:v>44524</c:v>
                </c:pt>
                <c:pt idx="384">
                  <c:v>44523</c:v>
                </c:pt>
                <c:pt idx="385">
                  <c:v>44522</c:v>
                </c:pt>
                <c:pt idx="386">
                  <c:v>44519</c:v>
                </c:pt>
                <c:pt idx="387">
                  <c:v>44518</c:v>
                </c:pt>
                <c:pt idx="388">
                  <c:v>44517</c:v>
                </c:pt>
                <c:pt idx="389">
                  <c:v>44516</c:v>
                </c:pt>
                <c:pt idx="390">
                  <c:v>44515</c:v>
                </c:pt>
                <c:pt idx="391">
                  <c:v>44512</c:v>
                </c:pt>
                <c:pt idx="392">
                  <c:v>44511</c:v>
                </c:pt>
                <c:pt idx="393">
                  <c:v>44510</c:v>
                </c:pt>
                <c:pt idx="394">
                  <c:v>44509</c:v>
                </c:pt>
                <c:pt idx="395">
                  <c:v>44508</c:v>
                </c:pt>
                <c:pt idx="396">
                  <c:v>44505</c:v>
                </c:pt>
                <c:pt idx="397">
                  <c:v>44504</c:v>
                </c:pt>
                <c:pt idx="398">
                  <c:v>44503</c:v>
                </c:pt>
                <c:pt idx="399">
                  <c:v>44502</c:v>
                </c:pt>
                <c:pt idx="400">
                  <c:v>44501</c:v>
                </c:pt>
                <c:pt idx="401">
                  <c:v>44498</c:v>
                </c:pt>
                <c:pt idx="402">
                  <c:v>44497</c:v>
                </c:pt>
                <c:pt idx="403">
                  <c:v>44496</c:v>
                </c:pt>
                <c:pt idx="404">
                  <c:v>44495</c:v>
                </c:pt>
                <c:pt idx="405">
                  <c:v>44494</c:v>
                </c:pt>
                <c:pt idx="406">
                  <c:v>44491</c:v>
                </c:pt>
                <c:pt idx="407">
                  <c:v>44490</c:v>
                </c:pt>
                <c:pt idx="408">
                  <c:v>44489</c:v>
                </c:pt>
                <c:pt idx="409">
                  <c:v>44488</c:v>
                </c:pt>
                <c:pt idx="410">
                  <c:v>44487</c:v>
                </c:pt>
                <c:pt idx="411">
                  <c:v>44484</c:v>
                </c:pt>
                <c:pt idx="412">
                  <c:v>44483</c:v>
                </c:pt>
                <c:pt idx="413">
                  <c:v>44482</c:v>
                </c:pt>
                <c:pt idx="414">
                  <c:v>44481</c:v>
                </c:pt>
                <c:pt idx="415">
                  <c:v>44480</c:v>
                </c:pt>
                <c:pt idx="416">
                  <c:v>44477</c:v>
                </c:pt>
                <c:pt idx="417">
                  <c:v>44476</c:v>
                </c:pt>
                <c:pt idx="418">
                  <c:v>44475</c:v>
                </c:pt>
                <c:pt idx="419">
                  <c:v>44474</c:v>
                </c:pt>
                <c:pt idx="420">
                  <c:v>44473</c:v>
                </c:pt>
                <c:pt idx="421">
                  <c:v>44470</c:v>
                </c:pt>
                <c:pt idx="422">
                  <c:v>44469</c:v>
                </c:pt>
                <c:pt idx="423">
                  <c:v>44468</c:v>
                </c:pt>
                <c:pt idx="424">
                  <c:v>44467</c:v>
                </c:pt>
                <c:pt idx="425">
                  <c:v>44466</c:v>
                </c:pt>
                <c:pt idx="426">
                  <c:v>44463</c:v>
                </c:pt>
                <c:pt idx="427">
                  <c:v>44462</c:v>
                </c:pt>
                <c:pt idx="428">
                  <c:v>44461</c:v>
                </c:pt>
                <c:pt idx="429">
                  <c:v>44460</c:v>
                </c:pt>
                <c:pt idx="430">
                  <c:v>44459</c:v>
                </c:pt>
                <c:pt idx="431">
                  <c:v>44456</c:v>
                </c:pt>
                <c:pt idx="432">
                  <c:v>44455</c:v>
                </c:pt>
                <c:pt idx="433">
                  <c:v>44454</c:v>
                </c:pt>
                <c:pt idx="434">
                  <c:v>44453</c:v>
                </c:pt>
                <c:pt idx="435">
                  <c:v>44452</c:v>
                </c:pt>
                <c:pt idx="436">
                  <c:v>44449</c:v>
                </c:pt>
                <c:pt idx="437">
                  <c:v>44448</c:v>
                </c:pt>
                <c:pt idx="438">
                  <c:v>44447</c:v>
                </c:pt>
                <c:pt idx="439">
                  <c:v>44446</c:v>
                </c:pt>
                <c:pt idx="440">
                  <c:v>44445</c:v>
                </c:pt>
                <c:pt idx="441">
                  <c:v>44442</c:v>
                </c:pt>
                <c:pt idx="442">
                  <c:v>44441</c:v>
                </c:pt>
                <c:pt idx="443">
                  <c:v>44440</c:v>
                </c:pt>
                <c:pt idx="444">
                  <c:v>44439</c:v>
                </c:pt>
                <c:pt idx="445">
                  <c:v>44438</c:v>
                </c:pt>
                <c:pt idx="446">
                  <c:v>44435</c:v>
                </c:pt>
                <c:pt idx="447">
                  <c:v>44434</c:v>
                </c:pt>
                <c:pt idx="448">
                  <c:v>44433</c:v>
                </c:pt>
                <c:pt idx="449">
                  <c:v>44432</c:v>
                </c:pt>
                <c:pt idx="450">
                  <c:v>44431</c:v>
                </c:pt>
                <c:pt idx="451">
                  <c:v>44428</c:v>
                </c:pt>
                <c:pt idx="452">
                  <c:v>44427</c:v>
                </c:pt>
                <c:pt idx="453">
                  <c:v>44426</c:v>
                </c:pt>
                <c:pt idx="454">
                  <c:v>44425</c:v>
                </c:pt>
                <c:pt idx="455">
                  <c:v>44424</c:v>
                </c:pt>
                <c:pt idx="456">
                  <c:v>44421</c:v>
                </c:pt>
                <c:pt idx="457">
                  <c:v>44420</c:v>
                </c:pt>
                <c:pt idx="458">
                  <c:v>44419</c:v>
                </c:pt>
                <c:pt idx="459">
                  <c:v>44418</c:v>
                </c:pt>
                <c:pt idx="460">
                  <c:v>44417</c:v>
                </c:pt>
                <c:pt idx="461">
                  <c:v>44414</c:v>
                </c:pt>
                <c:pt idx="462">
                  <c:v>44413</c:v>
                </c:pt>
                <c:pt idx="463">
                  <c:v>44412</c:v>
                </c:pt>
                <c:pt idx="464">
                  <c:v>44411</c:v>
                </c:pt>
                <c:pt idx="465">
                  <c:v>44410</c:v>
                </c:pt>
                <c:pt idx="466">
                  <c:v>44407</c:v>
                </c:pt>
                <c:pt idx="467">
                  <c:v>44406</c:v>
                </c:pt>
                <c:pt idx="468">
                  <c:v>44405</c:v>
                </c:pt>
                <c:pt idx="469">
                  <c:v>44404</c:v>
                </c:pt>
                <c:pt idx="470">
                  <c:v>44403</c:v>
                </c:pt>
                <c:pt idx="471">
                  <c:v>44400</c:v>
                </c:pt>
                <c:pt idx="472">
                  <c:v>44399</c:v>
                </c:pt>
                <c:pt idx="473">
                  <c:v>44398</c:v>
                </c:pt>
                <c:pt idx="474">
                  <c:v>44397</c:v>
                </c:pt>
                <c:pt idx="475">
                  <c:v>44396</c:v>
                </c:pt>
                <c:pt idx="476">
                  <c:v>44393</c:v>
                </c:pt>
                <c:pt idx="477">
                  <c:v>44392</c:v>
                </c:pt>
                <c:pt idx="478">
                  <c:v>44391</c:v>
                </c:pt>
                <c:pt idx="479">
                  <c:v>44390</c:v>
                </c:pt>
                <c:pt idx="480">
                  <c:v>44389</c:v>
                </c:pt>
                <c:pt idx="481">
                  <c:v>44386</c:v>
                </c:pt>
                <c:pt idx="482">
                  <c:v>44385</c:v>
                </c:pt>
                <c:pt idx="483">
                  <c:v>44384</c:v>
                </c:pt>
                <c:pt idx="484">
                  <c:v>44383</c:v>
                </c:pt>
                <c:pt idx="485">
                  <c:v>44382</c:v>
                </c:pt>
                <c:pt idx="486">
                  <c:v>44379</c:v>
                </c:pt>
                <c:pt idx="487">
                  <c:v>44378</c:v>
                </c:pt>
                <c:pt idx="488">
                  <c:v>44377</c:v>
                </c:pt>
                <c:pt idx="489">
                  <c:v>44376</c:v>
                </c:pt>
                <c:pt idx="490">
                  <c:v>44375</c:v>
                </c:pt>
                <c:pt idx="491">
                  <c:v>44372</c:v>
                </c:pt>
                <c:pt idx="492">
                  <c:v>44371</c:v>
                </c:pt>
                <c:pt idx="493">
                  <c:v>44370</c:v>
                </c:pt>
                <c:pt idx="494">
                  <c:v>44369</c:v>
                </c:pt>
                <c:pt idx="495">
                  <c:v>44368</c:v>
                </c:pt>
                <c:pt idx="496">
                  <c:v>44365</c:v>
                </c:pt>
                <c:pt idx="497">
                  <c:v>44364</c:v>
                </c:pt>
                <c:pt idx="498">
                  <c:v>44363</c:v>
                </c:pt>
                <c:pt idx="499">
                  <c:v>44362</c:v>
                </c:pt>
                <c:pt idx="500">
                  <c:v>44361</c:v>
                </c:pt>
                <c:pt idx="501">
                  <c:v>44358</c:v>
                </c:pt>
                <c:pt idx="502">
                  <c:v>44357</c:v>
                </c:pt>
                <c:pt idx="503">
                  <c:v>44356</c:v>
                </c:pt>
                <c:pt idx="504">
                  <c:v>44355</c:v>
                </c:pt>
                <c:pt idx="505">
                  <c:v>44354</c:v>
                </c:pt>
                <c:pt idx="506">
                  <c:v>44351</c:v>
                </c:pt>
                <c:pt idx="507">
                  <c:v>44350</c:v>
                </c:pt>
                <c:pt idx="508">
                  <c:v>44349</c:v>
                </c:pt>
                <c:pt idx="509">
                  <c:v>44348</c:v>
                </c:pt>
                <c:pt idx="510">
                  <c:v>44347</c:v>
                </c:pt>
                <c:pt idx="511">
                  <c:v>44344</c:v>
                </c:pt>
                <c:pt idx="512">
                  <c:v>44343</c:v>
                </c:pt>
                <c:pt idx="513">
                  <c:v>44342</c:v>
                </c:pt>
                <c:pt idx="514">
                  <c:v>44341</c:v>
                </c:pt>
                <c:pt idx="515">
                  <c:v>44340</c:v>
                </c:pt>
                <c:pt idx="516">
                  <c:v>44337</c:v>
                </c:pt>
                <c:pt idx="517">
                  <c:v>44336</c:v>
                </c:pt>
                <c:pt idx="518">
                  <c:v>44335</c:v>
                </c:pt>
                <c:pt idx="519">
                  <c:v>44334</c:v>
                </c:pt>
                <c:pt idx="520">
                  <c:v>44333</c:v>
                </c:pt>
                <c:pt idx="521">
                  <c:v>44330</c:v>
                </c:pt>
                <c:pt idx="522">
                  <c:v>44329</c:v>
                </c:pt>
                <c:pt idx="523">
                  <c:v>44328</c:v>
                </c:pt>
                <c:pt idx="524">
                  <c:v>44327</c:v>
                </c:pt>
                <c:pt idx="525">
                  <c:v>44326</c:v>
                </c:pt>
                <c:pt idx="526">
                  <c:v>44323</c:v>
                </c:pt>
                <c:pt idx="527">
                  <c:v>44322</c:v>
                </c:pt>
                <c:pt idx="528">
                  <c:v>44321</c:v>
                </c:pt>
                <c:pt idx="529">
                  <c:v>44320</c:v>
                </c:pt>
                <c:pt idx="530">
                  <c:v>44319</c:v>
                </c:pt>
                <c:pt idx="531">
                  <c:v>44316</c:v>
                </c:pt>
                <c:pt idx="532">
                  <c:v>44315</c:v>
                </c:pt>
                <c:pt idx="533">
                  <c:v>44314</c:v>
                </c:pt>
                <c:pt idx="534">
                  <c:v>44313</c:v>
                </c:pt>
                <c:pt idx="535">
                  <c:v>44312</c:v>
                </c:pt>
                <c:pt idx="536">
                  <c:v>44309</c:v>
                </c:pt>
                <c:pt idx="537">
                  <c:v>44308</c:v>
                </c:pt>
                <c:pt idx="538">
                  <c:v>44307</c:v>
                </c:pt>
                <c:pt idx="539">
                  <c:v>44306</c:v>
                </c:pt>
                <c:pt idx="540">
                  <c:v>44305</c:v>
                </c:pt>
                <c:pt idx="541">
                  <c:v>44302</c:v>
                </c:pt>
                <c:pt idx="542">
                  <c:v>44301</c:v>
                </c:pt>
                <c:pt idx="543">
                  <c:v>44300</c:v>
                </c:pt>
                <c:pt idx="544">
                  <c:v>44299</c:v>
                </c:pt>
                <c:pt idx="545">
                  <c:v>44298</c:v>
                </c:pt>
                <c:pt idx="546">
                  <c:v>44295</c:v>
                </c:pt>
                <c:pt idx="547">
                  <c:v>44294</c:v>
                </c:pt>
                <c:pt idx="548">
                  <c:v>44293</c:v>
                </c:pt>
                <c:pt idx="549">
                  <c:v>44292</c:v>
                </c:pt>
                <c:pt idx="550">
                  <c:v>44291</c:v>
                </c:pt>
                <c:pt idx="551">
                  <c:v>44288</c:v>
                </c:pt>
                <c:pt idx="552">
                  <c:v>44287</c:v>
                </c:pt>
                <c:pt idx="553">
                  <c:v>44286</c:v>
                </c:pt>
                <c:pt idx="554">
                  <c:v>44285</c:v>
                </c:pt>
                <c:pt idx="555">
                  <c:v>44284</c:v>
                </c:pt>
                <c:pt idx="556">
                  <c:v>44281</c:v>
                </c:pt>
                <c:pt idx="557">
                  <c:v>44280</c:v>
                </c:pt>
                <c:pt idx="558">
                  <c:v>44279</c:v>
                </c:pt>
                <c:pt idx="559">
                  <c:v>44278</c:v>
                </c:pt>
                <c:pt idx="560">
                  <c:v>44277</c:v>
                </c:pt>
                <c:pt idx="561">
                  <c:v>44274</c:v>
                </c:pt>
                <c:pt idx="562">
                  <c:v>44273</c:v>
                </c:pt>
                <c:pt idx="563">
                  <c:v>44272</c:v>
                </c:pt>
                <c:pt idx="564">
                  <c:v>44271</c:v>
                </c:pt>
                <c:pt idx="565">
                  <c:v>44270</c:v>
                </c:pt>
                <c:pt idx="566">
                  <c:v>44267</c:v>
                </c:pt>
                <c:pt idx="567">
                  <c:v>44266</c:v>
                </c:pt>
                <c:pt idx="568">
                  <c:v>44265</c:v>
                </c:pt>
                <c:pt idx="569">
                  <c:v>44264</c:v>
                </c:pt>
                <c:pt idx="570">
                  <c:v>44263</c:v>
                </c:pt>
                <c:pt idx="571">
                  <c:v>44260</c:v>
                </c:pt>
                <c:pt idx="572">
                  <c:v>44259</c:v>
                </c:pt>
                <c:pt idx="573">
                  <c:v>44258</c:v>
                </c:pt>
                <c:pt idx="574">
                  <c:v>44257</c:v>
                </c:pt>
                <c:pt idx="575">
                  <c:v>44256</c:v>
                </c:pt>
                <c:pt idx="576">
                  <c:v>44253</c:v>
                </c:pt>
                <c:pt idx="577">
                  <c:v>44252</c:v>
                </c:pt>
                <c:pt idx="578">
                  <c:v>44251</c:v>
                </c:pt>
                <c:pt idx="579">
                  <c:v>44250</c:v>
                </c:pt>
                <c:pt idx="580">
                  <c:v>44249</c:v>
                </c:pt>
              </c:numCache>
            </c:numRef>
          </c:cat>
          <c:val>
            <c:numRef>
              <c:f>Worksheet!$C$10:$C$590</c:f>
              <c:numCache>
                <c:formatCode>General</c:formatCode>
                <c:ptCount val="581"/>
                <c:pt idx="0">
                  <c:v>0.6</c:v>
                </c:pt>
                <c:pt idx="1">
                  <c:v>0.6</c:v>
                </c:pt>
                <c:pt idx="2">
                  <c:v>0.6</c:v>
                </c:pt>
                <c:pt idx="3">
                  <c:v>0.6</c:v>
                </c:pt>
                <c:pt idx="4">
                  <c:v>0.6</c:v>
                </c:pt>
                <c:pt idx="5">
                  <c:v>0.6</c:v>
                </c:pt>
                <c:pt idx="6">
                  <c:v>0.6</c:v>
                </c:pt>
                <c:pt idx="7">
                  <c:v>0.6</c:v>
                </c:pt>
                <c:pt idx="8">
                  <c:v>0.6</c:v>
                </c:pt>
                <c:pt idx="9">
                  <c:v>0.6</c:v>
                </c:pt>
                <c:pt idx="10">
                  <c:v>0.6</c:v>
                </c:pt>
                <c:pt idx="11">
                  <c:v>0.6</c:v>
                </c:pt>
                <c:pt idx="12">
                  <c:v>0.6</c:v>
                </c:pt>
                <c:pt idx="13">
                  <c:v>0.6</c:v>
                </c:pt>
                <c:pt idx="14">
                  <c:v>0.6</c:v>
                </c:pt>
                <c:pt idx="15">
                  <c:v>0.6</c:v>
                </c:pt>
                <c:pt idx="16">
                  <c:v>0.6</c:v>
                </c:pt>
                <c:pt idx="17">
                  <c:v>0.6</c:v>
                </c:pt>
                <c:pt idx="18">
                  <c:v>0.6</c:v>
                </c:pt>
                <c:pt idx="19">
                  <c:v>0.6</c:v>
                </c:pt>
                <c:pt idx="20">
                  <c:v>0.6</c:v>
                </c:pt>
                <c:pt idx="21">
                  <c:v>0.5</c:v>
                </c:pt>
                <c:pt idx="22">
                  <c:v>0.5</c:v>
                </c:pt>
                <c:pt idx="23">
                  <c:v>0.5</c:v>
                </c:pt>
                <c:pt idx="24">
                  <c:v>0.5</c:v>
                </c:pt>
                <c:pt idx="25">
                  <c:v>0.5</c:v>
                </c:pt>
                <c:pt idx="26">
                  <c:v>0.5</c:v>
                </c:pt>
                <c:pt idx="27">
                  <c:v>0.5</c:v>
                </c:pt>
                <c:pt idx="28">
                  <c:v>0.5</c:v>
                </c:pt>
                <c:pt idx="29">
                  <c:v>0.5</c:v>
                </c:pt>
                <c:pt idx="30">
                  <c:v>0.5</c:v>
                </c:pt>
                <c:pt idx="31">
                  <c:v>0.5</c:v>
                </c:pt>
                <c:pt idx="32">
                  <c:v>0.5</c:v>
                </c:pt>
                <c:pt idx="33">
                  <c:v>0.5</c:v>
                </c:pt>
                <c:pt idx="34">
                  <c:v>0.5</c:v>
                </c:pt>
                <c:pt idx="35">
                  <c:v>0.5</c:v>
                </c:pt>
                <c:pt idx="36">
                  <c:v>0.5</c:v>
                </c:pt>
                <c:pt idx="37">
                  <c:v>0.5</c:v>
                </c:pt>
                <c:pt idx="38">
                  <c:v>0.5</c:v>
                </c:pt>
                <c:pt idx="39">
                  <c:v>0.5</c:v>
                </c:pt>
                <c:pt idx="40">
                  <c:v>0.5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0.5</c:v>
                </c:pt>
                <c:pt idx="45">
                  <c:v>0.5</c:v>
                </c:pt>
                <c:pt idx="46">
                  <c:v>0.45</c:v>
                </c:pt>
                <c:pt idx="47">
                  <c:v>0.45</c:v>
                </c:pt>
                <c:pt idx="48">
                  <c:v>0.45</c:v>
                </c:pt>
                <c:pt idx="49">
                  <c:v>0.45</c:v>
                </c:pt>
                <c:pt idx="50">
                  <c:v>0.4</c:v>
                </c:pt>
                <c:pt idx="51">
                  <c:v>0.4</c:v>
                </c:pt>
                <c:pt idx="52">
                  <c:v>0.4</c:v>
                </c:pt>
                <c:pt idx="53">
                  <c:v>0.4</c:v>
                </c:pt>
                <c:pt idx="54">
                  <c:v>0.4</c:v>
                </c:pt>
                <c:pt idx="55">
                  <c:v>0.4</c:v>
                </c:pt>
                <c:pt idx="56">
                  <c:v>0.4</c:v>
                </c:pt>
                <c:pt idx="57">
                  <c:v>0.4</c:v>
                </c:pt>
                <c:pt idx="58">
                  <c:v>0.4</c:v>
                </c:pt>
                <c:pt idx="59">
                  <c:v>0.4</c:v>
                </c:pt>
                <c:pt idx="60">
                  <c:v>0.4</c:v>
                </c:pt>
                <c:pt idx="61">
                  <c:v>0.4</c:v>
                </c:pt>
                <c:pt idx="62">
                  <c:v>0.4</c:v>
                </c:pt>
                <c:pt idx="63">
                  <c:v>0.4</c:v>
                </c:pt>
                <c:pt idx="64">
                  <c:v>0.4</c:v>
                </c:pt>
                <c:pt idx="65">
                  <c:v>0.3</c:v>
                </c:pt>
                <c:pt idx="66">
                  <c:v>0.2</c:v>
                </c:pt>
                <c:pt idx="67">
                  <c:v>0.2</c:v>
                </c:pt>
                <c:pt idx="68">
                  <c:v>0.2</c:v>
                </c:pt>
                <c:pt idx="69">
                  <c:v>0.2</c:v>
                </c:pt>
                <c:pt idx="70">
                  <c:v>0.2</c:v>
                </c:pt>
                <c:pt idx="71">
                  <c:v>0.1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-0.1</c:v>
                </c:pt>
                <c:pt idx="87">
                  <c:v>-0.1</c:v>
                </c:pt>
                <c:pt idx="88">
                  <c:v>-0.1</c:v>
                </c:pt>
                <c:pt idx="89">
                  <c:v>-0.1</c:v>
                </c:pt>
                <c:pt idx="90">
                  <c:v>-0.1</c:v>
                </c:pt>
                <c:pt idx="91">
                  <c:v>-0.1</c:v>
                </c:pt>
                <c:pt idx="92">
                  <c:v>-0.1</c:v>
                </c:pt>
                <c:pt idx="93">
                  <c:v>-0.1</c:v>
                </c:pt>
                <c:pt idx="94">
                  <c:v>-0.1</c:v>
                </c:pt>
                <c:pt idx="95">
                  <c:v>-0.1</c:v>
                </c:pt>
                <c:pt idx="96">
                  <c:v>-0.1</c:v>
                </c:pt>
                <c:pt idx="97">
                  <c:v>-0.1</c:v>
                </c:pt>
                <c:pt idx="98">
                  <c:v>-0.1</c:v>
                </c:pt>
                <c:pt idx="99">
                  <c:v>-0.1</c:v>
                </c:pt>
                <c:pt idx="100">
                  <c:v>-0.1</c:v>
                </c:pt>
                <c:pt idx="101">
                  <c:v>-0.1</c:v>
                </c:pt>
                <c:pt idx="102">
                  <c:v>-0.1</c:v>
                </c:pt>
                <c:pt idx="103">
                  <c:v>-0.1</c:v>
                </c:pt>
                <c:pt idx="104">
                  <c:v>-0.1</c:v>
                </c:pt>
                <c:pt idx="105">
                  <c:v>-0.1</c:v>
                </c:pt>
                <c:pt idx="106">
                  <c:v>-0.1</c:v>
                </c:pt>
                <c:pt idx="107">
                  <c:v>-0.1</c:v>
                </c:pt>
                <c:pt idx="108">
                  <c:v>-0.1</c:v>
                </c:pt>
                <c:pt idx="109">
                  <c:v>-0.1</c:v>
                </c:pt>
                <c:pt idx="110">
                  <c:v>-0.1</c:v>
                </c:pt>
                <c:pt idx="111">
                  <c:v>-0.1</c:v>
                </c:pt>
                <c:pt idx="112">
                  <c:v>-0.1</c:v>
                </c:pt>
                <c:pt idx="113">
                  <c:v>-0.1</c:v>
                </c:pt>
                <c:pt idx="114">
                  <c:v>-0.1</c:v>
                </c:pt>
                <c:pt idx="115">
                  <c:v>-0.1</c:v>
                </c:pt>
                <c:pt idx="116">
                  <c:v>-0.1</c:v>
                </c:pt>
                <c:pt idx="117">
                  <c:v>-0.1</c:v>
                </c:pt>
                <c:pt idx="118">
                  <c:v>-0.1</c:v>
                </c:pt>
                <c:pt idx="119">
                  <c:v>-0.1</c:v>
                </c:pt>
                <c:pt idx="120">
                  <c:v>-0.1</c:v>
                </c:pt>
                <c:pt idx="121">
                  <c:v>-0.1</c:v>
                </c:pt>
                <c:pt idx="122">
                  <c:v>-0.1</c:v>
                </c:pt>
                <c:pt idx="123">
                  <c:v>-0.1</c:v>
                </c:pt>
                <c:pt idx="124">
                  <c:v>-0.1</c:v>
                </c:pt>
                <c:pt idx="125">
                  <c:v>-0.1</c:v>
                </c:pt>
                <c:pt idx="126">
                  <c:v>-0.1</c:v>
                </c:pt>
                <c:pt idx="127">
                  <c:v>-0.1</c:v>
                </c:pt>
                <c:pt idx="128">
                  <c:v>-0.1</c:v>
                </c:pt>
                <c:pt idx="129">
                  <c:v>-0.1</c:v>
                </c:pt>
                <c:pt idx="130">
                  <c:v>-0.1</c:v>
                </c:pt>
                <c:pt idx="131">
                  <c:v>-0.1</c:v>
                </c:pt>
                <c:pt idx="132">
                  <c:v>-0.1</c:v>
                </c:pt>
                <c:pt idx="133">
                  <c:v>-0.1</c:v>
                </c:pt>
                <c:pt idx="134">
                  <c:v>-0.1</c:v>
                </c:pt>
                <c:pt idx="135">
                  <c:v>-0.1</c:v>
                </c:pt>
                <c:pt idx="136">
                  <c:v>-0.1</c:v>
                </c:pt>
                <c:pt idx="137">
                  <c:v>-0.1</c:v>
                </c:pt>
                <c:pt idx="138">
                  <c:v>-0.1</c:v>
                </c:pt>
                <c:pt idx="139">
                  <c:v>-0.1</c:v>
                </c:pt>
                <c:pt idx="140">
                  <c:v>-0.1</c:v>
                </c:pt>
                <c:pt idx="141">
                  <c:v>-0.1</c:v>
                </c:pt>
                <c:pt idx="142">
                  <c:v>-0.1</c:v>
                </c:pt>
                <c:pt idx="143">
                  <c:v>-0.1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0.2</c:v>
                </c:pt>
                <c:pt idx="152">
                  <c:v>0.2</c:v>
                </c:pt>
                <c:pt idx="153">
                  <c:v>0.2</c:v>
                </c:pt>
                <c:pt idx="154">
                  <c:v>0.2</c:v>
                </c:pt>
                <c:pt idx="155">
                  <c:v>0.2</c:v>
                </c:pt>
                <c:pt idx="156">
                  <c:v>0.2</c:v>
                </c:pt>
                <c:pt idx="157">
                  <c:v>0.2</c:v>
                </c:pt>
                <c:pt idx="158">
                  <c:v>0.2</c:v>
                </c:pt>
                <c:pt idx="159">
                  <c:v>0.2</c:v>
                </c:pt>
                <c:pt idx="160">
                  <c:v>0.2</c:v>
                </c:pt>
                <c:pt idx="161">
                  <c:v>0.2</c:v>
                </c:pt>
                <c:pt idx="162">
                  <c:v>0.2</c:v>
                </c:pt>
                <c:pt idx="163">
                  <c:v>0.2</c:v>
                </c:pt>
                <c:pt idx="164">
                  <c:v>0.2</c:v>
                </c:pt>
                <c:pt idx="165">
                  <c:v>0.2</c:v>
                </c:pt>
                <c:pt idx="166">
                  <c:v>0.2</c:v>
                </c:pt>
                <c:pt idx="167">
                  <c:v>0.25</c:v>
                </c:pt>
                <c:pt idx="168">
                  <c:v>0.2</c:v>
                </c:pt>
                <c:pt idx="169">
                  <c:v>0.3</c:v>
                </c:pt>
                <c:pt idx="170">
                  <c:v>0.3</c:v>
                </c:pt>
                <c:pt idx="171">
                  <c:v>0.5</c:v>
                </c:pt>
                <c:pt idx="172">
                  <c:v>0.5</c:v>
                </c:pt>
                <c:pt idx="173">
                  <c:v>0.5</c:v>
                </c:pt>
                <c:pt idx="174">
                  <c:v>0.5</c:v>
                </c:pt>
                <c:pt idx="175">
                  <c:v>0.5</c:v>
                </c:pt>
                <c:pt idx="176">
                  <c:v>0.5</c:v>
                </c:pt>
                <c:pt idx="177">
                  <c:v>0.6</c:v>
                </c:pt>
                <c:pt idx="178">
                  <c:v>0.7</c:v>
                </c:pt>
                <c:pt idx="179">
                  <c:v>0.7</c:v>
                </c:pt>
                <c:pt idx="180">
                  <c:v>0.75</c:v>
                </c:pt>
                <c:pt idx="181">
                  <c:v>0.75</c:v>
                </c:pt>
                <c:pt idx="182">
                  <c:v>0.8</c:v>
                </c:pt>
                <c:pt idx="183">
                  <c:v>0.8</c:v>
                </c:pt>
                <c:pt idx="184">
                  <c:v>0.8</c:v>
                </c:pt>
                <c:pt idx="185">
                  <c:v>0.8</c:v>
                </c:pt>
                <c:pt idx="186">
                  <c:v>0.8</c:v>
                </c:pt>
                <c:pt idx="187">
                  <c:v>0.8</c:v>
                </c:pt>
                <c:pt idx="188">
                  <c:v>0.8</c:v>
                </c:pt>
                <c:pt idx="189">
                  <c:v>0.8</c:v>
                </c:pt>
                <c:pt idx="190">
                  <c:v>0.8</c:v>
                </c:pt>
                <c:pt idx="191">
                  <c:v>0.8</c:v>
                </c:pt>
                <c:pt idx="192">
                  <c:v>0.8</c:v>
                </c:pt>
                <c:pt idx="193">
                  <c:v>0.8</c:v>
                </c:pt>
                <c:pt idx="194">
                  <c:v>0.9</c:v>
                </c:pt>
                <c:pt idx="195">
                  <c:v>0.9</c:v>
                </c:pt>
                <c:pt idx="196">
                  <c:v>1.1000000000000001</c:v>
                </c:pt>
                <c:pt idx="197">
                  <c:v>1.1000000000000001</c:v>
                </c:pt>
                <c:pt idx="198">
                  <c:v>1.1000000000000001</c:v>
                </c:pt>
                <c:pt idx="199">
                  <c:v>1.1000000000000001</c:v>
                </c:pt>
                <c:pt idx="200">
                  <c:v>1.1000000000000001</c:v>
                </c:pt>
                <c:pt idx="201">
                  <c:v>1.1000000000000001</c:v>
                </c:pt>
                <c:pt idx="202">
                  <c:v>1.1000000000000001</c:v>
                </c:pt>
                <c:pt idx="203">
                  <c:v>1.1000000000000001</c:v>
                </c:pt>
                <c:pt idx="204">
                  <c:v>1.1000000000000001</c:v>
                </c:pt>
                <c:pt idx="205">
                  <c:v>1.1000000000000001</c:v>
                </c:pt>
                <c:pt idx="206">
                  <c:v>1.1000000000000001</c:v>
                </c:pt>
                <c:pt idx="207">
                  <c:v>1.3</c:v>
                </c:pt>
                <c:pt idx="208">
                  <c:v>1.3</c:v>
                </c:pt>
                <c:pt idx="209">
                  <c:v>1.3</c:v>
                </c:pt>
                <c:pt idx="210">
                  <c:v>1.3</c:v>
                </c:pt>
                <c:pt idx="211">
                  <c:v>1.3</c:v>
                </c:pt>
                <c:pt idx="212">
                  <c:v>1.3</c:v>
                </c:pt>
                <c:pt idx="213">
                  <c:v>1.3</c:v>
                </c:pt>
                <c:pt idx="214">
                  <c:v>1.35</c:v>
                </c:pt>
                <c:pt idx="215">
                  <c:v>1.35</c:v>
                </c:pt>
                <c:pt idx="216">
                  <c:v>1.35</c:v>
                </c:pt>
                <c:pt idx="217">
                  <c:v>1.35</c:v>
                </c:pt>
                <c:pt idx="218">
                  <c:v>1.35</c:v>
                </c:pt>
                <c:pt idx="219">
                  <c:v>1.45</c:v>
                </c:pt>
                <c:pt idx="220">
                  <c:v>1.45</c:v>
                </c:pt>
                <c:pt idx="221">
                  <c:v>1.75</c:v>
                </c:pt>
                <c:pt idx="222">
                  <c:v>1.75</c:v>
                </c:pt>
                <c:pt idx="223">
                  <c:v>1.8</c:v>
                </c:pt>
                <c:pt idx="224">
                  <c:v>1.8</c:v>
                </c:pt>
                <c:pt idx="225">
                  <c:v>1.8</c:v>
                </c:pt>
                <c:pt idx="226">
                  <c:v>1.8</c:v>
                </c:pt>
                <c:pt idx="227">
                  <c:v>1.9</c:v>
                </c:pt>
                <c:pt idx="228">
                  <c:v>1.95</c:v>
                </c:pt>
                <c:pt idx="229">
                  <c:v>1.95</c:v>
                </c:pt>
                <c:pt idx="230">
                  <c:v>1.95</c:v>
                </c:pt>
                <c:pt idx="231">
                  <c:v>2</c:v>
                </c:pt>
                <c:pt idx="232">
                  <c:v>2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2</c:v>
                </c:pt>
                <c:pt idx="237">
                  <c:v>2.0499999999999998</c:v>
                </c:pt>
                <c:pt idx="238">
                  <c:v>2.0499999999999998</c:v>
                </c:pt>
                <c:pt idx="239">
                  <c:v>2.0499999999999998</c:v>
                </c:pt>
                <c:pt idx="240">
                  <c:v>2.0499999999999998</c:v>
                </c:pt>
                <c:pt idx="241">
                  <c:v>2.1</c:v>
                </c:pt>
                <c:pt idx="242">
                  <c:v>2.1</c:v>
                </c:pt>
                <c:pt idx="243">
                  <c:v>2.1</c:v>
                </c:pt>
                <c:pt idx="244">
                  <c:v>2.1</c:v>
                </c:pt>
                <c:pt idx="245">
                  <c:v>2.1</c:v>
                </c:pt>
                <c:pt idx="246">
                  <c:v>2.1</c:v>
                </c:pt>
                <c:pt idx="247">
                  <c:v>2.2000000000000002</c:v>
                </c:pt>
                <c:pt idx="248">
                  <c:v>2.2000000000000002</c:v>
                </c:pt>
                <c:pt idx="249">
                  <c:v>2.2000000000000002</c:v>
                </c:pt>
                <c:pt idx="250">
                  <c:v>2.2000000000000002</c:v>
                </c:pt>
                <c:pt idx="251">
                  <c:v>2.2000000000000002</c:v>
                </c:pt>
                <c:pt idx="252">
                  <c:v>2.2999999999999998</c:v>
                </c:pt>
                <c:pt idx="253">
                  <c:v>2.2999999999999998</c:v>
                </c:pt>
                <c:pt idx="254">
                  <c:v>2.2999999999999998</c:v>
                </c:pt>
                <c:pt idx="255">
                  <c:v>2.2999999999999998</c:v>
                </c:pt>
                <c:pt idx="256">
                  <c:v>2.2999999999999998</c:v>
                </c:pt>
                <c:pt idx="257">
                  <c:v>2.2999999999999998</c:v>
                </c:pt>
                <c:pt idx="258">
                  <c:v>2.2999999999999998</c:v>
                </c:pt>
                <c:pt idx="259">
                  <c:v>2.2999999999999998</c:v>
                </c:pt>
                <c:pt idx="260">
                  <c:v>2.2999999999999998</c:v>
                </c:pt>
                <c:pt idx="261">
                  <c:v>2.2999999999999998</c:v>
                </c:pt>
                <c:pt idx="262">
                  <c:v>2.2999999999999998</c:v>
                </c:pt>
                <c:pt idx="263">
                  <c:v>2.2999999999999998</c:v>
                </c:pt>
                <c:pt idx="264">
                  <c:v>2.35</c:v>
                </c:pt>
                <c:pt idx="265">
                  <c:v>2.35</c:v>
                </c:pt>
                <c:pt idx="266">
                  <c:v>2.35</c:v>
                </c:pt>
                <c:pt idx="267">
                  <c:v>2.4</c:v>
                </c:pt>
                <c:pt idx="268">
                  <c:v>2.4</c:v>
                </c:pt>
                <c:pt idx="269">
                  <c:v>2.4</c:v>
                </c:pt>
                <c:pt idx="270">
                  <c:v>2.4</c:v>
                </c:pt>
                <c:pt idx="271">
                  <c:v>2.4</c:v>
                </c:pt>
                <c:pt idx="272">
                  <c:v>2.4</c:v>
                </c:pt>
                <c:pt idx="273">
                  <c:v>2.4</c:v>
                </c:pt>
                <c:pt idx="274">
                  <c:v>2.4</c:v>
                </c:pt>
                <c:pt idx="275">
                  <c:v>2.4</c:v>
                </c:pt>
                <c:pt idx="276">
                  <c:v>2.4</c:v>
                </c:pt>
                <c:pt idx="277">
                  <c:v>2.4</c:v>
                </c:pt>
                <c:pt idx="278">
                  <c:v>2.4</c:v>
                </c:pt>
                <c:pt idx="279">
                  <c:v>2.4</c:v>
                </c:pt>
                <c:pt idx="280">
                  <c:v>2.4</c:v>
                </c:pt>
                <c:pt idx="281">
                  <c:v>2.4</c:v>
                </c:pt>
                <c:pt idx="282">
                  <c:v>2.4</c:v>
                </c:pt>
                <c:pt idx="283">
                  <c:v>2.4</c:v>
                </c:pt>
                <c:pt idx="284">
                  <c:v>2.4</c:v>
                </c:pt>
                <c:pt idx="285">
                  <c:v>2.4</c:v>
                </c:pt>
                <c:pt idx="286">
                  <c:v>2.5</c:v>
                </c:pt>
                <c:pt idx="287">
                  <c:v>2.5</c:v>
                </c:pt>
                <c:pt idx="288">
                  <c:v>2.5</c:v>
                </c:pt>
                <c:pt idx="289">
                  <c:v>2.5</c:v>
                </c:pt>
                <c:pt idx="290">
                  <c:v>2.5</c:v>
                </c:pt>
                <c:pt idx="291">
                  <c:v>2.5</c:v>
                </c:pt>
                <c:pt idx="292">
                  <c:v>2.5</c:v>
                </c:pt>
                <c:pt idx="293">
                  <c:v>2.5</c:v>
                </c:pt>
                <c:pt idx="294">
                  <c:v>2.5</c:v>
                </c:pt>
                <c:pt idx="295">
                  <c:v>2.5</c:v>
                </c:pt>
                <c:pt idx="296">
                  <c:v>2.5</c:v>
                </c:pt>
                <c:pt idx="297">
                  <c:v>2.5</c:v>
                </c:pt>
                <c:pt idx="298">
                  <c:v>2.5</c:v>
                </c:pt>
                <c:pt idx="299">
                  <c:v>2.5</c:v>
                </c:pt>
                <c:pt idx="300">
                  <c:v>2.5</c:v>
                </c:pt>
                <c:pt idx="301">
                  <c:v>2.5</c:v>
                </c:pt>
                <c:pt idx="302">
                  <c:v>2.5</c:v>
                </c:pt>
                <c:pt idx="303">
                  <c:v>2.5</c:v>
                </c:pt>
                <c:pt idx="304">
                  <c:v>2.5</c:v>
                </c:pt>
                <c:pt idx="305">
                  <c:v>2.5</c:v>
                </c:pt>
                <c:pt idx="306">
                  <c:v>2.5</c:v>
                </c:pt>
                <c:pt idx="307">
                  <c:v>2.5</c:v>
                </c:pt>
                <c:pt idx="308">
                  <c:v>2.5</c:v>
                </c:pt>
                <c:pt idx="309">
                  <c:v>2.5</c:v>
                </c:pt>
                <c:pt idx="310">
                  <c:v>2.5</c:v>
                </c:pt>
                <c:pt idx="311">
                  <c:v>2.5</c:v>
                </c:pt>
                <c:pt idx="312">
                  <c:v>2.5</c:v>
                </c:pt>
                <c:pt idx="313">
                  <c:v>2.5</c:v>
                </c:pt>
                <c:pt idx="314">
                  <c:v>2.5</c:v>
                </c:pt>
                <c:pt idx="315">
                  <c:v>2.5</c:v>
                </c:pt>
                <c:pt idx="316">
                  <c:v>2.5</c:v>
                </c:pt>
                <c:pt idx="317">
                  <c:v>2.5</c:v>
                </c:pt>
                <c:pt idx="318">
                  <c:v>2.5</c:v>
                </c:pt>
                <c:pt idx="319">
                  <c:v>2.5</c:v>
                </c:pt>
                <c:pt idx="320">
                  <c:v>2.5</c:v>
                </c:pt>
                <c:pt idx="321">
                  <c:v>2.5</c:v>
                </c:pt>
                <c:pt idx="322">
                  <c:v>2.5</c:v>
                </c:pt>
                <c:pt idx="323">
                  <c:v>2.5</c:v>
                </c:pt>
                <c:pt idx="324">
                  <c:v>2.5</c:v>
                </c:pt>
                <c:pt idx="325">
                  <c:v>2.5</c:v>
                </c:pt>
                <c:pt idx="326">
                  <c:v>2.5</c:v>
                </c:pt>
                <c:pt idx="327">
                  <c:v>2.5</c:v>
                </c:pt>
                <c:pt idx="328">
                  <c:v>2.5</c:v>
                </c:pt>
                <c:pt idx="329">
                  <c:v>2.5</c:v>
                </c:pt>
                <c:pt idx="330">
                  <c:v>2.5</c:v>
                </c:pt>
                <c:pt idx="331">
                  <c:v>2.5</c:v>
                </c:pt>
                <c:pt idx="332">
                  <c:v>2.5</c:v>
                </c:pt>
                <c:pt idx="333">
                  <c:v>2.5</c:v>
                </c:pt>
                <c:pt idx="334">
                  <c:v>2.5</c:v>
                </c:pt>
                <c:pt idx="335">
                  <c:v>2.5</c:v>
                </c:pt>
                <c:pt idx="336">
                  <c:v>2.5</c:v>
                </c:pt>
                <c:pt idx="337">
                  <c:v>2.5</c:v>
                </c:pt>
                <c:pt idx="338">
                  <c:v>2.5</c:v>
                </c:pt>
                <c:pt idx="339">
                  <c:v>2.5</c:v>
                </c:pt>
                <c:pt idx="340">
                  <c:v>2.5</c:v>
                </c:pt>
                <c:pt idx="341">
                  <c:v>2.5</c:v>
                </c:pt>
                <c:pt idx="342">
                  <c:v>2.5</c:v>
                </c:pt>
                <c:pt idx="343">
                  <c:v>2.5</c:v>
                </c:pt>
                <c:pt idx="344">
                  <c:v>2.5</c:v>
                </c:pt>
                <c:pt idx="345">
                  <c:v>2.5</c:v>
                </c:pt>
                <c:pt idx="346">
                  <c:v>2.5</c:v>
                </c:pt>
                <c:pt idx="347">
                  <c:v>2.4</c:v>
                </c:pt>
                <c:pt idx="348">
                  <c:v>2.4500000000000002</c:v>
                </c:pt>
                <c:pt idx="349">
                  <c:v>2.4</c:v>
                </c:pt>
                <c:pt idx="350">
                  <c:v>2.4</c:v>
                </c:pt>
                <c:pt idx="351">
                  <c:v>2.4500000000000002</c:v>
                </c:pt>
                <c:pt idx="352">
                  <c:v>2.5</c:v>
                </c:pt>
                <c:pt idx="353">
                  <c:v>2.5</c:v>
                </c:pt>
                <c:pt idx="354">
                  <c:v>2.5</c:v>
                </c:pt>
                <c:pt idx="355">
                  <c:v>2.5</c:v>
                </c:pt>
                <c:pt idx="356">
                  <c:v>2.5</c:v>
                </c:pt>
                <c:pt idx="357">
                  <c:v>2.5</c:v>
                </c:pt>
                <c:pt idx="358">
                  <c:v>2.5</c:v>
                </c:pt>
                <c:pt idx="359">
                  <c:v>2.5</c:v>
                </c:pt>
                <c:pt idx="360">
                  <c:v>2.5</c:v>
                </c:pt>
                <c:pt idx="361">
                  <c:v>2.5</c:v>
                </c:pt>
                <c:pt idx="362">
                  <c:v>2.5</c:v>
                </c:pt>
                <c:pt idx="363">
                  <c:v>2.5</c:v>
                </c:pt>
                <c:pt idx="364">
                  <c:v>2.4</c:v>
                </c:pt>
                <c:pt idx="365">
                  <c:v>2.4</c:v>
                </c:pt>
                <c:pt idx="366">
                  <c:v>2.4</c:v>
                </c:pt>
                <c:pt idx="367">
                  <c:v>2.4</c:v>
                </c:pt>
                <c:pt idx="368">
                  <c:v>2.4</c:v>
                </c:pt>
                <c:pt idx="369">
                  <c:v>2.4</c:v>
                </c:pt>
                <c:pt idx="370">
                  <c:v>2.4</c:v>
                </c:pt>
                <c:pt idx="371">
                  <c:v>2.2999999999999998</c:v>
                </c:pt>
                <c:pt idx="372">
                  <c:v>2.2999999999999998</c:v>
                </c:pt>
                <c:pt idx="373">
                  <c:v>2.2999999999999998</c:v>
                </c:pt>
                <c:pt idx="374">
                  <c:v>2.2999999999999998</c:v>
                </c:pt>
                <c:pt idx="375">
                  <c:v>2.2999999999999998</c:v>
                </c:pt>
                <c:pt idx="376">
                  <c:v>2.2999999999999998</c:v>
                </c:pt>
                <c:pt idx="377">
                  <c:v>2.2999999999999998</c:v>
                </c:pt>
                <c:pt idx="378">
                  <c:v>2.2999999999999998</c:v>
                </c:pt>
                <c:pt idx="379">
                  <c:v>2.2999999999999998</c:v>
                </c:pt>
                <c:pt idx="380">
                  <c:v>2.2999999999999998</c:v>
                </c:pt>
                <c:pt idx="381">
                  <c:v>2.2999999999999998</c:v>
                </c:pt>
                <c:pt idx="382">
                  <c:v>2.2999999999999998</c:v>
                </c:pt>
                <c:pt idx="383">
                  <c:v>2.2999999999999998</c:v>
                </c:pt>
                <c:pt idx="384">
                  <c:v>2.2000000000000002</c:v>
                </c:pt>
                <c:pt idx="385">
                  <c:v>2.2000000000000002</c:v>
                </c:pt>
                <c:pt idx="386">
                  <c:v>2.2000000000000002</c:v>
                </c:pt>
                <c:pt idx="387">
                  <c:v>2.2000000000000002</c:v>
                </c:pt>
                <c:pt idx="388">
                  <c:v>2.2000000000000002</c:v>
                </c:pt>
                <c:pt idx="389">
                  <c:v>2.2000000000000002</c:v>
                </c:pt>
                <c:pt idx="390">
                  <c:v>2.2000000000000002</c:v>
                </c:pt>
                <c:pt idx="391">
                  <c:v>2.1</c:v>
                </c:pt>
                <c:pt idx="392">
                  <c:v>2.1</c:v>
                </c:pt>
                <c:pt idx="393">
                  <c:v>2.1</c:v>
                </c:pt>
                <c:pt idx="394">
                  <c:v>2.1</c:v>
                </c:pt>
                <c:pt idx="395">
                  <c:v>2.1</c:v>
                </c:pt>
                <c:pt idx="396">
                  <c:v>2.1</c:v>
                </c:pt>
                <c:pt idx="397">
                  <c:v>2.1</c:v>
                </c:pt>
                <c:pt idx="398">
                  <c:v>2.1</c:v>
                </c:pt>
                <c:pt idx="399">
                  <c:v>2.1</c:v>
                </c:pt>
                <c:pt idx="400">
                  <c:v>2.1</c:v>
                </c:pt>
                <c:pt idx="401">
                  <c:v>2.1</c:v>
                </c:pt>
                <c:pt idx="402">
                  <c:v>2.1</c:v>
                </c:pt>
                <c:pt idx="403">
                  <c:v>2.1</c:v>
                </c:pt>
                <c:pt idx="404">
                  <c:v>2.1</c:v>
                </c:pt>
                <c:pt idx="405">
                  <c:v>2.1</c:v>
                </c:pt>
                <c:pt idx="406">
                  <c:v>2.1</c:v>
                </c:pt>
                <c:pt idx="407">
                  <c:v>2.1</c:v>
                </c:pt>
                <c:pt idx="408">
                  <c:v>2.1</c:v>
                </c:pt>
                <c:pt idx="409">
                  <c:v>2.1</c:v>
                </c:pt>
                <c:pt idx="410">
                  <c:v>2.1</c:v>
                </c:pt>
                <c:pt idx="411">
                  <c:v>2.2000000000000002</c:v>
                </c:pt>
                <c:pt idx="412">
                  <c:v>2.2000000000000002</c:v>
                </c:pt>
                <c:pt idx="413">
                  <c:v>2.2000000000000002</c:v>
                </c:pt>
                <c:pt idx="414">
                  <c:v>2.2000000000000002</c:v>
                </c:pt>
                <c:pt idx="415">
                  <c:v>2.2000000000000002</c:v>
                </c:pt>
                <c:pt idx="416">
                  <c:v>2.2000000000000002</c:v>
                </c:pt>
                <c:pt idx="417">
                  <c:v>2.2000000000000002</c:v>
                </c:pt>
                <c:pt idx="418">
                  <c:v>2.2000000000000002</c:v>
                </c:pt>
                <c:pt idx="419">
                  <c:v>2.2000000000000002</c:v>
                </c:pt>
                <c:pt idx="420">
                  <c:v>2.2000000000000002</c:v>
                </c:pt>
                <c:pt idx="421">
                  <c:v>2.2000000000000002</c:v>
                </c:pt>
                <c:pt idx="422">
                  <c:v>2.2000000000000002</c:v>
                </c:pt>
                <c:pt idx="423">
                  <c:v>2.2000000000000002</c:v>
                </c:pt>
                <c:pt idx="424">
                  <c:v>2.2000000000000002</c:v>
                </c:pt>
                <c:pt idx="425">
                  <c:v>2.2000000000000002</c:v>
                </c:pt>
                <c:pt idx="426">
                  <c:v>2.2000000000000002</c:v>
                </c:pt>
                <c:pt idx="427">
                  <c:v>2.2000000000000002</c:v>
                </c:pt>
                <c:pt idx="428">
                  <c:v>2.2000000000000002</c:v>
                </c:pt>
                <c:pt idx="429">
                  <c:v>2.2000000000000002</c:v>
                </c:pt>
                <c:pt idx="430">
                  <c:v>2.2000000000000002</c:v>
                </c:pt>
                <c:pt idx="431">
                  <c:v>2.2000000000000002</c:v>
                </c:pt>
                <c:pt idx="432">
                  <c:v>2.2000000000000002</c:v>
                </c:pt>
                <c:pt idx="433">
                  <c:v>2.2000000000000002</c:v>
                </c:pt>
                <c:pt idx="434">
                  <c:v>2.2000000000000002</c:v>
                </c:pt>
                <c:pt idx="435">
                  <c:v>2.2000000000000002</c:v>
                </c:pt>
                <c:pt idx="436">
                  <c:v>2.15</c:v>
                </c:pt>
                <c:pt idx="437">
                  <c:v>2.1</c:v>
                </c:pt>
                <c:pt idx="438">
                  <c:v>2.1</c:v>
                </c:pt>
                <c:pt idx="439">
                  <c:v>2.1</c:v>
                </c:pt>
                <c:pt idx="440">
                  <c:v>2.1</c:v>
                </c:pt>
                <c:pt idx="441">
                  <c:v>2.1</c:v>
                </c:pt>
                <c:pt idx="442">
                  <c:v>2.1</c:v>
                </c:pt>
                <c:pt idx="443">
                  <c:v>2.1</c:v>
                </c:pt>
                <c:pt idx="444">
                  <c:v>2.0499999999999998</c:v>
                </c:pt>
                <c:pt idx="445">
                  <c:v>2</c:v>
                </c:pt>
                <c:pt idx="446">
                  <c:v>2</c:v>
                </c:pt>
                <c:pt idx="447">
                  <c:v>2</c:v>
                </c:pt>
                <c:pt idx="448">
                  <c:v>2</c:v>
                </c:pt>
                <c:pt idx="449">
                  <c:v>2</c:v>
                </c:pt>
                <c:pt idx="450">
                  <c:v>2</c:v>
                </c:pt>
                <c:pt idx="451">
                  <c:v>2</c:v>
                </c:pt>
                <c:pt idx="452">
                  <c:v>2</c:v>
                </c:pt>
                <c:pt idx="453">
                  <c:v>2</c:v>
                </c:pt>
                <c:pt idx="454">
                  <c:v>2</c:v>
                </c:pt>
                <c:pt idx="455">
                  <c:v>2</c:v>
                </c:pt>
                <c:pt idx="456">
                  <c:v>2</c:v>
                </c:pt>
                <c:pt idx="457">
                  <c:v>2</c:v>
                </c:pt>
                <c:pt idx="458">
                  <c:v>2</c:v>
                </c:pt>
                <c:pt idx="459">
                  <c:v>2</c:v>
                </c:pt>
                <c:pt idx="460">
                  <c:v>2</c:v>
                </c:pt>
                <c:pt idx="461">
                  <c:v>2</c:v>
                </c:pt>
                <c:pt idx="462">
                  <c:v>2</c:v>
                </c:pt>
                <c:pt idx="463">
                  <c:v>2</c:v>
                </c:pt>
                <c:pt idx="464">
                  <c:v>2</c:v>
                </c:pt>
                <c:pt idx="465">
                  <c:v>2</c:v>
                </c:pt>
                <c:pt idx="466">
                  <c:v>2</c:v>
                </c:pt>
                <c:pt idx="467">
                  <c:v>2</c:v>
                </c:pt>
                <c:pt idx="468">
                  <c:v>2</c:v>
                </c:pt>
                <c:pt idx="469">
                  <c:v>2</c:v>
                </c:pt>
                <c:pt idx="470">
                  <c:v>2</c:v>
                </c:pt>
                <c:pt idx="471">
                  <c:v>2</c:v>
                </c:pt>
                <c:pt idx="472">
                  <c:v>2</c:v>
                </c:pt>
                <c:pt idx="473">
                  <c:v>2</c:v>
                </c:pt>
                <c:pt idx="474">
                  <c:v>2</c:v>
                </c:pt>
                <c:pt idx="475">
                  <c:v>2</c:v>
                </c:pt>
                <c:pt idx="476">
                  <c:v>2</c:v>
                </c:pt>
                <c:pt idx="477">
                  <c:v>2</c:v>
                </c:pt>
                <c:pt idx="478">
                  <c:v>2</c:v>
                </c:pt>
                <c:pt idx="479">
                  <c:v>2</c:v>
                </c:pt>
                <c:pt idx="480">
                  <c:v>2</c:v>
                </c:pt>
                <c:pt idx="481">
                  <c:v>2</c:v>
                </c:pt>
                <c:pt idx="482">
                  <c:v>2</c:v>
                </c:pt>
                <c:pt idx="483">
                  <c:v>2</c:v>
                </c:pt>
                <c:pt idx="484">
                  <c:v>2</c:v>
                </c:pt>
                <c:pt idx="485">
                  <c:v>2</c:v>
                </c:pt>
                <c:pt idx="486">
                  <c:v>2</c:v>
                </c:pt>
                <c:pt idx="487">
                  <c:v>2</c:v>
                </c:pt>
                <c:pt idx="488">
                  <c:v>2</c:v>
                </c:pt>
                <c:pt idx="489">
                  <c:v>2</c:v>
                </c:pt>
                <c:pt idx="490">
                  <c:v>2</c:v>
                </c:pt>
                <c:pt idx="491">
                  <c:v>2</c:v>
                </c:pt>
                <c:pt idx="492">
                  <c:v>2</c:v>
                </c:pt>
                <c:pt idx="493">
                  <c:v>2</c:v>
                </c:pt>
                <c:pt idx="494">
                  <c:v>2</c:v>
                </c:pt>
                <c:pt idx="495">
                  <c:v>2</c:v>
                </c:pt>
                <c:pt idx="496">
                  <c:v>2</c:v>
                </c:pt>
                <c:pt idx="497">
                  <c:v>2</c:v>
                </c:pt>
                <c:pt idx="498">
                  <c:v>2</c:v>
                </c:pt>
                <c:pt idx="499">
                  <c:v>2</c:v>
                </c:pt>
                <c:pt idx="500">
                  <c:v>2</c:v>
                </c:pt>
                <c:pt idx="501">
                  <c:v>2</c:v>
                </c:pt>
                <c:pt idx="502">
                  <c:v>2</c:v>
                </c:pt>
                <c:pt idx="503">
                  <c:v>2</c:v>
                </c:pt>
                <c:pt idx="504">
                  <c:v>2</c:v>
                </c:pt>
                <c:pt idx="505">
                  <c:v>2</c:v>
                </c:pt>
                <c:pt idx="506">
                  <c:v>2</c:v>
                </c:pt>
                <c:pt idx="507">
                  <c:v>2</c:v>
                </c:pt>
                <c:pt idx="508">
                  <c:v>2</c:v>
                </c:pt>
                <c:pt idx="509">
                  <c:v>2</c:v>
                </c:pt>
                <c:pt idx="510">
                  <c:v>2</c:v>
                </c:pt>
                <c:pt idx="511">
                  <c:v>2</c:v>
                </c:pt>
                <c:pt idx="512">
                  <c:v>2</c:v>
                </c:pt>
                <c:pt idx="513">
                  <c:v>2</c:v>
                </c:pt>
                <c:pt idx="514">
                  <c:v>2</c:v>
                </c:pt>
                <c:pt idx="515">
                  <c:v>2</c:v>
                </c:pt>
                <c:pt idx="516">
                  <c:v>2</c:v>
                </c:pt>
                <c:pt idx="517">
                  <c:v>2</c:v>
                </c:pt>
                <c:pt idx="518">
                  <c:v>2</c:v>
                </c:pt>
                <c:pt idx="519">
                  <c:v>2</c:v>
                </c:pt>
                <c:pt idx="520">
                  <c:v>2</c:v>
                </c:pt>
                <c:pt idx="521">
                  <c:v>2</c:v>
                </c:pt>
                <c:pt idx="522">
                  <c:v>2</c:v>
                </c:pt>
                <c:pt idx="523">
                  <c:v>2</c:v>
                </c:pt>
                <c:pt idx="524">
                  <c:v>2</c:v>
                </c:pt>
                <c:pt idx="525">
                  <c:v>2</c:v>
                </c:pt>
                <c:pt idx="526">
                  <c:v>2</c:v>
                </c:pt>
                <c:pt idx="527">
                  <c:v>2</c:v>
                </c:pt>
                <c:pt idx="528">
                  <c:v>2</c:v>
                </c:pt>
                <c:pt idx="529">
                  <c:v>2</c:v>
                </c:pt>
                <c:pt idx="530">
                  <c:v>2</c:v>
                </c:pt>
                <c:pt idx="531">
                  <c:v>2</c:v>
                </c:pt>
                <c:pt idx="532">
                  <c:v>2</c:v>
                </c:pt>
                <c:pt idx="533">
                  <c:v>2</c:v>
                </c:pt>
                <c:pt idx="534">
                  <c:v>1.95</c:v>
                </c:pt>
                <c:pt idx="535">
                  <c:v>1.95</c:v>
                </c:pt>
                <c:pt idx="536">
                  <c:v>1.95</c:v>
                </c:pt>
                <c:pt idx="537">
                  <c:v>1.95</c:v>
                </c:pt>
                <c:pt idx="538">
                  <c:v>1.95</c:v>
                </c:pt>
                <c:pt idx="539">
                  <c:v>1.95</c:v>
                </c:pt>
                <c:pt idx="540">
                  <c:v>1.95</c:v>
                </c:pt>
                <c:pt idx="541">
                  <c:v>1.75</c:v>
                </c:pt>
                <c:pt idx="542">
                  <c:v>1.75</c:v>
                </c:pt>
                <c:pt idx="543">
                  <c:v>1.75</c:v>
                </c:pt>
                <c:pt idx="544">
                  <c:v>1.75</c:v>
                </c:pt>
                <c:pt idx="545">
                  <c:v>1.75</c:v>
                </c:pt>
                <c:pt idx="546">
                  <c:v>1.75</c:v>
                </c:pt>
                <c:pt idx="547">
                  <c:v>1.8</c:v>
                </c:pt>
                <c:pt idx="548">
                  <c:v>1.8</c:v>
                </c:pt>
                <c:pt idx="549">
                  <c:v>1.8</c:v>
                </c:pt>
                <c:pt idx="550">
                  <c:v>1.8</c:v>
                </c:pt>
                <c:pt idx="551">
                  <c:v>1.8</c:v>
                </c:pt>
                <c:pt idx="552">
                  <c:v>1.8</c:v>
                </c:pt>
                <c:pt idx="553">
                  <c:v>1.85</c:v>
                </c:pt>
                <c:pt idx="554">
                  <c:v>1.85</c:v>
                </c:pt>
                <c:pt idx="555">
                  <c:v>1.85</c:v>
                </c:pt>
                <c:pt idx="556">
                  <c:v>1.85</c:v>
                </c:pt>
                <c:pt idx="557">
                  <c:v>1.85</c:v>
                </c:pt>
                <c:pt idx="558">
                  <c:v>1.85</c:v>
                </c:pt>
                <c:pt idx="559">
                  <c:v>1.9</c:v>
                </c:pt>
                <c:pt idx="560">
                  <c:v>1.9</c:v>
                </c:pt>
                <c:pt idx="561">
                  <c:v>1.9</c:v>
                </c:pt>
                <c:pt idx="562">
                  <c:v>1.9</c:v>
                </c:pt>
                <c:pt idx="563">
                  <c:v>1.9</c:v>
                </c:pt>
                <c:pt idx="564">
                  <c:v>1.9</c:v>
                </c:pt>
                <c:pt idx="565">
                  <c:v>1.9</c:v>
                </c:pt>
                <c:pt idx="566">
                  <c:v>1.9</c:v>
                </c:pt>
                <c:pt idx="567">
                  <c:v>1.9</c:v>
                </c:pt>
                <c:pt idx="568">
                  <c:v>1.9</c:v>
                </c:pt>
                <c:pt idx="569">
                  <c:v>1.9</c:v>
                </c:pt>
                <c:pt idx="570">
                  <c:v>1.9</c:v>
                </c:pt>
                <c:pt idx="571">
                  <c:v>1.9</c:v>
                </c:pt>
                <c:pt idx="572">
                  <c:v>1.9</c:v>
                </c:pt>
                <c:pt idx="573">
                  <c:v>1.9</c:v>
                </c:pt>
                <c:pt idx="574">
                  <c:v>1.9</c:v>
                </c:pt>
                <c:pt idx="575">
                  <c:v>1.9</c:v>
                </c:pt>
                <c:pt idx="576">
                  <c:v>1.9</c:v>
                </c:pt>
                <c:pt idx="577">
                  <c:v>1.9</c:v>
                </c:pt>
                <c:pt idx="578">
                  <c:v>1.9</c:v>
                </c:pt>
                <c:pt idx="579">
                  <c:v>1.9</c:v>
                </c:pt>
                <c:pt idx="580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15-4D89-92CD-F8EBF42B2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1445296"/>
        <c:axId val="851440704"/>
      </c:lineChart>
      <c:dateAx>
        <c:axId val="851445296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low"/>
        <c:spPr>
          <a:solidFill>
            <a:schemeClr val="bg1"/>
          </a:solidFill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851440704"/>
        <c:crossesAt val="0"/>
        <c:auto val="1"/>
        <c:lblOffset val="100"/>
        <c:baseTimeUnit val="days"/>
      </c:dateAx>
      <c:valAx>
        <c:axId val="85144070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85144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221287983628608"/>
          <c:y val="0.75928877852175436"/>
          <c:w val="0.33226642218388031"/>
          <c:h val="5.8564471435218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85932105785565E-2"/>
          <c:y val="9.4495376525579891E-2"/>
          <c:w val="0.94216539351851847"/>
          <c:h val="0.75538749422109108"/>
        </c:manualLayout>
      </c:layout>
      <c:lineChart>
        <c:grouping val="standard"/>
        <c:varyColors val="0"/>
        <c:ser>
          <c:idx val="1"/>
          <c:order val="0"/>
          <c:tx>
            <c:strRef>
              <c:f>Inflation_US_EA_China!$C$1</c:f>
              <c:strCache>
                <c:ptCount val="1"/>
                <c:pt idx="0">
                  <c:v>Eirozona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Inflation_US_EA_China!$A$5:$A$273</c:f>
              <c:numCache>
                <c:formatCode>m/d/yyyy\ h:mm</c:formatCode>
                <c:ptCount val="269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  <c:pt idx="106">
                  <c:v>40147</c:v>
                </c:pt>
                <c:pt idx="107">
                  <c:v>40178</c:v>
                </c:pt>
                <c:pt idx="108">
                  <c:v>40209</c:v>
                </c:pt>
                <c:pt idx="109">
                  <c:v>40237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40390</c:v>
                </c:pt>
                <c:pt idx="115">
                  <c:v>40421</c:v>
                </c:pt>
                <c:pt idx="116">
                  <c:v>40451</c:v>
                </c:pt>
                <c:pt idx="117">
                  <c:v>40482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40663</c:v>
                </c:pt>
                <c:pt idx="124">
                  <c:v>40694</c:v>
                </c:pt>
                <c:pt idx="125">
                  <c:v>40724</c:v>
                </c:pt>
                <c:pt idx="126">
                  <c:v>40755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40908</c:v>
                </c:pt>
                <c:pt idx="132">
                  <c:v>40939</c:v>
                </c:pt>
                <c:pt idx="133">
                  <c:v>40968</c:v>
                </c:pt>
                <c:pt idx="134">
                  <c:v>40999</c:v>
                </c:pt>
                <c:pt idx="135">
                  <c:v>41029</c:v>
                </c:pt>
                <c:pt idx="136">
                  <c:v>41060</c:v>
                </c:pt>
                <c:pt idx="137">
                  <c:v>41090</c:v>
                </c:pt>
                <c:pt idx="138">
                  <c:v>41121</c:v>
                </c:pt>
                <c:pt idx="139">
                  <c:v>41152</c:v>
                </c:pt>
                <c:pt idx="140">
                  <c:v>41182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41364</c:v>
                </c:pt>
                <c:pt idx="147">
                  <c:v>41394</c:v>
                </c:pt>
                <c:pt idx="148">
                  <c:v>41425</c:v>
                </c:pt>
                <c:pt idx="149">
                  <c:v>41455</c:v>
                </c:pt>
                <c:pt idx="150">
                  <c:v>41486</c:v>
                </c:pt>
                <c:pt idx="151">
                  <c:v>41517</c:v>
                </c:pt>
                <c:pt idx="152">
                  <c:v>41547</c:v>
                </c:pt>
                <c:pt idx="153">
                  <c:v>41578</c:v>
                </c:pt>
                <c:pt idx="154">
                  <c:v>41608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41790</c:v>
                </c:pt>
                <c:pt idx="161">
                  <c:v>41820</c:v>
                </c:pt>
                <c:pt idx="162">
                  <c:v>41851</c:v>
                </c:pt>
                <c:pt idx="163">
                  <c:v>41882</c:v>
                </c:pt>
                <c:pt idx="164">
                  <c:v>41912</c:v>
                </c:pt>
                <c:pt idx="165">
                  <c:v>41943</c:v>
                </c:pt>
                <c:pt idx="166">
                  <c:v>41973</c:v>
                </c:pt>
                <c:pt idx="167">
                  <c:v>42004</c:v>
                </c:pt>
                <c:pt idx="168">
                  <c:v>42035</c:v>
                </c:pt>
                <c:pt idx="169">
                  <c:v>42063</c:v>
                </c:pt>
                <c:pt idx="170">
                  <c:v>42094</c:v>
                </c:pt>
                <c:pt idx="171">
                  <c:v>42124</c:v>
                </c:pt>
                <c:pt idx="172">
                  <c:v>42155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42308</c:v>
                </c:pt>
                <c:pt idx="178">
                  <c:v>42338</c:v>
                </c:pt>
                <c:pt idx="179">
                  <c:v>42369</c:v>
                </c:pt>
                <c:pt idx="180">
                  <c:v>42400</c:v>
                </c:pt>
                <c:pt idx="181">
                  <c:v>42429</c:v>
                </c:pt>
                <c:pt idx="182">
                  <c:v>42460</c:v>
                </c:pt>
                <c:pt idx="183">
                  <c:v>42490</c:v>
                </c:pt>
                <c:pt idx="184">
                  <c:v>42521</c:v>
                </c:pt>
                <c:pt idx="185">
                  <c:v>42551</c:v>
                </c:pt>
                <c:pt idx="186">
                  <c:v>42582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42735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42855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43008</c:v>
                </c:pt>
                <c:pt idx="201">
                  <c:v>43039</c:v>
                </c:pt>
                <c:pt idx="202">
                  <c:v>43069</c:v>
                </c:pt>
                <c:pt idx="203">
                  <c:v>43100</c:v>
                </c:pt>
                <c:pt idx="204">
                  <c:v>43131</c:v>
                </c:pt>
                <c:pt idx="205">
                  <c:v>43159</c:v>
                </c:pt>
                <c:pt idx="206">
                  <c:v>43190</c:v>
                </c:pt>
                <c:pt idx="207">
                  <c:v>43220</c:v>
                </c:pt>
                <c:pt idx="208">
                  <c:v>43251</c:v>
                </c:pt>
                <c:pt idx="209">
                  <c:v>43281</c:v>
                </c:pt>
                <c:pt idx="210">
                  <c:v>43312</c:v>
                </c:pt>
                <c:pt idx="211">
                  <c:v>43343</c:v>
                </c:pt>
                <c:pt idx="212">
                  <c:v>43373</c:v>
                </c:pt>
                <c:pt idx="213">
                  <c:v>43404</c:v>
                </c:pt>
                <c:pt idx="214">
                  <c:v>43434</c:v>
                </c:pt>
                <c:pt idx="215">
                  <c:v>43465</c:v>
                </c:pt>
                <c:pt idx="216">
                  <c:v>43496</c:v>
                </c:pt>
                <c:pt idx="217">
                  <c:v>43524</c:v>
                </c:pt>
                <c:pt idx="218">
                  <c:v>43555</c:v>
                </c:pt>
                <c:pt idx="219">
                  <c:v>43585</c:v>
                </c:pt>
                <c:pt idx="220">
                  <c:v>43616</c:v>
                </c:pt>
                <c:pt idx="221">
                  <c:v>43646</c:v>
                </c:pt>
                <c:pt idx="222">
                  <c:v>43677</c:v>
                </c:pt>
                <c:pt idx="223">
                  <c:v>43708</c:v>
                </c:pt>
                <c:pt idx="224">
                  <c:v>43738</c:v>
                </c:pt>
                <c:pt idx="225">
                  <c:v>43769</c:v>
                </c:pt>
                <c:pt idx="226">
                  <c:v>43799</c:v>
                </c:pt>
                <c:pt idx="227">
                  <c:v>43830</c:v>
                </c:pt>
                <c:pt idx="228">
                  <c:v>43861</c:v>
                </c:pt>
                <c:pt idx="229">
                  <c:v>43890</c:v>
                </c:pt>
                <c:pt idx="230">
                  <c:v>43921</c:v>
                </c:pt>
                <c:pt idx="231">
                  <c:v>43951</c:v>
                </c:pt>
                <c:pt idx="232">
                  <c:v>43982</c:v>
                </c:pt>
                <c:pt idx="233">
                  <c:v>44012</c:v>
                </c:pt>
                <c:pt idx="234">
                  <c:v>44043</c:v>
                </c:pt>
                <c:pt idx="235">
                  <c:v>44074</c:v>
                </c:pt>
                <c:pt idx="236">
                  <c:v>44104</c:v>
                </c:pt>
                <c:pt idx="237">
                  <c:v>44135</c:v>
                </c:pt>
                <c:pt idx="238">
                  <c:v>44165</c:v>
                </c:pt>
                <c:pt idx="239">
                  <c:v>44196</c:v>
                </c:pt>
                <c:pt idx="240">
                  <c:v>44227</c:v>
                </c:pt>
                <c:pt idx="241">
                  <c:v>44255</c:v>
                </c:pt>
                <c:pt idx="242">
                  <c:v>44286</c:v>
                </c:pt>
                <c:pt idx="243">
                  <c:v>44316</c:v>
                </c:pt>
                <c:pt idx="244">
                  <c:v>44347</c:v>
                </c:pt>
                <c:pt idx="245">
                  <c:v>44377</c:v>
                </c:pt>
                <c:pt idx="246">
                  <c:v>44408</c:v>
                </c:pt>
                <c:pt idx="247">
                  <c:v>44439</c:v>
                </c:pt>
                <c:pt idx="248">
                  <c:v>44469</c:v>
                </c:pt>
                <c:pt idx="249">
                  <c:v>44500</c:v>
                </c:pt>
                <c:pt idx="250">
                  <c:v>44530</c:v>
                </c:pt>
                <c:pt idx="251">
                  <c:v>44561</c:v>
                </c:pt>
                <c:pt idx="252">
                  <c:v>44592</c:v>
                </c:pt>
                <c:pt idx="253">
                  <c:v>44620</c:v>
                </c:pt>
                <c:pt idx="254">
                  <c:v>44651</c:v>
                </c:pt>
                <c:pt idx="255">
                  <c:v>44681</c:v>
                </c:pt>
                <c:pt idx="256">
                  <c:v>44712</c:v>
                </c:pt>
                <c:pt idx="257">
                  <c:v>44742</c:v>
                </c:pt>
                <c:pt idx="258">
                  <c:v>44773</c:v>
                </c:pt>
                <c:pt idx="259">
                  <c:v>44804</c:v>
                </c:pt>
                <c:pt idx="260">
                  <c:v>44834</c:v>
                </c:pt>
                <c:pt idx="261">
                  <c:v>44865</c:v>
                </c:pt>
                <c:pt idx="262">
                  <c:v>44895</c:v>
                </c:pt>
                <c:pt idx="263">
                  <c:v>44926</c:v>
                </c:pt>
                <c:pt idx="264">
                  <c:v>44957</c:v>
                </c:pt>
                <c:pt idx="265">
                  <c:v>44985</c:v>
                </c:pt>
                <c:pt idx="266">
                  <c:v>45016</c:v>
                </c:pt>
                <c:pt idx="267">
                  <c:v>45046</c:v>
                </c:pt>
                <c:pt idx="268">
                  <c:v>45077</c:v>
                </c:pt>
              </c:numCache>
            </c:numRef>
          </c:cat>
          <c:val>
            <c:numRef>
              <c:f>Inflation_US_EA_China!$C$5:$C$273</c:f>
              <c:numCache>
                <c:formatCode>General</c:formatCode>
                <c:ptCount val="269"/>
                <c:pt idx="0">
                  <c:v>2</c:v>
                </c:pt>
                <c:pt idx="1">
                  <c:v>2</c:v>
                </c:pt>
                <c:pt idx="2">
                  <c:v>2.2000000000000002</c:v>
                </c:pt>
                <c:pt idx="3">
                  <c:v>2.7</c:v>
                </c:pt>
                <c:pt idx="4">
                  <c:v>3.1</c:v>
                </c:pt>
                <c:pt idx="5">
                  <c:v>2.9</c:v>
                </c:pt>
                <c:pt idx="6">
                  <c:v>2.5</c:v>
                </c:pt>
                <c:pt idx="7">
                  <c:v>2.2999999999999998</c:v>
                </c:pt>
                <c:pt idx="8">
                  <c:v>2.2000000000000002</c:v>
                </c:pt>
                <c:pt idx="9">
                  <c:v>2.2000000000000002</c:v>
                </c:pt>
                <c:pt idx="10">
                  <c:v>2</c:v>
                </c:pt>
                <c:pt idx="11">
                  <c:v>2.1</c:v>
                </c:pt>
                <c:pt idx="12">
                  <c:v>2.6</c:v>
                </c:pt>
                <c:pt idx="13">
                  <c:v>2.5</c:v>
                </c:pt>
                <c:pt idx="14">
                  <c:v>2.5</c:v>
                </c:pt>
                <c:pt idx="15">
                  <c:v>2.4</c:v>
                </c:pt>
                <c:pt idx="16">
                  <c:v>2.1</c:v>
                </c:pt>
                <c:pt idx="17">
                  <c:v>1.9</c:v>
                </c:pt>
                <c:pt idx="18">
                  <c:v>2</c:v>
                </c:pt>
                <c:pt idx="19">
                  <c:v>2.1</c:v>
                </c:pt>
                <c:pt idx="20">
                  <c:v>2.1</c:v>
                </c:pt>
                <c:pt idx="21">
                  <c:v>2.2999999999999998</c:v>
                </c:pt>
                <c:pt idx="22">
                  <c:v>2.2999999999999998</c:v>
                </c:pt>
                <c:pt idx="23">
                  <c:v>2.2999999999999998</c:v>
                </c:pt>
                <c:pt idx="24">
                  <c:v>2.1</c:v>
                </c:pt>
                <c:pt idx="25">
                  <c:v>2.4</c:v>
                </c:pt>
                <c:pt idx="26">
                  <c:v>2.4</c:v>
                </c:pt>
                <c:pt idx="27">
                  <c:v>2.1</c:v>
                </c:pt>
                <c:pt idx="28">
                  <c:v>1.8</c:v>
                </c:pt>
                <c:pt idx="29">
                  <c:v>2</c:v>
                </c:pt>
                <c:pt idx="30">
                  <c:v>1.9</c:v>
                </c:pt>
                <c:pt idx="31">
                  <c:v>2</c:v>
                </c:pt>
                <c:pt idx="32">
                  <c:v>2.1</c:v>
                </c:pt>
                <c:pt idx="33">
                  <c:v>2</c:v>
                </c:pt>
                <c:pt idx="34">
                  <c:v>2.2000000000000002</c:v>
                </c:pt>
                <c:pt idx="35">
                  <c:v>2</c:v>
                </c:pt>
                <c:pt idx="36">
                  <c:v>1.8</c:v>
                </c:pt>
                <c:pt idx="37">
                  <c:v>1.6</c:v>
                </c:pt>
                <c:pt idx="38">
                  <c:v>1.7</c:v>
                </c:pt>
                <c:pt idx="39">
                  <c:v>2.1</c:v>
                </c:pt>
                <c:pt idx="40">
                  <c:v>2.5</c:v>
                </c:pt>
                <c:pt idx="41">
                  <c:v>2.4</c:v>
                </c:pt>
                <c:pt idx="42">
                  <c:v>2.2999999999999998</c:v>
                </c:pt>
                <c:pt idx="43">
                  <c:v>2.4</c:v>
                </c:pt>
                <c:pt idx="44">
                  <c:v>2.1</c:v>
                </c:pt>
                <c:pt idx="45">
                  <c:v>2.4</c:v>
                </c:pt>
                <c:pt idx="46">
                  <c:v>2.2000000000000002</c:v>
                </c:pt>
                <c:pt idx="47">
                  <c:v>2.2999999999999998</c:v>
                </c:pt>
                <c:pt idx="48">
                  <c:v>1.9</c:v>
                </c:pt>
                <c:pt idx="49">
                  <c:v>2.1</c:v>
                </c:pt>
                <c:pt idx="50">
                  <c:v>2.2000000000000002</c:v>
                </c:pt>
                <c:pt idx="51">
                  <c:v>2.1</c:v>
                </c:pt>
                <c:pt idx="52">
                  <c:v>2</c:v>
                </c:pt>
                <c:pt idx="53">
                  <c:v>2</c:v>
                </c:pt>
                <c:pt idx="54">
                  <c:v>2.1</c:v>
                </c:pt>
                <c:pt idx="55">
                  <c:v>2.2000000000000002</c:v>
                </c:pt>
                <c:pt idx="56">
                  <c:v>2.6</c:v>
                </c:pt>
                <c:pt idx="57">
                  <c:v>2.5</c:v>
                </c:pt>
                <c:pt idx="58">
                  <c:v>2.2999999999999998</c:v>
                </c:pt>
                <c:pt idx="59">
                  <c:v>2.2999999999999998</c:v>
                </c:pt>
                <c:pt idx="60">
                  <c:v>2.4</c:v>
                </c:pt>
                <c:pt idx="61">
                  <c:v>2.4</c:v>
                </c:pt>
                <c:pt idx="62">
                  <c:v>2.2000000000000002</c:v>
                </c:pt>
                <c:pt idx="63">
                  <c:v>2.4</c:v>
                </c:pt>
                <c:pt idx="64">
                  <c:v>2.5</c:v>
                </c:pt>
                <c:pt idx="65">
                  <c:v>2.5</c:v>
                </c:pt>
                <c:pt idx="66">
                  <c:v>2.4</c:v>
                </c:pt>
                <c:pt idx="67">
                  <c:v>2.2999999999999998</c:v>
                </c:pt>
                <c:pt idx="68">
                  <c:v>1.8</c:v>
                </c:pt>
                <c:pt idx="69">
                  <c:v>1.6</c:v>
                </c:pt>
                <c:pt idx="70">
                  <c:v>1.8</c:v>
                </c:pt>
                <c:pt idx="71">
                  <c:v>1.9</c:v>
                </c:pt>
                <c:pt idx="72">
                  <c:v>1.8</c:v>
                </c:pt>
                <c:pt idx="73">
                  <c:v>1.8</c:v>
                </c:pt>
                <c:pt idx="74">
                  <c:v>1.9</c:v>
                </c:pt>
                <c:pt idx="75">
                  <c:v>1.9</c:v>
                </c:pt>
                <c:pt idx="76">
                  <c:v>1.9</c:v>
                </c:pt>
                <c:pt idx="77">
                  <c:v>1.9</c:v>
                </c:pt>
                <c:pt idx="78">
                  <c:v>1.8</c:v>
                </c:pt>
                <c:pt idx="79">
                  <c:v>1.7</c:v>
                </c:pt>
                <c:pt idx="80">
                  <c:v>2.1</c:v>
                </c:pt>
                <c:pt idx="81">
                  <c:v>2.5</c:v>
                </c:pt>
                <c:pt idx="82">
                  <c:v>3.1</c:v>
                </c:pt>
                <c:pt idx="83">
                  <c:v>3.1</c:v>
                </c:pt>
                <c:pt idx="84">
                  <c:v>3.2</c:v>
                </c:pt>
                <c:pt idx="85">
                  <c:v>3.3</c:v>
                </c:pt>
                <c:pt idx="86">
                  <c:v>3.6</c:v>
                </c:pt>
                <c:pt idx="87">
                  <c:v>3.3</c:v>
                </c:pt>
                <c:pt idx="88">
                  <c:v>3.7</c:v>
                </c:pt>
                <c:pt idx="89">
                  <c:v>3.9</c:v>
                </c:pt>
                <c:pt idx="90">
                  <c:v>4.0999999999999996</c:v>
                </c:pt>
                <c:pt idx="91">
                  <c:v>3.8</c:v>
                </c:pt>
                <c:pt idx="92">
                  <c:v>3.6</c:v>
                </c:pt>
                <c:pt idx="93">
                  <c:v>3.2</c:v>
                </c:pt>
                <c:pt idx="94">
                  <c:v>2.1</c:v>
                </c:pt>
                <c:pt idx="95">
                  <c:v>1.6</c:v>
                </c:pt>
                <c:pt idx="96">
                  <c:v>1.1000000000000001</c:v>
                </c:pt>
                <c:pt idx="97">
                  <c:v>1.2</c:v>
                </c:pt>
                <c:pt idx="98">
                  <c:v>0.6</c:v>
                </c:pt>
                <c:pt idx="99">
                  <c:v>0.6</c:v>
                </c:pt>
                <c:pt idx="100">
                  <c:v>0</c:v>
                </c:pt>
                <c:pt idx="101">
                  <c:v>-0.1</c:v>
                </c:pt>
                <c:pt idx="102">
                  <c:v>-0.6</c:v>
                </c:pt>
                <c:pt idx="103">
                  <c:v>-0.2</c:v>
                </c:pt>
                <c:pt idx="104">
                  <c:v>-0.3</c:v>
                </c:pt>
                <c:pt idx="105">
                  <c:v>-0.1</c:v>
                </c:pt>
                <c:pt idx="106">
                  <c:v>0.5</c:v>
                </c:pt>
                <c:pt idx="107">
                  <c:v>0.9</c:v>
                </c:pt>
                <c:pt idx="108">
                  <c:v>0.9</c:v>
                </c:pt>
                <c:pt idx="109">
                  <c:v>0.8</c:v>
                </c:pt>
                <c:pt idx="110">
                  <c:v>1.6</c:v>
                </c:pt>
                <c:pt idx="111">
                  <c:v>1.6</c:v>
                </c:pt>
                <c:pt idx="112">
                  <c:v>1.7</c:v>
                </c:pt>
                <c:pt idx="113">
                  <c:v>1.5</c:v>
                </c:pt>
                <c:pt idx="114">
                  <c:v>1.7</c:v>
                </c:pt>
                <c:pt idx="115">
                  <c:v>1.6</c:v>
                </c:pt>
                <c:pt idx="116">
                  <c:v>1.9</c:v>
                </c:pt>
                <c:pt idx="117">
                  <c:v>1.9</c:v>
                </c:pt>
                <c:pt idx="118">
                  <c:v>1.9</c:v>
                </c:pt>
                <c:pt idx="119">
                  <c:v>2.2000000000000002</c:v>
                </c:pt>
                <c:pt idx="120">
                  <c:v>2.2999999999999998</c:v>
                </c:pt>
                <c:pt idx="121">
                  <c:v>2.4</c:v>
                </c:pt>
                <c:pt idx="122">
                  <c:v>2.7</c:v>
                </c:pt>
                <c:pt idx="123">
                  <c:v>2.8</c:v>
                </c:pt>
                <c:pt idx="124">
                  <c:v>2.7</c:v>
                </c:pt>
                <c:pt idx="125">
                  <c:v>2.7</c:v>
                </c:pt>
                <c:pt idx="126">
                  <c:v>2.6</c:v>
                </c:pt>
                <c:pt idx="127">
                  <c:v>2.5</c:v>
                </c:pt>
                <c:pt idx="128">
                  <c:v>3</c:v>
                </c:pt>
                <c:pt idx="129">
                  <c:v>3</c:v>
                </c:pt>
                <c:pt idx="130">
                  <c:v>3</c:v>
                </c:pt>
                <c:pt idx="131">
                  <c:v>2.8</c:v>
                </c:pt>
                <c:pt idx="132">
                  <c:v>2.7</c:v>
                </c:pt>
                <c:pt idx="133">
                  <c:v>2.7</c:v>
                </c:pt>
                <c:pt idx="134">
                  <c:v>2.7</c:v>
                </c:pt>
                <c:pt idx="135">
                  <c:v>2.6</c:v>
                </c:pt>
                <c:pt idx="136">
                  <c:v>2.4</c:v>
                </c:pt>
                <c:pt idx="137">
                  <c:v>2.4</c:v>
                </c:pt>
                <c:pt idx="138">
                  <c:v>2.4</c:v>
                </c:pt>
                <c:pt idx="139">
                  <c:v>2.6</c:v>
                </c:pt>
                <c:pt idx="140">
                  <c:v>2.6</c:v>
                </c:pt>
                <c:pt idx="141">
                  <c:v>2.5</c:v>
                </c:pt>
                <c:pt idx="142">
                  <c:v>2.2000000000000002</c:v>
                </c:pt>
                <c:pt idx="143">
                  <c:v>2.2000000000000002</c:v>
                </c:pt>
                <c:pt idx="144">
                  <c:v>2</c:v>
                </c:pt>
                <c:pt idx="145">
                  <c:v>1.9</c:v>
                </c:pt>
                <c:pt idx="146">
                  <c:v>1.7</c:v>
                </c:pt>
                <c:pt idx="147">
                  <c:v>1.2</c:v>
                </c:pt>
                <c:pt idx="148">
                  <c:v>1.4</c:v>
                </c:pt>
                <c:pt idx="149">
                  <c:v>1.6</c:v>
                </c:pt>
                <c:pt idx="150">
                  <c:v>1.6</c:v>
                </c:pt>
                <c:pt idx="151">
                  <c:v>1.3</c:v>
                </c:pt>
                <c:pt idx="152">
                  <c:v>1.1000000000000001</c:v>
                </c:pt>
                <c:pt idx="153">
                  <c:v>0.7</c:v>
                </c:pt>
                <c:pt idx="154">
                  <c:v>0.9</c:v>
                </c:pt>
                <c:pt idx="155">
                  <c:v>0.8</c:v>
                </c:pt>
                <c:pt idx="156">
                  <c:v>0.8</c:v>
                </c:pt>
                <c:pt idx="157">
                  <c:v>0.7</c:v>
                </c:pt>
                <c:pt idx="158">
                  <c:v>0.5</c:v>
                </c:pt>
                <c:pt idx="159">
                  <c:v>0.7</c:v>
                </c:pt>
                <c:pt idx="160">
                  <c:v>0.5</c:v>
                </c:pt>
                <c:pt idx="161">
                  <c:v>0.5</c:v>
                </c:pt>
                <c:pt idx="162">
                  <c:v>0.4</c:v>
                </c:pt>
                <c:pt idx="163">
                  <c:v>0.4</c:v>
                </c:pt>
                <c:pt idx="164">
                  <c:v>0.3</c:v>
                </c:pt>
                <c:pt idx="165">
                  <c:v>0.4</c:v>
                </c:pt>
                <c:pt idx="166">
                  <c:v>0.3</c:v>
                </c:pt>
                <c:pt idx="167">
                  <c:v>-0.2</c:v>
                </c:pt>
                <c:pt idx="168">
                  <c:v>-0.6</c:v>
                </c:pt>
                <c:pt idx="169">
                  <c:v>-0.3</c:v>
                </c:pt>
                <c:pt idx="170">
                  <c:v>-0.1</c:v>
                </c:pt>
                <c:pt idx="171">
                  <c:v>0.2</c:v>
                </c:pt>
                <c:pt idx="172">
                  <c:v>0.6</c:v>
                </c:pt>
                <c:pt idx="173">
                  <c:v>0.5</c:v>
                </c:pt>
                <c:pt idx="174">
                  <c:v>0.5</c:v>
                </c:pt>
                <c:pt idx="175">
                  <c:v>0.4</c:v>
                </c:pt>
                <c:pt idx="176">
                  <c:v>0.2</c:v>
                </c:pt>
                <c:pt idx="177">
                  <c:v>0.4</c:v>
                </c:pt>
                <c:pt idx="178">
                  <c:v>0.1</c:v>
                </c:pt>
                <c:pt idx="179">
                  <c:v>0.3</c:v>
                </c:pt>
                <c:pt idx="180">
                  <c:v>0.3</c:v>
                </c:pt>
                <c:pt idx="181">
                  <c:v>-0.1</c:v>
                </c:pt>
                <c:pt idx="182">
                  <c:v>0</c:v>
                </c:pt>
                <c:pt idx="183">
                  <c:v>-0.3</c:v>
                </c:pt>
                <c:pt idx="184">
                  <c:v>-0.1</c:v>
                </c:pt>
                <c:pt idx="185">
                  <c:v>0</c:v>
                </c:pt>
                <c:pt idx="186">
                  <c:v>0.2</c:v>
                </c:pt>
                <c:pt idx="187">
                  <c:v>0.2</c:v>
                </c:pt>
                <c:pt idx="188">
                  <c:v>0.4</c:v>
                </c:pt>
                <c:pt idx="189">
                  <c:v>0.5</c:v>
                </c:pt>
                <c:pt idx="190">
                  <c:v>0.6</c:v>
                </c:pt>
                <c:pt idx="191">
                  <c:v>1.1000000000000001</c:v>
                </c:pt>
                <c:pt idx="192">
                  <c:v>1.7</c:v>
                </c:pt>
                <c:pt idx="193">
                  <c:v>2</c:v>
                </c:pt>
                <c:pt idx="194">
                  <c:v>1.5</c:v>
                </c:pt>
                <c:pt idx="195">
                  <c:v>1.9</c:v>
                </c:pt>
                <c:pt idx="196">
                  <c:v>1.4</c:v>
                </c:pt>
                <c:pt idx="197">
                  <c:v>1.3</c:v>
                </c:pt>
                <c:pt idx="198">
                  <c:v>1.3</c:v>
                </c:pt>
                <c:pt idx="199">
                  <c:v>1.5</c:v>
                </c:pt>
                <c:pt idx="200">
                  <c:v>1.6</c:v>
                </c:pt>
                <c:pt idx="201">
                  <c:v>1.4</c:v>
                </c:pt>
                <c:pt idx="202">
                  <c:v>1.5</c:v>
                </c:pt>
                <c:pt idx="203">
                  <c:v>1.3</c:v>
                </c:pt>
                <c:pt idx="204">
                  <c:v>1.3</c:v>
                </c:pt>
                <c:pt idx="205">
                  <c:v>1.1000000000000001</c:v>
                </c:pt>
                <c:pt idx="206">
                  <c:v>1.4</c:v>
                </c:pt>
                <c:pt idx="207">
                  <c:v>1.2</c:v>
                </c:pt>
                <c:pt idx="208">
                  <c:v>2</c:v>
                </c:pt>
                <c:pt idx="209">
                  <c:v>2</c:v>
                </c:pt>
                <c:pt idx="210">
                  <c:v>2.2000000000000002</c:v>
                </c:pt>
                <c:pt idx="211">
                  <c:v>2.1</c:v>
                </c:pt>
                <c:pt idx="212">
                  <c:v>2.1</c:v>
                </c:pt>
                <c:pt idx="213">
                  <c:v>2.2999999999999998</c:v>
                </c:pt>
                <c:pt idx="214">
                  <c:v>1.9</c:v>
                </c:pt>
                <c:pt idx="215">
                  <c:v>1.5</c:v>
                </c:pt>
                <c:pt idx="216">
                  <c:v>1.4</c:v>
                </c:pt>
                <c:pt idx="217">
                  <c:v>1.5</c:v>
                </c:pt>
                <c:pt idx="218">
                  <c:v>1.4</c:v>
                </c:pt>
                <c:pt idx="219">
                  <c:v>1.7</c:v>
                </c:pt>
                <c:pt idx="220">
                  <c:v>1.2</c:v>
                </c:pt>
                <c:pt idx="221">
                  <c:v>1.3</c:v>
                </c:pt>
                <c:pt idx="222">
                  <c:v>1</c:v>
                </c:pt>
                <c:pt idx="223">
                  <c:v>1</c:v>
                </c:pt>
                <c:pt idx="224">
                  <c:v>0.8</c:v>
                </c:pt>
                <c:pt idx="225">
                  <c:v>0.7</c:v>
                </c:pt>
                <c:pt idx="226">
                  <c:v>1</c:v>
                </c:pt>
                <c:pt idx="227">
                  <c:v>1.3</c:v>
                </c:pt>
                <c:pt idx="228">
                  <c:v>1.4</c:v>
                </c:pt>
                <c:pt idx="229">
                  <c:v>1.2</c:v>
                </c:pt>
                <c:pt idx="230">
                  <c:v>0.7</c:v>
                </c:pt>
                <c:pt idx="231">
                  <c:v>0.3</c:v>
                </c:pt>
                <c:pt idx="232">
                  <c:v>0.1</c:v>
                </c:pt>
                <c:pt idx="233">
                  <c:v>0.3</c:v>
                </c:pt>
                <c:pt idx="234">
                  <c:v>0.4</c:v>
                </c:pt>
                <c:pt idx="235">
                  <c:v>-0.2</c:v>
                </c:pt>
                <c:pt idx="236">
                  <c:v>-0.3</c:v>
                </c:pt>
                <c:pt idx="237">
                  <c:v>-0.3</c:v>
                </c:pt>
                <c:pt idx="238">
                  <c:v>-0.3</c:v>
                </c:pt>
                <c:pt idx="239">
                  <c:v>-0.3</c:v>
                </c:pt>
                <c:pt idx="240">
                  <c:v>0.9</c:v>
                </c:pt>
                <c:pt idx="241">
                  <c:v>0.9</c:v>
                </c:pt>
                <c:pt idx="242">
                  <c:v>1.3</c:v>
                </c:pt>
                <c:pt idx="243">
                  <c:v>1.6</c:v>
                </c:pt>
                <c:pt idx="244">
                  <c:v>2</c:v>
                </c:pt>
                <c:pt idx="245">
                  <c:v>1.9</c:v>
                </c:pt>
                <c:pt idx="246">
                  <c:v>2.2000000000000002</c:v>
                </c:pt>
                <c:pt idx="247">
                  <c:v>3</c:v>
                </c:pt>
                <c:pt idx="248">
                  <c:v>3.4</c:v>
                </c:pt>
                <c:pt idx="249">
                  <c:v>4.0999999999999996</c:v>
                </c:pt>
                <c:pt idx="250">
                  <c:v>4.9000000000000004</c:v>
                </c:pt>
                <c:pt idx="251">
                  <c:v>5</c:v>
                </c:pt>
                <c:pt idx="252">
                  <c:v>5.0999999999999996</c:v>
                </c:pt>
                <c:pt idx="253">
                  <c:v>5.9</c:v>
                </c:pt>
                <c:pt idx="254">
                  <c:v>7.4</c:v>
                </c:pt>
                <c:pt idx="255">
                  <c:v>7.5</c:v>
                </c:pt>
                <c:pt idx="256">
                  <c:v>8.1</c:v>
                </c:pt>
                <c:pt idx="257">
                  <c:v>8.6</c:v>
                </c:pt>
                <c:pt idx="258">
                  <c:v>8.9</c:v>
                </c:pt>
                <c:pt idx="259">
                  <c:v>9.1</c:v>
                </c:pt>
                <c:pt idx="260">
                  <c:v>9.9</c:v>
                </c:pt>
                <c:pt idx="261">
                  <c:v>10.6</c:v>
                </c:pt>
                <c:pt idx="262">
                  <c:v>10.1</c:v>
                </c:pt>
                <c:pt idx="263">
                  <c:v>9.1999999999999993</c:v>
                </c:pt>
                <c:pt idx="264">
                  <c:v>8.6</c:v>
                </c:pt>
                <c:pt idx="265">
                  <c:v>8.5</c:v>
                </c:pt>
                <c:pt idx="266">
                  <c:v>6.9</c:v>
                </c:pt>
                <c:pt idx="267">
                  <c:v>7</c:v>
                </c:pt>
                <c:pt idx="268">
                  <c:v>6.1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DEA-41C4-8D43-DF304D1C13B9}"/>
            </c:ext>
          </c:extLst>
        </c:ser>
        <c:ser>
          <c:idx val="2"/>
          <c:order val="1"/>
          <c:tx>
            <c:strRef>
              <c:f>Inflation_US_EA_China!$F$1</c:f>
              <c:strCache>
                <c:ptCount val="1"/>
                <c:pt idx="0">
                  <c:v>Baltija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Inflation_US_EA_China!$A$5:$A$273</c:f>
              <c:numCache>
                <c:formatCode>m/d/yyyy\ h:mm</c:formatCode>
                <c:ptCount val="269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  <c:pt idx="106">
                  <c:v>40147</c:v>
                </c:pt>
                <c:pt idx="107">
                  <c:v>40178</c:v>
                </c:pt>
                <c:pt idx="108">
                  <c:v>40209</c:v>
                </c:pt>
                <c:pt idx="109">
                  <c:v>40237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40390</c:v>
                </c:pt>
                <c:pt idx="115">
                  <c:v>40421</c:v>
                </c:pt>
                <c:pt idx="116">
                  <c:v>40451</c:v>
                </c:pt>
                <c:pt idx="117">
                  <c:v>40482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40663</c:v>
                </c:pt>
                <c:pt idx="124">
                  <c:v>40694</c:v>
                </c:pt>
                <c:pt idx="125">
                  <c:v>40724</c:v>
                </c:pt>
                <c:pt idx="126">
                  <c:v>40755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40908</c:v>
                </c:pt>
                <c:pt idx="132">
                  <c:v>40939</c:v>
                </c:pt>
                <c:pt idx="133">
                  <c:v>40968</c:v>
                </c:pt>
                <c:pt idx="134">
                  <c:v>40999</c:v>
                </c:pt>
                <c:pt idx="135">
                  <c:v>41029</c:v>
                </c:pt>
                <c:pt idx="136">
                  <c:v>41060</c:v>
                </c:pt>
                <c:pt idx="137">
                  <c:v>41090</c:v>
                </c:pt>
                <c:pt idx="138">
                  <c:v>41121</c:v>
                </c:pt>
                <c:pt idx="139">
                  <c:v>41152</c:v>
                </c:pt>
                <c:pt idx="140">
                  <c:v>41182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41364</c:v>
                </c:pt>
                <c:pt idx="147">
                  <c:v>41394</c:v>
                </c:pt>
                <c:pt idx="148">
                  <c:v>41425</c:v>
                </c:pt>
                <c:pt idx="149">
                  <c:v>41455</c:v>
                </c:pt>
                <c:pt idx="150">
                  <c:v>41486</c:v>
                </c:pt>
                <c:pt idx="151">
                  <c:v>41517</c:v>
                </c:pt>
                <c:pt idx="152">
                  <c:v>41547</c:v>
                </c:pt>
                <c:pt idx="153">
                  <c:v>41578</c:v>
                </c:pt>
                <c:pt idx="154">
                  <c:v>41608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41790</c:v>
                </c:pt>
                <c:pt idx="161">
                  <c:v>41820</c:v>
                </c:pt>
                <c:pt idx="162">
                  <c:v>41851</c:v>
                </c:pt>
                <c:pt idx="163">
                  <c:v>41882</c:v>
                </c:pt>
                <c:pt idx="164">
                  <c:v>41912</c:v>
                </c:pt>
                <c:pt idx="165">
                  <c:v>41943</c:v>
                </c:pt>
                <c:pt idx="166">
                  <c:v>41973</c:v>
                </c:pt>
                <c:pt idx="167">
                  <c:v>42004</c:v>
                </c:pt>
                <c:pt idx="168">
                  <c:v>42035</c:v>
                </c:pt>
                <c:pt idx="169">
                  <c:v>42063</c:v>
                </c:pt>
                <c:pt idx="170">
                  <c:v>42094</c:v>
                </c:pt>
                <c:pt idx="171">
                  <c:v>42124</c:v>
                </c:pt>
                <c:pt idx="172">
                  <c:v>42155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42308</c:v>
                </c:pt>
                <c:pt idx="178">
                  <c:v>42338</c:v>
                </c:pt>
                <c:pt idx="179">
                  <c:v>42369</c:v>
                </c:pt>
                <c:pt idx="180">
                  <c:v>42400</c:v>
                </c:pt>
                <c:pt idx="181">
                  <c:v>42429</c:v>
                </c:pt>
                <c:pt idx="182">
                  <c:v>42460</c:v>
                </c:pt>
                <c:pt idx="183">
                  <c:v>42490</c:v>
                </c:pt>
                <c:pt idx="184">
                  <c:v>42521</c:v>
                </c:pt>
                <c:pt idx="185">
                  <c:v>42551</c:v>
                </c:pt>
                <c:pt idx="186">
                  <c:v>42582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42735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42855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43008</c:v>
                </c:pt>
                <c:pt idx="201">
                  <c:v>43039</c:v>
                </c:pt>
                <c:pt idx="202">
                  <c:v>43069</c:v>
                </c:pt>
                <c:pt idx="203">
                  <c:v>43100</c:v>
                </c:pt>
                <c:pt idx="204">
                  <c:v>43131</c:v>
                </c:pt>
                <c:pt idx="205">
                  <c:v>43159</c:v>
                </c:pt>
                <c:pt idx="206">
                  <c:v>43190</c:v>
                </c:pt>
                <c:pt idx="207">
                  <c:v>43220</c:v>
                </c:pt>
                <c:pt idx="208">
                  <c:v>43251</c:v>
                </c:pt>
                <c:pt idx="209">
                  <c:v>43281</c:v>
                </c:pt>
                <c:pt idx="210">
                  <c:v>43312</c:v>
                </c:pt>
                <c:pt idx="211">
                  <c:v>43343</c:v>
                </c:pt>
                <c:pt idx="212">
                  <c:v>43373</c:v>
                </c:pt>
                <c:pt idx="213">
                  <c:v>43404</c:v>
                </c:pt>
                <c:pt idx="214">
                  <c:v>43434</c:v>
                </c:pt>
                <c:pt idx="215">
                  <c:v>43465</c:v>
                </c:pt>
                <c:pt idx="216">
                  <c:v>43496</c:v>
                </c:pt>
                <c:pt idx="217">
                  <c:v>43524</c:v>
                </c:pt>
                <c:pt idx="218">
                  <c:v>43555</c:v>
                </c:pt>
                <c:pt idx="219">
                  <c:v>43585</c:v>
                </c:pt>
                <c:pt idx="220">
                  <c:v>43616</c:v>
                </c:pt>
                <c:pt idx="221">
                  <c:v>43646</c:v>
                </c:pt>
                <c:pt idx="222">
                  <c:v>43677</c:v>
                </c:pt>
                <c:pt idx="223">
                  <c:v>43708</c:v>
                </c:pt>
                <c:pt idx="224">
                  <c:v>43738</c:v>
                </c:pt>
                <c:pt idx="225">
                  <c:v>43769</c:v>
                </c:pt>
                <c:pt idx="226">
                  <c:v>43799</c:v>
                </c:pt>
                <c:pt idx="227">
                  <c:v>43830</c:v>
                </c:pt>
                <c:pt idx="228">
                  <c:v>43861</c:v>
                </c:pt>
                <c:pt idx="229">
                  <c:v>43890</c:v>
                </c:pt>
                <c:pt idx="230">
                  <c:v>43921</c:v>
                </c:pt>
                <c:pt idx="231">
                  <c:v>43951</c:v>
                </c:pt>
                <c:pt idx="232">
                  <c:v>43982</c:v>
                </c:pt>
                <c:pt idx="233">
                  <c:v>44012</c:v>
                </c:pt>
                <c:pt idx="234">
                  <c:v>44043</c:v>
                </c:pt>
                <c:pt idx="235">
                  <c:v>44074</c:v>
                </c:pt>
                <c:pt idx="236">
                  <c:v>44104</c:v>
                </c:pt>
                <c:pt idx="237">
                  <c:v>44135</c:v>
                </c:pt>
                <c:pt idx="238">
                  <c:v>44165</c:v>
                </c:pt>
                <c:pt idx="239">
                  <c:v>44196</c:v>
                </c:pt>
                <c:pt idx="240">
                  <c:v>44227</c:v>
                </c:pt>
                <c:pt idx="241">
                  <c:v>44255</c:v>
                </c:pt>
                <c:pt idx="242">
                  <c:v>44286</c:v>
                </c:pt>
                <c:pt idx="243">
                  <c:v>44316</c:v>
                </c:pt>
                <c:pt idx="244">
                  <c:v>44347</c:v>
                </c:pt>
                <c:pt idx="245">
                  <c:v>44377</c:v>
                </c:pt>
                <c:pt idx="246">
                  <c:v>44408</c:v>
                </c:pt>
                <c:pt idx="247">
                  <c:v>44439</c:v>
                </c:pt>
                <c:pt idx="248">
                  <c:v>44469</c:v>
                </c:pt>
                <c:pt idx="249">
                  <c:v>44500</c:v>
                </c:pt>
                <c:pt idx="250">
                  <c:v>44530</c:v>
                </c:pt>
                <c:pt idx="251">
                  <c:v>44561</c:v>
                </c:pt>
                <c:pt idx="252">
                  <c:v>44592</c:v>
                </c:pt>
                <c:pt idx="253">
                  <c:v>44620</c:v>
                </c:pt>
                <c:pt idx="254">
                  <c:v>44651</c:v>
                </c:pt>
                <c:pt idx="255">
                  <c:v>44681</c:v>
                </c:pt>
                <c:pt idx="256">
                  <c:v>44712</c:v>
                </c:pt>
                <c:pt idx="257">
                  <c:v>44742</c:v>
                </c:pt>
                <c:pt idx="258">
                  <c:v>44773</c:v>
                </c:pt>
                <c:pt idx="259">
                  <c:v>44804</c:v>
                </c:pt>
                <c:pt idx="260">
                  <c:v>44834</c:v>
                </c:pt>
                <c:pt idx="261">
                  <c:v>44865</c:v>
                </c:pt>
                <c:pt idx="262">
                  <c:v>44895</c:v>
                </c:pt>
                <c:pt idx="263">
                  <c:v>44926</c:v>
                </c:pt>
                <c:pt idx="264">
                  <c:v>44957</c:v>
                </c:pt>
                <c:pt idx="265">
                  <c:v>44985</c:v>
                </c:pt>
                <c:pt idx="266">
                  <c:v>45016</c:v>
                </c:pt>
                <c:pt idx="267">
                  <c:v>45046</c:v>
                </c:pt>
                <c:pt idx="268">
                  <c:v>45077</c:v>
                </c:pt>
              </c:numCache>
            </c:numRef>
          </c:cat>
          <c:val>
            <c:numRef>
              <c:f>Inflation_US_EA_China!$F$5:$F$273</c:f>
              <c:numCache>
                <c:formatCode>General</c:formatCode>
                <c:ptCount val="269"/>
                <c:pt idx="0">
                  <c:v>2.2666666666666666</c:v>
                </c:pt>
                <c:pt idx="1">
                  <c:v>2.2333333333333334</c:v>
                </c:pt>
                <c:pt idx="2">
                  <c:v>2.6333333333333333</c:v>
                </c:pt>
                <c:pt idx="3">
                  <c:v>2.9</c:v>
                </c:pt>
                <c:pt idx="4">
                  <c:v>3.8333333333333335</c:v>
                </c:pt>
                <c:pt idx="5">
                  <c:v>3.9666666666666668</c:v>
                </c:pt>
                <c:pt idx="6">
                  <c:v>3.5333333333333337</c:v>
                </c:pt>
                <c:pt idx="7">
                  <c:v>3.8666666666666671</c:v>
                </c:pt>
                <c:pt idx="8">
                  <c:v>3.9</c:v>
                </c:pt>
                <c:pt idx="9">
                  <c:v>3.5</c:v>
                </c:pt>
                <c:pt idx="10">
                  <c:v>3.1</c:v>
                </c:pt>
                <c:pt idx="11">
                  <c:v>3.1333333333333333</c:v>
                </c:pt>
                <c:pt idx="12">
                  <c:v>3.6666666666666665</c:v>
                </c:pt>
                <c:pt idx="13">
                  <c:v>3.5333333333333332</c:v>
                </c:pt>
                <c:pt idx="14">
                  <c:v>3.1</c:v>
                </c:pt>
                <c:pt idx="15">
                  <c:v>2.9333333333333336</c:v>
                </c:pt>
                <c:pt idx="16">
                  <c:v>2.2333333333333329</c:v>
                </c:pt>
                <c:pt idx="17">
                  <c:v>1.4666666666666666</c:v>
                </c:pt>
                <c:pt idx="18">
                  <c:v>1.4666666666666666</c:v>
                </c:pt>
                <c:pt idx="19">
                  <c:v>0.8666666666666667</c:v>
                </c:pt>
                <c:pt idx="20">
                  <c:v>0.80000000000000016</c:v>
                </c:pt>
                <c:pt idx="21">
                  <c:v>1.2666666666666666</c:v>
                </c:pt>
                <c:pt idx="22">
                  <c:v>1.2333333333333332</c:v>
                </c:pt>
                <c:pt idx="23">
                  <c:v>1.1000000000000001</c:v>
                </c:pt>
                <c:pt idx="24">
                  <c:v>0.73333333333333339</c:v>
                </c:pt>
                <c:pt idx="25">
                  <c:v>0.83333333333333348</c:v>
                </c:pt>
                <c:pt idx="26">
                  <c:v>1.0666666666666669</c:v>
                </c:pt>
                <c:pt idx="27">
                  <c:v>0.93333333333333346</c:v>
                </c:pt>
                <c:pt idx="28">
                  <c:v>0.83333333333333337</c:v>
                </c:pt>
                <c:pt idx="29">
                  <c:v>1.3</c:v>
                </c:pt>
                <c:pt idx="30">
                  <c:v>1.3</c:v>
                </c:pt>
                <c:pt idx="31">
                  <c:v>1.2666666666666666</c:v>
                </c:pt>
                <c:pt idx="32">
                  <c:v>1.2666666666666666</c:v>
                </c:pt>
                <c:pt idx="33">
                  <c:v>1.0666666666666667</c:v>
                </c:pt>
                <c:pt idx="34">
                  <c:v>1.2666666666666666</c:v>
                </c:pt>
                <c:pt idx="35">
                  <c:v>1.1666666666666667</c:v>
                </c:pt>
                <c:pt idx="36">
                  <c:v>1.1333333333333331</c:v>
                </c:pt>
                <c:pt idx="37">
                  <c:v>1.2333333333333332</c:v>
                </c:pt>
                <c:pt idx="38">
                  <c:v>1.5333333333333332</c:v>
                </c:pt>
                <c:pt idx="39">
                  <c:v>2</c:v>
                </c:pt>
                <c:pt idx="40">
                  <c:v>3.6333333333333333</c:v>
                </c:pt>
                <c:pt idx="41">
                  <c:v>3.8333333333333335</c:v>
                </c:pt>
                <c:pt idx="42">
                  <c:v>4.1333333333333337</c:v>
                </c:pt>
                <c:pt idx="43">
                  <c:v>4.6000000000000005</c:v>
                </c:pt>
                <c:pt idx="44">
                  <c:v>4.8666666666666663</c:v>
                </c:pt>
                <c:pt idx="45">
                  <c:v>4.7666666666666666</c:v>
                </c:pt>
                <c:pt idx="46">
                  <c:v>4.8666666666666663</c:v>
                </c:pt>
                <c:pt idx="47">
                  <c:v>4.9666666666666659</c:v>
                </c:pt>
                <c:pt idx="48">
                  <c:v>4.5666666666666664</c:v>
                </c:pt>
                <c:pt idx="49">
                  <c:v>4.9333333333333336</c:v>
                </c:pt>
                <c:pt idx="50">
                  <c:v>4.8666666666666671</c:v>
                </c:pt>
                <c:pt idx="51">
                  <c:v>4.9666666666666659</c:v>
                </c:pt>
                <c:pt idx="52">
                  <c:v>3.7666666666666671</c:v>
                </c:pt>
                <c:pt idx="53">
                  <c:v>3.9</c:v>
                </c:pt>
                <c:pt idx="54">
                  <c:v>4.0333333333333332</c:v>
                </c:pt>
                <c:pt idx="55">
                  <c:v>4.2666666666666666</c:v>
                </c:pt>
                <c:pt idx="56">
                  <c:v>4.9333333333333336</c:v>
                </c:pt>
                <c:pt idx="57">
                  <c:v>5.0999999999999996</c:v>
                </c:pt>
                <c:pt idx="58">
                  <c:v>4.8</c:v>
                </c:pt>
                <c:pt idx="59">
                  <c:v>4.6000000000000005</c:v>
                </c:pt>
                <c:pt idx="60">
                  <c:v>5.2</c:v>
                </c:pt>
                <c:pt idx="61">
                  <c:v>5</c:v>
                </c:pt>
                <c:pt idx="62">
                  <c:v>4.5333333333333332</c:v>
                </c:pt>
                <c:pt idx="63">
                  <c:v>4.5999999999999996</c:v>
                </c:pt>
                <c:pt idx="64">
                  <c:v>5.0999999999999996</c:v>
                </c:pt>
                <c:pt idx="65">
                  <c:v>4.8</c:v>
                </c:pt>
                <c:pt idx="66">
                  <c:v>5.3</c:v>
                </c:pt>
                <c:pt idx="67">
                  <c:v>5.333333333333333</c:v>
                </c:pt>
                <c:pt idx="68">
                  <c:v>4.333333333333333</c:v>
                </c:pt>
                <c:pt idx="69">
                  <c:v>4.333333333333333</c:v>
                </c:pt>
                <c:pt idx="70">
                  <c:v>5.0999999999999996</c:v>
                </c:pt>
                <c:pt idx="71">
                  <c:v>5.4666666666666659</c:v>
                </c:pt>
                <c:pt idx="72">
                  <c:v>5.3666666666666671</c:v>
                </c:pt>
                <c:pt idx="73">
                  <c:v>5.4000000000000012</c:v>
                </c:pt>
                <c:pt idx="74">
                  <c:v>6.2666666666666666</c:v>
                </c:pt>
                <c:pt idx="75">
                  <c:v>6.4333333333333336</c:v>
                </c:pt>
                <c:pt idx="76">
                  <c:v>6.2333333333333334</c:v>
                </c:pt>
                <c:pt idx="77">
                  <c:v>6.6333333333333329</c:v>
                </c:pt>
                <c:pt idx="78">
                  <c:v>7.0333333333333341</c:v>
                </c:pt>
                <c:pt idx="79">
                  <c:v>7.2666666666666657</c:v>
                </c:pt>
                <c:pt idx="80">
                  <c:v>8.7000000000000011</c:v>
                </c:pt>
                <c:pt idx="81">
                  <c:v>9.8333333333333339</c:v>
                </c:pt>
                <c:pt idx="82">
                  <c:v>10.299999999999999</c:v>
                </c:pt>
                <c:pt idx="83">
                  <c:v>10.633333333333333</c:v>
                </c:pt>
                <c:pt idx="84">
                  <c:v>12.299999999999999</c:v>
                </c:pt>
                <c:pt idx="85">
                  <c:v>12.966666666666667</c:v>
                </c:pt>
                <c:pt idx="86">
                  <c:v>13.066666666666668</c:v>
                </c:pt>
                <c:pt idx="87">
                  <c:v>13.633333333333333</c:v>
                </c:pt>
                <c:pt idx="88">
                  <c:v>13.800000000000002</c:v>
                </c:pt>
                <c:pt idx="89">
                  <c:v>13.9</c:v>
                </c:pt>
                <c:pt idx="90">
                  <c:v>13.366666666666667</c:v>
                </c:pt>
                <c:pt idx="91">
                  <c:v>12.966666666666667</c:v>
                </c:pt>
                <c:pt idx="92">
                  <c:v>12.266666666666666</c:v>
                </c:pt>
                <c:pt idx="93">
                  <c:v>11.5</c:v>
                </c:pt>
                <c:pt idx="94">
                  <c:v>9.7666666666666675</c:v>
                </c:pt>
                <c:pt idx="95">
                  <c:v>8.7999999999999989</c:v>
                </c:pt>
                <c:pt idx="96">
                  <c:v>7.9666666666666659</c:v>
                </c:pt>
                <c:pt idx="97">
                  <c:v>7.2666666666666666</c:v>
                </c:pt>
                <c:pt idx="98">
                  <c:v>5.9333333333333336</c:v>
                </c:pt>
                <c:pt idx="99">
                  <c:v>4.2333333333333334</c:v>
                </c:pt>
                <c:pt idx="100">
                  <c:v>3.2000000000000006</c:v>
                </c:pt>
                <c:pt idx="101">
                  <c:v>2.1666666666666665</c:v>
                </c:pt>
                <c:pt idx="102">
                  <c:v>1.4333333333333336</c:v>
                </c:pt>
                <c:pt idx="103">
                  <c:v>1</c:v>
                </c:pt>
                <c:pt idx="104">
                  <c:v>0.23333333333333331</c:v>
                </c:pt>
                <c:pt idx="105">
                  <c:v>-0.76666666666666661</c:v>
                </c:pt>
                <c:pt idx="106">
                  <c:v>-0.73333333333333339</c:v>
                </c:pt>
                <c:pt idx="107">
                  <c:v>-0.69999999999999984</c:v>
                </c:pt>
                <c:pt idx="108">
                  <c:v>-1.5333333333333332</c:v>
                </c:pt>
                <c:pt idx="109">
                  <c:v>-1.7333333333333332</c:v>
                </c:pt>
                <c:pt idx="110">
                  <c:v>-1</c:v>
                </c:pt>
                <c:pt idx="111">
                  <c:v>-3.333333333333327E-2</c:v>
                </c:pt>
                <c:pt idx="112">
                  <c:v>0.3</c:v>
                </c:pt>
                <c:pt idx="113">
                  <c:v>0.89999999999999991</c:v>
                </c:pt>
                <c:pt idx="114">
                  <c:v>1.2666666666666666</c:v>
                </c:pt>
                <c:pt idx="115">
                  <c:v>1.4000000000000001</c:v>
                </c:pt>
                <c:pt idx="116">
                  <c:v>1.9666666666666666</c:v>
                </c:pt>
                <c:pt idx="117">
                  <c:v>2.6666666666666665</c:v>
                </c:pt>
                <c:pt idx="118">
                  <c:v>3.0666666666666664</c:v>
                </c:pt>
                <c:pt idx="119">
                  <c:v>3.8000000000000003</c:v>
                </c:pt>
                <c:pt idx="120">
                  <c:v>3.7999999999999994</c:v>
                </c:pt>
                <c:pt idx="121">
                  <c:v>4.1000000000000005</c:v>
                </c:pt>
                <c:pt idx="122">
                  <c:v>4.3</c:v>
                </c:pt>
                <c:pt idx="123">
                  <c:v>4.7</c:v>
                </c:pt>
                <c:pt idx="124">
                  <c:v>5.1000000000000005</c:v>
                </c:pt>
                <c:pt idx="125">
                  <c:v>4.8000000000000007</c:v>
                </c:pt>
                <c:pt idx="126">
                  <c:v>4.7</c:v>
                </c:pt>
                <c:pt idx="127">
                  <c:v>4.8666666666666663</c:v>
                </c:pt>
                <c:pt idx="128">
                  <c:v>4.8666666666666671</c:v>
                </c:pt>
                <c:pt idx="129">
                  <c:v>4.3999999999999995</c:v>
                </c:pt>
                <c:pt idx="130">
                  <c:v>4.2666666666666666</c:v>
                </c:pt>
                <c:pt idx="131">
                  <c:v>3.8333333333333335</c:v>
                </c:pt>
                <c:pt idx="132">
                  <c:v>3.8333333333333335</c:v>
                </c:pt>
                <c:pt idx="133">
                  <c:v>3.8000000000000003</c:v>
                </c:pt>
                <c:pt idx="134">
                  <c:v>3.8666666666666671</c:v>
                </c:pt>
                <c:pt idx="135">
                  <c:v>3.4666666666666663</c:v>
                </c:pt>
                <c:pt idx="136">
                  <c:v>3</c:v>
                </c:pt>
                <c:pt idx="137">
                  <c:v>3.0333333333333332</c:v>
                </c:pt>
                <c:pt idx="138">
                  <c:v>2.9666666666666668</c:v>
                </c:pt>
                <c:pt idx="139">
                  <c:v>3.1666666666666665</c:v>
                </c:pt>
                <c:pt idx="140">
                  <c:v>3.1</c:v>
                </c:pt>
                <c:pt idx="141">
                  <c:v>3</c:v>
                </c:pt>
                <c:pt idx="142">
                  <c:v>2.6999999999999997</c:v>
                </c:pt>
                <c:pt idx="143">
                  <c:v>2.6999999999999997</c:v>
                </c:pt>
                <c:pt idx="144">
                  <c:v>2.3333333333333335</c:v>
                </c:pt>
                <c:pt idx="145">
                  <c:v>2.1999999999999997</c:v>
                </c:pt>
                <c:pt idx="146">
                  <c:v>1.8999999999999997</c:v>
                </c:pt>
                <c:pt idx="147">
                  <c:v>1.4666666666666668</c:v>
                </c:pt>
                <c:pt idx="148">
                  <c:v>1.6333333333333335</c:v>
                </c:pt>
                <c:pt idx="149">
                  <c:v>1.8666666666666665</c:v>
                </c:pt>
                <c:pt idx="150">
                  <c:v>1.7</c:v>
                </c:pt>
                <c:pt idx="151">
                  <c:v>1.3333333333333333</c:v>
                </c:pt>
                <c:pt idx="152">
                  <c:v>0.9</c:v>
                </c:pt>
                <c:pt idx="153">
                  <c:v>0.9</c:v>
                </c:pt>
                <c:pt idx="154">
                  <c:v>0.79999999999999993</c:v>
                </c:pt>
                <c:pt idx="155">
                  <c:v>0.70000000000000007</c:v>
                </c:pt>
                <c:pt idx="156">
                  <c:v>0.76666666666666672</c:v>
                </c:pt>
                <c:pt idx="157">
                  <c:v>0.63333333333333341</c:v>
                </c:pt>
                <c:pt idx="158">
                  <c:v>0.46666666666666662</c:v>
                </c:pt>
                <c:pt idx="159">
                  <c:v>0.63333333333333341</c:v>
                </c:pt>
                <c:pt idx="160">
                  <c:v>0.5</c:v>
                </c:pt>
                <c:pt idx="161">
                  <c:v>0.46666666666666673</c:v>
                </c:pt>
                <c:pt idx="162">
                  <c:v>0.3666666666666667</c:v>
                </c:pt>
                <c:pt idx="163">
                  <c:v>0.30000000000000004</c:v>
                </c:pt>
                <c:pt idx="164">
                  <c:v>0.46666666666666662</c:v>
                </c:pt>
                <c:pt idx="165">
                  <c:v>0.5</c:v>
                </c:pt>
                <c:pt idx="166">
                  <c:v>0.43333333333333335</c:v>
                </c:pt>
                <c:pt idx="167">
                  <c:v>0.10000000000000002</c:v>
                </c:pt>
                <c:pt idx="168">
                  <c:v>-0.73333333333333339</c:v>
                </c:pt>
                <c:pt idx="169">
                  <c:v>-0.56666666666666665</c:v>
                </c:pt>
                <c:pt idx="170">
                  <c:v>-0.20000000000000004</c:v>
                </c:pt>
                <c:pt idx="171">
                  <c:v>0.13333333333333333</c:v>
                </c:pt>
                <c:pt idx="172">
                  <c:v>0.56666666666666665</c:v>
                </c:pt>
                <c:pt idx="173">
                  <c:v>0.26666666666666666</c:v>
                </c:pt>
                <c:pt idx="174">
                  <c:v>-0.10000000000000002</c:v>
                </c:pt>
                <c:pt idx="175">
                  <c:v>-0.19999999999999998</c:v>
                </c:pt>
                <c:pt idx="176">
                  <c:v>-0.5</c:v>
                </c:pt>
                <c:pt idx="177">
                  <c:v>-0.16666666666666666</c:v>
                </c:pt>
                <c:pt idx="178">
                  <c:v>0</c:v>
                </c:pt>
                <c:pt idx="179">
                  <c:v>0</c:v>
                </c:pt>
                <c:pt idx="180">
                  <c:v>0.16666666666666666</c:v>
                </c:pt>
                <c:pt idx="181">
                  <c:v>0.10000000000000002</c:v>
                </c:pt>
                <c:pt idx="182">
                  <c:v>0.23333333333333336</c:v>
                </c:pt>
                <c:pt idx="183">
                  <c:v>3.3333333333333361E-2</c:v>
                </c:pt>
                <c:pt idx="184">
                  <c:v>-0.20000000000000004</c:v>
                </c:pt>
                <c:pt idx="185">
                  <c:v>6.6666666666666693E-2</c:v>
                </c:pt>
                <c:pt idx="186">
                  <c:v>0.3</c:v>
                </c:pt>
                <c:pt idx="187">
                  <c:v>0.5</c:v>
                </c:pt>
                <c:pt idx="188">
                  <c:v>0.93333333333333346</c:v>
                </c:pt>
                <c:pt idx="189">
                  <c:v>0.93333333333333324</c:v>
                </c:pt>
                <c:pt idx="190">
                  <c:v>1.2333333333333332</c:v>
                </c:pt>
                <c:pt idx="191">
                  <c:v>2.1666666666666665</c:v>
                </c:pt>
                <c:pt idx="192">
                  <c:v>2.7333333333333329</c:v>
                </c:pt>
                <c:pt idx="193">
                  <c:v>3.2666666666666671</c:v>
                </c:pt>
                <c:pt idx="194">
                  <c:v>3.1666666666666665</c:v>
                </c:pt>
                <c:pt idx="195">
                  <c:v>3.4666666666666668</c:v>
                </c:pt>
                <c:pt idx="196">
                  <c:v>3.1333333333333333</c:v>
                </c:pt>
                <c:pt idx="197">
                  <c:v>3.2333333333333329</c:v>
                </c:pt>
                <c:pt idx="198">
                  <c:v>3.5333333333333332</c:v>
                </c:pt>
                <c:pt idx="199">
                  <c:v>4</c:v>
                </c:pt>
                <c:pt idx="200">
                  <c:v>3.8333333333333335</c:v>
                </c:pt>
                <c:pt idx="201">
                  <c:v>3.6333333333333333</c:v>
                </c:pt>
                <c:pt idx="202">
                  <c:v>3.8000000000000003</c:v>
                </c:pt>
                <c:pt idx="203">
                  <c:v>3.2666666666666671</c:v>
                </c:pt>
                <c:pt idx="204">
                  <c:v>3.0666666666666664</c:v>
                </c:pt>
                <c:pt idx="205">
                  <c:v>2.7333333333333329</c:v>
                </c:pt>
                <c:pt idx="206">
                  <c:v>2.5666666666666664</c:v>
                </c:pt>
                <c:pt idx="207">
                  <c:v>2.4</c:v>
                </c:pt>
                <c:pt idx="208">
                  <c:v>2.8000000000000003</c:v>
                </c:pt>
                <c:pt idx="209">
                  <c:v>3.0666666666666664</c:v>
                </c:pt>
                <c:pt idx="210">
                  <c:v>2.7666666666666671</c:v>
                </c:pt>
                <c:pt idx="211">
                  <c:v>2.6999999999999997</c:v>
                </c:pt>
                <c:pt idx="212">
                  <c:v>3.0666666666666664</c:v>
                </c:pt>
                <c:pt idx="213">
                  <c:v>3.5</c:v>
                </c:pt>
                <c:pt idx="214">
                  <c:v>2.8333333333333335</c:v>
                </c:pt>
                <c:pt idx="215">
                  <c:v>2.5333333333333332</c:v>
                </c:pt>
                <c:pt idx="216">
                  <c:v>2.4333333333333331</c:v>
                </c:pt>
                <c:pt idx="217">
                  <c:v>2.2333333333333329</c:v>
                </c:pt>
                <c:pt idx="218">
                  <c:v>2.5</c:v>
                </c:pt>
                <c:pt idx="219">
                  <c:v>3.0666666666666664</c:v>
                </c:pt>
                <c:pt idx="220">
                  <c:v>3.0333333333333332</c:v>
                </c:pt>
                <c:pt idx="221">
                  <c:v>2.6999999999999997</c:v>
                </c:pt>
                <c:pt idx="222">
                  <c:v>2.5</c:v>
                </c:pt>
                <c:pt idx="223">
                  <c:v>2.5666666666666669</c:v>
                </c:pt>
                <c:pt idx="224">
                  <c:v>2.1666666666666665</c:v>
                </c:pt>
                <c:pt idx="225">
                  <c:v>1.7</c:v>
                </c:pt>
                <c:pt idx="226">
                  <c:v>1.8333333333333333</c:v>
                </c:pt>
                <c:pt idx="227">
                  <c:v>2.2000000000000002</c:v>
                </c:pt>
                <c:pt idx="228">
                  <c:v>2.2666666666666671</c:v>
                </c:pt>
                <c:pt idx="229">
                  <c:v>2.3666666666666667</c:v>
                </c:pt>
                <c:pt idx="230">
                  <c:v>1.3666666666666665</c:v>
                </c:pt>
                <c:pt idx="231">
                  <c:v>-3.3333333333333326E-2</c:v>
                </c:pt>
                <c:pt idx="232">
                  <c:v>-0.83333333333333337</c:v>
                </c:pt>
                <c:pt idx="233">
                  <c:v>-0.60000000000000009</c:v>
                </c:pt>
                <c:pt idx="234">
                  <c:v>-9.9999999999999978E-2</c:v>
                </c:pt>
                <c:pt idx="235">
                  <c:v>-0.20000000000000004</c:v>
                </c:pt>
                <c:pt idx="236">
                  <c:v>-0.3666666666666667</c:v>
                </c:pt>
                <c:pt idx="237">
                  <c:v>-0.6333333333333333</c:v>
                </c:pt>
                <c:pt idx="238">
                  <c:v>-0.5</c:v>
                </c:pt>
                <c:pt idx="239">
                  <c:v>-0.5</c:v>
                </c:pt>
                <c:pt idx="240">
                  <c:v>0</c:v>
                </c:pt>
                <c:pt idx="241">
                  <c:v>0.23333333333333331</c:v>
                </c:pt>
                <c:pt idx="242">
                  <c:v>0.93333333333333324</c:v>
                </c:pt>
                <c:pt idx="243">
                  <c:v>1.8999999999999997</c:v>
                </c:pt>
                <c:pt idx="244">
                  <c:v>3.1</c:v>
                </c:pt>
                <c:pt idx="245">
                  <c:v>3.3000000000000003</c:v>
                </c:pt>
                <c:pt idx="246">
                  <c:v>4</c:v>
                </c:pt>
                <c:pt idx="247">
                  <c:v>4.5333333333333332</c:v>
                </c:pt>
                <c:pt idx="248">
                  <c:v>5.833333333333333</c:v>
                </c:pt>
                <c:pt idx="249">
                  <c:v>7</c:v>
                </c:pt>
                <c:pt idx="250">
                  <c:v>8.4333333333333336</c:v>
                </c:pt>
                <c:pt idx="251">
                  <c:v>10.199999999999999</c:v>
                </c:pt>
                <c:pt idx="252">
                  <c:v>10.266666666666667</c:v>
                </c:pt>
                <c:pt idx="253">
                  <c:v>11.466666666666667</c:v>
                </c:pt>
                <c:pt idx="254">
                  <c:v>13.966666666666667</c:v>
                </c:pt>
                <c:pt idx="255">
                  <c:v>16.266666666666669</c:v>
                </c:pt>
                <c:pt idx="256">
                  <c:v>18.466666666666669</c:v>
                </c:pt>
                <c:pt idx="257">
                  <c:v>20.566666666666666</c:v>
                </c:pt>
                <c:pt idx="258">
                  <c:v>21.8</c:v>
                </c:pt>
                <c:pt idx="259">
                  <c:v>22.566666666666663</c:v>
                </c:pt>
                <c:pt idx="260">
                  <c:v>22.866666666666664</c:v>
                </c:pt>
                <c:pt idx="261">
                  <c:v>22.100000000000005</c:v>
                </c:pt>
                <c:pt idx="262">
                  <c:v>21.5</c:v>
                </c:pt>
                <c:pt idx="263">
                  <c:v>19.400000000000002</c:v>
                </c:pt>
                <c:pt idx="264">
                  <c:v>19.57</c:v>
                </c:pt>
                <c:pt idx="265">
                  <c:v>18.36</c:v>
                </c:pt>
                <c:pt idx="266">
                  <c:v>16.033333333333331</c:v>
                </c:pt>
                <c:pt idx="267">
                  <c:v>13.8</c:v>
                </c:pt>
                <c:pt idx="268">
                  <c:v>11.4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EA-41C4-8D43-DF304D1C13B9}"/>
            </c:ext>
          </c:extLst>
        </c:ser>
        <c:ser>
          <c:idx val="0"/>
          <c:order val="2"/>
          <c:tx>
            <c:strRef>
              <c:f>Inflation_US_EA_China!$B$1</c:f>
              <c:strCache>
                <c:ptCount val="1"/>
                <c:pt idx="0">
                  <c:v>ASV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Inflation_US_EA_China!$A$5:$A$273</c:f>
              <c:numCache>
                <c:formatCode>m/d/yyyy\ h:mm</c:formatCode>
                <c:ptCount val="269"/>
                <c:pt idx="0">
                  <c:v>36922</c:v>
                </c:pt>
                <c:pt idx="1">
                  <c:v>36950</c:v>
                </c:pt>
                <c:pt idx="2">
                  <c:v>36981</c:v>
                </c:pt>
                <c:pt idx="3">
                  <c:v>37011</c:v>
                </c:pt>
                <c:pt idx="4">
                  <c:v>37042</c:v>
                </c:pt>
                <c:pt idx="5">
                  <c:v>37072</c:v>
                </c:pt>
                <c:pt idx="6">
                  <c:v>37103</c:v>
                </c:pt>
                <c:pt idx="7">
                  <c:v>37134</c:v>
                </c:pt>
                <c:pt idx="8">
                  <c:v>37164</c:v>
                </c:pt>
                <c:pt idx="9">
                  <c:v>37195</c:v>
                </c:pt>
                <c:pt idx="10">
                  <c:v>37225</c:v>
                </c:pt>
                <c:pt idx="11">
                  <c:v>37256</c:v>
                </c:pt>
                <c:pt idx="12">
                  <c:v>37287</c:v>
                </c:pt>
                <c:pt idx="13">
                  <c:v>37315</c:v>
                </c:pt>
                <c:pt idx="14">
                  <c:v>37346</c:v>
                </c:pt>
                <c:pt idx="15">
                  <c:v>37376</c:v>
                </c:pt>
                <c:pt idx="16">
                  <c:v>37407</c:v>
                </c:pt>
                <c:pt idx="17">
                  <c:v>37437</c:v>
                </c:pt>
                <c:pt idx="18">
                  <c:v>37468</c:v>
                </c:pt>
                <c:pt idx="19">
                  <c:v>37499</c:v>
                </c:pt>
                <c:pt idx="20">
                  <c:v>37529</c:v>
                </c:pt>
                <c:pt idx="21">
                  <c:v>37560</c:v>
                </c:pt>
                <c:pt idx="22">
                  <c:v>37590</c:v>
                </c:pt>
                <c:pt idx="23">
                  <c:v>37621</c:v>
                </c:pt>
                <c:pt idx="24">
                  <c:v>37652</c:v>
                </c:pt>
                <c:pt idx="25">
                  <c:v>37680</c:v>
                </c:pt>
                <c:pt idx="26">
                  <c:v>37711</c:v>
                </c:pt>
                <c:pt idx="27">
                  <c:v>37741</c:v>
                </c:pt>
                <c:pt idx="28">
                  <c:v>37772</c:v>
                </c:pt>
                <c:pt idx="29">
                  <c:v>37802</c:v>
                </c:pt>
                <c:pt idx="30">
                  <c:v>37833</c:v>
                </c:pt>
                <c:pt idx="31">
                  <c:v>37864</c:v>
                </c:pt>
                <c:pt idx="32">
                  <c:v>37894</c:v>
                </c:pt>
                <c:pt idx="33">
                  <c:v>37925</c:v>
                </c:pt>
                <c:pt idx="34">
                  <c:v>37955</c:v>
                </c:pt>
                <c:pt idx="35">
                  <c:v>37986</c:v>
                </c:pt>
                <c:pt idx="36">
                  <c:v>38017</c:v>
                </c:pt>
                <c:pt idx="37">
                  <c:v>38046</c:v>
                </c:pt>
                <c:pt idx="38">
                  <c:v>38077</c:v>
                </c:pt>
                <c:pt idx="39">
                  <c:v>38107</c:v>
                </c:pt>
                <c:pt idx="40">
                  <c:v>38138</c:v>
                </c:pt>
                <c:pt idx="41">
                  <c:v>38168</c:v>
                </c:pt>
                <c:pt idx="42">
                  <c:v>38199</c:v>
                </c:pt>
                <c:pt idx="43">
                  <c:v>38230</c:v>
                </c:pt>
                <c:pt idx="44">
                  <c:v>38260</c:v>
                </c:pt>
                <c:pt idx="45">
                  <c:v>38291</c:v>
                </c:pt>
                <c:pt idx="46">
                  <c:v>38321</c:v>
                </c:pt>
                <c:pt idx="47">
                  <c:v>38352</c:v>
                </c:pt>
                <c:pt idx="48">
                  <c:v>38383</c:v>
                </c:pt>
                <c:pt idx="49">
                  <c:v>38411</c:v>
                </c:pt>
                <c:pt idx="50">
                  <c:v>38442</c:v>
                </c:pt>
                <c:pt idx="51">
                  <c:v>38472</c:v>
                </c:pt>
                <c:pt idx="52">
                  <c:v>38503</c:v>
                </c:pt>
                <c:pt idx="53">
                  <c:v>38533</c:v>
                </c:pt>
                <c:pt idx="54">
                  <c:v>38564</c:v>
                </c:pt>
                <c:pt idx="55">
                  <c:v>38595</c:v>
                </c:pt>
                <c:pt idx="56">
                  <c:v>38625</c:v>
                </c:pt>
                <c:pt idx="57">
                  <c:v>38656</c:v>
                </c:pt>
                <c:pt idx="58">
                  <c:v>38686</c:v>
                </c:pt>
                <c:pt idx="59">
                  <c:v>38717</c:v>
                </c:pt>
                <c:pt idx="60">
                  <c:v>38748</c:v>
                </c:pt>
                <c:pt idx="61">
                  <c:v>38776</c:v>
                </c:pt>
                <c:pt idx="62">
                  <c:v>38807</c:v>
                </c:pt>
                <c:pt idx="63">
                  <c:v>38837</c:v>
                </c:pt>
                <c:pt idx="64">
                  <c:v>38868</c:v>
                </c:pt>
                <c:pt idx="65">
                  <c:v>38898</c:v>
                </c:pt>
                <c:pt idx="66">
                  <c:v>38929</c:v>
                </c:pt>
                <c:pt idx="67">
                  <c:v>38960</c:v>
                </c:pt>
                <c:pt idx="68">
                  <c:v>38990</c:v>
                </c:pt>
                <c:pt idx="69">
                  <c:v>39021</c:v>
                </c:pt>
                <c:pt idx="70">
                  <c:v>39051</c:v>
                </c:pt>
                <c:pt idx="71">
                  <c:v>39082</c:v>
                </c:pt>
                <c:pt idx="72">
                  <c:v>39113</c:v>
                </c:pt>
                <c:pt idx="73">
                  <c:v>39141</c:v>
                </c:pt>
                <c:pt idx="74">
                  <c:v>39172</c:v>
                </c:pt>
                <c:pt idx="75">
                  <c:v>39202</c:v>
                </c:pt>
                <c:pt idx="76">
                  <c:v>39233</c:v>
                </c:pt>
                <c:pt idx="77">
                  <c:v>39263</c:v>
                </c:pt>
                <c:pt idx="78">
                  <c:v>39294</c:v>
                </c:pt>
                <c:pt idx="79">
                  <c:v>39325</c:v>
                </c:pt>
                <c:pt idx="80">
                  <c:v>39355</c:v>
                </c:pt>
                <c:pt idx="81">
                  <c:v>39386</c:v>
                </c:pt>
                <c:pt idx="82">
                  <c:v>39416</c:v>
                </c:pt>
                <c:pt idx="83">
                  <c:v>39447</c:v>
                </c:pt>
                <c:pt idx="84">
                  <c:v>39478</c:v>
                </c:pt>
                <c:pt idx="85">
                  <c:v>39507</c:v>
                </c:pt>
                <c:pt idx="86">
                  <c:v>39538</c:v>
                </c:pt>
                <c:pt idx="87">
                  <c:v>39568</c:v>
                </c:pt>
                <c:pt idx="88">
                  <c:v>39599</c:v>
                </c:pt>
                <c:pt idx="89">
                  <c:v>39629</c:v>
                </c:pt>
                <c:pt idx="90">
                  <c:v>39660</c:v>
                </c:pt>
                <c:pt idx="91">
                  <c:v>39691</c:v>
                </c:pt>
                <c:pt idx="92">
                  <c:v>39721</c:v>
                </c:pt>
                <c:pt idx="93">
                  <c:v>39752</c:v>
                </c:pt>
                <c:pt idx="94">
                  <c:v>39782</c:v>
                </c:pt>
                <c:pt idx="95">
                  <c:v>39813</c:v>
                </c:pt>
                <c:pt idx="96">
                  <c:v>39844</c:v>
                </c:pt>
                <c:pt idx="97">
                  <c:v>39872</c:v>
                </c:pt>
                <c:pt idx="98">
                  <c:v>39903</c:v>
                </c:pt>
                <c:pt idx="99">
                  <c:v>39933</c:v>
                </c:pt>
                <c:pt idx="100">
                  <c:v>39964</c:v>
                </c:pt>
                <c:pt idx="101">
                  <c:v>39994</c:v>
                </c:pt>
                <c:pt idx="102">
                  <c:v>40025</c:v>
                </c:pt>
                <c:pt idx="103">
                  <c:v>40056</c:v>
                </c:pt>
                <c:pt idx="104">
                  <c:v>40086</c:v>
                </c:pt>
                <c:pt idx="105">
                  <c:v>40117</c:v>
                </c:pt>
                <c:pt idx="106">
                  <c:v>40147</c:v>
                </c:pt>
                <c:pt idx="107">
                  <c:v>40178</c:v>
                </c:pt>
                <c:pt idx="108">
                  <c:v>40209</c:v>
                </c:pt>
                <c:pt idx="109">
                  <c:v>40237</c:v>
                </c:pt>
                <c:pt idx="110">
                  <c:v>40268</c:v>
                </c:pt>
                <c:pt idx="111">
                  <c:v>40298</c:v>
                </c:pt>
                <c:pt idx="112">
                  <c:v>40329</c:v>
                </c:pt>
                <c:pt idx="113">
                  <c:v>40359</c:v>
                </c:pt>
                <c:pt idx="114">
                  <c:v>40390</c:v>
                </c:pt>
                <c:pt idx="115">
                  <c:v>40421</c:v>
                </c:pt>
                <c:pt idx="116">
                  <c:v>40451</c:v>
                </c:pt>
                <c:pt idx="117">
                  <c:v>40482</c:v>
                </c:pt>
                <c:pt idx="118">
                  <c:v>40512</c:v>
                </c:pt>
                <c:pt idx="119">
                  <c:v>40543</c:v>
                </c:pt>
                <c:pt idx="120">
                  <c:v>40574</c:v>
                </c:pt>
                <c:pt idx="121">
                  <c:v>40602</c:v>
                </c:pt>
                <c:pt idx="122">
                  <c:v>40633</c:v>
                </c:pt>
                <c:pt idx="123">
                  <c:v>40663</c:v>
                </c:pt>
                <c:pt idx="124">
                  <c:v>40694</c:v>
                </c:pt>
                <c:pt idx="125">
                  <c:v>40724</c:v>
                </c:pt>
                <c:pt idx="126">
                  <c:v>40755</c:v>
                </c:pt>
                <c:pt idx="127">
                  <c:v>40786</c:v>
                </c:pt>
                <c:pt idx="128">
                  <c:v>40816</c:v>
                </c:pt>
                <c:pt idx="129">
                  <c:v>40847</c:v>
                </c:pt>
                <c:pt idx="130">
                  <c:v>40877</c:v>
                </c:pt>
                <c:pt idx="131">
                  <c:v>40908</c:v>
                </c:pt>
                <c:pt idx="132">
                  <c:v>40939</c:v>
                </c:pt>
                <c:pt idx="133">
                  <c:v>40968</c:v>
                </c:pt>
                <c:pt idx="134">
                  <c:v>40999</c:v>
                </c:pt>
                <c:pt idx="135">
                  <c:v>41029</c:v>
                </c:pt>
                <c:pt idx="136">
                  <c:v>41060</c:v>
                </c:pt>
                <c:pt idx="137">
                  <c:v>41090</c:v>
                </c:pt>
                <c:pt idx="138">
                  <c:v>41121</c:v>
                </c:pt>
                <c:pt idx="139">
                  <c:v>41152</c:v>
                </c:pt>
                <c:pt idx="140">
                  <c:v>41182</c:v>
                </c:pt>
                <c:pt idx="141">
                  <c:v>41213</c:v>
                </c:pt>
                <c:pt idx="142">
                  <c:v>41243</c:v>
                </c:pt>
                <c:pt idx="143">
                  <c:v>41274</c:v>
                </c:pt>
                <c:pt idx="144">
                  <c:v>41305</c:v>
                </c:pt>
                <c:pt idx="145">
                  <c:v>41333</c:v>
                </c:pt>
                <c:pt idx="146">
                  <c:v>41364</c:v>
                </c:pt>
                <c:pt idx="147">
                  <c:v>41394</c:v>
                </c:pt>
                <c:pt idx="148">
                  <c:v>41425</c:v>
                </c:pt>
                <c:pt idx="149">
                  <c:v>41455</c:v>
                </c:pt>
                <c:pt idx="150">
                  <c:v>41486</c:v>
                </c:pt>
                <c:pt idx="151">
                  <c:v>41517</c:v>
                </c:pt>
                <c:pt idx="152">
                  <c:v>41547</c:v>
                </c:pt>
                <c:pt idx="153">
                  <c:v>41578</c:v>
                </c:pt>
                <c:pt idx="154">
                  <c:v>41608</c:v>
                </c:pt>
                <c:pt idx="155">
                  <c:v>41639</c:v>
                </c:pt>
                <c:pt idx="156">
                  <c:v>41670</c:v>
                </c:pt>
                <c:pt idx="157">
                  <c:v>41698</c:v>
                </c:pt>
                <c:pt idx="158">
                  <c:v>41729</c:v>
                </c:pt>
                <c:pt idx="159">
                  <c:v>41759</c:v>
                </c:pt>
                <c:pt idx="160">
                  <c:v>41790</c:v>
                </c:pt>
                <c:pt idx="161">
                  <c:v>41820</c:v>
                </c:pt>
                <c:pt idx="162">
                  <c:v>41851</c:v>
                </c:pt>
                <c:pt idx="163">
                  <c:v>41882</c:v>
                </c:pt>
                <c:pt idx="164">
                  <c:v>41912</c:v>
                </c:pt>
                <c:pt idx="165">
                  <c:v>41943</c:v>
                </c:pt>
                <c:pt idx="166">
                  <c:v>41973</c:v>
                </c:pt>
                <c:pt idx="167">
                  <c:v>42004</c:v>
                </c:pt>
                <c:pt idx="168">
                  <c:v>42035</c:v>
                </c:pt>
                <c:pt idx="169">
                  <c:v>42063</c:v>
                </c:pt>
                <c:pt idx="170">
                  <c:v>42094</c:v>
                </c:pt>
                <c:pt idx="171">
                  <c:v>42124</c:v>
                </c:pt>
                <c:pt idx="172">
                  <c:v>42155</c:v>
                </c:pt>
                <c:pt idx="173">
                  <c:v>42185</c:v>
                </c:pt>
                <c:pt idx="174">
                  <c:v>42216</c:v>
                </c:pt>
                <c:pt idx="175">
                  <c:v>42247</c:v>
                </c:pt>
                <c:pt idx="176">
                  <c:v>42277</c:v>
                </c:pt>
                <c:pt idx="177">
                  <c:v>42308</c:v>
                </c:pt>
                <c:pt idx="178">
                  <c:v>42338</c:v>
                </c:pt>
                <c:pt idx="179">
                  <c:v>42369</c:v>
                </c:pt>
                <c:pt idx="180">
                  <c:v>42400</c:v>
                </c:pt>
                <c:pt idx="181">
                  <c:v>42429</c:v>
                </c:pt>
                <c:pt idx="182">
                  <c:v>42460</c:v>
                </c:pt>
                <c:pt idx="183">
                  <c:v>42490</c:v>
                </c:pt>
                <c:pt idx="184">
                  <c:v>42521</c:v>
                </c:pt>
                <c:pt idx="185">
                  <c:v>42551</c:v>
                </c:pt>
                <c:pt idx="186">
                  <c:v>42582</c:v>
                </c:pt>
                <c:pt idx="187">
                  <c:v>42613</c:v>
                </c:pt>
                <c:pt idx="188">
                  <c:v>42643</c:v>
                </c:pt>
                <c:pt idx="189">
                  <c:v>42674</c:v>
                </c:pt>
                <c:pt idx="190">
                  <c:v>42704</c:v>
                </c:pt>
                <c:pt idx="191">
                  <c:v>42735</c:v>
                </c:pt>
                <c:pt idx="192">
                  <c:v>42766</c:v>
                </c:pt>
                <c:pt idx="193">
                  <c:v>42794</c:v>
                </c:pt>
                <c:pt idx="194">
                  <c:v>42825</c:v>
                </c:pt>
                <c:pt idx="195">
                  <c:v>42855</c:v>
                </c:pt>
                <c:pt idx="196">
                  <c:v>42886</c:v>
                </c:pt>
                <c:pt idx="197">
                  <c:v>42916</c:v>
                </c:pt>
                <c:pt idx="198">
                  <c:v>42947</c:v>
                </c:pt>
                <c:pt idx="199">
                  <c:v>42978</c:v>
                </c:pt>
                <c:pt idx="200">
                  <c:v>43008</c:v>
                </c:pt>
                <c:pt idx="201">
                  <c:v>43039</c:v>
                </c:pt>
                <c:pt idx="202">
                  <c:v>43069</c:v>
                </c:pt>
                <c:pt idx="203">
                  <c:v>43100</c:v>
                </c:pt>
                <c:pt idx="204">
                  <c:v>43131</c:v>
                </c:pt>
                <c:pt idx="205">
                  <c:v>43159</c:v>
                </c:pt>
                <c:pt idx="206">
                  <c:v>43190</c:v>
                </c:pt>
                <c:pt idx="207">
                  <c:v>43220</c:v>
                </c:pt>
                <c:pt idx="208">
                  <c:v>43251</c:v>
                </c:pt>
                <c:pt idx="209">
                  <c:v>43281</c:v>
                </c:pt>
                <c:pt idx="210">
                  <c:v>43312</c:v>
                </c:pt>
                <c:pt idx="211">
                  <c:v>43343</c:v>
                </c:pt>
                <c:pt idx="212">
                  <c:v>43373</c:v>
                </c:pt>
                <c:pt idx="213">
                  <c:v>43404</c:v>
                </c:pt>
                <c:pt idx="214">
                  <c:v>43434</c:v>
                </c:pt>
                <c:pt idx="215">
                  <c:v>43465</c:v>
                </c:pt>
                <c:pt idx="216">
                  <c:v>43496</c:v>
                </c:pt>
                <c:pt idx="217">
                  <c:v>43524</c:v>
                </c:pt>
                <c:pt idx="218">
                  <c:v>43555</c:v>
                </c:pt>
                <c:pt idx="219">
                  <c:v>43585</c:v>
                </c:pt>
                <c:pt idx="220">
                  <c:v>43616</c:v>
                </c:pt>
                <c:pt idx="221">
                  <c:v>43646</c:v>
                </c:pt>
                <c:pt idx="222">
                  <c:v>43677</c:v>
                </c:pt>
                <c:pt idx="223">
                  <c:v>43708</c:v>
                </c:pt>
                <c:pt idx="224">
                  <c:v>43738</c:v>
                </c:pt>
                <c:pt idx="225">
                  <c:v>43769</c:v>
                </c:pt>
                <c:pt idx="226">
                  <c:v>43799</c:v>
                </c:pt>
                <c:pt idx="227">
                  <c:v>43830</c:v>
                </c:pt>
                <c:pt idx="228">
                  <c:v>43861</c:v>
                </c:pt>
                <c:pt idx="229">
                  <c:v>43890</c:v>
                </c:pt>
                <c:pt idx="230">
                  <c:v>43921</c:v>
                </c:pt>
                <c:pt idx="231">
                  <c:v>43951</c:v>
                </c:pt>
                <c:pt idx="232">
                  <c:v>43982</c:v>
                </c:pt>
                <c:pt idx="233">
                  <c:v>44012</c:v>
                </c:pt>
                <c:pt idx="234">
                  <c:v>44043</c:v>
                </c:pt>
                <c:pt idx="235">
                  <c:v>44074</c:v>
                </c:pt>
                <c:pt idx="236">
                  <c:v>44104</c:v>
                </c:pt>
                <c:pt idx="237">
                  <c:v>44135</c:v>
                </c:pt>
                <c:pt idx="238">
                  <c:v>44165</c:v>
                </c:pt>
                <c:pt idx="239">
                  <c:v>44196</c:v>
                </c:pt>
                <c:pt idx="240">
                  <c:v>44227</c:v>
                </c:pt>
                <c:pt idx="241">
                  <c:v>44255</c:v>
                </c:pt>
                <c:pt idx="242">
                  <c:v>44286</c:v>
                </c:pt>
                <c:pt idx="243">
                  <c:v>44316</c:v>
                </c:pt>
                <c:pt idx="244">
                  <c:v>44347</c:v>
                </c:pt>
                <c:pt idx="245">
                  <c:v>44377</c:v>
                </c:pt>
                <c:pt idx="246">
                  <c:v>44408</c:v>
                </c:pt>
                <c:pt idx="247">
                  <c:v>44439</c:v>
                </c:pt>
                <c:pt idx="248">
                  <c:v>44469</c:v>
                </c:pt>
                <c:pt idx="249">
                  <c:v>44500</c:v>
                </c:pt>
                <c:pt idx="250">
                  <c:v>44530</c:v>
                </c:pt>
                <c:pt idx="251">
                  <c:v>44561</c:v>
                </c:pt>
                <c:pt idx="252">
                  <c:v>44592</c:v>
                </c:pt>
                <c:pt idx="253">
                  <c:v>44620</c:v>
                </c:pt>
                <c:pt idx="254">
                  <c:v>44651</c:v>
                </c:pt>
                <c:pt idx="255">
                  <c:v>44681</c:v>
                </c:pt>
                <c:pt idx="256">
                  <c:v>44712</c:v>
                </c:pt>
                <c:pt idx="257">
                  <c:v>44742</c:v>
                </c:pt>
                <c:pt idx="258">
                  <c:v>44773</c:v>
                </c:pt>
                <c:pt idx="259">
                  <c:v>44804</c:v>
                </c:pt>
                <c:pt idx="260">
                  <c:v>44834</c:v>
                </c:pt>
                <c:pt idx="261">
                  <c:v>44865</c:v>
                </c:pt>
                <c:pt idx="262">
                  <c:v>44895</c:v>
                </c:pt>
                <c:pt idx="263">
                  <c:v>44926</c:v>
                </c:pt>
                <c:pt idx="264">
                  <c:v>44957</c:v>
                </c:pt>
                <c:pt idx="265">
                  <c:v>44985</c:v>
                </c:pt>
                <c:pt idx="266">
                  <c:v>45016</c:v>
                </c:pt>
                <c:pt idx="267">
                  <c:v>45046</c:v>
                </c:pt>
                <c:pt idx="268">
                  <c:v>45077</c:v>
                </c:pt>
              </c:numCache>
            </c:numRef>
          </c:cat>
          <c:val>
            <c:numRef>
              <c:f>Inflation_US_EA_China!$B$5:$B$273</c:f>
              <c:numCache>
                <c:formatCode>General</c:formatCode>
                <c:ptCount val="269"/>
                <c:pt idx="0">
                  <c:v>3.7</c:v>
                </c:pt>
                <c:pt idx="1">
                  <c:v>3.5</c:v>
                </c:pt>
                <c:pt idx="2">
                  <c:v>2.9</c:v>
                </c:pt>
                <c:pt idx="3">
                  <c:v>3.3</c:v>
                </c:pt>
                <c:pt idx="4">
                  <c:v>3.6</c:v>
                </c:pt>
                <c:pt idx="5">
                  <c:v>3.2</c:v>
                </c:pt>
                <c:pt idx="6">
                  <c:v>2.7</c:v>
                </c:pt>
                <c:pt idx="7">
                  <c:v>2.7</c:v>
                </c:pt>
                <c:pt idx="8">
                  <c:v>2.6</c:v>
                </c:pt>
                <c:pt idx="9">
                  <c:v>2.1</c:v>
                </c:pt>
                <c:pt idx="10">
                  <c:v>1.9</c:v>
                </c:pt>
                <c:pt idx="11">
                  <c:v>1.6</c:v>
                </c:pt>
                <c:pt idx="12">
                  <c:v>1.1000000000000001</c:v>
                </c:pt>
                <c:pt idx="13">
                  <c:v>1.1000000000000001</c:v>
                </c:pt>
                <c:pt idx="14">
                  <c:v>1.5</c:v>
                </c:pt>
                <c:pt idx="15">
                  <c:v>1.6</c:v>
                </c:pt>
                <c:pt idx="16">
                  <c:v>1.2</c:v>
                </c:pt>
                <c:pt idx="17">
                  <c:v>1.1000000000000001</c:v>
                </c:pt>
                <c:pt idx="18">
                  <c:v>1.5</c:v>
                </c:pt>
                <c:pt idx="19">
                  <c:v>1.8</c:v>
                </c:pt>
                <c:pt idx="20">
                  <c:v>1.5</c:v>
                </c:pt>
                <c:pt idx="21">
                  <c:v>2</c:v>
                </c:pt>
                <c:pt idx="22">
                  <c:v>2.2000000000000002</c:v>
                </c:pt>
                <c:pt idx="23">
                  <c:v>2.4</c:v>
                </c:pt>
                <c:pt idx="24">
                  <c:v>2.6</c:v>
                </c:pt>
                <c:pt idx="25">
                  <c:v>3</c:v>
                </c:pt>
                <c:pt idx="26">
                  <c:v>3</c:v>
                </c:pt>
                <c:pt idx="27">
                  <c:v>2.2000000000000002</c:v>
                </c:pt>
                <c:pt idx="28">
                  <c:v>2.1</c:v>
                </c:pt>
                <c:pt idx="29">
                  <c:v>2.1</c:v>
                </c:pt>
                <c:pt idx="30">
                  <c:v>2.1</c:v>
                </c:pt>
                <c:pt idx="31">
                  <c:v>2.2000000000000002</c:v>
                </c:pt>
                <c:pt idx="32">
                  <c:v>2.2999999999999998</c:v>
                </c:pt>
                <c:pt idx="33">
                  <c:v>2</c:v>
                </c:pt>
                <c:pt idx="34">
                  <c:v>1.8</c:v>
                </c:pt>
                <c:pt idx="35">
                  <c:v>1.9</c:v>
                </c:pt>
                <c:pt idx="36">
                  <c:v>1.9</c:v>
                </c:pt>
                <c:pt idx="37">
                  <c:v>1.7</c:v>
                </c:pt>
                <c:pt idx="38">
                  <c:v>1.7</c:v>
                </c:pt>
                <c:pt idx="39">
                  <c:v>2.2999999999999998</c:v>
                </c:pt>
                <c:pt idx="40">
                  <c:v>3.1</c:v>
                </c:pt>
                <c:pt idx="41">
                  <c:v>3.3</c:v>
                </c:pt>
                <c:pt idx="42">
                  <c:v>3</c:v>
                </c:pt>
                <c:pt idx="43">
                  <c:v>2.7</c:v>
                </c:pt>
                <c:pt idx="44">
                  <c:v>2.5</c:v>
                </c:pt>
                <c:pt idx="45">
                  <c:v>3.2</c:v>
                </c:pt>
                <c:pt idx="46">
                  <c:v>3.5</c:v>
                </c:pt>
                <c:pt idx="47">
                  <c:v>3.3</c:v>
                </c:pt>
                <c:pt idx="48">
                  <c:v>3</c:v>
                </c:pt>
                <c:pt idx="49">
                  <c:v>3</c:v>
                </c:pt>
                <c:pt idx="50">
                  <c:v>3.1</c:v>
                </c:pt>
                <c:pt idx="51">
                  <c:v>3.5</c:v>
                </c:pt>
                <c:pt idx="52">
                  <c:v>2.8</c:v>
                </c:pt>
                <c:pt idx="53">
                  <c:v>2.5</c:v>
                </c:pt>
                <c:pt idx="54">
                  <c:v>3.2</c:v>
                </c:pt>
                <c:pt idx="55">
                  <c:v>3.6</c:v>
                </c:pt>
                <c:pt idx="56">
                  <c:v>4.7</c:v>
                </c:pt>
                <c:pt idx="57">
                  <c:v>4.3</c:v>
                </c:pt>
                <c:pt idx="58">
                  <c:v>3.5</c:v>
                </c:pt>
                <c:pt idx="59">
                  <c:v>3.4</c:v>
                </c:pt>
                <c:pt idx="60">
                  <c:v>4</c:v>
                </c:pt>
                <c:pt idx="61">
                  <c:v>3.6</c:v>
                </c:pt>
                <c:pt idx="62">
                  <c:v>3.4</c:v>
                </c:pt>
                <c:pt idx="63">
                  <c:v>3.5</c:v>
                </c:pt>
                <c:pt idx="64">
                  <c:v>4.2</c:v>
                </c:pt>
                <c:pt idx="65">
                  <c:v>4.3</c:v>
                </c:pt>
                <c:pt idx="66">
                  <c:v>4.0999999999999996</c:v>
                </c:pt>
                <c:pt idx="67">
                  <c:v>3.8</c:v>
                </c:pt>
                <c:pt idx="68">
                  <c:v>2.1</c:v>
                </c:pt>
                <c:pt idx="69">
                  <c:v>1.3</c:v>
                </c:pt>
                <c:pt idx="70">
                  <c:v>2</c:v>
                </c:pt>
                <c:pt idx="71">
                  <c:v>2.5</c:v>
                </c:pt>
                <c:pt idx="72">
                  <c:v>2.1</c:v>
                </c:pt>
                <c:pt idx="73">
                  <c:v>2.4</c:v>
                </c:pt>
                <c:pt idx="74">
                  <c:v>2.8</c:v>
                </c:pt>
                <c:pt idx="75">
                  <c:v>2.6</c:v>
                </c:pt>
                <c:pt idx="76">
                  <c:v>2.7</c:v>
                </c:pt>
                <c:pt idx="77">
                  <c:v>2.7</c:v>
                </c:pt>
                <c:pt idx="78">
                  <c:v>2.4</c:v>
                </c:pt>
                <c:pt idx="79">
                  <c:v>2</c:v>
                </c:pt>
                <c:pt idx="80">
                  <c:v>2.8</c:v>
                </c:pt>
                <c:pt idx="81">
                  <c:v>3.5</c:v>
                </c:pt>
                <c:pt idx="82">
                  <c:v>4.3</c:v>
                </c:pt>
                <c:pt idx="83">
                  <c:v>4.0999999999999996</c:v>
                </c:pt>
                <c:pt idx="84">
                  <c:v>4.3</c:v>
                </c:pt>
                <c:pt idx="85">
                  <c:v>4</c:v>
                </c:pt>
                <c:pt idx="86">
                  <c:v>4</c:v>
                </c:pt>
                <c:pt idx="87">
                  <c:v>3.9</c:v>
                </c:pt>
                <c:pt idx="88">
                  <c:v>4.2</c:v>
                </c:pt>
                <c:pt idx="89">
                  <c:v>5</c:v>
                </c:pt>
                <c:pt idx="90">
                  <c:v>5.6</c:v>
                </c:pt>
                <c:pt idx="91">
                  <c:v>5.4</c:v>
                </c:pt>
                <c:pt idx="92">
                  <c:v>4.9000000000000004</c:v>
                </c:pt>
                <c:pt idx="93">
                  <c:v>3.7</c:v>
                </c:pt>
                <c:pt idx="94">
                  <c:v>1.1000000000000001</c:v>
                </c:pt>
                <c:pt idx="95">
                  <c:v>0.1</c:v>
                </c:pt>
                <c:pt idx="96">
                  <c:v>0</c:v>
                </c:pt>
                <c:pt idx="97">
                  <c:v>0.2</c:v>
                </c:pt>
                <c:pt idx="98">
                  <c:v>-0.4</c:v>
                </c:pt>
                <c:pt idx="99">
                  <c:v>-0.7</c:v>
                </c:pt>
                <c:pt idx="100">
                  <c:v>-1.3</c:v>
                </c:pt>
                <c:pt idx="101">
                  <c:v>-1.4</c:v>
                </c:pt>
                <c:pt idx="102">
                  <c:v>-2.1</c:v>
                </c:pt>
                <c:pt idx="103">
                  <c:v>-1.5</c:v>
                </c:pt>
                <c:pt idx="104">
                  <c:v>-1.3</c:v>
                </c:pt>
                <c:pt idx="105">
                  <c:v>-0.2</c:v>
                </c:pt>
                <c:pt idx="106">
                  <c:v>1.8</c:v>
                </c:pt>
                <c:pt idx="107">
                  <c:v>2.7</c:v>
                </c:pt>
                <c:pt idx="108">
                  <c:v>2.6</c:v>
                </c:pt>
                <c:pt idx="109">
                  <c:v>2.1</c:v>
                </c:pt>
                <c:pt idx="110">
                  <c:v>2.2999999999999998</c:v>
                </c:pt>
                <c:pt idx="111">
                  <c:v>2.2000000000000002</c:v>
                </c:pt>
                <c:pt idx="112">
                  <c:v>2</c:v>
                </c:pt>
                <c:pt idx="113">
                  <c:v>1.1000000000000001</c:v>
                </c:pt>
                <c:pt idx="114">
                  <c:v>1.2</c:v>
                </c:pt>
                <c:pt idx="115">
                  <c:v>1.1000000000000001</c:v>
                </c:pt>
                <c:pt idx="116">
                  <c:v>1.1000000000000001</c:v>
                </c:pt>
                <c:pt idx="117">
                  <c:v>1.2</c:v>
                </c:pt>
                <c:pt idx="118">
                  <c:v>1.1000000000000001</c:v>
                </c:pt>
                <c:pt idx="119">
                  <c:v>1.5</c:v>
                </c:pt>
                <c:pt idx="120">
                  <c:v>1.6</c:v>
                </c:pt>
                <c:pt idx="121">
                  <c:v>2.1</c:v>
                </c:pt>
                <c:pt idx="122">
                  <c:v>2.7</c:v>
                </c:pt>
                <c:pt idx="123">
                  <c:v>3.2</c:v>
                </c:pt>
                <c:pt idx="124">
                  <c:v>3.6</c:v>
                </c:pt>
                <c:pt idx="125">
                  <c:v>3.6</c:v>
                </c:pt>
                <c:pt idx="126">
                  <c:v>3.6</c:v>
                </c:pt>
                <c:pt idx="127">
                  <c:v>3.8</c:v>
                </c:pt>
                <c:pt idx="128">
                  <c:v>3.9</c:v>
                </c:pt>
                <c:pt idx="129">
                  <c:v>3.5</c:v>
                </c:pt>
                <c:pt idx="130">
                  <c:v>3.4</c:v>
                </c:pt>
                <c:pt idx="131">
                  <c:v>3</c:v>
                </c:pt>
                <c:pt idx="132">
                  <c:v>2.9</c:v>
                </c:pt>
                <c:pt idx="133">
                  <c:v>2.9</c:v>
                </c:pt>
                <c:pt idx="134">
                  <c:v>2.7</c:v>
                </c:pt>
                <c:pt idx="135">
                  <c:v>2.2999999999999998</c:v>
                </c:pt>
                <c:pt idx="136">
                  <c:v>1.7</c:v>
                </c:pt>
                <c:pt idx="137">
                  <c:v>1.7</c:v>
                </c:pt>
                <c:pt idx="138">
                  <c:v>1.4</c:v>
                </c:pt>
                <c:pt idx="139">
                  <c:v>1.7</c:v>
                </c:pt>
                <c:pt idx="140">
                  <c:v>2</c:v>
                </c:pt>
                <c:pt idx="141">
                  <c:v>2.2000000000000002</c:v>
                </c:pt>
                <c:pt idx="142">
                  <c:v>1.8</c:v>
                </c:pt>
                <c:pt idx="143">
                  <c:v>1.7</c:v>
                </c:pt>
                <c:pt idx="144">
                  <c:v>1.6</c:v>
                </c:pt>
                <c:pt idx="145">
                  <c:v>2</c:v>
                </c:pt>
                <c:pt idx="146">
                  <c:v>1.5</c:v>
                </c:pt>
                <c:pt idx="147">
                  <c:v>1.1000000000000001</c:v>
                </c:pt>
                <c:pt idx="148">
                  <c:v>1.4</c:v>
                </c:pt>
                <c:pt idx="149">
                  <c:v>1.8</c:v>
                </c:pt>
                <c:pt idx="150">
                  <c:v>2</c:v>
                </c:pt>
                <c:pt idx="151">
                  <c:v>1.5</c:v>
                </c:pt>
                <c:pt idx="152">
                  <c:v>1.2</c:v>
                </c:pt>
                <c:pt idx="153">
                  <c:v>1</c:v>
                </c:pt>
                <c:pt idx="154">
                  <c:v>1.2</c:v>
                </c:pt>
                <c:pt idx="155">
                  <c:v>1.5</c:v>
                </c:pt>
                <c:pt idx="156">
                  <c:v>1.6</c:v>
                </c:pt>
                <c:pt idx="157">
                  <c:v>1.1000000000000001</c:v>
                </c:pt>
                <c:pt idx="158">
                  <c:v>1.5</c:v>
                </c:pt>
                <c:pt idx="159">
                  <c:v>2</c:v>
                </c:pt>
                <c:pt idx="160">
                  <c:v>2.1</c:v>
                </c:pt>
                <c:pt idx="161">
                  <c:v>2.1</c:v>
                </c:pt>
                <c:pt idx="162">
                  <c:v>2</c:v>
                </c:pt>
                <c:pt idx="163">
                  <c:v>1.7</c:v>
                </c:pt>
                <c:pt idx="164">
                  <c:v>1.7</c:v>
                </c:pt>
                <c:pt idx="165">
                  <c:v>1.7</c:v>
                </c:pt>
                <c:pt idx="166">
                  <c:v>1.3</c:v>
                </c:pt>
                <c:pt idx="167">
                  <c:v>0.8</c:v>
                </c:pt>
                <c:pt idx="168">
                  <c:v>-0.1</c:v>
                </c:pt>
                <c:pt idx="169">
                  <c:v>0</c:v>
                </c:pt>
                <c:pt idx="170">
                  <c:v>-0.1</c:v>
                </c:pt>
                <c:pt idx="171">
                  <c:v>-0.2</c:v>
                </c:pt>
                <c:pt idx="172">
                  <c:v>0</c:v>
                </c:pt>
                <c:pt idx="173">
                  <c:v>0.1</c:v>
                </c:pt>
                <c:pt idx="174">
                  <c:v>0.2</c:v>
                </c:pt>
                <c:pt idx="175">
                  <c:v>0.2</c:v>
                </c:pt>
                <c:pt idx="176">
                  <c:v>0</c:v>
                </c:pt>
                <c:pt idx="177">
                  <c:v>0.2</c:v>
                </c:pt>
                <c:pt idx="178">
                  <c:v>0.5</c:v>
                </c:pt>
                <c:pt idx="179">
                  <c:v>0.7</c:v>
                </c:pt>
                <c:pt idx="180">
                  <c:v>1.4</c:v>
                </c:pt>
                <c:pt idx="181">
                  <c:v>1</c:v>
                </c:pt>
                <c:pt idx="182">
                  <c:v>0.9</c:v>
                </c:pt>
                <c:pt idx="183">
                  <c:v>1.1000000000000001</c:v>
                </c:pt>
                <c:pt idx="184">
                  <c:v>1</c:v>
                </c:pt>
                <c:pt idx="185">
                  <c:v>1</c:v>
                </c:pt>
                <c:pt idx="186">
                  <c:v>0.8</c:v>
                </c:pt>
                <c:pt idx="187">
                  <c:v>1.1000000000000001</c:v>
                </c:pt>
                <c:pt idx="188">
                  <c:v>1.5</c:v>
                </c:pt>
                <c:pt idx="189">
                  <c:v>1.6</c:v>
                </c:pt>
                <c:pt idx="190">
                  <c:v>1.7</c:v>
                </c:pt>
                <c:pt idx="191">
                  <c:v>2.1</c:v>
                </c:pt>
                <c:pt idx="192">
                  <c:v>2.5</c:v>
                </c:pt>
                <c:pt idx="193">
                  <c:v>2.7</c:v>
                </c:pt>
                <c:pt idx="194">
                  <c:v>2.4</c:v>
                </c:pt>
                <c:pt idx="195">
                  <c:v>2.2000000000000002</c:v>
                </c:pt>
                <c:pt idx="196">
                  <c:v>1.9</c:v>
                </c:pt>
                <c:pt idx="197">
                  <c:v>1.6</c:v>
                </c:pt>
                <c:pt idx="198">
                  <c:v>1.7</c:v>
                </c:pt>
                <c:pt idx="199">
                  <c:v>1.9</c:v>
                </c:pt>
                <c:pt idx="200">
                  <c:v>2.2000000000000002</c:v>
                </c:pt>
                <c:pt idx="201">
                  <c:v>2</c:v>
                </c:pt>
                <c:pt idx="202">
                  <c:v>2.2000000000000002</c:v>
                </c:pt>
                <c:pt idx="203">
                  <c:v>2.1</c:v>
                </c:pt>
                <c:pt idx="204">
                  <c:v>2.1</c:v>
                </c:pt>
                <c:pt idx="205">
                  <c:v>2.2000000000000002</c:v>
                </c:pt>
                <c:pt idx="206">
                  <c:v>2.4</c:v>
                </c:pt>
                <c:pt idx="207">
                  <c:v>2.5</c:v>
                </c:pt>
                <c:pt idx="208">
                  <c:v>2.8</c:v>
                </c:pt>
                <c:pt idx="209">
                  <c:v>2.9</c:v>
                </c:pt>
                <c:pt idx="210">
                  <c:v>2.9</c:v>
                </c:pt>
                <c:pt idx="211">
                  <c:v>2.7</c:v>
                </c:pt>
                <c:pt idx="212">
                  <c:v>2.2999999999999998</c:v>
                </c:pt>
                <c:pt idx="213">
                  <c:v>2.5</c:v>
                </c:pt>
                <c:pt idx="214">
                  <c:v>2.2000000000000002</c:v>
                </c:pt>
                <c:pt idx="215">
                  <c:v>1.9</c:v>
                </c:pt>
                <c:pt idx="216">
                  <c:v>1.6</c:v>
                </c:pt>
                <c:pt idx="217">
                  <c:v>1.5</c:v>
                </c:pt>
                <c:pt idx="218">
                  <c:v>1.9</c:v>
                </c:pt>
                <c:pt idx="219">
                  <c:v>2</c:v>
                </c:pt>
                <c:pt idx="220">
                  <c:v>1.8</c:v>
                </c:pt>
                <c:pt idx="221">
                  <c:v>1.6</c:v>
                </c:pt>
                <c:pt idx="222">
                  <c:v>1.8</c:v>
                </c:pt>
                <c:pt idx="223">
                  <c:v>1.7</c:v>
                </c:pt>
                <c:pt idx="224">
                  <c:v>1.7</c:v>
                </c:pt>
                <c:pt idx="225">
                  <c:v>1.8</c:v>
                </c:pt>
                <c:pt idx="226">
                  <c:v>2.1</c:v>
                </c:pt>
                <c:pt idx="227">
                  <c:v>2.2999999999999998</c:v>
                </c:pt>
                <c:pt idx="228">
                  <c:v>2.5</c:v>
                </c:pt>
                <c:pt idx="229">
                  <c:v>2.2999999999999998</c:v>
                </c:pt>
                <c:pt idx="230">
                  <c:v>1.5</c:v>
                </c:pt>
                <c:pt idx="231">
                  <c:v>0.3</c:v>
                </c:pt>
                <c:pt idx="232">
                  <c:v>0.1</c:v>
                </c:pt>
                <c:pt idx="233">
                  <c:v>0.6</c:v>
                </c:pt>
                <c:pt idx="234">
                  <c:v>1</c:v>
                </c:pt>
                <c:pt idx="235">
                  <c:v>1.3</c:v>
                </c:pt>
                <c:pt idx="236">
                  <c:v>1.4</c:v>
                </c:pt>
                <c:pt idx="237">
                  <c:v>1.2</c:v>
                </c:pt>
                <c:pt idx="238">
                  <c:v>1.2</c:v>
                </c:pt>
                <c:pt idx="239">
                  <c:v>1.4</c:v>
                </c:pt>
                <c:pt idx="240">
                  <c:v>1.4</c:v>
                </c:pt>
                <c:pt idx="241">
                  <c:v>1.7</c:v>
                </c:pt>
                <c:pt idx="242">
                  <c:v>2.6</c:v>
                </c:pt>
                <c:pt idx="243">
                  <c:v>4.2</c:v>
                </c:pt>
                <c:pt idx="244">
                  <c:v>5</c:v>
                </c:pt>
                <c:pt idx="245">
                  <c:v>5.4</c:v>
                </c:pt>
                <c:pt idx="246">
                  <c:v>5.4</c:v>
                </c:pt>
                <c:pt idx="247">
                  <c:v>5.3</c:v>
                </c:pt>
                <c:pt idx="248">
                  <c:v>5.4</c:v>
                </c:pt>
                <c:pt idx="249">
                  <c:v>6.2</c:v>
                </c:pt>
                <c:pt idx="250">
                  <c:v>6.8</c:v>
                </c:pt>
                <c:pt idx="251">
                  <c:v>7</c:v>
                </c:pt>
                <c:pt idx="252">
                  <c:v>7.5</c:v>
                </c:pt>
                <c:pt idx="253">
                  <c:v>7.9</c:v>
                </c:pt>
                <c:pt idx="254">
                  <c:v>8.5</c:v>
                </c:pt>
                <c:pt idx="255">
                  <c:v>8.3000000000000007</c:v>
                </c:pt>
                <c:pt idx="256">
                  <c:v>8.6</c:v>
                </c:pt>
                <c:pt idx="257">
                  <c:v>9.1</c:v>
                </c:pt>
                <c:pt idx="258">
                  <c:v>8.5</c:v>
                </c:pt>
                <c:pt idx="259">
                  <c:v>8.3000000000000007</c:v>
                </c:pt>
                <c:pt idx="260">
                  <c:v>8.1999999999999993</c:v>
                </c:pt>
                <c:pt idx="261">
                  <c:v>7.7</c:v>
                </c:pt>
                <c:pt idx="262">
                  <c:v>7.1</c:v>
                </c:pt>
                <c:pt idx="263">
                  <c:v>6.5</c:v>
                </c:pt>
                <c:pt idx="264">
                  <c:v>6.4</c:v>
                </c:pt>
                <c:pt idx="265">
                  <c:v>6</c:v>
                </c:pt>
                <c:pt idx="266">
                  <c:v>5</c:v>
                </c:pt>
                <c:pt idx="267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EA-41C4-8D43-DF304D1C13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73192920"/>
        <c:axId val="773186360"/>
      </c:lineChart>
      <c:dateAx>
        <c:axId val="773192920"/>
        <c:scaling>
          <c:orientation val="minMax"/>
        </c:scaling>
        <c:delete val="0"/>
        <c:axPos val="b"/>
        <c:numFmt formatCode="yyyy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773186360"/>
        <c:crosses val="autoZero"/>
        <c:auto val="1"/>
        <c:lblOffset val="100"/>
        <c:baseTimeUnit val="months"/>
        <c:majorUnit val="12"/>
        <c:majorTimeUnit val="months"/>
      </c:dateAx>
      <c:valAx>
        <c:axId val="773186360"/>
        <c:scaling>
          <c:orientation val="minMax"/>
          <c:max val="35"/>
          <c:min val="-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773192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31067829297336"/>
          <c:y val="0.18962064665994841"/>
          <c:w val="0.34909429275849013"/>
          <c:h val="0.126052562803179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099963248805583E-2"/>
          <c:y val="0.10466208922288173"/>
          <c:w val="0.93127040487083546"/>
          <c:h val="0.82739427019732226"/>
        </c:manualLayout>
      </c:layout>
      <c:lineChart>
        <c:grouping val="standard"/>
        <c:varyColors val="0"/>
        <c:ser>
          <c:idx val="0"/>
          <c:order val="0"/>
          <c:tx>
            <c:strRef>
              <c:f>PCI020m!$H$279</c:f>
              <c:strCache>
                <c:ptCount val="1"/>
                <c:pt idx="0">
                  <c:v>Patēriņa cenas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PCI020m!$G$280:$G$332</c:f>
              <c:numCache>
                <c:formatCode>General</c:formatCode>
                <c:ptCount val="53"/>
                <c:pt idx="0" formatCode="0">
                  <c:v>2019</c:v>
                </c:pt>
                <c:pt idx="12" formatCode="0">
                  <c:v>2020</c:v>
                </c:pt>
                <c:pt idx="24" formatCode="0">
                  <c:v>2021</c:v>
                </c:pt>
                <c:pt idx="36" formatCode="0">
                  <c:v>2022</c:v>
                </c:pt>
                <c:pt idx="48" formatCode="0">
                  <c:v>2023</c:v>
                </c:pt>
              </c:numCache>
            </c:numRef>
          </c:cat>
          <c:val>
            <c:numRef>
              <c:f>PCI020m!$H$280:$H$332</c:f>
              <c:numCache>
                <c:formatCode>General</c:formatCode>
                <c:ptCount val="53"/>
                <c:pt idx="0" formatCode="0.0">
                  <c:v>100</c:v>
                </c:pt>
                <c:pt idx="1">
                  <c:v>100.05146680391148</c:v>
                </c:pt>
                <c:pt idx="2">
                  <c:v>101.18373648996398</c:v>
                </c:pt>
                <c:pt idx="3">
                  <c:v>102.0586721564591</c:v>
                </c:pt>
                <c:pt idx="4">
                  <c:v>102.26453937210498</c:v>
                </c:pt>
                <c:pt idx="5">
                  <c:v>102.62480699948533</c:v>
                </c:pt>
                <c:pt idx="6">
                  <c:v>101.64693772516726</c:v>
                </c:pt>
                <c:pt idx="7">
                  <c:v>101.85280494081317</c:v>
                </c:pt>
                <c:pt idx="8">
                  <c:v>101.90427174472464</c:v>
                </c:pt>
                <c:pt idx="9">
                  <c:v>102.26453937210498</c:v>
                </c:pt>
                <c:pt idx="10">
                  <c:v>102.00720535254759</c:v>
                </c:pt>
                <c:pt idx="11">
                  <c:v>101.80133813690169</c:v>
                </c:pt>
                <c:pt idx="12">
                  <c:v>102.16160576428202</c:v>
                </c:pt>
                <c:pt idx="13">
                  <c:v>102.31600617601646</c:v>
                </c:pt>
                <c:pt idx="14">
                  <c:v>102.62480699948532</c:v>
                </c:pt>
                <c:pt idx="15">
                  <c:v>102.11013896037055</c:v>
                </c:pt>
                <c:pt idx="16">
                  <c:v>101.69840452907872</c:v>
                </c:pt>
                <c:pt idx="17">
                  <c:v>101.85280494081316</c:v>
                </c:pt>
                <c:pt idx="18">
                  <c:v>102.11013896037055</c:v>
                </c:pt>
                <c:pt idx="19">
                  <c:v>101.59547092125578</c:v>
                </c:pt>
                <c:pt idx="20">
                  <c:v>101.64693772516725</c:v>
                </c:pt>
                <c:pt idx="21">
                  <c:v>101.59547092125578</c:v>
                </c:pt>
                <c:pt idx="22">
                  <c:v>101.33813690169839</c:v>
                </c:pt>
                <c:pt idx="23">
                  <c:v>101.28667009778691</c:v>
                </c:pt>
                <c:pt idx="24">
                  <c:v>101.69840452907872</c:v>
                </c:pt>
                <c:pt idx="25">
                  <c:v>102.11013896037055</c:v>
                </c:pt>
                <c:pt idx="26">
                  <c:v>102.93360782295419</c:v>
                </c:pt>
                <c:pt idx="27">
                  <c:v>103.80854348944929</c:v>
                </c:pt>
                <c:pt idx="28">
                  <c:v>104.32321152856407</c:v>
                </c:pt>
                <c:pt idx="29">
                  <c:v>104.63201235203294</c:v>
                </c:pt>
                <c:pt idx="30">
                  <c:v>104.99227997941327</c:v>
                </c:pt>
                <c:pt idx="31">
                  <c:v>105.40401441070509</c:v>
                </c:pt>
                <c:pt idx="32">
                  <c:v>106.53628409675758</c:v>
                </c:pt>
                <c:pt idx="33">
                  <c:v>107.72002058672155</c:v>
                </c:pt>
                <c:pt idx="34">
                  <c:v>108.90375707668551</c:v>
                </c:pt>
                <c:pt idx="35">
                  <c:v>109.31549150797733</c:v>
                </c:pt>
                <c:pt idx="36">
                  <c:v>109.26402470406586</c:v>
                </c:pt>
                <c:pt idx="37">
                  <c:v>111.06536284096755</c:v>
                </c:pt>
                <c:pt idx="38">
                  <c:v>114.71950591868243</c:v>
                </c:pt>
                <c:pt idx="39">
                  <c:v>117.29284611425628</c:v>
                </c:pt>
                <c:pt idx="40">
                  <c:v>121.92485846628921</c:v>
                </c:pt>
                <c:pt idx="41">
                  <c:v>124.8584662892434</c:v>
                </c:pt>
                <c:pt idx="42">
                  <c:v>127.58620689655169</c:v>
                </c:pt>
                <c:pt idx="43">
                  <c:v>128.10087493566647</c:v>
                </c:pt>
                <c:pt idx="44">
                  <c:v>130.15954709212556</c:v>
                </c:pt>
                <c:pt idx="45">
                  <c:v>131.18888317035513</c:v>
                </c:pt>
                <c:pt idx="46">
                  <c:v>132.68142048378797</c:v>
                </c:pt>
                <c:pt idx="47">
                  <c:v>132.06381883685026</c:v>
                </c:pt>
                <c:pt idx="48">
                  <c:v>132.73288728769944</c:v>
                </c:pt>
                <c:pt idx="49">
                  <c:v>133.55635615028308</c:v>
                </c:pt>
                <c:pt idx="50">
                  <c:v>134.53422542460115</c:v>
                </c:pt>
                <c:pt idx="51">
                  <c:v>134.99742665980446</c:v>
                </c:pt>
                <c:pt idx="52">
                  <c:v>136.69583118888323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0E-4764-B776-5BA627A2EE07}"/>
            </c:ext>
          </c:extLst>
        </c:ser>
        <c:ser>
          <c:idx val="1"/>
          <c:order val="1"/>
          <c:tx>
            <c:strRef>
              <c:f>PCI020m!$I$279</c:f>
              <c:strCache>
                <c:ptCount val="1"/>
                <c:pt idx="0">
                  <c:v>Preces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PCI020m!$G$280:$G$332</c:f>
              <c:numCache>
                <c:formatCode>General</c:formatCode>
                <c:ptCount val="53"/>
                <c:pt idx="0" formatCode="0">
                  <c:v>2019</c:v>
                </c:pt>
                <c:pt idx="12" formatCode="0">
                  <c:v>2020</c:v>
                </c:pt>
                <c:pt idx="24" formatCode="0">
                  <c:v>2021</c:v>
                </c:pt>
                <c:pt idx="36" formatCode="0">
                  <c:v>2022</c:v>
                </c:pt>
                <c:pt idx="48" formatCode="0">
                  <c:v>2023</c:v>
                </c:pt>
              </c:numCache>
            </c:numRef>
          </c:cat>
          <c:val>
            <c:numRef>
              <c:f>PCI020m!$I$280:$I$332</c:f>
              <c:numCache>
                <c:formatCode>General</c:formatCode>
                <c:ptCount val="53"/>
                <c:pt idx="0" formatCode="0.0">
                  <c:v>100</c:v>
                </c:pt>
                <c:pt idx="1">
                  <c:v>100</c:v>
                </c:pt>
                <c:pt idx="2">
                  <c:v>101.30039011703511</c:v>
                </c:pt>
                <c:pt idx="3">
                  <c:v>102.99089726918075</c:v>
                </c:pt>
                <c:pt idx="4">
                  <c:v>102.79583875162548</c:v>
                </c:pt>
                <c:pt idx="5">
                  <c:v>102.66579973992198</c:v>
                </c:pt>
                <c:pt idx="6">
                  <c:v>100.52015604681404</c:v>
                </c:pt>
                <c:pt idx="7">
                  <c:v>100.97529258777634</c:v>
                </c:pt>
                <c:pt idx="8">
                  <c:v>102.14564369310793</c:v>
                </c:pt>
                <c:pt idx="9">
                  <c:v>102.79583875162547</c:v>
                </c:pt>
                <c:pt idx="10">
                  <c:v>102.53576072821845</c:v>
                </c:pt>
                <c:pt idx="11">
                  <c:v>101.62548764629388</c:v>
                </c:pt>
                <c:pt idx="12">
                  <c:v>101.10533159947983</c:v>
                </c:pt>
                <c:pt idx="13">
                  <c:v>100.58517555266577</c:v>
                </c:pt>
                <c:pt idx="14">
                  <c:v>100.91027308192454</c:v>
                </c:pt>
                <c:pt idx="15">
                  <c:v>99.349804941482432</c:v>
                </c:pt>
                <c:pt idx="16">
                  <c:v>98.179453836150827</c:v>
                </c:pt>
                <c:pt idx="17">
                  <c:v>99.154746423927151</c:v>
                </c:pt>
                <c:pt idx="18">
                  <c:v>98.829648894668381</c:v>
                </c:pt>
                <c:pt idx="19">
                  <c:v>97.984395318595546</c:v>
                </c:pt>
                <c:pt idx="20">
                  <c:v>98.699609882964864</c:v>
                </c:pt>
                <c:pt idx="21">
                  <c:v>98.959687906371883</c:v>
                </c:pt>
                <c:pt idx="22">
                  <c:v>98.504551365409597</c:v>
                </c:pt>
                <c:pt idx="23">
                  <c:v>98.114434330299062</c:v>
                </c:pt>
                <c:pt idx="24">
                  <c:v>98.569570871261348</c:v>
                </c:pt>
                <c:pt idx="25">
                  <c:v>99.284785435630653</c:v>
                </c:pt>
                <c:pt idx="26">
                  <c:v>100.78023407022103</c:v>
                </c:pt>
                <c:pt idx="27">
                  <c:v>101.95058517555263</c:v>
                </c:pt>
                <c:pt idx="28">
                  <c:v>102.2756827048114</c:v>
                </c:pt>
                <c:pt idx="29">
                  <c:v>102.86085825747718</c:v>
                </c:pt>
                <c:pt idx="30">
                  <c:v>103.44603381014298</c:v>
                </c:pt>
                <c:pt idx="31">
                  <c:v>104.22626788036405</c:v>
                </c:pt>
                <c:pt idx="32">
                  <c:v>106.43693107932371</c:v>
                </c:pt>
                <c:pt idx="33">
                  <c:v>108.71261378413514</c:v>
                </c:pt>
                <c:pt idx="34">
                  <c:v>110.46814044213254</c:v>
                </c:pt>
                <c:pt idx="35">
                  <c:v>110.14304291287377</c:v>
                </c:pt>
                <c:pt idx="36">
                  <c:v>108.38751625487636</c:v>
                </c:pt>
                <c:pt idx="37">
                  <c:v>109.49284785435621</c:v>
                </c:pt>
                <c:pt idx="38">
                  <c:v>115.86475942782823</c:v>
                </c:pt>
                <c:pt idx="39">
                  <c:v>118.20546163849144</c:v>
                </c:pt>
                <c:pt idx="40">
                  <c:v>127.63328998699598</c:v>
                </c:pt>
                <c:pt idx="41">
                  <c:v>131.5344603381013</c:v>
                </c:pt>
                <c:pt idx="42">
                  <c:v>135.82574772431715</c:v>
                </c:pt>
                <c:pt idx="43">
                  <c:v>135.82574772431715</c:v>
                </c:pt>
                <c:pt idx="44">
                  <c:v>138.6866059817944</c:v>
                </c:pt>
                <c:pt idx="45">
                  <c:v>138.5565669700909</c:v>
                </c:pt>
                <c:pt idx="46">
                  <c:v>140.37711313394004</c:v>
                </c:pt>
                <c:pt idx="47">
                  <c:v>137.25617685305579</c:v>
                </c:pt>
                <c:pt idx="48">
                  <c:v>136.99609882964876</c:v>
                </c:pt>
                <c:pt idx="49">
                  <c:v>136.99609882964876</c:v>
                </c:pt>
                <c:pt idx="50">
                  <c:v>136.93107932379701</c:v>
                </c:pt>
                <c:pt idx="51">
                  <c:v>136.86605981794526</c:v>
                </c:pt>
                <c:pt idx="52">
                  <c:v>140.05201560468129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0E-4764-B776-5BA627A2EE07}"/>
            </c:ext>
          </c:extLst>
        </c:ser>
        <c:ser>
          <c:idx val="2"/>
          <c:order val="2"/>
          <c:tx>
            <c:strRef>
              <c:f>PCI020m!$J$279</c:f>
              <c:strCache>
                <c:ptCount val="1"/>
                <c:pt idx="0">
                  <c:v>Pakalpojumi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PCI020m!$G$280:$G$332</c:f>
              <c:numCache>
                <c:formatCode>General</c:formatCode>
                <c:ptCount val="53"/>
                <c:pt idx="0" formatCode="0">
                  <c:v>2019</c:v>
                </c:pt>
                <c:pt idx="12" formatCode="0">
                  <c:v>2020</c:v>
                </c:pt>
                <c:pt idx="24" formatCode="0">
                  <c:v>2021</c:v>
                </c:pt>
                <c:pt idx="36" formatCode="0">
                  <c:v>2022</c:v>
                </c:pt>
                <c:pt idx="48" formatCode="0">
                  <c:v>2023</c:v>
                </c:pt>
              </c:numCache>
            </c:numRef>
          </c:cat>
          <c:val>
            <c:numRef>
              <c:f>PCI020m!$J$280:$J$332</c:f>
              <c:numCache>
                <c:formatCode>General</c:formatCode>
                <c:ptCount val="53"/>
                <c:pt idx="0" formatCode="0.0">
                  <c:v>100</c:v>
                </c:pt>
                <c:pt idx="1">
                  <c:v>100</c:v>
                </c:pt>
                <c:pt idx="2">
                  <c:v>100.74775672981058</c:v>
                </c:pt>
                <c:pt idx="3">
                  <c:v>101.09670987038885</c:v>
                </c:pt>
                <c:pt idx="4">
                  <c:v>101.29611166500499</c:v>
                </c:pt>
                <c:pt idx="5">
                  <c:v>102.24327018943171</c:v>
                </c:pt>
                <c:pt idx="6">
                  <c:v>102.54237288135594</c:v>
                </c:pt>
                <c:pt idx="7">
                  <c:v>102.94117647058826</c:v>
                </c:pt>
                <c:pt idx="8">
                  <c:v>102.64207377866403</c:v>
                </c:pt>
                <c:pt idx="9">
                  <c:v>102.34297108673981</c:v>
                </c:pt>
                <c:pt idx="10">
                  <c:v>101.89431704885347</c:v>
                </c:pt>
                <c:pt idx="11">
                  <c:v>102.19341974077768</c:v>
                </c:pt>
                <c:pt idx="12">
                  <c:v>102.69192422731807</c:v>
                </c:pt>
                <c:pt idx="13">
                  <c:v>103.19042871385845</c:v>
                </c:pt>
                <c:pt idx="14">
                  <c:v>103.3898305084746</c:v>
                </c:pt>
                <c:pt idx="15">
                  <c:v>103.24027916251248</c:v>
                </c:pt>
                <c:pt idx="16">
                  <c:v>103.09072781655037</c:v>
                </c:pt>
                <c:pt idx="17">
                  <c:v>103.58923230309075</c:v>
                </c:pt>
                <c:pt idx="18">
                  <c:v>104.13758723828518</c:v>
                </c:pt>
                <c:pt idx="19">
                  <c:v>104.53639082751748</c:v>
                </c:pt>
                <c:pt idx="20">
                  <c:v>104.43668993020941</c:v>
                </c:pt>
                <c:pt idx="21">
                  <c:v>103.93818544366903</c:v>
                </c:pt>
                <c:pt idx="22">
                  <c:v>103.33998005982058</c:v>
                </c:pt>
                <c:pt idx="23">
                  <c:v>103.888334995015</c:v>
                </c:pt>
                <c:pt idx="24">
                  <c:v>104.23728813559326</c:v>
                </c:pt>
                <c:pt idx="25">
                  <c:v>104.08773678963115</c:v>
                </c:pt>
                <c:pt idx="26">
                  <c:v>104.33698903290134</c:v>
                </c:pt>
                <c:pt idx="27">
                  <c:v>104.78564307078769</c:v>
                </c:pt>
                <c:pt idx="28">
                  <c:v>104.83549351944173</c:v>
                </c:pt>
                <c:pt idx="29">
                  <c:v>105.48354935194422</c:v>
                </c:pt>
                <c:pt idx="30">
                  <c:v>106.03190428713863</c:v>
                </c:pt>
                <c:pt idx="31">
                  <c:v>106.53040877367901</c:v>
                </c:pt>
                <c:pt idx="32">
                  <c:v>106.72981056829516</c:v>
                </c:pt>
                <c:pt idx="33">
                  <c:v>107.02891326021938</c:v>
                </c:pt>
                <c:pt idx="34">
                  <c:v>107.27816550348957</c:v>
                </c:pt>
                <c:pt idx="35">
                  <c:v>107.826520438684</c:v>
                </c:pt>
                <c:pt idx="36">
                  <c:v>108.37487537387841</c:v>
                </c:pt>
                <c:pt idx="37">
                  <c:v>109.02293120638089</c:v>
                </c:pt>
                <c:pt idx="38">
                  <c:v>110.16949152542375</c:v>
                </c:pt>
                <c:pt idx="39">
                  <c:v>111.51545363908276</c:v>
                </c:pt>
                <c:pt idx="40">
                  <c:v>112.36291126620141</c:v>
                </c:pt>
                <c:pt idx="41">
                  <c:v>114.00797607178465</c:v>
                </c:pt>
                <c:pt idx="42">
                  <c:v>115.55333998005983</c:v>
                </c:pt>
                <c:pt idx="43">
                  <c:v>116.20139581256231</c:v>
                </c:pt>
                <c:pt idx="44">
                  <c:v>117.098703888335</c:v>
                </c:pt>
                <c:pt idx="45">
                  <c:v>118.34496510468593</c:v>
                </c:pt>
                <c:pt idx="46">
                  <c:v>119.0927218344965</c:v>
                </c:pt>
                <c:pt idx="47">
                  <c:v>120.18943170488534</c:v>
                </c:pt>
                <c:pt idx="48">
                  <c:v>121.08673978065802</c:v>
                </c:pt>
                <c:pt idx="49">
                  <c:v>121.58524426719839</c:v>
                </c:pt>
                <c:pt idx="50">
                  <c:v>122.63210368893317</c:v>
                </c:pt>
                <c:pt idx="51">
                  <c:v>123.4795613160518</c:v>
                </c:pt>
                <c:pt idx="52">
                  <c:v>124.87537387836485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0E-4764-B776-5BA627A2EE07}"/>
            </c:ext>
          </c:extLst>
        </c:ser>
        <c:ser>
          <c:idx val="3"/>
          <c:order val="3"/>
          <c:tx>
            <c:strRef>
              <c:f>PCI020m!$K$279</c:f>
              <c:strCache>
                <c:ptCount val="1"/>
                <c:pt idx="0">
                  <c:v>Pārtika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PCI020m!$G$280:$G$332</c:f>
              <c:numCache>
                <c:formatCode>General</c:formatCode>
                <c:ptCount val="53"/>
                <c:pt idx="0" formatCode="0">
                  <c:v>2019</c:v>
                </c:pt>
                <c:pt idx="12" formatCode="0">
                  <c:v>2020</c:v>
                </c:pt>
                <c:pt idx="24" formatCode="0">
                  <c:v>2021</c:v>
                </c:pt>
                <c:pt idx="36" formatCode="0">
                  <c:v>2022</c:v>
                </c:pt>
                <c:pt idx="48" formatCode="0">
                  <c:v>2023</c:v>
                </c:pt>
              </c:numCache>
            </c:numRef>
          </c:cat>
          <c:val>
            <c:numRef>
              <c:f>PCI020m!$K$280:$K$332</c:f>
              <c:numCache>
                <c:formatCode>General</c:formatCode>
                <c:ptCount val="53"/>
                <c:pt idx="0" formatCode="0.0">
                  <c:v>100</c:v>
                </c:pt>
                <c:pt idx="1">
                  <c:v>100.12931034482759</c:v>
                </c:pt>
                <c:pt idx="2">
                  <c:v>101.20689655172414</c:v>
                </c:pt>
                <c:pt idx="3">
                  <c:v>101.55172413793105</c:v>
                </c:pt>
                <c:pt idx="4">
                  <c:v>103.27586206896552</c:v>
                </c:pt>
                <c:pt idx="5">
                  <c:v>103.49137931034484</c:v>
                </c:pt>
                <c:pt idx="6">
                  <c:v>102.28448275862071</c:v>
                </c:pt>
                <c:pt idx="7">
                  <c:v>101.63793103448278</c:v>
                </c:pt>
                <c:pt idx="8">
                  <c:v>100.43103448275863</c:v>
                </c:pt>
                <c:pt idx="9">
                  <c:v>101.63793103448278</c:v>
                </c:pt>
                <c:pt idx="10">
                  <c:v>101.42241379310346</c:v>
                </c:pt>
                <c:pt idx="11">
                  <c:v>102.02586206896552</c:v>
                </c:pt>
                <c:pt idx="12">
                  <c:v>103.66379310344828</c:v>
                </c:pt>
                <c:pt idx="13">
                  <c:v>104.91379310344828</c:v>
                </c:pt>
                <c:pt idx="14">
                  <c:v>104.91379310344828</c:v>
                </c:pt>
                <c:pt idx="15">
                  <c:v>105.25862068965516</c:v>
                </c:pt>
                <c:pt idx="16">
                  <c:v>106.20689655172414</c:v>
                </c:pt>
                <c:pt idx="17">
                  <c:v>104.52586206896552</c:v>
                </c:pt>
                <c:pt idx="18">
                  <c:v>105.21551724137932</c:v>
                </c:pt>
                <c:pt idx="19">
                  <c:v>103.92241379310346</c:v>
                </c:pt>
                <c:pt idx="20">
                  <c:v>102.71551724137933</c:v>
                </c:pt>
                <c:pt idx="21">
                  <c:v>102.75862068965519</c:v>
                </c:pt>
                <c:pt idx="22">
                  <c:v>103.18965517241381</c:v>
                </c:pt>
                <c:pt idx="23">
                  <c:v>103.10344827586208</c:v>
                </c:pt>
                <c:pt idx="24">
                  <c:v>103.57758620689657</c:v>
                </c:pt>
                <c:pt idx="25">
                  <c:v>104.39655172413795</c:v>
                </c:pt>
                <c:pt idx="26">
                  <c:v>104.48275862068969</c:v>
                </c:pt>
                <c:pt idx="27">
                  <c:v>105.99137931034487</c:v>
                </c:pt>
                <c:pt idx="28">
                  <c:v>107.41379310344831</c:v>
                </c:pt>
                <c:pt idx="29">
                  <c:v>107.02586206896557</c:v>
                </c:pt>
                <c:pt idx="30">
                  <c:v>106.89655172413798</c:v>
                </c:pt>
                <c:pt idx="31">
                  <c:v>106.6379310344828</c:v>
                </c:pt>
                <c:pt idx="32">
                  <c:v>107.198275862069</c:v>
                </c:pt>
                <c:pt idx="33">
                  <c:v>107.84482758620693</c:v>
                </c:pt>
                <c:pt idx="34">
                  <c:v>109.56896551724142</c:v>
                </c:pt>
                <c:pt idx="35">
                  <c:v>111.20689655172417</c:v>
                </c:pt>
                <c:pt idx="36">
                  <c:v>113.31896551724141</c:v>
                </c:pt>
                <c:pt idx="37">
                  <c:v>117.28448275862073</c:v>
                </c:pt>
                <c:pt idx="38">
                  <c:v>120.21551724137933</c:v>
                </c:pt>
                <c:pt idx="39">
                  <c:v>124.78448275862071</c:v>
                </c:pt>
                <c:pt idx="40">
                  <c:v>127.58620689655174</c:v>
                </c:pt>
                <c:pt idx="41">
                  <c:v>131.0344827586207</c:v>
                </c:pt>
                <c:pt idx="42">
                  <c:v>133.18965517241381</c:v>
                </c:pt>
                <c:pt idx="43">
                  <c:v>134.39655172413796</c:v>
                </c:pt>
                <c:pt idx="44">
                  <c:v>136.93965517241381</c:v>
                </c:pt>
                <c:pt idx="45">
                  <c:v>140</c:v>
                </c:pt>
                <c:pt idx="46">
                  <c:v>142.41379310344826</c:v>
                </c:pt>
                <c:pt idx="47">
                  <c:v>143.74999999999997</c:v>
                </c:pt>
                <c:pt idx="48">
                  <c:v>145.51724137931032</c:v>
                </c:pt>
                <c:pt idx="49">
                  <c:v>146.89655172413788</c:v>
                </c:pt>
                <c:pt idx="50">
                  <c:v>149.39655172413788</c:v>
                </c:pt>
                <c:pt idx="51">
                  <c:v>149.74137931034477</c:v>
                </c:pt>
                <c:pt idx="52">
                  <c:v>149.52586206896547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0E-4764-B776-5BA627A2EE07}"/>
            </c:ext>
          </c:extLst>
        </c:ser>
        <c:ser>
          <c:idx val="4"/>
          <c:order val="4"/>
          <c:tx>
            <c:strRef>
              <c:f>PCI020m!$L$279</c:f>
              <c:strCache>
                <c:ptCount val="1"/>
                <c:pt idx="0">
                  <c:v>Enerģija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PCI020m!$G$280:$G$332</c:f>
              <c:numCache>
                <c:formatCode>General</c:formatCode>
                <c:ptCount val="53"/>
                <c:pt idx="0" formatCode="0">
                  <c:v>2019</c:v>
                </c:pt>
                <c:pt idx="12" formatCode="0">
                  <c:v>2020</c:v>
                </c:pt>
                <c:pt idx="24" formatCode="0">
                  <c:v>2021</c:v>
                </c:pt>
                <c:pt idx="36" formatCode="0">
                  <c:v>2022</c:v>
                </c:pt>
                <c:pt idx="48" formatCode="0">
                  <c:v>2023</c:v>
                </c:pt>
              </c:numCache>
            </c:numRef>
          </c:cat>
          <c:val>
            <c:numRef>
              <c:f>PCI020m!$L$280:$L$332</c:f>
              <c:numCache>
                <c:formatCode>General</c:formatCode>
                <c:ptCount val="53"/>
                <c:pt idx="0" formatCode="0.0">
                  <c:v>100</c:v>
                </c:pt>
                <c:pt idx="1">
                  <c:v>99.868593955321955</c:v>
                </c:pt>
                <c:pt idx="2">
                  <c:v>99.704336399474386</c:v>
                </c:pt>
                <c:pt idx="3">
                  <c:v>99.67148488830486</c:v>
                </c:pt>
                <c:pt idx="4">
                  <c:v>98.620236530880433</c:v>
                </c:pt>
                <c:pt idx="5">
                  <c:v>98.653088042049959</c:v>
                </c:pt>
                <c:pt idx="6">
                  <c:v>96.681997371879135</c:v>
                </c:pt>
                <c:pt idx="7">
                  <c:v>99.080157687253646</c:v>
                </c:pt>
                <c:pt idx="8">
                  <c:v>99.113009198423143</c:v>
                </c:pt>
                <c:pt idx="9">
                  <c:v>99.37582128777926</c:v>
                </c:pt>
                <c:pt idx="10">
                  <c:v>99.145860709592668</c:v>
                </c:pt>
                <c:pt idx="11">
                  <c:v>98.981603153745098</c:v>
                </c:pt>
                <c:pt idx="12">
                  <c:v>97.470433639947458</c:v>
                </c:pt>
                <c:pt idx="13">
                  <c:v>97.404730617608436</c:v>
                </c:pt>
                <c:pt idx="14">
                  <c:v>97.109067017082822</c:v>
                </c:pt>
                <c:pt idx="15">
                  <c:v>95.663600525624204</c:v>
                </c:pt>
                <c:pt idx="16">
                  <c:v>95.170827858081495</c:v>
                </c:pt>
                <c:pt idx="17">
                  <c:v>94.448094612352193</c:v>
                </c:pt>
                <c:pt idx="18">
                  <c:v>93.035479632063101</c:v>
                </c:pt>
                <c:pt idx="19">
                  <c:v>91.392904073587417</c:v>
                </c:pt>
                <c:pt idx="20">
                  <c:v>91.36005256241792</c:v>
                </c:pt>
                <c:pt idx="21">
                  <c:v>91.064388961892291</c:v>
                </c:pt>
                <c:pt idx="22">
                  <c:v>91.261498028909386</c:v>
                </c:pt>
                <c:pt idx="23">
                  <c:v>92.575558475689945</c:v>
                </c:pt>
                <c:pt idx="24">
                  <c:v>92.871222076215574</c:v>
                </c:pt>
                <c:pt idx="25">
                  <c:v>93.134034165571691</c:v>
                </c:pt>
                <c:pt idx="26">
                  <c:v>92.805519053876552</c:v>
                </c:pt>
                <c:pt idx="27">
                  <c:v>93.035479632063129</c:v>
                </c:pt>
                <c:pt idx="28">
                  <c:v>93.166885676741188</c:v>
                </c:pt>
                <c:pt idx="29">
                  <c:v>93.593955321944861</c:v>
                </c:pt>
                <c:pt idx="30">
                  <c:v>97.798948751642627</c:v>
                </c:pt>
                <c:pt idx="31">
                  <c:v>100.5913272010513</c:v>
                </c:pt>
                <c:pt idx="32">
                  <c:v>106.01182654402108</c:v>
                </c:pt>
                <c:pt idx="33">
                  <c:v>107.95006570302239</c:v>
                </c:pt>
                <c:pt idx="34">
                  <c:v>113.2063074901446</c:v>
                </c:pt>
                <c:pt idx="35">
                  <c:v>116.45860709592645</c:v>
                </c:pt>
                <c:pt idx="36">
                  <c:v>106.11038107752961</c:v>
                </c:pt>
                <c:pt idx="37">
                  <c:v>107.62155059132725</c:v>
                </c:pt>
                <c:pt idx="38">
                  <c:v>112.81208935611042</c:v>
                </c:pt>
                <c:pt idx="39">
                  <c:v>115.76872536136666</c:v>
                </c:pt>
                <c:pt idx="40">
                  <c:v>146.81340341655721</c:v>
                </c:pt>
                <c:pt idx="41">
                  <c:v>154.96057818659662</c:v>
                </c:pt>
                <c:pt idx="42">
                  <c:v>179.79632063074905</c:v>
                </c:pt>
                <c:pt idx="43">
                  <c:v>187.22076215505919</c:v>
                </c:pt>
                <c:pt idx="44">
                  <c:v>195.17082785808157</c:v>
                </c:pt>
                <c:pt idx="45">
                  <c:v>187.64783180026291</c:v>
                </c:pt>
                <c:pt idx="46">
                  <c:v>190.11169513797643</c:v>
                </c:pt>
                <c:pt idx="47">
                  <c:v>190.93298291721428</c:v>
                </c:pt>
                <c:pt idx="48">
                  <c:v>186.33377135348235</c:v>
                </c:pt>
                <c:pt idx="49">
                  <c:v>185.93955321944816</c:v>
                </c:pt>
                <c:pt idx="50">
                  <c:v>181.96452036793698</c:v>
                </c:pt>
                <c:pt idx="51">
                  <c:v>177.85808147174774</c:v>
                </c:pt>
                <c:pt idx="52">
                  <c:v>195.43363994743763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50E-4764-B776-5BA627A2E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0561360"/>
        <c:axId val="1330581880"/>
      </c:lineChart>
      <c:catAx>
        <c:axId val="133056136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330581880"/>
        <c:crosses val="autoZero"/>
        <c:auto val="1"/>
        <c:lblAlgn val="ctr"/>
        <c:lblOffset val="100"/>
        <c:noMultiLvlLbl val="0"/>
      </c:catAx>
      <c:valAx>
        <c:axId val="1330581880"/>
        <c:scaling>
          <c:orientation val="minMax"/>
          <c:max val="200"/>
          <c:min val="8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330561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378992114311"/>
          <c:y val="0.3352295022649156"/>
          <c:w val="0.18347133840904944"/>
          <c:h val="0.216631590010804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14957736126424E-2"/>
          <c:y val="0.10643147134205191"/>
          <c:w val="0.96685042263873577"/>
          <c:h val="0.7875486707409759"/>
        </c:manualLayout>
      </c:layout>
      <c:lineChart>
        <c:grouping val="standard"/>
        <c:varyColors val="0"/>
        <c:ser>
          <c:idx val="2"/>
          <c:order val="0"/>
          <c:tx>
            <c:strRef>
              <c:f>Worksheet!$C$3</c:f>
              <c:strCache>
                <c:ptCount val="1"/>
                <c:pt idx="0">
                  <c:v>Euribor 12 Month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Worksheet!$A$4:$A$6051</c:f>
              <c:numCache>
                <c:formatCode>mmm\-yy</c:formatCode>
                <c:ptCount val="6023"/>
                <c:pt idx="0">
                  <c:v>47088</c:v>
                </c:pt>
                <c:pt idx="1">
                  <c:v>46997</c:v>
                </c:pt>
                <c:pt idx="2">
                  <c:v>46905</c:v>
                </c:pt>
                <c:pt idx="3">
                  <c:v>46813</c:v>
                </c:pt>
                <c:pt idx="4">
                  <c:v>46722</c:v>
                </c:pt>
                <c:pt idx="5">
                  <c:v>46631</c:v>
                </c:pt>
                <c:pt idx="6">
                  <c:v>46539</c:v>
                </c:pt>
                <c:pt idx="7">
                  <c:v>46447</c:v>
                </c:pt>
                <c:pt idx="8">
                  <c:v>46357</c:v>
                </c:pt>
                <c:pt idx="9">
                  <c:v>46266</c:v>
                </c:pt>
                <c:pt idx="10">
                  <c:v>46174</c:v>
                </c:pt>
                <c:pt idx="11">
                  <c:v>46082</c:v>
                </c:pt>
                <c:pt idx="12">
                  <c:v>45992</c:v>
                </c:pt>
                <c:pt idx="13">
                  <c:v>45901</c:v>
                </c:pt>
                <c:pt idx="14">
                  <c:v>45809</c:v>
                </c:pt>
                <c:pt idx="15">
                  <c:v>45717</c:v>
                </c:pt>
                <c:pt idx="16">
                  <c:v>45627</c:v>
                </c:pt>
                <c:pt idx="17">
                  <c:v>45536</c:v>
                </c:pt>
                <c:pt idx="18">
                  <c:v>45444</c:v>
                </c:pt>
                <c:pt idx="19">
                  <c:v>45352</c:v>
                </c:pt>
                <c:pt idx="20">
                  <c:v>45261</c:v>
                </c:pt>
                <c:pt idx="21">
                  <c:v>45170</c:v>
                </c:pt>
                <c:pt idx="22">
                  <c:v>45108</c:v>
                </c:pt>
                <c:pt idx="23">
                  <c:v>45086</c:v>
                </c:pt>
                <c:pt idx="24">
                  <c:v>45077</c:v>
                </c:pt>
                <c:pt idx="25" formatCode="m/d/yyyy\ h:mm">
                  <c:v>45061</c:v>
                </c:pt>
                <c:pt idx="26" formatCode="m/d/yyyy\ h:mm">
                  <c:v>45058</c:v>
                </c:pt>
                <c:pt idx="27" formatCode="m/d/yyyy\ h:mm">
                  <c:v>45057</c:v>
                </c:pt>
                <c:pt idx="28" formatCode="m/d/yyyy\ h:mm">
                  <c:v>45056</c:v>
                </c:pt>
                <c:pt idx="29" formatCode="m/d/yyyy\ h:mm">
                  <c:v>45055</c:v>
                </c:pt>
                <c:pt idx="30" formatCode="m/d/yyyy\ h:mm">
                  <c:v>45054</c:v>
                </c:pt>
                <c:pt idx="31" formatCode="m/d/yyyy\ h:mm">
                  <c:v>45051</c:v>
                </c:pt>
                <c:pt idx="32" formatCode="m/d/yyyy\ h:mm">
                  <c:v>45050</c:v>
                </c:pt>
                <c:pt idx="33" formatCode="m/d/yyyy\ h:mm">
                  <c:v>45049</c:v>
                </c:pt>
                <c:pt idx="34" formatCode="m/d/yyyy\ h:mm">
                  <c:v>45048</c:v>
                </c:pt>
                <c:pt idx="35" formatCode="m/d/yyyy\ h:mm">
                  <c:v>45047</c:v>
                </c:pt>
                <c:pt idx="36" formatCode="m/d/yyyy\ h:mm">
                  <c:v>45044</c:v>
                </c:pt>
                <c:pt idx="37" formatCode="m/d/yyyy\ h:mm">
                  <c:v>45043</c:v>
                </c:pt>
                <c:pt idx="38" formatCode="m/d/yyyy\ h:mm">
                  <c:v>45042</c:v>
                </c:pt>
                <c:pt idx="39" formatCode="m/d/yyyy\ h:mm">
                  <c:v>45041</c:v>
                </c:pt>
                <c:pt idx="40" formatCode="m/d/yyyy\ h:mm">
                  <c:v>45040</c:v>
                </c:pt>
                <c:pt idx="41" formatCode="m/d/yyyy\ h:mm">
                  <c:v>45037</c:v>
                </c:pt>
                <c:pt idx="42" formatCode="m/d/yyyy\ h:mm">
                  <c:v>45036</c:v>
                </c:pt>
                <c:pt idx="43" formatCode="m/d/yyyy\ h:mm">
                  <c:v>45035</c:v>
                </c:pt>
                <c:pt idx="44" formatCode="m/d/yyyy\ h:mm">
                  <c:v>45034</c:v>
                </c:pt>
                <c:pt idx="45" formatCode="m/d/yyyy\ h:mm">
                  <c:v>45033</c:v>
                </c:pt>
                <c:pt idx="46" formatCode="m/d/yyyy\ h:mm">
                  <c:v>45030</c:v>
                </c:pt>
                <c:pt idx="47" formatCode="m/d/yyyy\ h:mm">
                  <c:v>45029</c:v>
                </c:pt>
                <c:pt idx="48" formatCode="m/d/yyyy\ h:mm">
                  <c:v>45028</c:v>
                </c:pt>
                <c:pt idx="49" formatCode="m/d/yyyy\ h:mm">
                  <c:v>45027</c:v>
                </c:pt>
                <c:pt idx="50" formatCode="m/d/yyyy\ h:mm">
                  <c:v>45026</c:v>
                </c:pt>
                <c:pt idx="51" formatCode="m/d/yyyy\ h:mm">
                  <c:v>45023</c:v>
                </c:pt>
                <c:pt idx="52" formatCode="m/d/yyyy\ h:mm">
                  <c:v>45022</c:v>
                </c:pt>
                <c:pt idx="53" formatCode="m/d/yyyy\ h:mm">
                  <c:v>45021</c:v>
                </c:pt>
                <c:pt idx="54" formatCode="m/d/yyyy\ h:mm">
                  <c:v>45020</c:v>
                </c:pt>
                <c:pt idx="55" formatCode="m/d/yyyy\ h:mm">
                  <c:v>45019</c:v>
                </c:pt>
                <c:pt idx="56" formatCode="m/d/yyyy\ h:mm">
                  <c:v>45016</c:v>
                </c:pt>
                <c:pt idx="57" formatCode="m/d/yyyy\ h:mm">
                  <c:v>45015</c:v>
                </c:pt>
                <c:pt idx="58" formatCode="m/d/yyyy\ h:mm">
                  <c:v>45014</c:v>
                </c:pt>
                <c:pt idx="59" formatCode="m/d/yyyy\ h:mm">
                  <c:v>45013</c:v>
                </c:pt>
                <c:pt idx="60" formatCode="m/d/yyyy\ h:mm">
                  <c:v>45012</c:v>
                </c:pt>
                <c:pt idx="61" formatCode="m/d/yyyy\ h:mm">
                  <c:v>45009</c:v>
                </c:pt>
                <c:pt idx="62" formatCode="m/d/yyyy\ h:mm">
                  <c:v>45008</c:v>
                </c:pt>
                <c:pt idx="63" formatCode="m/d/yyyy\ h:mm">
                  <c:v>45007</c:v>
                </c:pt>
                <c:pt idx="64" formatCode="m/d/yyyy\ h:mm">
                  <c:v>45006</c:v>
                </c:pt>
                <c:pt idx="65" formatCode="m/d/yyyy\ h:mm">
                  <c:v>45005</c:v>
                </c:pt>
                <c:pt idx="66" formatCode="m/d/yyyy\ h:mm">
                  <c:v>45002</c:v>
                </c:pt>
                <c:pt idx="67" formatCode="m/d/yyyy\ h:mm">
                  <c:v>45001</c:v>
                </c:pt>
                <c:pt idx="68" formatCode="m/d/yyyy\ h:mm">
                  <c:v>45000</c:v>
                </c:pt>
                <c:pt idx="69" formatCode="m/d/yyyy\ h:mm">
                  <c:v>44999</c:v>
                </c:pt>
                <c:pt idx="70" formatCode="m/d/yyyy\ h:mm">
                  <c:v>44998</c:v>
                </c:pt>
                <c:pt idx="71" formatCode="m/d/yyyy\ h:mm">
                  <c:v>44995</c:v>
                </c:pt>
                <c:pt idx="72" formatCode="m/d/yyyy\ h:mm">
                  <c:v>44994</c:v>
                </c:pt>
                <c:pt idx="73" formatCode="m/d/yyyy\ h:mm">
                  <c:v>44993</c:v>
                </c:pt>
                <c:pt idx="74" formatCode="m/d/yyyy\ h:mm">
                  <c:v>44992</c:v>
                </c:pt>
                <c:pt idx="75" formatCode="m/d/yyyy\ h:mm">
                  <c:v>44991</c:v>
                </c:pt>
                <c:pt idx="76" formatCode="m/d/yyyy\ h:mm">
                  <c:v>44988</c:v>
                </c:pt>
                <c:pt idx="77" formatCode="m/d/yyyy\ h:mm">
                  <c:v>44987</c:v>
                </c:pt>
                <c:pt idx="78" formatCode="m/d/yyyy\ h:mm">
                  <c:v>44986</c:v>
                </c:pt>
                <c:pt idx="79" formatCode="m/d/yyyy\ h:mm">
                  <c:v>44985</c:v>
                </c:pt>
                <c:pt idx="80" formatCode="m/d/yyyy\ h:mm">
                  <c:v>44984</c:v>
                </c:pt>
                <c:pt idx="81" formatCode="m/d/yyyy\ h:mm">
                  <c:v>44981</c:v>
                </c:pt>
                <c:pt idx="82" formatCode="m/d/yyyy\ h:mm">
                  <c:v>44980</c:v>
                </c:pt>
                <c:pt idx="83" formatCode="m/d/yyyy\ h:mm">
                  <c:v>44979</c:v>
                </c:pt>
                <c:pt idx="84" formatCode="m/d/yyyy\ h:mm">
                  <c:v>44978</c:v>
                </c:pt>
                <c:pt idx="85" formatCode="m/d/yyyy\ h:mm">
                  <c:v>44977</c:v>
                </c:pt>
                <c:pt idx="86" formatCode="m/d/yyyy\ h:mm">
                  <c:v>44974</c:v>
                </c:pt>
                <c:pt idx="87" formatCode="m/d/yyyy\ h:mm">
                  <c:v>44973</c:v>
                </c:pt>
                <c:pt idx="88" formatCode="m/d/yyyy\ h:mm">
                  <c:v>44972</c:v>
                </c:pt>
                <c:pt idx="89" formatCode="m/d/yyyy\ h:mm">
                  <c:v>44971</c:v>
                </c:pt>
                <c:pt idx="90" formatCode="m/d/yyyy\ h:mm">
                  <c:v>44970</c:v>
                </c:pt>
                <c:pt idx="91" formatCode="m/d/yyyy\ h:mm">
                  <c:v>44967</c:v>
                </c:pt>
                <c:pt idx="92" formatCode="m/d/yyyy\ h:mm">
                  <c:v>44966</c:v>
                </c:pt>
                <c:pt idx="93" formatCode="m/d/yyyy\ h:mm">
                  <c:v>44965</c:v>
                </c:pt>
                <c:pt idx="94" formatCode="m/d/yyyy\ h:mm">
                  <c:v>44964</c:v>
                </c:pt>
                <c:pt idx="95" formatCode="m/d/yyyy\ h:mm">
                  <c:v>44963</c:v>
                </c:pt>
                <c:pt idx="96" formatCode="m/d/yyyy\ h:mm">
                  <c:v>44960</c:v>
                </c:pt>
                <c:pt idx="97" formatCode="m/d/yyyy\ h:mm">
                  <c:v>44959</c:v>
                </c:pt>
                <c:pt idx="98" formatCode="m/d/yyyy\ h:mm">
                  <c:v>44958</c:v>
                </c:pt>
                <c:pt idx="99" formatCode="m/d/yyyy\ h:mm">
                  <c:v>44957</c:v>
                </c:pt>
                <c:pt idx="100" formatCode="m/d/yyyy\ h:mm">
                  <c:v>44956</c:v>
                </c:pt>
                <c:pt idx="101" formatCode="m/d/yyyy\ h:mm">
                  <c:v>44953</c:v>
                </c:pt>
                <c:pt idx="102" formatCode="m/d/yyyy\ h:mm">
                  <c:v>44952</c:v>
                </c:pt>
                <c:pt idx="103" formatCode="m/d/yyyy\ h:mm">
                  <c:v>44951</c:v>
                </c:pt>
                <c:pt idx="104" formatCode="m/d/yyyy\ h:mm">
                  <c:v>44950</c:v>
                </c:pt>
                <c:pt idx="105" formatCode="m/d/yyyy\ h:mm">
                  <c:v>44949</c:v>
                </c:pt>
                <c:pt idx="106" formatCode="m/d/yyyy\ h:mm">
                  <c:v>44946</c:v>
                </c:pt>
                <c:pt idx="107" formatCode="m/d/yyyy\ h:mm">
                  <c:v>44945</c:v>
                </c:pt>
                <c:pt idx="108" formatCode="m/d/yyyy\ h:mm">
                  <c:v>44944</c:v>
                </c:pt>
                <c:pt idx="109" formatCode="m/d/yyyy\ h:mm">
                  <c:v>44943</c:v>
                </c:pt>
                <c:pt idx="110" formatCode="m/d/yyyy\ h:mm">
                  <c:v>44942</c:v>
                </c:pt>
                <c:pt idx="111" formatCode="m/d/yyyy\ h:mm">
                  <c:v>44939</c:v>
                </c:pt>
                <c:pt idx="112" formatCode="m/d/yyyy\ h:mm">
                  <c:v>44938</c:v>
                </c:pt>
                <c:pt idx="113" formatCode="m/d/yyyy\ h:mm">
                  <c:v>44937</c:v>
                </c:pt>
                <c:pt idx="114" formatCode="m/d/yyyy\ h:mm">
                  <c:v>44936</c:v>
                </c:pt>
                <c:pt idx="115" formatCode="m/d/yyyy\ h:mm">
                  <c:v>44935</c:v>
                </c:pt>
                <c:pt idx="116" formatCode="m/d/yyyy\ h:mm">
                  <c:v>44932</c:v>
                </c:pt>
                <c:pt idx="117" formatCode="m/d/yyyy">
                  <c:v>44931</c:v>
                </c:pt>
                <c:pt idx="118" formatCode="m/d/yyyy">
                  <c:v>44930</c:v>
                </c:pt>
                <c:pt idx="119" formatCode="m/d/yyyy">
                  <c:v>44929</c:v>
                </c:pt>
                <c:pt idx="120" formatCode="m/d/yyyy">
                  <c:v>44928</c:v>
                </c:pt>
                <c:pt idx="121" formatCode="m/d/yyyy">
                  <c:v>44925</c:v>
                </c:pt>
                <c:pt idx="122" formatCode="m/d/yyyy">
                  <c:v>44924</c:v>
                </c:pt>
                <c:pt idx="123" formatCode="m/d/yyyy">
                  <c:v>44923</c:v>
                </c:pt>
                <c:pt idx="124" formatCode="m/d/yyyy">
                  <c:v>44922</c:v>
                </c:pt>
                <c:pt idx="125" formatCode="m/d/yyyy">
                  <c:v>44918</c:v>
                </c:pt>
                <c:pt idx="126" formatCode="m/d/yyyy">
                  <c:v>44917</c:v>
                </c:pt>
                <c:pt idx="127" formatCode="m/d/yyyy">
                  <c:v>44916</c:v>
                </c:pt>
                <c:pt idx="128" formatCode="m/d/yyyy">
                  <c:v>44915</c:v>
                </c:pt>
                <c:pt idx="129" formatCode="m/d/yyyy">
                  <c:v>44914</c:v>
                </c:pt>
                <c:pt idx="130" formatCode="m/d/yyyy">
                  <c:v>44911</c:v>
                </c:pt>
                <c:pt idx="131" formatCode="m/d/yyyy">
                  <c:v>44910</c:v>
                </c:pt>
                <c:pt idx="132" formatCode="m/d/yyyy">
                  <c:v>44909</c:v>
                </c:pt>
                <c:pt idx="133" formatCode="m/d/yyyy">
                  <c:v>44908</c:v>
                </c:pt>
                <c:pt idx="134" formatCode="m/d/yyyy">
                  <c:v>44907</c:v>
                </c:pt>
                <c:pt idx="135" formatCode="m/d/yyyy">
                  <c:v>44904</c:v>
                </c:pt>
                <c:pt idx="136" formatCode="m/d/yyyy">
                  <c:v>44903</c:v>
                </c:pt>
                <c:pt idx="137" formatCode="m/d/yyyy">
                  <c:v>44902</c:v>
                </c:pt>
                <c:pt idx="138" formatCode="m/d/yyyy">
                  <c:v>44901</c:v>
                </c:pt>
                <c:pt idx="139" formatCode="m/d/yyyy">
                  <c:v>44900</c:v>
                </c:pt>
                <c:pt idx="140" formatCode="m/d/yyyy">
                  <c:v>44897</c:v>
                </c:pt>
                <c:pt idx="141" formatCode="m/d/yyyy">
                  <c:v>44896</c:v>
                </c:pt>
                <c:pt idx="142" formatCode="m/d/yyyy">
                  <c:v>44895</c:v>
                </c:pt>
                <c:pt idx="143" formatCode="m/d/yyyy">
                  <c:v>44894</c:v>
                </c:pt>
                <c:pt idx="144" formatCode="m/d/yyyy">
                  <c:v>44893</c:v>
                </c:pt>
                <c:pt idx="145" formatCode="m/d/yyyy">
                  <c:v>44890</c:v>
                </c:pt>
                <c:pt idx="146" formatCode="m/d/yyyy">
                  <c:v>44889</c:v>
                </c:pt>
                <c:pt idx="147" formatCode="m/d/yyyy">
                  <c:v>44888</c:v>
                </c:pt>
                <c:pt idx="148" formatCode="m/d/yyyy">
                  <c:v>44887</c:v>
                </c:pt>
                <c:pt idx="149" formatCode="m/d/yyyy\ h:mm">
                  <c:v>44886</c:v>
                </c:pt>
                <c:pt idx="150" formatCode="m/d/yyyy\ h:mm">
                  <c:v>44883</c:v>
                </c:pt>
                <c:pt idx="151" formatCode="m/d/yyyy\ h:mm">
                  <c:v>44882</c:v>
                </c:pt>
                <c:pt idx="152" formatCode="m/d/yyyy\ h:mm">
                  <c:v>44881</c:v>
                </c:pt>
                <c:pt idx="153" formatCode="m/d/yyyy\ h:mm">
                  <c:v>44880</c:v>
                </c:pt>
                <c:pt idx="154" formatCode="m/d/yyyy\ h:mm">
                  <c:v>44879</c:v>
                </c:pt>
                <c:pt idx="155" formatCode="m/d/yyyy\ h:mm">
                  <c:v>44876</c:v>
                </c:pt>
                <c:pt idx="156" formatCode="m/d/yyyy\ h:mm">
                  <c:v>44875</c:v>
                </c:pt>
                <c:pt idx="157" formatCode="m/d/yyyy\ h:mm">
                  <c:v>44874</c:v>
                </c:pt>
                <c:pt idx="158" formatCode="m/d/yyyy\ h:mm">
                  <c:v>44873</c:v>
                </c:pt>
                <c:pt idx="159" formatCode="m/d/yyyy\ h:mm">
                  <c:v>44872</c:v>
                </c:pt>
                <c:pt idx="160" formatCode="m/d/yyyy\ h:mm">
                  <c:v>44869</c:v>
                </c:pt>
                <c:pt idx="161" formatCode="m/d/yyyy\ h:mm">
                  <c:v>44868</c:v>
                </c:pt>
                <c:pt idx="162" formatCode="m/d/yyyy\ h:mm">
                  <c:v>44867</c:v>
                </c:pt>
                <c:pt idx="163" formatCode="m/d/yyyy\ h:mm">
                  <c:v>44866</c:v>
                </c:pt>
                <c:pt idx="164" formatCode="m/d/yyyy\ h:mm">
                  <c:v>44865</c:v>
                </c:pt>
                <c:pt idx="165" formatCode="m/d/yyyy\ h:mm">
                  <c:v>44862</c:v>
                </c:pt>
                <c:pt idx="166" formatCode="m/d/yyyy\ h:mm">
                  <c:v>44861</c:v>
                </c:pt>
                <c:pt idx="167" formatCode="m/d/yyyy\ h:mm">
                  <c:v>44860</c:v>
                </c:pt>
                <c:pt idx="168" formatCode="m/d/yyyy\ h:mm">
                  <c:v>44859</c:v>
                </c:pt>
                <c:pt idx="169" formatCode="m/d/yyyy\ h:mm">
                  <c:v>44858</c:v>
                </c:pt>
                <c:pt idx="170" formatCode="m/d/yyyy\ h:mm">
                  <c:v>44855</c:v>
                </c:pt>
                <c:pt idx="171" formatCode="m/d/yyyy\ h:mm">
                  <c:v>44854</c:v>
                </c:pt>
                <c:pt idx="172" formatCode="m/d/yyyy\ h:mm">
                  <c:v>44853</c:v>
                </c:pt>
                <c:pt idx="173" formatCode="m/d/yyyy\ h:mm">
                  <c:v>44852</c:v>
                </c:pt>
                <c:pt idx="174" formatCode="m/d/yyyy\ h:mm">
                  <c:v>44851</c:v>
                </c:pt>
                <c:pt idx="175" formatCode="m/d/yyyy\ h:mm">
                  <c:v>44848</c:v>
                </c:pt>
                <c:pt idx="176" formatCode="m/d/yyyy\ h:mm">
                  <c:v>44847</c:v>
                </c:pt>
                <c:pt idx="177" formatCode="m/d/yyyy\ h:mm">
                  <c:v>44846</c:v>
                </c:pt>
                <c:pt idx="178" formatCode="m/d/yyyy\ h:mm">
                  <c:v>44845</c:v>
                </c:pt>
                <c:pt idx="179" formatCode="m/d/yyyy\ h:mm">
                  <c:v>44844</c:v>
                </c:pt>
                <c:pt idx="180" formatCode="m/d/yyyy\ h:mm">
                  <c:v>44841</c:v>
                </c:pt>
                <c:pt idx="181" formatCode="m/d/yyyy\ h:mm">
                  <c:v>44840</c:v>
                </c:pt>
                <c:pt idx="182" formatCode="m/d/yyyy\ h:mm">
                  <c:v>44839</c:v>
                </c:pt>
                <c:pt idx="183" formatCode="m/d/yyyy\ h:mm">
                  <c:v>44838</c:v>
                </c:pt>
                <c:pt idx="184" formatCode="m/d/yyyy\ h:mm">
                  <c:v>44837</c:v>
                </c:pt>
                <c:pt idx="185" formatCode="m/d/yyyy\ h:mm">
                  <c:v>44834</c:v>
                </c:pt>
                <c:pt idx="186" formatCode="m/d/yyyy\ h:mm">
                  <c:v>44833</c:v>
                </c:pt>
                <c:pt idx="187" formatCode="m/d/yyyy\ h:mm">
                  <c:v>44832</c:v>
                </c:pt>
                <c:pt idx="188" formatCode="m/d/yyyy\ h:mm">
                  <c:v>44831</c:v>
                </c:pt>
                <c:pt idx="189" formatCode="m/d/yyyy\ h:mm">
                  <c:v>44830</c:v>
                </c:pt>
                <c:pt idx="190" formatCode="m/d/yyyy\ h:mm">
                  <c:v>44827</c:v>
                </c:pt>
                <c:pt idx="191" formatCode="m/d/yyyy\ h:mm">
                  <c:v>44826</c:v>
                </c:pt>
                <c:pt idx="192" formatCode="m/d/yyyy\ h:mm">
                  <c:v>44825</c:v>
                </c:pt>
                <c:pt idx="193" formatCode="m/d/yyyy\ h:mm">
                  <c:v>44824</c:v>
                </c:pt>
                <c:pt idx="194" formatCode="m/d/yyyy\ h:mm">
                  <c:v>44823</c:v>
                </c:pt>
                <c:pt idx="195" formatCode="m/d/yyyy\ h:mm">
                  <c:v>44820</c:v>
                </c:pt>
                <c:pt idx="196" formatCode="m/d/yyyy\ h:mm">
                  <c:v>44819</c:v>
                </c:pt>
                <c:pt idx="197" formatCode="m/d/yyyy\ h:mm">
                  <c:v>44818</c:v>
                </c:pt>
                <c:pt idx="198" formatCode="m/d/yyyy\ h:mm">
                  <c:v>44817</c:v>
                </c:pt>
                <c:pt idx="199" formatCode="m/d/yyyy\ h:mm">
                  <c:v>44816</c:v>
                </c:pt>
                <c:pt idx="200" formatCode="m/d/yyyy\ h:mm">
                  <c:v>44813</c:v>
                </c:pt>
                <c:pt idx="201" formatCode="m/d/yyyy\ h:mm">
                  <c:v>44812</c:v>
                </c:pt>
                <c:pt idx="202" formatCode="m/d/yyyy\ h:mm">
                  <c:v>44811</c:v>
                </c:pt>
                <c:pt idx="203" formatCode="m/d/yyyy\ h:mm">
                  <c:v>44810</c:v>
                </c:pt>
                <c:pt idx="204" formatCode="m/d/yyyy\ h:mm">
                  <c:v>44809</c:v>
                </c:pt>
                <c:pt idx="205" formatCode="m/d/yyyy\ h:mm">
                  <c:v>44806</c:v>
                </c:pt>
                <c:pt idx="206" formatCode="m/d/yyyy\ h:mm">
                  <c:v>44805</c:v>
                </c:pt>
                <c:pt idx="207" formatCode="m/d/yyyy\ h:mm">
                  <c:v>44804</c:v>
                </c:pt>
                <c:pt idx="208" formatCode="m/d/yyyy\ h:mm">
                  <c:v>44803</c:v>
                </c:pt>
                <c:pt idx="209" formatCode="m/d/yyyy\ h:mm">
                  <c:v>44802</c:v>
                </c:pt>
                <c:pt idx="210" formatCode="m/d/yyyy\ h:mm">
                  <c:v>44799</c:v>
                </c:pt>
                <c:pt idx="211" formatCode="m/d/yyyy\ h:mm">
                  <c:v>44798</c:v>
                </c:pt>
                <c:pt idx="212" formatCode="m/d/yyyy\ h:mm">
                  <c:v>44797</c:v>
                </c:pt>
                <c:pt idx="213" formatCode="m/d/yyyy\ h:mm">
                  <c:v>44796</c:v>
                </c:pt>
                <c:pt idx="214" formatCode="m/d/yyyy\ h:mm">
                  <c:v>44795</c:v>
                </c:pt>
                <c:pt idx="215" formatCode="m/d/yyyy\ h:mm">
                  <c:v>44792</c:v>
                </c:pt>
                <c:pt idx="216" formatCode="m/d/yyyy\ h:mm">
                  <c:v>44791</c:v>
                </c:pt>
                <c:pt idx="217" formatCode="m/d/yyyy\ h:mm">
                  <c:v>44790</c:v>
                </c:pt>
                <c:pt idx="218" formatCode="m/d/yyyy\ h:mm">
                  <c:v>44789</c:v>
                </c:pt>
                <c:pt idx="219" formatCode="m/d/yyyy\ h:mm">
                  <c:v>44788</c:v>
                </c:pt>
                <c:pt idx="220" formatCode="m/d/yyyy\ h:mm">
                  <c:v>44785</c:v>
                </c:pt>
                <c:pt idx="221" formatCode="m/d/yyyy\ h:mm">
                  <c:v>44784</c:v>
                </c:pt>
                <c:pt idx="222" formatCode="m/d/yyyy\ h:mm">
                  <c:v>44783</c:v>
                </c:pt>
                <c:pt idx="223" formatCode="m/d/yyyy\ h:mm">
                  <c:v>44782</c:v>
                </c:pt>
                <c:pt idx="224" formatCode="m/d/yyyy\ h:mm">
                  <c:v>44781</c:v>
                </c:pt>
                <c:pt idx="225" formatCode="m/d/yyyy\ h:mm">
                  <c:v>44778</c:v>
                </c:pt>
                <c:pt idx="226" formatCode="m/d/yyyy\ h:mm">
                  <c:v>44777</c:v>
                </c:pt>
                <c:pt idx="227" formatCode="m/d/yyyy\ h:mm">
                  <c:v>44776</c:v>
                </c:pt>
                <c:pt idx="228" formatCode="m/d/yyyy\ h:mm">
                  <c:v>44775</c:v>
                </c:pt>
                <c:pt idx="229" formatCode="m/d/yyyy\ h:mm">
                  <c:v>44774</c:v>
                </c:pt>
                <c:pt idx="230" formatCode="m/d/yyyy\ h:mm">
                  <c:v>44771</c:v>
                </c:pt>
                <c:pt idx="231" formatCode="m/d/yyyy\ h:mm">
                  <c:v>44770</c:v>
                </c:pt>
                <c:pt idx="232" formatCode="m/d/yyyy\ h:mm">
                  <c:v>44769</c:v>
                </c:pt>
                <c:pt idx="233" formatCode="m/d/yyyy\ h:mm">
                  <c:v>44768</c:v>
                </c:pt>
                <c:pt idx="234" formatCode="m/d/yyyy\ h:mm">
                  <c:v>44767</c:v>
                </c:pt>
                <c:pt idx="235" formatCode="m/d/yyyy\ h:mm">
                  <c:v>44764</c:v>
                </c:pt>
                <c:pt idx="236" formatCode="m/d/yyyy\ h:mm">
                  <c:v>44763</c:v>
                </c:pt>
                <c:pt idx="237" formatCode="m/d/yyyy\ h:mm">
                  <c:v>44762</c:v>
                </c:pt>
                <c:pt idx="238" formatCode="m/d/yyyy\ h:mm">
                  <c:v>44761</c:v>
                </c:pt>
                <c:pt idx="239" formatCode="m/d/yyyy\ h:mm">
                  <c:v>44760</c:v>
                </c:pt>
                <c:pt idx="240" formatCode="m/d/yyyy\ h:mm">
                  <c:v>44757</c:v>
                </c:pt>
                <c:pt idx="241" formatCode="m/d/yyyy\ h:mm">
                  <c:v>44756</c:v>
                </c:pt>
                <c:pt idx="242" formatCode="m/d/yyyy\ h:mm">
                  <c:v>44755</c:v>
                </c:pt>
                <c:pt idx="243" formatCode="m/d/yyyy\ h:mm">
                  <c:v>44754</c:v>
                </c:pt>
                <c:pt idx="244" formatCode="m/d/yyyy\ h:mm">
                  <c:v>44753</c:v>
                </c:pt>
                <c:pt idx="245" formatCode="m/d/yyyy\ h:mm">
                  <c:v>44750</c:v>
                </c:pt>
                <c:pt idx="246" formatCode="m/d/yyyy\ h:mm">
                  <c:v>44749</c:v>
                </c:pt>
                <c:pt idx="247" formatCode="m/d/yyyy\ h:mm">
                  <c:v>44748</c:v>
                </c:pt>
                <c:pt idx="248" formatCode="m/d/yyyy\ h:mm">
                  <c:v>44747</c:v>
                </c:pt>
                <c:pt idx="249" formatCode="m/d/yyyy\ h:mm">
                  <c:v>44746</c:v>
                </c:pt>
                <c:pt idx="250" formatCode="m/d/yyyy\ h:mm">
                  <c:v>44743</c:v>
                </c:pt>
                <c:pt idx="251" formatCode="m/d/yyyy\ h:mm">
                  <c:v>44742</c:v>
                </c:pt>
                <c:pt idx="252" formatCode="m/d/yyyy\ h:mm">
                  <c:v>44741</c:v>
                </c:pt>
                <c:pt idx="253" formatCode="m/d/yyyy\ h:mm">
                  <c:v>44740</c:v>
                </c:pt>
                <c:pt idx="254" formatCode="m/d/yyyy\ h:mm">
                  <c:v>44739</c:v>
                </c:pt>
                <c:pt idx="255" formatCode="m/d/yyyy\ h:mm">
                  <c:v>44736</c:v>
                </c:pt>
                <c:pt idx="256" formatCode="m/d/yyyy\ h:mm">
                  <c:v>44735</c:v>
                </c:pt>
                <c:pt idx="257" formatCode="m/d/yyyy\ h:mm">
                  <c:v>44734</c:v>
                </c:pt>
                <c:pt idx="258" formatCode="m/d/yyyy\ h:mm">
                  <c:v>44733</c:v>
                </c:pt>
                <c:pt idx="259" formatCode="m/d/yyyy\ h:mm">
                  <c:v>44732</c:v>
                </c:pt>
                <c:pt idx="260" formatCode="m/d/yyyy\ h:mm">
                  <c:v>44729</c:v>
                </c:pt>
                <c:pt idx="261" formatCode="m/d/yyyy\ h:mm">
                  <c:v>44728</c:v>
                </c:pt>
                <c:pt idx="262" formatCode="m/d/yyyy\ h:mm">
                  <c:v>44727</c:v>
                </c:pt>
                <c:pt idx="263" formatCode="m/d/yyyy\ h:mm">
                  <c:v>44726</c:v>
                </c:pt>
                <c:pt idx="264" formatCode="m/d/yyyy\ h:mm">
                  <c:v>44725</c:v>
                </c:pt>
                <c:pt idx="265" formatCode="m/d/yyyy\ h:mm">
                  <c:v>44722</c:v>
                </c:pt>
                <c:pt idx="266" formatCode="m/d/yyyy\ h:mm">
                  <c:v>44721</c:v>
                </c:pt>
                <c:pt idx="267" formatCode="m/d/yyyy\ h:mm">
                  <c:v>44720</c:v>
                </c:pt>
                <c:pt idx="268" formatCode="m/d/yyyy\ h:mm">
                  <c:v>44719</c:v>
                </c:pt>
                <c:pt idx="269" formatCode="m/d/yyyy\ h:mm">
                  <c:v>44718</c:v>
                </c:pt>
                <c:pt idx="270" formatCode="m/d/yyyy\ h:mm">
                  <c:v>44715</c:v>
                </c:pt>
                <c:pt idx="271" formatCode="m/d/yyyy\ h:mm">
                  <c:v>44714</c:v>
                </c:pt>
                <c:pt idx="272" formatCode="m/d/yyyy\ h:mm">
                  <c:v>44713</c:v>
                </c:pt>
                <c:pt idx="273" formatCode="m/d/yyyy\ h:mm">
                  <c:v>44712</c:v>
                </c:pt>
                <c:pt idx="274" formatCode="m/d/yyyy\ h:mm">
                  <c:v>44711</c:v>
                </c:pt>
                <c:pt idx="275" formatCode="m/d/yyyy\ h:mm">
                  <c:v>44708</c:v>
                </c:pt>
                <c:pt idx="276" formatCode="m/d/yyyy\ h:mm">
                  <c:v>44707</c:v>
                </c:pt>
                <c:pt idx="277" formatCode="m/d/yyyy\ h:mm">
                  <c:v>44706</c:v>
                </c:pt>
                <c:pt idx="278" formatCode="m/d/yyyy\ h:mm">
                  <c:v>44705</c:v>
                </c:pt>
                <c:pt idx="279" formatCode="m/d/yyyy\ h:mm">
                  <c:v>44704</c:v>
                </c:pt>
                <c:pt idx="280" formatCode="m/d/yyyy\ h:mm">
                  <c:v>44701</c:v>
                </c:pt>
                <c:pt idx="281" formatCode="m/d/yyyy\ h:mm">
                  <c:v>44700</c:v>
                </c:pt>
                <c:pt idx="282" formatCode="m/d/yyyy\ h:mm">
                  <c:v>44699</c:v>
                </c:pt>
                <c:pt idx="283" formatCode="m/d/yyyy\ h:mm">
                  <c:v>44698</c:v>
                </c:pt>
                <c:pt idx="284" formatCode="m/d/yyyy\ h:mm">
                  <c:v>44697</c:v>
                </c:pt>
                <c:pt idx="285" formatCode="m/d/yyyy\ h:mm">
                  <c:v>44694</c:v>
                </c:pt>
                <c:pt idx="286" formatCode="m/d/yyyy\ h:mm">
                  <c:v>44693</c:v>
                </c:pt>
                <c:pt idx="287" formatCode="m/d/yyyy\ h:mm">
                  <c:v>44692</c:v>
                </c:pt>
                <c:pt idx="288" formatCode="m/d/yyyy\ h:mm">
                  <c:v>44691</c:v>
                </c:pt>
                <c:pt idx="289" formatCode="m/d/yyyy\ h:mm">
                  <c:v>44690</c:v>
                </c:pt>
                <c:pt idx="290" formatCode="m/d/yyyy\ h:mm">
                  <c:v>44687</c:v>
                </c:pt>
                <c:pt idx="291" formatCode="m/d/yyyy\ h:mm">
                  <c:v>44686</c:v>
                </c:pt>
                <c:pt idx="292" formatCode="m/d/yyyy\ h:mm">
                  <c:v>44685</c:v>
                </c:pt>
                <c:pt idx="293" formatCode="m/d/yyyy\ h:mm">
                  <c:v>44684</c:v>
                </c:pt>
                <c:pt idx="294" formatCode="m/d/yyyy\ h:mm">
                  <c:v>44683</c:v>
                </c:pt>
                <c:pt idx="295" formatCode="m/d/yyyy\ h:mm">
                  <c:v>44680</c:v>
                </c:pt>
                <c:pt idx="296" formatCode="m/d/yyyy\ h:mm">
                  <c:v>44679</c:v>
                </c:pt>
                <c:pt idx="297" formatCode="m/d/yyyy\ h:mm">
                  <c:v>44678</c:v>
                </c:pt>
                <c:pt idx="298" formatCode="m/d/yyyy\ h:mm">
                  <c:v>44677</c:v>
                </c:pt>
                <c:pt idx="299" formatCode="m/d/yyyy\ h:mm">
                  <c:v>44676</c:v>
                </c:pt>
                <c:pt idx="300" formatCode="m/d/yyyy\ h:mm">
                  <c:v>44673</c:v>
                </c:pt>
                <c:pt idx="301" formatCode="m/d/yyyy\ h:mm">
                  <c:v>44672</c:v>
                </c:pt>
                <c:pt idx="302" formatCode="m/d/yyyy\ h:mm">
                  <c:v>44671</c:v>
                </c:pt>
                <c:pt idx="303" formatCode="m/d/yyyy\ h:mm">
                  <c:v>44670</c:v>
                </c:pt>
                <c:pt idx="304" formatCode="m/d/yyyy\ h:mm">
                  <c:v>44669</c:v>
                </c:pt>
                <c:pt idx="305" formatCode="m/d/yyyy\ h:mm">
                  <c:v>44666</c:v>
                </c:pt>
                <c:pt idx="306" formatCode="m/d/yyyy\ h:mm">
                  <c:v>44665</c:v>
                </c:pt>
                <c:pt idx="307" formatCode="m/d/yyyy\ h:mm">
                  <c:v>44664</c:v>
                </c:pt>
                <c:pt idx="308" formatCode="m/d/yyyy\ h:mm">
                  <c:v>44663</c:v>
                </c:pt>
                <c:pt idx="309" formatCode="m/d/yyyy\ h:mm">
                  <c:v>44662</c:v>
                </c:pt>
                <c:pt idx="310" formatCode="m/d/yyyy\ h:mm">
                  <c:v>44659</c:v>
                </c:pt>
                <c:pt idx="311" formatCode="m/d/yyyy\ h:mm">
                  <c:v>44658</c:v>
                </c:pt>
                <c:pt idx="312" formatCode="m/d/yyyy\ h:mm">
                  <c:v>44657</c:v>
                </c:pt>
                <c:pt idx="313" formatCode="m/d/yyyy\ h:mm">
                  <c:v>44656</c:v>
                </c:pt>
                <c:pt idx="314" formatCode="m/d/yyyy\ h:mm">
                  <c:v>44655</c:v>
                </c:pt>
                <c:pt idx="315" formatCode="m/d/yyyy\ h:mm">
                  <c:v>44652</c:v>
                </c:pt>
                <c:pt idx="316" formatCode="m/d/yyyy\ h:mm">
                  <c:v>44651</c:v>
                </c:pt>
                <c:pt idx="317" formatCode="m/d/yyyy\ h:mm">
                  <c:v>44650</c:v>
                </c:pt>
                <c:pt idx="318" formatCode="m/d/yyyy\ h:mm">
                  <c:v>44649</c:v>
                </c:pt>
                <c:pt idx="319" formatCode="m/d/yyyy\ h:mm">
                  <c:v>44648</c:v>
                </c:pt>
                <c:pt idx="320" formatCode="m/d/yyyy\ h:mm">
                  <c:v>44645</c:v>
                </c:pt>
                <c:pt idx="321" formatCode="m/d/yyyy\ h:mm">
                  <c:v>44644</c:v>
                </c:pt>
                <c:pt idx="322" formatCode="m/d/yyyy\ h:mm">
                  <c:v>44643</c:v>
                </c:pt>
                <c:pt idx="323" formatCode="m/d/yyyy\ h:mm">
                  <c:v>44642</c:v>
                </c:pt>
                <c:pt idx="324" formatCode="m/d/yyyy\ h:mm">
                  <c:v>44641</c:v>
                </c:pt>
                <c:pt idx="325" formatCode="m/d/yyyy\ h:mm">
                  <c:v>44638</c:v>
                </c:pt>
                <c:pt idx="326" formatCode="m/d/yyyy\ h:mm">
                  <c:v>44637</c:v>
                </c:pt>
                <c:pt idx="327" formatCode="m/d/yyyy\ h:mm">
                  <c:v>44636</c:v>
                </c:pt>
                <c:pt idx="328" formatCode="m/d/yyyy\ h:mm">
                  <c:v>44635</c:v>
                </c:pt>
                <c:pt idx="329" formatCode="m/d/yyyy\ h:mm">
                  <c:v>44634</c:v>
                </c:pt>
                <c:pt idx="330" formatCode="m/d/yyyy\ h:mm">
                  <c:v>44631</c:v>
                </c:pt>
                <c:pt idx="331" formatCode="m/d/yyyy\ h:mm">
                  <c:v>44630</c:v>
                </c:pt>
                <c:pt idx="332" formatCode="m/d/yyyy\ h:mm">
                  <c:v>44629</c:v>
                </c:pt>
                <c:pt idx="333" formatCode="m/d/yyyy\ h:mm">
                  <c:v>44628</c:v>
                </c:pt>
                <c:pt idx="334" formatCode="m/d/yyyy\ h:mm">
                  <c:v>44627</c:v>
                </c:pt>
                <c:pt idx="335" formatCode="m/d/yyyy\ h:mm">
                  <c:v>44624</c:v>
                </c:pt>
                <c:pt idx="336" formatCode="m/d/yyyy\ h:mm">
                  <c:v>44623</c:v>
                </c:pt>
                <c:pt idx="337" formatCode="m/d/yyyy\ h:mm">
                  <c:v>44622</c:v>
                </c:pt>
                <c:pt idx="338" formatCode="m/d/yyyy\ h:mm">
                  <c:v>44621</c:v>
                </c:pt>
                <c:pt idx="339" formatCode="m/d/yyyy\ h:mm">
                  <c:v>44620</c:v>
                </c:pt>
                <c:pt idx="340" formatCode="m/d/yyyy\ h:mm">
                  <c:v>44617</c:v>
                </c:pt>
                <c:pt idx="341" formatCode="m/d/yyyy\ h:mm">
                  <c:v>44616</c:v>
                </c:pt>
                <c:pt idx="342" formatCode="m/d/yyyy\ h:mm">
                  <c:v>44615</c:v>
                </c:pt>
                <c:pt idx="343" formatCode="m/d/yyyy\ h:mm">
                  <c:v>44614</c:v>
                </c:pt>
                <c:pt idx="344" formatCode="m/d/yyyy\ h:mm">
                  <c:v>44613</c:v>
                </c:pt>
                <c:pt idx="345" formatCode="m/d/yyyy\ h:mm">
                  <c:v>44610</c:v>
                </c:pt>
                <c:pt idx="346" formatCode="m/d/yyyy\ h:mm">
                  <c:v>44609</c:v>
                </c:pt>
                <c:pt idx="347" formatCode="m/d/yyyy\ h:mm">
                  <c:v>44608</c:v>
                </c:pt>
                <c:pt idx="348" formatCode="m/d/yyyy\ h:mm">
                  <c:v>44607</c:v>
                </c:pt>
                <c:pt idx="349" formatCode="m/d/yyyy\ h:mm">
                  <c:v>44606</c:v>
                </c:pt>
                <c:pt idx="350" formatCode="m/d/yyyy\ h:mm">
                  <c:v>44603</c:v>
                </c:pt>
                <c:pt idx="351" formatCode="m/d/yyyy\ h:mm">
                  <c:v>44602</c:v>
                </c:pt>
                <c:pt idx="352" formatCode="m/d/yyyy\ h:mm">
                  <c:v>44601</c:v>
                </c:pt>
                <c:pt idx="353" formatCode="m/d/yyyy\ h:mm">
                  <c:v>44600</c:v>
                </c:pt>
                <c:pt idx="354" formatCode="m/d/yyyy\ h:mm">
                  <c:v>44599</c:v>
                </c:pt>
                <c:pt idx="355" formatCode="m/d/yyyy\ h:mm">
                  <c:v>44596</c:v>
                </c:pt>
                <c:pt idx="356" formatCode="m/d/yyyy\ h:mm">
                  <c:v>44595</c:v>
                </c:pt>
                <c:pt idx="357" formatCode="m/d/yyyy\ h:mm">
                  <c:v>44594</c:v>
                </c:pt>
                <c:pt idx="358" formatCode="m/d/yyyy\ h:mm">
                  <c:v>44593</c:v>
                </c:pt>
                <c:pt idx="359" formatCode="m/d/yyyy\ h:mm">
                  <c:v>44592</c:v>
                </c:pt>
                <c:pt idx="360" formatCode="m/d/yyyy\ h:mm">
                  <c:v>44589</c:v>
                </c:pt>
                <c:pt idx="361" formatCode="m/d/yyyy\ h:mm">
                  <c:v>44588</c:v>
                </c:pt>
                <c:pt idx="362" formatCode="m/d/yyyy\ h:mm">
                  <c:v>44587</c:v>
                </c:pt>
                <c:pt idx="363" formatCode="m/d/yyyy\ h:mm">
                  <c:v>44586</c:v>
                </c:pt>
                <c:pt idx="364" formatCode="m/d/yyyy\ h:mm">
                  <c:v>44585</c:v>
                </c:pt>
                <c:pt idx="365" formatCode="m/d/yyyy\ h:mm">
                  <c:v>44582</c:v>
                </c:pt>
                <c:pt idx="366" formatCode="m/d/yyyy\ h:mm">
                  <c:v>44581</c:v>
                </c:pt>
                <c:pt idx="367" formatCode="m/d/yyyy\ h:mm">
                  <c:v>44580</c:v>
                </c:pt>
                <c:pt idx="368" formatCode="m/d/yyyy\ h:mm">
                  <c:v>44579</c:v>
                </c:pt>
                <c:pt idx="369" formatCode="m/d/yyyy\ h:mm">
                  <c:v>44578</c:v>
                </c:pt>
                <c:pt idx="370" formatCode="m/d/yyyy\ h:mm">
                  <c:v>44575</c:v>
                </c:pt>
                <c:pt idx="371" formatCode="m/d/yyyy\ h:mm">
                  <c:v>44574</c:v>
                </c:pt>
                <c:pt idx="372" formatCode="m/d/yyyy\ h:mm">
                  <c:v>44573</c:v>
                </c:pt>
                <c:pt idx="373" formatCode="m/d/yyyy\ h:mm">
                  <c:v>44572</c:v>
                </c:pt>
                <c:pt idx="374" formatCode="m/d/yyyy\ h:mm">
                  <c:v>44571</c:v>
                </c:pt>
                <c:pt idx="375" formatCode="m/d/yyyy\ h:mm">
                  <c:v>44568</c:v>
                </c:pt>
                <c:pt idx="376" formatCode="m/d/yyyy\ h:mm">
                  <c:v>44567</c:v>
                </c:pt>
                <c:pt idx="377" formatCode="m/d/yyyy\ h:mm">
                  <c:v>44566</c:v>
                </c:pt>
                <c:pt idx="378" formatCode="m/d/yyyy\ h:mm">
                  <c:v>44565</c:v>
                </c:pt>
                <c:pt idx="379" formatCode="m/d/yyyy\ h:mm">
                  <c:v>44564</c:v>
                </c:pt>
                <c:pt idx="380" formatCode="m/d/yyyy\ h:mm">
                  <c:v>44561</c:v>
                </c:pt>
                <c:pt idx="381" formatCode="m/d/yyyy\ h:mm">
                  <c:v>44560</c:v>
                </c:pt>
                <c:pt idx="382" formatCode="m/d/yyyy\ h:mm">
                  <c:v>44559</c:v>
                </c:pt>
                <c:pt idx="383" formatCode="m/d/yyyy\ h:mm">
                  <c:v>44558</c:v>
                </c:pt>
                <c:pt idx="384" formatCode="m/d/yyyy\ h:mm">
                  <c:v>44557</c:v>
                </c:pt>
                <c:pt idx="385" formatCode="m/d/yyyy\ h:mm">
                  <c:v>44554</c:v>
                </c:pt>
                <c:pt idx="386" formatCode="m/d/yyyy\ h:mm">
                  <c:v>44553</c:v>
                </c:pt>
                <c:pt idx="387" formatCode="m/d/yyyy\ h:mm">
                  <c:v>44552</c:v>
                </c:pt>
                <c:pt idx="388" formatCode="m/d/yyyy\ h:mm">
                  <c:v>44551</c:v>
                </c:pt>
                <c:pt idx="389" formatCode="m/d/yyyy\ h:mm">
                  <c:v>44550</c:v>
                </c:pt>
                <c:pt idx="390" formatCode="m/d/yyyy\ h:mm">
                  <c:v>44547</c:v>
                </c:pt>
                <c:pt idx="391" formatCode="m/d/yyyy\ h:mm">
                  <c:v>44546</c:v>
                </c:pt>
                <c:pt idx="392" formatCode="m/d/yyyy\ h:mm">
                  <c:v>44545</c:v>
                </c:pt>
                <c:pt idx="393" formatCode="m/d/yyyy\ h:mm">
                  <c:v>44544</c:v>
                </c:pt>
                <c:pt idx="394" formatCode="m/d/yyyy\ h:mm">
                  <c:v>44543</c:v>
                </c:pt>
                <c:pt idx="395" formatCode="m/d/yyyy\ h:mm">
                  <c:v>44540</c:v>
                </c:pt>
                <c:pt idx="396" formatCode="m/d/yyyy\ h:mm">
                  <c:v>44539</c:v>
                </c:pt>
                <c:pt idx="397" formatCode="m/d/yyyy\ h:mm">
                  <c:v>44538</c:v>
                </c:pt>
                <c:pt idx="398" formatCode="m/d/yyyy\ h:mm">
                  <c:v>44537</c:v>
                </c:pt>
                <c:pt idx="399" formatCode="m/d/yyyy\ h:mm">
                  <c:v>44536</c:v>
                </c:pt>
                <c:pt idx="400" formatCode="m/d/yyyy\ h:mm">
                  <c:v>44533</c:v>
                </c:pt>
                <c:pt idx="401" formatCode="m/d/yyyy\ h:mm">
                  <c:v>44532</c:v>
                </c:pt>
                <c:pt idx="402" formatCode="m/d/yyyy\ h:mm">
                  <c:v>44531</c:v>
                </c:pt>
                <c:pt idx="403" formatCode="m/d/yyyy\ h:mm">
                  <c:v>44530</c:v>
                </c:pt>
                <c:pt idx="404" formatCode="m/d/yyyy\ h:mm">
                  <c:v>44529</c:v>
                </c:pt>
                <c:pt idx="405" formatCode="m/d/yyyy\ h:mm">
                  <c:v>44526</c:v>
                </c:pt>
                <c:pt idx="406" formatCode="m/d/yyyy\ h:mm">
                  <c:v>44525</c:v>
                </c:pt>
                <c:pt idx="407" formatCode="m/d/yyyy\ h:mm">
                  <c:v>44524</c:v>
                </c:pt>
                <c:pt idx="408" formatCode="m/d/yyyy\ h:mm">
                  <c:v>44523</c:v>
                </c:pt>
                <c:pt idx="409" formatCode="m/d/yyyy\ h:mm">
                  <c:v>44522</c:v>
                </c:pt>
                <c:pt idx="410" formatCode="m/d/yyyy\ h:mm">
                  <c:v>44519</c:v>
                </c:pt>
                <c:pt idx="411" formatCode="m/d/yyyy\ h:mm">
                  <c:v>44518</c:v>
                </c:pt>
                <c:pt idx="412" formatCode="m/d/yyyy\ h:mm">
                  <c:v>44517</c:v>
                </c:pt>
                <c:pt idx="413" formatCode="m/d/yyyy\ h:mm">
                  <c:v>44516</c:v>
                </c:pt>
                <c:pt idx="414" formatCode="m/d/yyyy\ h:mm">
                  <c:v>44515</c:v>
                </c:pt>
                <c:pt idx="415" formatCode="m/d/yyyy\ h:mm">
                  <c:v>44512</c:v>
                </c:pt>
                <c:pt idx="416" formatCode="m/d/yyyy\ h:mm">
                  <c:v>44511</c:v>
                </c:pt>
                <c:pt idx="417" formatCode="m/d/yyyy\ h:mm">
                  <c:v>44510</c:v>
                </c:pt>
                <c:pt idx="418" formatCode="m/d/yyyy\ h:mm">
                  <c:v>44509</c:v>
                </c:pt>
                <c:pt idx="419" formatCode="m/d/yyyy\ h:mm">
                  <c:v>44508</c:v>
                </c:pt>
                <c:pt idx="420" formatCode="m/d/yyyy\ h:mm">
                  <c:v>44505</c:v>
                </c:pt>
                <c:pt idx="421" formatCode="m/d/yyyy\ h:mm">
                  <c:v>44504</c:v>
                </c:pt>
                <c:pt idx="422" formatCode="m/d/yyyy\ h:mm">
                  <c:v>44503</c:v>
                </c:pt>
                <c:pt idx="423" formatCode="m/d/yyyy\ h:mm">
                  <c:v>44502</c:v>
                </c:pt>
                <c:pt idx="424" formatCode="m/d/yyyy\ h:mm">
                  <c:v>44501</c:v>
                </c:pt>
                <c:pt idx="425" formatCode="m/d/yyyy\ h:mm">
                  <c:v>44498</c:v>
                </c:pt>
                <c:pt idx="426" formatCode="m/d/yyyy\ h:mm">
                  <c:v>44497</c:v>
                </c:pt>
                <c:pt idx="427" formatCode="m/d/yyyy\ h:mm">
                  <c:v>44496</c:v>
                </c:pt>
                <c:pt idx="428" formatCode="m/d/yyyy\ h:mm">
                  <c:v>44495</c:v>
                </c:pt>
                <c:pt idx="429" formatCode="m/d/yyyy\ h:mm">
                  <c:v>44494</c:v>
                </c:pt>
                <c:pt idx="430" formatCode="m/d/yyyy\ h:mm">
                  <c:v>44491</c:v>
                </c:pt>
                <c:pt idx="431" formatCode="m/d/yyyy\ h:mm">
                  <c:v>44490</c:v>
                </c:pt>
                <c:pt idx="432" formatCode="m/d/yyyy\ h:mm">
                  <c:v>44489</c:v>
                </c:pt>
                <c:pt idx="433" formatCode="m/d/yyyy\ h:mm">
                  <c:v>44488</c:v>
                </c:pt>
                <c:pt idx="434" formatCode="m/d/yyyy\ h:mm">
                  <c:v>44487</c:v>
                </c:pt>
                <c:pt idx="435" formatCode="m/d/yyyy\ h:mm">
                  <c:v>44484</c:v>
                </c:pt>
                <c:pt idx="436" formatCode="m/d/yyyy\ h:mm">
                  <c:v>44483</c:v>
                </c:pt>
                <c:pt idx="437" formatCode="m/d/yyyy\ h:mm">
                  <c:v>44482</c:v>
                </c:pt>
                <c:pt idx="438" formatCode="m/d/yyyy\ h:mm">
                  <c:v>44481</c:v>
                </c:pt>
                <c:pt idx="439" formatCode="m/d/yyyy\ h:mm">
                  <c:v>44480</c:v>
                </c:pt>
                <c:pt idx="440" formatCode="m/d/yyyy\ h:mm">
                  <c:v>44477</c:v>
                </c:pt>
                <c:pt idx="441" formatCode="m/d/yyyy\ h:mm">
                  <c:v>44476</c:v>
                </c:pt>
                <c:pt idx="442" formatCode="m/d/yyyy\ h:mm">
                  <c:v>44475</c:v>
                </c:pt>
                <c:pt idx="443" formatCode="m/d/yyyy\ h:mm">
                  <c:v>44474</c:v>
                </c:pt>
                <c:pt idx="444" formatCode="m/d/yyyy\ h:mm">
                  <c:v>44473</c:v>
                </c:pt>
                <c:pt idx="445" formatCode="m/d/yyyy\ h:mm">
                  <c:v>44470</c:v>
                </c:pt>
                <c:pt idx="446" formatCode="m/d/yyyy\ h:mm">
                  <c:v>44469</c:v>
                </c:pt>
                <c:pt idx="447" formatCode="m/d/yyyy\ h:mm">
                  <c:v>44468</c:v>
                </c:pt>
                <c:pt idx="448" formatCode="m/d/yyyy\ h:mm">
                  <c:v>44467</c:v>
                </c:pt>
                <c:pt idx="449" formatCode="m/d/yyyy\ h:mm">
                  <c:v>44466</c:v>
                </c:pt>
                <c:pt idx="450" formatCode="m/d/yyyy\ h:mm">
                  <c:v>44463</c:v>
                </c:pt>
                <c:pt idx="451" formatCode="m/d/yyyy\ h:mm">
                  <c:v>44462</c:v>
                </c:pt>
                <c:pt idx="452" formatCode="m/d/yyyy\ h:mm">
                  <c:v>44461</c:v>
                </c:pt>
                <c:pt idx="453" formatCode="m/d/yyyy\ h:mm">
                  <c:v>44460</c:v>
                </c:pt>
                <c:pt idx="454" formatCode="m/d/yyyy\ h:mm">
                  <c:v>44459</c:v>
                </c:pt>
                <c:pt idx="455" formatCode="m/d/yyyy\ h:mm">
                  <c:v>44456</c:v>
                </c:pt>
                <c:pt idx="456" formatCode="m/d/yyyy\ h:mm">
                  <c:v>44455</c:v>
                </c:pt>
                <c:pt idx="457" formatCode="m/d/yyyy\ h:mm">
                  <c:v>44454</c:v>
                </c:pt>
                <c:pt idx="458" formatCode="m/d/yyyy\ h:mm">
                  <c:v>44453</c:v>
                </c:pt>
                <c:pt idx="459" formatCode="m/d/yyyy\ h:mm">
                  <c:v>44452</c:v>
                </c:pt>
                <c:pt idx="460" formatCode="m/d/yyyy\ h:mm">
                  <c:v>44449</c:v>
                </c:pt>
                <c:pt idx="461" formatCode="m/d/yyyy\ h:mm">
                  <c:v>44448</c:v>
                </c:pt>
                <c:pt idx="462" formatCode="m/d/yyyy\ h:mm">
                  <c:v>44447</c:v>
                </c:pt>
                <c:pt idx="463" formatCode="m/d/yyyy\ h:mm">
                  <c:v>44446</c:v>
                </c:pt>
                <c:pt idx="464" formatCode="m/d/yyyy\ h:mm">
                  <c:v>44445</c:v>
                </c:pt>
                <c:pt idx="465" formatCode="m/d/yyyy\ h:mm">
                  <c:v>44442</c:v>
                </c:pt>
                <c:pt idx="466" formatCode="m/d/yyyy\ h:mm">
                  <c:v>44441</c:v>
                </c:pt>
                <c:pt idx="467" formatCode="m/d/yyyy\ h:mm">
                  <c:v>44440</c:v>
                </c:pt>
                <c:pt idx="468" formatCode="m/d/yyyy\ h:mm">
                  <c:v>44439</c:v>
                </c:pt>
                <c:pt idx="469" formatCode="m/d/yyyy\ h:mm">
                  <c:v>44438</c:v>
                </c:pt>
                <c:pt idx="470" formatCode="m/d/yyyy\ h:mm">
                  <c:v>44435</c:v>
                </c:pt>
                <c:pt idx="471" formatCode="m/d/yyyy\ h:mm">
                  <c:v>44434</c:v>
                </c:pt>
                <c:pt idx="472" formatCode="m/d/yyyy\ h:mm">
                  <c:v>44433</c:v>
                </c:pt>
                <c:pt idx="473" formatCode="m/d/yyyy\ h:mm">
                  <c:v>44432</c:v>
                </c:pt>
                <c:pt idx="474" formatCode="m/d/yyyy\ h:mm">
                  <c:v>44431</c:v>
                </c:pt>
                <c:pt idx="475" formatCode="m/d/yyyy\ h:mm">
                  <c:v>44428</c:v>
                </c:pt>
                <c:pt idx="476" formatCode="m/d/yyyy\ h:mm">
                  <c:v>44427</c:v>
                </c:pt>
                <c:pt idx="477" formatCode="m/d/yyyy\ h:mm">
                  <c:v>44426</c:v>
                </c:pt>
                <c:pt idx="478" formatCode="m/d/yyyy\ h:mm">
                  <c:v>44425</c:v>
                </c:pt>
                <c:pt idx="479" formatCode="m/d/yyyy\ h:mm">
                  <c:v>44424</c:v>
                </c:pt>
                <c:pt idx="480" formatCode="m/d/yyyy\ h:mm">
                  <c:v>44421</c:v>
                </c:pt>
                <c:pt idx="481" formatCode="m/d/yyyy\ h:mm">
                  <c:v>44420</c:v>
                </c:pt>
                <c:pt idx="482" formatCode="m/d/yyyy\ h:mm">
                  <c:v>44419</c:v>
                </c:pt>
                <c:pt idx="483" formatCode="m/d/yyyy\ h:mm">
                  <c:v>44418</c:v>
                </c:pt>
                <c:pt idx="484" formatCode="m/d/yyyy\ h:mm">
                  <c:v>44417</c:v>
                </c:pt>
                <c:pt idx="485" formatCode="m/d/yyyy\ h:mm">
                  <c:v>44414</c:v>
                </c:pt>
                <c:pt idx="486" formatCode="m/d/yyyy\ h:mm">
                  <c:v>44413</c:v>
                </c:pt>
                <c:pt idx="487" formatCode="m/d/yyyy\ h:mm">
                  <c:v>44412</c:v>
                </c:pt>
                <c:pt idx="488" formatCode="m/d/yyyy\ h:mm">
                  <c:v>44411</c:v>
                </c:pt>
                <c:pt idx="489" formatCode="m/d/yyyy\ h:mm">
                  <c:v>44410</c:v>
                </c:pt>
                <c:pt idx="490" formatCode="m/d/yyyy\ h:mm">
                  <c:v>44407</c:v>
                </c:pt>
                <c:pt idx="491" formatCode="m/d/yyyy\ h:mm">
                  <c:v>44406</c:v>
                </c:pt>
                <c:pt idx="492" formatCode="m/d/yyyy\ h:mm">
                  <c:v>44405</c:v>
                </c:pt>
                <c:pt idx="493" formatCode="m/d/yyyy\ h:mm">
                  <c:v>44404</c:v>
                </c:pt>
                <c:pt idx="494" formatCode="m/d/yyyy\ h:mm">
                  <c:v>44403</c:v>
                </c:pt>
                <c:pt idx="495" formatCode="m/d/yyyy\ h:mm">
                  <c:v>44400</c:v>
                </c:pt>
                <c:pt idx="496" formatCode="m/d/yyyy\ h:mm">
                  <c:v>44399</c:v>
                </c:pt>
                <c:pt idx="497" formatCode="m/d/yyyy\ h:mm">
                  <c:v>44398</c:v>
                </c:pt>
                <c:pt idx="498" formatCode="m/d/yyyy\ h:mm">
                  <c:v>44397</c:v>
                </c:pt>
                <c:pt idx="499" formatCode="m/d/yyyy\ h:mm">
                  <c:v>44396</c:v>
                </c:pt>
                <c:pt idx="500" formatCode="m/d/yyyy\ h:mm">
                  <c:v>44393</c:v>
                </c:pt>
                <c:pt idx="501" formatCode="m/d/yyyy\ h:mm">
                  <c:v>44392</c:v>
                </c:pt>
                <c:pt idx="502" formatCode="m/d/yyyy\ h:mm">
                  <c:v>44391</c:v>
                </c:pt>
                <c:pt idx="503" formatCode="m/d/yyyy\ h:mm">
                  <c:v>44390</c:v>
                </c:pt>
                <c:pt idx="504" formatCode="m/d/yyyy\ h:mm">
                  <c:v>44389</c:v>
                </c:pt>
                <c:pt idx="505" formatCode="m/d/yyyy\ h:mm">
                  <c:v>44386</c:v>
                </c:pt>
                <c:pt idx="506" formatCode="m/d/yyyy\ h:mm">
                  <c:v>44385</c:v>
                </c:pt>
                <c:pt idx="507" formatCode="m/d/yyyy\ h:mm">
                  <c:v>44384</c:v>
                </c:pt>
                <c:pt idx="508" formatCode="m/d/yyyy\ h:mm">
                  <c:v>44383</c:v>
                </c:pt>
                <c:pt idx="509" formatCode="m/d/yyyy\ h:mm">
                  <c:v>44382</c:v>
                </c:pt>
                <c:pt idx="510" formatCode="m/d/yyyy\ h:mm">
                  <c:v>44379</c:v>
                </c:pt>
                <c:pt idx="511" formatCode="m/d/yyyy\ h:mm">
                  <c:v>44378</c:v>
                </c:pt>
                <c:pt idx="512" formatCode="m/d/yyyy\ h:mm">
                  <c:v>44377</c:v>
                </c:pt>
                <c:pt idx="513" formatCode="m/d/yyyy\ h:mm">
                  <c:v>44376</c:v>
                </c:pt>
                <c:pt idx="514" formatCode="m/d/yyyy\ h:mm">
                  <c:v>44375</c:v>
                </c:pt>
                <c:pt idx="515" formatCode="m/d/yyyy\ h:mm">
                  <c:v>44372</c:v>
                </c:pt>
                <c:pt idx="516" formatCode="m/d/yyyy\ h:mm">
                  <c:v>44371</c:v>
                </c:pt>
                <c:pt idx="517" formatCode="m/d/yyyy\ h:mm">
                  <c:v>44370</c:v>
                </c:pt>
                <c:pt idx="518" formatCode="m/d/yyyy\ h:mm">
                  <c:v>44369</c:v>
                </c:pt>
                <c:pt idx="519" formatCode="m/d/yyyy\ h:mm">
                  <c:v>44368</c:v>
                </c:pt>
                <c:pt idx="520" formatCode="m/d/yyyy\ h:mm">
                  <c:v>44365</c:v>
                </c:pt>
                <c:pt idx="521" formatCode="m/d/yyyy\ h:mm">
                  <c:v>44364</c:v>
                </c:pt>
                <c:pt idx="522" formatCode="m/d/yyyy\ h:mm">
                  <c:v>44363</c:v>
                </c:pt>
                <c:pt idx="523" formatCode="m/d/yyyy\ h:mm">
                  <c:v>44362</c:v>
                </c:pt>
                <c:pt idx="524" formatCode="m/d/yyyy\ h:mm">
                  <c:v>44361</c:v>
                </c:pt>
                <c:pt idx="525" formatCode="m/d/yyyy\ h:mm">
                  <c:v>44358</c:v>
                </c:pt>
                <c:pt idx="526" formatCode="m/d/yyyy\ h:mm">
                  <c:v>44357</c:v>
                </c:pt>
                <c:pt idx="527" formatCode="m/d/yyyy\ h:mm">
                  <c:v>44356</c:v>
                </c:pt>
                <c:pt idx="528" formatCode="m/d/yyyy\ h:mm">
                  <c:v>44355</c:v>
                </c:pt>
                <c:pt idx="529" formatCode="m/d/yyyy\ h:mm">
                  <c:v>44354</c:v>
                </c:pt>
                <c:pt idx="530" formatCode="m/d/yyyy\ h:mm">
                  <c:v>44351</c:v>
                </c:pt>
                <c:pt idx="531" formatCode="m/d/yyyy\ h:mm">
                  <c:v>44350</c:v>
                </c:pt>
                <c:pt idx="532" formatCode="m/d/yyyy\ h:mm">
                  <c:v>44349</c:v>
                </c:pt>
                <c:pt idx="533" formatCode="m/d/yyyy\ h:mm">
                  <c:v>44348</c:v>
                </c:pt>
                <c:pt idx="534" formatCode="m/d/yyyy\ h:mm">
                  <c:v>44347</c:v>
                </c:pt>
                <c:pt idx="535" formatCode="m/d/yyyy\ h:mm">
                  <c:v>44344</c:v>
                </c:pt>
                <c:pt idx="536" formatCode="m/d/yyyy\ h:mm">
                  <c:v>44343</c:v>
                </c:pt>
                <c:pt idx="537" formatCode="m/d/yyyy\ h:mm">
                  <c:v>44342</c:v>
                </c:pt>
                <c:pt idx="538" formatCode="m/d/yyyy\ h:mm">
                  <c:v>44341</c:v>
                </c:pt>
                <c:pt idx="539" formatCode="m/d/yyyy\ h:mm">
                  <c:v>44340</c:v>
                </c:pt>
                <c:pt idx="540" formatCode="m/d/yyyy\ h:mm">
                  <c:v>44337</c:v>
                </c:pt>
                <c:pt idx="541" formatCode="m/d/yyyy\ h:mm">
                  <c:v>44336</c:v>
                </c:pt>
                <c:pt idx="542" formatCode="m/d/yyyy\ h:mm">
                  <c:v>44335</c:v>
                </c:pt>
                <c:pt idx="543" formatCode="m/d/yyyy\ h:mm">
                  <c:v>44334</c:v>
                </c:pt>
                <c:pt idx="544" formatCode="m/d/yyyy\ h:mm">
                  <c:v>44333</c:v>
                </c:pt>
                <c:pt idx="545" formatCode="m/d/yyyy\ h:mm">
                  <c:v>44330</c:v>
                </c:pt>
                <c:pt idx="546" formatCode="m/d/yyyy\ h:mm">
                  <c:v>44329</c:v>
                </c:pt>
                <c:pt idx="547" formatCode="m/d/yyyy\ h:mm">
                  <c:v>44328</c:v>
                </c:pt>
                <c:pt idx="548" formatCode="m/d/yyyy\ h:mm">
                  <c:v>44327</c:v>
                </c:pt>
                <c:pt idx="549" formatCode="m/d/yyyy\ h:mm">
                  <c:v>44326</c:v>
                </c:pt>
                <c:pt idx="550" formatCode="m/d/yyyy\ h:mm">
                  <c:v>44323</c:v>
                </c:pt>
                <c:pt idx="551" formatCode="m/d/yyyy\ h:mm">
                  <c:v>44322</c:v>
                </c:pt>
                <c:pt idx="552" formatCode="m/d/yyyy\ h:mm">
                  <c:v>44321</c:v>
                </c:pt>
                <c:pt idx="553" formatCode="m/d/yyyy\ h:mm">
                  <c:v>44320</c:v>
                </c:pt>
                <c:pt idx="554" formatCode="m/d/yyyy\ h:mm">
                  <c:v>44319</c:v>
                </c:pt>
                <c:pt idx="555" formatCode="m/d/yyyy\ h:mm">
                  <c:v>44316</c:v>
                </c:pt>
                <c:pt idx="556" formatCode="m/d/yyyy\ h:mm">
                  <c:v>44315</c:v>
                </c:pt>
                <c:pt idx="557" formatCode="m/d/yyyy\ h:mm">
                  <c:v>44314</c:v>
                </c:pt>
                <c:pt idx="558" formatCode="m/d/yyyy\ h:mm">
                  <c:v>44313</c:v>
                </c:pt>
                <c:pt idx="559" formatCode="m/d/yyyy\ h:mm">
                  <c:v>44312</c:v>
                </c:pt>
                <c:pt idx="560" formatCode="m/d/yyyy\ h:mm">
                  <c:v>44309</c:v>
                </c:pt>
                <c:pt idx="561" formatCode="m/d/yyyy\ h:mm">
                  <c:v>44308</c:v>
                </c:pt>
                <c:pt idx="562" formatCode="m/d/yyyy\ h:mm">
                  <c:v>44307</c:v>
                </c:pt>
                <c:pt idx="563" formatCode="m/d/yyyy\ h:mm">
                  <c:v>44306</c:v>
                </c:pt>
                <c:pt idx="564" formatCode="m/d/yyyy\ h:mm">
                  <c:v>44305</c:v>
                </c:pt>
                <c:pt idx="565" formatCode="m/d/yyyy\ h:mm">
                  <c:v>44302</c:v>
                </c:pt>
                <c:pt idx="566" formatCode="m/d/yyyy\ h:mm">
                  <c:v>44301</c:v>
                </c:pt>
                <c:pt idx="567" formatCode="m/d/yyyy\ h:mm">
                  <c:v>44300</c:v>
                </c:pt>
                <c:pt idx="568" formatCode="m/d/yyyy\ h:mm">
                  <c:v>44299</c:v>
                </c:pt>
                <c:pt idx="569" formatCode="m/d/yyyy\ h:mm">
                  <c:v>44298</c:v>
                </c:pt>
                <c:pt idx="570" formatCode="m/d/yyyy\ h:mm">
                  <c:v>44295</c:v>
                </c:pt>
                <c:pt idx="571" formatCode="m/d/yyyy\ h:mm">
                  <c:v>44294</c:v>
                </c:pt>
                <c:pt idx="572" formatCode="m/d/yyyy\ h:mm">
                  <c:v>44293</c:v>
                </c:pt>
                <c:pt idx="573" formatCode="m/d/yyyy\ h:mm">
                  <c:v>44292</c:v>
                </c:pt>
                <c:pt idx="574" formatCode="m/d/yyyy\ h:mm">
                  <c:v>44291</c:v>
                </c:pt>
                <c:pt idx="575" formatCode="m/d/yyyy\ h:mm">
                  <c:v>44288</c:v>
                </c:pt>
                <c:pt idx="576" formatCode="m/d/yyyy\ h:mm">
                  <c:v>44287</c:v>
                </c:pt>
                <c:pt idx="577" formatCode="m/d/yyyy\ h:mm">
                  <c:v>44286</c:v>
                </c:pt>
                <c:pt idx="578" formatCode="m/d/yyyy\ h:mm">
                  <c:v>44285</c:v>
                </c:pt>
                <c:pt idx="579" formatCode="m/d/yyyy\ h:mm">
                  <c:v>44284</c:v>
                </c:pt>
                <c:pt idx="580" formatCode="m/d/yyyy\ h:mm">
                  <c:v>44281</c:v>
                </c:pt>
                <c:pt idx="581" formatCode="m/d/yyyy\ h:mm">
                  <c:v>44280</c:v>
                </c:pt>
                <c:pt idx="582" formatCode="m/d/yyyy\ h:mm">
                  <c:v>44279</c:v>
                </c:pt>
                <c:pt idx="583" formatCode="m/d/yyyy\ h:mm">
                  <c:v>44278</c:v>
                </c:pt>
                <c:pt idx="584" formatCode="m/d/yyyy\ h:mm">
                  <c:v>44277</c:v>
                </c:pt>
                <c:pt idx="585" formatCode="m/d/yyyy\ h:mm">
                  <c:v>44274</c:v>
                </c:pt>
                <c:pt idx="586" formatCode="m/d/yyyy\ h:mm">
                  <c:v>44273</c:v>
                </c:pt>
                <c:pt idx="587" formatCode="m/d/yyyy\ h:mm">
                  <c:v>44272</c:v>
                </c:pt>
                <c:pt idx="588" formatCode="m/d/yyyy\ h:mm">
                  <c:v>44271</c:v>
                </c:pt>
                <c:pt idx="589" formatCode="m/d/yyyy\ h:mm">
                  <c:v>44270</c:v>
                </c:pt>
                <c:pt idx="590" formatCode="m/d/yyyy\ h:mm">
                  <c:v>44267</c:v>
                </c:pt>
                <c:pt idx="591" formatCode="m/d/yyyy\ h:mm">
                  <c:v>44266</c:v>
                </c:pt>
                <c:pt idx="592" formatCode="m/d/yyyy\ h:mm">
                  <c:v>44265</c:v>
                </c:pt>
                <c:pt idx="593" formatCode="m/d/yyyy\ h:mm">
                  <c:v>44264</c:v>
                </c:pt>
                <c:pt idx="594" formatCode="m/d/yyyy\ h:mm">
                  <c:v>44263</c:v>
                </c:pt>
                <c:pt idx="595" formatCode="m/d/yyyy\ h:mm">
                  <c:v>44260</c:v>
                </c:pt>
                <c:pt idx="596" formatCode="m/d/yyyy\ h:mm">
                  <c:v>44259</c:v>
                </c:pt>
                <c:pt idx="597" formatCode="m/d/yyyy\ h:mm">
                  <c:v>44258</c:v>
                </c:pt>
                <c:pt idx="598" formatCode="m/d/yyyy\ h:mm">
                  <c:v>44257</c:v>
                </c:pt>
                <c:pt idx="599" formatCode="m/d/yyyy\ h:mm">
                  <c:v>44256</c:v>
                </c:pt>
                <c:pt idx="600" formatCode="m/d/yyyy\ h:mm">
                  <c:v>44253</c:v>
                </c:pt>
                <c:pt idx="601" formatCode="m/d/yyyy\ h:mm">
                  <c:v>44252</c:v>
                </c:pt>
                <c:pt idx="602" formatCode="m/d/yyyy\ h:mm">
                  <c:v>44251</c:v>
                </c:pt>
                <c:pt idx="603" formatCode="m/d/yyyy\ h:mm">
                  <c:v>44250</c:v>
                </c:pt>
                <c:pt idx="604" formatCode="m/d/yyyy\ h:mm">
                  <c:v>44249</c:v>
                </c:pt>
                <c:pt idx="605" formatCode="m/d/yyyy\ h:mm">
                  <c:v>44246</c:v>
                </c:pt>
                <c:pt idx="606" formatCode="m/d/yyyy\ h:mm">
                  <c:v>44245</c:v>
                </c:pt>
                <c:pt idx="607" formatCode="m/d/yyyy\ h:mm">
                  <c:v>44244</c:v>
                </c:pt>
                <c:pt idx="608" formatCode="m/d/yyyy\ h:mm">
                  <c:v>44243</c:v>
                </c:pt>
                <c:pt idx="609" formatCode="m/d/yyyy\ h:mm">
                  <c:v>44242</c:v>
                </c:pt>
                <c:pt idx="610" formatCode="m/d/yyyy\ h:mm">
                  <c:v>44239</c:v>
                </c:pt>
                <c:pt idx="611" formatCode="m/d/yyyy\ h:mm">
                  <c:v>44238</c:v>
                </c:pt>
                <c:pt idx="612" formatCode="m/d/yyyy\ h:mm">
                  <c:v>44237</c:v>
                </c:pt>
                <c:pt idx="613" formatCode="m/d/yyyy\ h:mm">
                  <c:v>44236</c:v>
                </c:pt>
                <c:pt idx="614" formatCode="m/d/yyyy\ h:mm">
                  <c:v>44235</c:v>
                </c:pt>
                <c:pt idx="615" formatCode="m/d/yyyy\ h:mm">
                  <c:v>44232</c:v>
                </c:pt>
                <c:pt idx="616" formatCode="m/d/yyyy\ h:mm">
                  <c:v>44231</c:v>
                </c:pt>
                <c:pt idx="617" formatCode="m/d/yyyy\ h:mm">
                  <c:v>44230</c:v>
                </c:pt>
                <c:pt idx="618" formatCode="m/d/yyyy\ h:mm">
                  <c:v>44229</c:v>
                </c:pt>
                <c:pt idx="619" formatCode="m/d/yyyy\ h:mm">
                  <c:v>44228</c:v>
                </c:pt>
                <c:pt idx="620" formatCode="m/d/yyyy\ h:mm">
                  <c:v>44225</c:v>
                </c:pt>
                <c:pt idx="621" formatCode="m/d/yyyy\ h:mm">
                  <c:v>44224</c:v>
                </c:pt>
                <c:pt idx="622" formatCode="m/d/yyyy\ h:mm">
                  <c:v>44223</c:v>
                </c:pt>
                <c:pt idx="623" formatCode="m/d/yyyy\ h:mm">
                  <c:v>44222</c:v>
                </c:pt>
                <c:pt idx="624" formatCode="m/d/yyyy\ h:mm">
                  <c:v>44221</c:v>
                </c:pt>
                <c:pt idx="625" formatCode="m/d/yyyy\ h:mm">
                  <c:v>44218</c:v>
                </c:pt>
                <c:pt idx="626" formatCode="m/d/yyyy\ h:mm">
                  <c:v>44217</c:v>
                </c:pt>
                <c:pt idx="627" formatCode="m/d/yyyy\ h:mm">
                  <c:v>44216</c:v>
                </c:pt>
                <c:pt idx="628" formatCode="m/d/yyyy\ h:mm">
                  <c:v>44215</c:v>
                </c:pt>
                <c:pt idx="629" formatCode="m/d/yyyy\ h:mm">
                  <c:v>44214</c:v>
                </c:pt>
                <c:pt idx="630" formatCode="m/d/yyyy\ h:mm">
                  <c:v>44211</c:v>
                </c:pt>
                <c:pt idx="631" formatCode="m/d/yyyy\ h:mm">
                  <c:v>44210</c:v>
                </c:pt>
                <c:pt idx="632" formatCode="m/d/yyyy\ h:mm">
                  <c:v>44209</c:v>
                </c:pt>
                <c:pt idx="633" formatCode="m/d/yyyy\ h:mm">
                  <c:v>44208</c:v>
                </c:pt>
                <c:pt idx="634" formatCode="m/d/yyyy\ h:mm">
                  <c:v>44207</c:v>
                </c:pt>
                <c:pt idx="635" formatCode="m/d/yyyy\ h:mm">
                  <c:v>44204</c:v>
                </c:pt>
                <c:pt idx="636" formatCode="m/d/yyyy\ h:mm">
                  <c:v>44203</c:v>
                </c:pt>
                <c:pt idx="637" formatCode="m/d/yyyy\ h:mm">
                  <c:v>44202</c:v>
                </c:pt>
                <c:pt idx="638" formatCode="m/d/yyyy\ h:mm">
                  <c:v>44201</c:v>
                </c:pt>
                <c:pt idx="639" formatCode="m/d/yyyy\ h:mm">
                  <c:v>44200</c:v>
                </c:pt>
                <c:pt idx="640" formatCode="m/d/yyyy\ h:mm">
                  <c:v>44197</c:v>
                </c:pt>
                <c:pt idx="641" formatCode="m/d/yyyy\ h:mm">
                  <c:v>44196</c:v>
                </c:pt>
                <c:pt idx="642" formatCode="m/d/yyyy\ h:mm">
                  <c:v>44195</c:v>
                </c:pt>
                <c:pt idx="643" formatCode="m/d/yyyy\ h:mm">
                  <c:v>44194</c:v>
                </c:pt>
                <c:pt idx="644" formatCode="m/d/yyyy\ h:mm">
                  <c:v>44193</c:v>
                </c:pt>
                <c:pt idx="645" formatCode="m/d/yyyy\ h:mm">
                  <c:v>44190</c:v>
                </c:pt>
                <c:pt idx="646" formatCode="m/d/yyyy\ h:mm">
                  <c:v>44189</c:v>
                </c:pt>
                <c:pt idx="647" formatCode="m/d/yyyy\ h:mm">
                  <c:v>44188</c:v>
                </c:pt>
                <c:pt idx="648" formatCode="m/d/yyyy\ h:mm">
                  <c:v>44187</c:v>
                </c:pt>
                <c:pt idx="649" formatCode="m/d/yyyy\ h:mm">
                  <c:v>44186</c:v>
                </c:pt>
                <c:pt idx="650" formatCode="m/d/yyyy\ h:mm">
                  <c:v>44183</c:v>
                </c:pt>
                <c:pt idx="651" formatCode="m/d/yyyy\ h:mm">
                  <c:v>44182</c:v>
                </c:pt>
                <c:pt idx="652" formatCode="m/d/yyyy\ h:mm">
                  <c:v>44181</c:v>
                </c:pt>
                <c:pt idx="653" formatCode="m/d/yyyy\ h:mm">
                  <c:v>44180</c:v>
                </c:pt>
                <c:pt idx="654" formatCode="m/d/yyyy\ h:mm">
                  <c:v>44179</c:v>
                </c:pt>
                <c:pt idx="655" formatCode="m/d/yyyy\ h:mm">
                  <c:v>44176</c:v>
                </c:pt>
                <c:pt idx="656" formatCode="m/d/yyyy\ h:mm">
                  <c:v>44175</c:v>
                </c:pt>
                <c:pt idx="657" formatCode="m/d/yyyy\ h:mm">
                  <c:v>44174</c:v>
                </c:pt>
                <c:pt idx="658" formatCode="m/d/yyyy\ h:mm">
                  <c:v>44173</c:v>
                </c:pt>
                <c:pt idx="659" formatCode="m/d/yyyy\ h:mm">
                  <c:v>44172</c:v>
                </c:pt>
                <c:pt idx="660" formatCode="m/d/yyyy\ h:mm">
                  <c:v>44169</c:v>
                </c:pt>
                <c:pt idx="661" formatCode="m/d/yyyy\ h:mm">
                  <c:v>44168</c:v>
                </c:pt>
                <c:pt idx="662" formatCode="m/d/yyyy\ h:mm">
                  <c:v>44167</c:v>
                </c:pt>
                <c:pt idx="663" formatCode="m/d/yyyy\ h:mm">
                  <c:v>44166</c:v>
                </c:pt>
                <c:pt idx="664" formatCode="m/d/yyyy\ h:mm">
                  <c:v>44165</c:v>
                </c:pt>
                <c:pt idx="665" formatCode="m/d/yyyy\ h:mm">
                  <c:v>44162</c:v>
                </c:pt>
                <c:pt idx="666" formatCode="m/d/yyyy\ h:mm">
                  <c:v>44161</c:v>
                </c:pt>
                <c:pt idx="667" formatCode="m/d/yyyy\ h:mm">
                  <c:v>44160</c:v>
                </c:pt>
                <c:pt idx="668" formatCode="m/d/yyyy\ h:mm">
                  <c:v>44159</c:v>
                </c:pt>
                <c:pt idx="669" formatCode="m/d/yyyy\ h:mm">
                  <c:v>44158</c:v>
                </c:pt>
                <c:pt idx="670" formatCode="m/d/yyyy\ h:mm">
                  <c:v>44155</c:v>
                </c:pt>
                <c:pt idx="671" formatCode="m/d/yyyy\ h:mm">
                  <c:v>44154</c:v>
                </c:pt>
                <c:pt idx="672" formatCode="m/d/yyyy\ h:mm">
                  <c:v>44153</c:v>
                </c:pt>
                <c:pt idx="673" formatCode="m/d/yyyy\ h:mm">
                  <c:v>44152</c:v>
                </c:pt>
                <c:pt idx="674" formatCode="m/d/yyyy\ h:mm">
                  <c:v>44151</c:v>
                </c:pt>
                <c:pt idx="675" formatCode="m/d/yyyy\ h:mm">
                  <c:v>44148</c:v>
                </c:pt>
                <c:pt idx="676" formatCode="m/d/yyyy\ h:mm">
                  <c:v>44147</c:v>
                </c:pt>
                <c:pt idx="677" formatCode="m/d/yyyy\ h:mm">
                  <c:v>44146</c:v>
                </c:pt>
                <c:pt idx="678" formatCode="m/d/yyyy\ h:mm">
                  <c:v>44145</c:v>
                </c:pt>
                <c:pt idx="679" formatCode="m/d/yyyy\ h:mm">
                  <c:v>44144</c:v>
                </c:pt>
                <c:pt idx="680" formatCode="m/d/yyyy\ h:mm">
                  <c:v>44141</c:v>
                </c:pt>
                <c:pt idx="681" formatCode="m/d/yyyy\ h:mm">
                  <c:v>44140</c:v>
                </c:pt>
                <c:pt idx="682" formatCode="m/d/yyyy\ h:mm">
                  <c:v>44139</c:v>
                </c:pt>
                <c:pt idx="683" formatCode="m/d/yyyy\ h:mm">
                  <c:v>44138</c:v>
                </c:pt>
                <c:pt idx="684" formatCode="m/d/yyyy\ h:mm">
                  <c:v>44137</c:v>
                </c:pt>
                <c:pt idx="685" formatCode="m/d/yyyy\ h:mm">
                  <c:v>44134</c:v>
                </c:pt>
                <c:pt idx="686" formatCode="m/d/yyyy\ h:mm">
                  <c:v>44133</c:v>
                </c:pt>
                <c:pt idx="687" formatCode="m/d/yyyy\ h:mm">
                  <c:v>44132</c:v>
                </c:pt>
                <c:pt idx="688" formatCode="m/d/yyyy\ h:mm">
                  <c:v>44131</c:v>
                </c:pt>
                <c:pt idx="689" formatCode="m/d/yyyy\ h:mm">
                  <c:v>44130</c:v>
                </c:pt>
                <c:pt idx="690" formatCode="m/d/yyyy\ h:mm">
                  <c:v>44127</c:v>
                </c:pt>
                <c:pt idx="691" formatCode="m/d/yyyy\ h:mm">
                  <c:v>44126</c:v>
                </c:pt>
                <c:pt idx="692" formatCode="m/d/yyyy\ h:mm">
                  <c:v>44125</c:v>
                </c:pt>
                <c:pt idx="693" formatCode="m/d/yyyy\ h:mm">
                  <c:v>44124</c:v>
                </c:pt>
                <c:pt idx="694" formatCode="m/d/yyyy\ h:mm">
                  <c:v>44123</c:v>
                </c:pt>
                <c:pt idx="695" formatCode="m/d/yyyy\ h:mm">
                  <c:v>44120</c:v>
                </c:pt>
                <c:pt idx="696" formatCode="m/d/yyyy\ h:mm">
                  <c:v>44119</c:v>
                </c:pt>
                <c:pt idx="697" formatCode="m/d/yyyy\ h:mm">
                  <c:v>44118</c:v>
                </c:pt>
                <c:pt idx="698" formatCode="m/d/yyyy\ h:mm">
                  <c:v>44117</c:v>
                </c:pt>
                <c:pt idx="699" formatCode="m/d/yyyy\ h:mm">
                  <c:v>44116</c:v>
                </c:pt>
                <c:pt idx="700" formatCode="m/d/yyyy\ h:mm">
                  <c:v>44113</c:v>
                </c:pt>
                <c:pt idx="701" formatCode="m/d/yyyy\ h:mm">
                  <c:v>44112</c:v>
                </c:pt>
                <c:pt idx="702" formatCode="m/d/yyyy\ h:mm">
                  <c:v>44111</c:v>
                </c:pt>
                <c:pt idx="703" formatCode="m/d/yyyy\ h:mm">
                  <c:v>44110</c:v>
                </c:pt>
                <c:pt idx="704" formatCode="m/d/yyyy\ h:mm">
                  <c:v>44109</c:v>
                </c:pt>
                <c:pt idx="705" formatCode="m/d/yyyy\ h:mm">
                  <c:v>44106</c:v>
                </c:pt>
                <c:pt idx="706" formatCode="m/d/yyyy\ h:mm">
                  <c:v>44105</c:v>
                </c:pt>
                <c:pt idx="707" formatCode="m/d/yyyy\ h:mm">
                  <c:v>44104</c:v>
                </c:pt>
                <c:pt idx="708" formatCode="m/d/yyyy\ h:mm">
                  <c:v>44103</c:v>
                </c:pt>
                <c:pt idx="709" formatCode="m/d/yyyy\ h:mm">
                  <c:v>44102</c:v>
                </c:pt>
                <c:pt idx="710" formatCode="m/d/yyyy\ h:mm">
                  <c:v>44099</c:v>
                </c:pt>
                <c:pt idx="711" formatCode="m/d/yyyy\ h:mm">
                  <c:v>44098</c:v>
                </c:pt>
                <c:pt idx="712" formatCode="m/d/yyyy\ h:mm">
                  <c:v>44097</c:v>
                </c:pt>
                <c:pt idx="713" formatCode="m/d/yyyy\ h:mm">
                  <c:v>44096</c:v>
                </c:pt>
                <c:pt idx="714" formatCode="m/d/yyyy\ h:mm">
                  <c:v>44095</c:v>
                </c:pt>
                <c:pt idx="715" formatCode="m/d/yyyy\ h:mm">
                  <c:v>44092</c:v>
                </c:pt>
                <c:pt idx="716" formatCode="m/d/yyyy\ h:mm">
                  <c:v>44091</c:v>
                </c:pt>
                <c:pt idx="717" formatCode="m/d/yyyy\ h:mm">
                  <c:v>44090</c:v>
                </c:pt>
                <c:pt idx="718" formatCode="m/d/yyyy\ h:mm">
                  <c:v>44089</c:v>
                </c:pt>
                <c:pt idx="719" formatCode="m/d/yyyy\ h:mm">
                  <c:v>44088</c:v>
                </c:pt>
                <c:pt idx="720" formatCode="m/d/yyyy\ h:mm">
                  <c:v>44085</c:v>
                </c:pt>
                <c:pt idx="721" formatCode="m/d/yyyy\ h:mm">
                  <c:v>44084</c:v>
                </c:pt>
                <c:pt idx="722" formatCode="m/d/yyyy\ h:mm">
                  <c:v>44083</c:v>
                </c:pt>
                <c:pt idx="723" formatCode="m/d/yyyy\ h:mm">
                  <c:v>44082</c:v>
                </c:pt>
                <c:pt idx="724" formatCode="m/d/yyyy\ h:mm">
                  <c:v>44081</c:v>
                </c:pt>
                <c:pt idx="725" formatCode="m/d/yyyy\ h:mm">
                  <c:v>44078</c:v>
                </c:pt>
                <c:pt idx="726" formatCode="m/d/yyyy\ h:mm">
                  <c:v>44077</c:v>
                </c:pt>
                <c:pt idx="727" formatCode="m/d/yyyy\ h:mm">
                  <c:v>44076</c:v>
                </c:pt>
                <c:pt idx="728" formatCode="m/d/yyyy\ h:mm">
                  <c:v>44075</c:v>
                </c:pt>
                <c:pt idx="729" formatCode="m/d/yyyy\ h:mm">
                  <c:v>44074</c:v>
                </c:pt>
                <c:pt idx="730" formatCode="m/d/yyyy\ h:mm">
                  <c:v>44071</c:v>
                </c:pt>
                <c:pt idx="731" formatCode="m/d/yyyy\ h:mm">
                  <c:v>44070</c:v>
                </c:pt>
                <c:pt idx="732" formatCode="m/d/yyyy\ h:mm">
                  <c:v>44069</c:v>
                </c:pt>
                <c:pt idx="733" formatCode="m/d/yyyy\ h:mm">
                  <c:v>44068</c:v>
                </c:pt>
                <c:pt idx="734" formatCode="m/d/yyyy\ h:mm">
                  <c:v>44067</c:v>
                </c:pt>
                <c:pt idx="735" formatCode="m/d/yyyy\ h:mm">
                  <c:v>44064</c:v>
                </c:pt>
                <c:pt idx="736" formatCode="m/d/yyyy\ h:mm">
                  <c:v>44063</c:v>
                </c:pt>
                <c:pt idx="737" formatCode="m/d/yyyy\ h:mm">
                  <c:v>44062</c:v>
                </c:pt>
                <c:pt idx="738" formatCode="m/d/yyyy\ h:mm">
                  <c:v>44061</c:v>
                </c:pt>
                <c:pt idx="739" formatCode="m/d/yyyy\ h:mm">
                  <c:v>44060</c:v>
                </c:pt>
                <c:pt idx="740" formatCode="m/d/yyyy\ h:mm">
                  <c:v>44057</c:v>
                </c:pt>
                <c:pt idx="741" formatCode="m/d/yyyy\ h:mm">
                  <c:v>44056</c:v>
                </c:pt>
                <c:pt idx="742" formatCode="m/d/yyyy\ h:mm">
                  <c:v>44055</c:v>
                </c:pt>
                <c:pt idx="743" formatCode="m/d/yyyy\ h:mm">
                  <c:v>44054</c:v>
                </c:pt>
                <c:pt idx="744" formatCode="m/d/yyyy\ h:mm">
                  <c:v>44053</c:v>
                </c:pt>
                <c:pt idx="745" formatCode="m/d/yyyy\ h:mm">
                  <c:v>44050</c:v>
                </c:pt>
                <c:pt idx="746" formatCode="m/d/yyyy\ h:mm">
                  <c:v>44049</c:v>
                </c:pt>
                <c:pt idx="747" formatCode="m/d/yyyy\ h:mm">
                  <c:v>44048</c:v>
                </c:pt>
                <c:pt idx="748" formatCode="m/d/yyyy\ h:mm">
                  <c:v>44047</c:v>
                </c:pt>
                <c:pt idx="749" formatCode="m/d/yyyy\ h:mm">
                  <c:v>44046</c:v>
                </c:pt>
                <c:pt idx="750" formatCode="m/d/yyyy\ h:mm">
                  <c:v>44043</c:v>
                </c:pt>
                <c:pt idx="751" formatCode="m/d/yyyy\ h:mm">
                  <c:v>44042</c:v>
                </c:pt>
                <c:pt idx="752" formatCode="m/d/yyyy\ h:mm">
                  <c:v>44041</c:v>
                </c:pt>
                <c:pt idx="753" formatCode="m/d/yyyy\ h:mm">
                  <c:v>44040</c:v>
                </c:pt>
                <c:pt idx="754" formatCode="m/d/yyyy\ h:mm">
                  <c:v>44039</c:v>
                </c:pt>
                <c:pt idx="755" formatCode="m/d/yyyy\ h:mm">
                  <c:v>44036</c:v>
                </c:pt>
                <c:pt idx="756" formatCode="m/d/yyyy\ h:mm">
                  <c:v>44035</c:v>
                </c:pt>
                <c:pt idx="757" formatCode="m/d/yyyy\ h:mm">
                  <c:v>44034</c:v>
                </c:pt>
                <c:pt idx="758" formatCode="m/d/yyyy\ h:mm">
                  <c:v>44033</c:v>
                </c:pt>
                <c:pt idx="759" formatCode="m/d/yyyy\ h:mm">
                  <c:v>44032</c:v>
                </c:pt>
                <c:pt idx="760" formatCode="m/d/yyyy\ h:mm">
                  <c:v>44029</c:v>
                </c:pt>
                <c:pt idx="761" formatCode="m/d/yyyy\ h:mm">
                  <c:v>44028</c:v>
                </c:pt>
                <c:pt idx="762" formatCode="m/d/yyyy\ h:mm">
                  <c:v>44027</c:v>
                </c:pt>
                <c:pt idx="763" formatCode="m/d/yyyy\ h:mm">
                  <c:v>44026</c:v>
                </c:pt>
                <c:pt idx="764" formatCode="m/d/yyyy\ h:mm">
                  <c:v>44025</c:v>
                </c:pt>
                <c:pt idx="765" formatCode="m/d/yyyy\ h:mm">
                  <c:v>44022</c:v>
                </c:pt>
                <c:pt idx="766" formatCode="m/d/yyyy\ h:mm">
                  <c:v>44021</c:v>
                </c:pt>
                <c:pt idx="767" formatCode="m/d/yyyy\ h:mm">
                  <c:v>44020</c:v>
                </c:pt>
                <c:pt idx="768" formatCode="m/d/yyyy\ h:mm">
                  <c:v>44019</c:v>
                </c:pt>
                <c:pt idx="769" formatCode="m/d/yyyy\ h:mm">
                  <c:v>44018</c:v>
                </c:pt>
                <c:pt idx="770" formatCode="m/d/yyyy\ h:mm">
                  <c:v>44015</c:v>
                </c:pt>
                <c:pt idx="771" formatCode="m/d/yyyy\ h:mm">
                  <c:v>44014</c:v>
                </c:pt>
                <c:pt idx="772" formatCode="m/d/yyyy\ h:mm">
                  <c:v>44013</c:v>
                </c:pt>
                <c:pt idx="773" formatCode="m/d/yyyy\ h:mm">
                  <c:v>44012</c:v>
                </c:pt>
                <c:pt idx="774" formatCode="m/d/yyyy\ h:mm">
                  <c:v>44011</c:v>
                </c:pt>
                <c:pt idx="775" formatCode="m/d/yyyy\ h:mm">
                  <c:v>44008</c:v>
                </c:pt>
                <c:pt idx="776" formatCode="m/d/yyyy\ h:mm">
                  <c:v>44007</c:v>
                </c:pt>
                <c:pt idx="777" formatCode="m/d/yyyy\ h:mm">
                  <c:v>44006</c:v>
                </c:pt>
                <c:pt idx="778" formatCode="m/d/yyyy\ h:mm">
                  <c:v>44005</c:v>
                </c:pt>
                <c:pt idx="779" formatCode="m/d/yyyy\ h:mm">
                  <c:v>44004</c:v>
                </c:pt>
                <c:pt idx="780" formatCode="m/d/yyyy\ h:mm">
                  <c:v>44001</c:v>
                </c:pt>
                <c:pt idx="781" formatCode="m/d/yyyy\ h:mm">
                  <c:v>44000</c:v>
                </c:pt>
                <c:pt idx="782" formatCode="m/d/yyyy\ h:mm">
                  <c:v>43999</c:v>
                </c:pt>
                <c:pt idx="783" formatCode="m/d/yyyy\ h:mm">
                  <c:v>43998</c:v>
                </c:pt>
                <c:pt idx="784" formatCode="m/d/yyyy\ h:mm">
                  <c:v>43997</c:v>
                </c:pt>
                <c:pt idx="785" formatCode="m/d/yyyy\ h:mm">
                  <c:v>43994</c:v>
                </c:pt>
                <c:pt idx="786" formatCode="m/d/yyyy\ h:mm">
                  <c:v>43993</c:v>
                </c:pt>
                <c:pt idx="787" formatCode="m/d/yyyy\ h:mm">
                  <c:v>43992</c:v>
                </c:pt>
                <c:pt idx="788" formatCode="m/d/yyyy\ h:mm">
                  <c:v>43991</c:v>
                </c:pt>
                <c:pt idx="789" formatCode="m/d/yyyy\ h:mm">
                  <c:v>43990</c:v>
                </c:pt>
                <c:pt idx="790" formatCode="m/d/yyyy\ h:mm">
                  <c:v>43987</c:v>
                </c:pt>
                <c:pt idx="791" formatCode="m/d/yyyy\ h:mm">
                  <c:v>43986</c:v>
                </c:pt>
                <c:pt idx="792" formatCode="m/d/yyyy\ h:mm">
                  <c:v>43985</c:v>
                </c:pt>
                <c:pt idx="793" formatCode="m/d/yyyy\ h:mm">
                  <c:v>43984</c:v>
                </c:pt>
                <c:pt idx="794" formatCode="m/d/yyyy\ h:mm">
                  <c:v>43983</c:v>
                </c:pt>
                <c:pt idx="795" formatCode="m/d/yyyy\ h:mm">
                  <c:v>43980</c:v>
                </c:pt>
                <c:pt idx="796" formatCode="m/d/yyyy\ h:mm">
                  <c:v>43979</c:v>
                </c:pt>
                <c:pt idx="797" formatCode="m/d/yyyy\ h:mm">
                  <c:v>43978</c:v>
                </c:pt>
                <c:pt idx="798" formatCode="m/d/yyyy\ h:mm">
                  <c:v>43977</c:v>
                </c:pt>
                <c:pt idx="799" formatCode="m/d/yyyy\ h:mm">
                  <c:v>43976</c:v>
                </c:pt>
                <c:pt idx="800" formatCode="m/d/yyyy\ h:mm">
                  <c:v>43973</c:v>
                </c:pt>
                <c:pt idx="801" formatCode="m/d/yyyy\ h:mm">
                  <c:v>43972</c:v>
                </c:pt>
                <c:pt idx="802" formatCode="m/d/yyyy\ h:mm">
                  <c:v>43971</c:v>
                </c:pt>
                <c:pt idx="803" formatCode="m/d/yyyy\ h:mm">
                  <c:v>43970</c:v>
                </c:pt>
                <c:pt idx="804" formatCode="m/d/yyyy\ h:mm">
                  <c:v>43969</c:v>
                </c:pt>
                <c:pt idx="805" formatCode="m/d/yyyy\ h:mm">
                  <c:v>43966</c:v>
                </c:pt>
                <c:pt idx="806" formatCode="m/d/yyyy\ h:mm">
                  <c:v>43965</c:v>
                </c:pt>
                <c:pt idx="807" formatCode="m/d/yyyy\ h:mm">
                  <c:v>43964</c:v>
                </c:pt>
                <c:pt idx="808" formatCode="m/d/yyyy\ h:mm">
                  <c:v>43963</c:v>
                </c:pt>
                <c:pt idx="809" formatCode="m/d/yyyy\ h:mm">
                  <c:v>43962</c:v>
                </c:pt>
                <c:pt idx="810" formatCode="m/d/yyyy\ h:mm">
                  <c:v>43959</c:v>
                </c:pt>
                <c:pt idx="811" formatCode="m/d/yyyy\ h:mm">
                  <c:v>43958</c:v>
                </c:pt>
                <c:pt idx="812" formatCode="m/d/yyyy\ h:mm">
                  <c:v>43957</c:v>
                </c:pt>
                <c:pt idx="813" formatCode="m/d/yyyy\ h:mm">
                  <c:v>43956</c:v>
                </c:pt>
                <c:pt idx="814" formatCode="m/d/yyyy\ h:mm">
                  <c:v>43955</c:v>
                </c:pt>
                <c:pt idx="815" formatCode="m/d/yyyy\ h:mm">
                  <c:v>43952</c:v>
                </c:pt>
                <c:pt idx="816" formatCode="m/d/yyyy\ h:mm">
                  <c:v>43951</c:v>
                </c:pt>
                <c:pt idx="817" formatCode="m/d/yyyy\ h:mm">
                  <c:v>43950</c:v>
                </c:pt>
                <c:pt idx="818" formatCode="m/d/yyyy\ h:mm">
                  <c:v>43949</c:v>
                </c:pt>
                <c:pt idx="819" formatCode="m/d/yyyy\ h:mm">
                  <c:v>43948</c:v>
                </c:pt>
                <c:pt idx="820" formatCode="m/d/yyyy\ h:mm">
                  <c:v>43945</c:v>
                </c:pt>
                <c:pt idx="821" formatCode="m/d/yyyy\ h:mm">
                  <c:v>43944</c:v>
                </c:pt>
                <c:pt idx="822" formatCode="m/d/yyyy\ h:mm">
                  <c:v>43943</c:v>
                </c:pt>
                <c:pt idx="823" formatCode="m/d/yyyy\ h:mm">
                  <c:v>43942</c:v>
                </c:pt>
                <c:pt idx="824" formatCode="m/d/yyyy\ h:mm">
                  <c:v>43941</c:v>
                </c:pt>
                <c:pt idx="825" formatCode="m/d/yyyy\ h:mm">
                  <c:v>43938</c:v>
                </c:pt>
                <c:pt idx="826" formatCode="m/d/yyyy\ h:mm">
                  <c:v>43937</c:v>
                </c:pt>
                <c:pt idx="827" formatCode="m/d/yyyy\ h:mm">
                  <c:v>43936</c:v>
                </c:pt>
                <c:pt idx="828" formatCode="m/d/yyyy\ h:mm">
                  <c:v>43935</c:v>
                </c:pt>
                <c:pt idx="829" formatCode="m/d/yyyy\ h:mm">
                  <c:v>43934</c:v>
                </c:pt>
                <c:pt idx="830" formatCode="m/d/yyyy\ h:mm">
                  <c:v>43931</c:v>
                </c:pt>
                <c:pt idx="831" formatCode="m/d/yyyy\ h:mm">
                  <c:v>43930</c:v>
                </c:pt>
                <c:pt idx="832" formatCode="m/d/yyyy\ h:mm">
                  <c:v>43929</c:v>
                </c:pt>
                <c:pt idx="833" formatCode="m/d/yyyy\ h:mm">
                  <c:v>43928</c:v>
                </c:pt>
                <c:pt idx="834" formatCode="m/d/yyyy\ h:mm">
                  <c:v>43927</c:v>
                </c:pt>
                <c:pt idx="835" formatCode="m/d/yyyy\ h:mm">
                  <c:v>43924</c:v>
                </c:pt>
                <c:pt idx="836" formatCode="m/d/yyyy\ h:mm">
                  <c:v>43923</c:v>
                </c:pt>
                <c:pt idx="837" formatCode="m/d/yyyy\ h:mm">
                  <c:v>43922</c:v>
                </c:pt>
                <c:pt idx="838" formatCode="m/d/yyyy\ h:mm">
                  <c:v>43921</c:v>
                </c:pt>
                <c:pt idx="839" formatCode="m/d/yyyy\ h:mm">
                  <c:v>43920</c:v>
                </c:pt>
                <c:pt idx="840" formatCode="m/d/yyyy\ h:mm">
                  <c:v>43917</c:v>
                </c:pt>
                <c:pt idx="841" formatCode="m/d/yyyy\ h:mm">
                  <c:v>43916</c:v>
                </c:pt>
                <c:pt idx="842" formatCode="m/d/yyyy\ h:mm">
                  <c:v>43915</c:v>
                </c:pt>
                <c:pt idx="843" formatCode="m/d/yyyy\ h:mm">
                  <c:v>43914</c:v>
                </c:pt>
                <c:pt idx="844" formatCode="m/d/yyyy\ h:mm">
                  <c:v>43913</c:v>
                </c:pt>
                <c:pt idx="845" formatCode="m/d/yyyy\ h:mm">
                  <c:v>43910</c:v>
                </c:pt>
                <c:pt idx="846" formatCode="m/d/yyyy\ h:mm">
                  <c:v>43909</c:v>
                </c:pt>
                <c:pt idx="847" formatCode="m/d/yyyy\ h:mm">
                  <c:v>43908</c:v>
                </c:pt>
                <c:pt idx="848" formatCode="m/d/yyyy\ h:mm">
                  <c:v>43907</c:v>
                </c:pt>
                <c:pt idx="849" formatCode="m/d/yyyy\ h:mm">
                  <c:v>43906</c:v>
                </c:pt>
                <c:pt idx="850" formatCode="m/d/yyyy\ h:mm">
                  <c:v>43903</c:v>
                </c:pt>
                <c:pt idx="851" formatCode="m/d/yyyy\ h:mm">
                  <c:v>43902</c:v>
                </c:pt>
                <c:pt idx="852" formatCode="m/d/yyyy\ h:mm">
                  <c:v>43901</c:v>
                </c:pt>
                <c:pt idx="853" formatCode="m/d/yyyy\ h:mm">
                  <c:v>43900</c:v>
                </c:pt>
                <c:pt idx="854" formatCode="m/d/yyyy\ h:mm">
                  <c:v>43899</c:v>
                </c:pt>
                <c:pt idx="855" formatCode="m/d/yyyy\ h:mm">
                  <c:v>43896</c:v>
                </c:pt>
                <c:pt idx="856" formatCode="m/d/yyyy\ h:mm">
                  <c:v>43895</c:v>
                </c:pt>
                <c:pt idx="857" formatCode="m/d/yyyy\ h:mm">
                  <c:v>43894</c:v>
                </c:pt>
                <c:pt idx="858" formatCode="m/d/yyyy\ h:mm">
                  <c:v>43893</c:v>
                </c:pt>
                <c:pt idx="859" formatCode="m/d/yyyy\ h:mm">
                  <c:v>43892</c:v>
                </c:pt>
                <c:pt idx="860" formatCode="m/d/yyyy\ h:mm">
                  <c:v>43889</c:v>
                </c:pt>
                <c:pt idx="861" formatCode="m/d/yyyy\ h:mm">
                  <c:v>43888</c:v>
                </c:pt>
                <c:pt idx="862" formatCode="m/d/yyyy\ h:mm">
                  <c:v>43887</c:v>
                </c:pt>
                <c:pt idx="863" formatCode="m/d/yyyy\ h:mm">
                  <c:v>43886</c:v>
                </c:pt>
                <c:pt idx="864" formatCode="m/d/yyyy\ h:mm">
                  <c:v>43885</c:v>
                </c:pt>
                <c:pt idx="865" formatCode="m/d/yyyy\ h:mm">
                  <c:v>43882</c:v>
                </c:pt>
                <c:pt idx="866" formatCode="m/d/yyyy\ h:mm">
                  <c:v>43881</c:v>
                </c:pt>
                <c:pt idx="867" formatCode="m/d/yyyy\ h:mm">
                  <c:v>43880</c:v>
                </c:pt>
                <c:pt idx="868" formatCode="m/d/yyyy\ h:mm">
                  <c:v>43879</c:v>
                </c:pt>
                <c:pt idx="869" formatCode="m/d/yyyy\ h:mm">
                  <c:v>43878</c:v>
                </c:pt>
                <c:pt idx="870" formatCode="m/d/yyyy\ h:mm">
                  <c:v>43875</c:v>
                </c:pt>
                <c:pt idx="871" formatCode="m/d/yyyy\ h:mm">
                  <c:v>43874</c:v>
                </c:pt>
                <c:pt idx="872" formatCode="m/d/yyyy\ h:mm">
                  <c:v>43873</c:v>
                </c:pt>
                <c:pt idx="873" formatCode="m/d/yyyy\ h:mm">
                  <c:v>43872</c:v>
                </c:pt>
                <c:pt idx="874" formatCode="m/d/yyyy\ h:mm">
                  <c:v>43871</c:v>
                </c:pt>
                <c:pt idx="875" formatCode="m/d/yyyy\ h:mm">
                  <c:v>43868</c:v>
                </c:pt>
                <c:pt idx="876" formatCode="m/d/yyyy\ h:mm">
                  <c:v>43867</c:v>
                </c:pt>
                <c:pt idx="877" formatCode="m/d/yyyy\ h:mm">
                  <c:v>43866</c:v>
                </c:pt>
                <c:pt idx="878" formatCode="m/d/yyyy\ h:mm">
                  <c:v>43865</c:v>
                </c:pt>
                <c:pt idx="879" formatCode="m/d/yyyy\ h:mm">
                  <c:v>43864</c:v>
                </c:pt>
                <c:pt idx="880" formatCode="m/d/yyyy\ h:mm">
                  <c:v>43861</c:v>
                </c:pt>
                <c:pt idx="881" formatCode="m/d/yyyy\ h:mm">
                  <c:v>43860</c:v>
                </c:pt>
                <c:pt idx="882" formatCode="m/d/yyyy\ h:mm">
                  <c:v>43859</c:v>
                </c:pt>
                <c:pt idx="883" formatCode="m/d/yyyy\ h:mm">
                  <c:v>43858</c:v>
                </c:pt>
                <c:pt idx="884" formatCode="m/d/yyyy\ h:mm">
                  <c:v>43857</c:v>
                </c:pt>
                <c:pt idx="885" formatCode="m/d/yyyy\ h:mm">
                  <c:v>43854</c:v>
                </c:pt>
                <c:pt idx="886" formatCode="m/d/yyyy\ h:mm">
                  <c:v>43853</c:v>
                </c:pt>
                <c:pt idx="887" formatCode="m/d/yyyy\ h:mm">
                  <c:v>43852</c:v>
                </c:pt>
                <c:pt idx="888" formatCode="m/d/yyyy\ h:mm">
                  <c:v>43851</c:v>
                </c:pt>
                <c:pt idx="889" formatCode="m/d/yyyy\ h:mm">
                  <c:v>43850</c:v>
                </c:pt>
                <c:pt idx="890" formatCode="m/d/yyyy\ h:mm">
                  <c:v>43847</c:v>
                </c:pt>
                <c:pt idx="891" formatCode="m/d/yyyy\ h:mm">
                  <c:v>43846</c:v>
                </c:pt>
                <c:pt idx="892" formatCode="m/d/yyyy\ h:mm">
                  <c:v>43845</c:v>
                </c:pt>
                <c:pt idx="893" formatCode="m/d/yyyy\ h:mm">
                  <c:v>43844</c:v>
                </c:pt>
                <c:pt idx="894" formatCode="m/d/yyyy\ h:mm">
                  <c:v>43843</c:v>
                </c:pt>
                <c:pt idx="895" formatCode="m/d/yyyy\ h:mm">
                  <c:v>43840</c:v>
                </c:pt>
                <c:pt idx="896" formatCode="m/d/yyyy\ h:mm">
                  <c:v>43839</c:v>
                </c:pt>
                <c:pt idx="897" formatCode="m/d/yyyy\ h:mm">
                  <c:v>43838</c:v>
                </c:pt>
                <c:pt idx="898" formatCode="m/d/yyyy\ h:mm">
                  <c:v>43837</c:v>
                </c:pt>
                <c:pt idx="899" formatCode="m/d/yyyy\ h:mm">
                  <c:v>43836</c:v>
                </c:pt>
                <c:pt idx="900" formatCode="m/d/yyyy\ h:mm">
                  <c:v>43833</c:v>
                </c:pt>
                <c:pt idx="901" formatCode="m/d/yyyy\ h:mm">
                  <c:v>43832</c:v>
                </c:pt>
                <c:pt idx="902" formatCode="m/d/yyyy\ h:mm">
                  <c:v>43831</c:v>
                </c:pt>
                <c:pt idx="903" formatCode="m/d/yyyy\ h:mm">
                  <c:v>43830</c:v>
                </c:pt>
                <c:pt idx="904" formatCode="m/d/yyyy\ h:mm">
                  <c:v>43829</c:v>
                </c:pt>
                <c:pt idx="905" formatCode="m/d/yyyy\ h:mm">
                  <c:v>43826</c:v>
                </c:pt>
                <c:pt idx="906" formatCode="m/d/yyyy\ h:mm">
                  <c:v>43825</c:v>
                </c:pt>
                <c:pt idx="907" formatCode="m/d/yyyy\ h:mm">
                  <c:v>43824</c:v>
                </c:pt>
                <c:pt idx="908" formatCode="m/d/yyyy\ h:mm">
                  <c:v>43823</c:v>
                </c:pt>
                <c:pt idx="909" formatCode="m/d/yyyy\ h:mm">
                  <c:v>43822</c:v>
                </c:pt>
                <c:pt idx="910" formatCode="m/d/yyyy\ h:mm">
                  <c:v>43819</c:v>
                </c:pt>
                <c:pt idx="911" formatCode="m/d/yyyy\ h:mm">
                  <c:v>43818</c:v>
                </c:pt>
                <c:pt idx="912" formatCode="m/d/yyyy\ h:mm">
                  <c:v>43817</c:v>
                </c:pt>
                <c:pt idx="913" formatCode="m/d/yyyy\ h:mm">
                  <c:v>43816</c:v>
                </c:pt>
                <c:pt idx="914" formatCode="m/d/yyyy\ h:mm">
                  <c:v>43815</c:v>
                </c:pt>
                <c:pt idx="915" formatCode="m/d/yyyy\ h:mm">
                  <c:v>43812</c:v>
                </c:pt>
                <c:pt idx="916" formatCode="m/d/yyyy\ h:mm">
                  <c:v>43811</c:v>
                </c:pt>
                <c:pt idx="917" formatCode="m/d/yyyy\ h:mm">
                  <c:v>43810</c:v>
                </c:pt>
                <c:pt idx="918" formatCode="m/d/yyyy\ h:mm">
                  <c:v>43809</c:v>
                </c:pt>
                <c:pt idx="919" formatCode="m/d/yyyy\ h:mm">
                  <c:v>43808</c:v>
                </c:pt>
                <c:pt idx="920" formatCode="m/d/yyyy\ h:mm">
                  <c:v>43805</c:v>
                </c:pt>
                <c:pt idx="921" formatCode="m/d/yyyy\ h:mm">
                  <c:v>43804</c:v>
                </c:pt>
                <c:pt idx="922" formatCode="m/d/yyyy\ h:mm">
                  <c:v>43803</c:v>
                </c:pt>
                <c:pt idx="923" formatCode="m/d/yyyy\ h:mm">
                  <c:v>43802</c:v>
                </c:pt>
                <c:pt idx="924" formatCode="m/d/yyyy\ h:mm">
                  <c:v>43801</c:v>
                </c:pt>
                <c:pt idx="925" formatCode="m/d/yyyy\ h:mm">
                  <c:v>43798</c:v>
                </c:pt>
                <c:pt idx="926" formatCode="m/d/yyyy\ h:mm">
                  <c:v>43797</c:v>
                </c:pt>
                <c:pt idx="927" formatCode="m/d/yyyy\ h:mm">
                  <c:v>43796</c:v>
                </c:pt>
                <c:pt idx="928" formatCode="m/d/yyyy\ h:mm">
                  <c:v>43795</c:v>
                </c:pt>
                <c:pt idx="929" formatCode="m/d/yyyy\ h:mm">
                  <c:v>43794</c:v>
                </c:pt>
                <c:pt idx="930" formatCode="m/d/yyyy\ h:mm">
                  <c:v>43791</c:v>
                </c:pt>
                <c:pt idx="931" formatCode="m/d/yyyy\ h:mm">
                  <c:v>43790</c:v>
                </c:pt>
                <c:pt idx="932" formatCode="m/d/yyyy\ h:mm">
                  <c:v>43789</c:v>
                </c:pt>
                <c:pt idx="933" formatCode="m/d/yyyy\ h:mm">
                  <c:v>43788</c:v>
                </c:pt>
                <c:pt idx="934" formatCode="m/d/yyyy\ h:mm">
                  <c:v>43787</c:v>
                </c:pt>
                <c:pt idx="935" formatCode="m/d/yyyy\ h:mm">
                  <c:v>43784</c:v>
                </c:pt>
                <c:pt idx="936" formatCode="m/d/yyyy\ h:mm">
                  <c:v>43783</c:v>
                </c:pt>
                <c:pt idx="937" formatCode="m/d/yyyy\ h:mm">
                  <c:v>43782</c:v>
                </c:pt>
                <c:pt idx="938" formatCode="m/d/yyyy\ h:mm">
                  <c:v>43781</c:v>
                </c:pt>
                <c:pt idx="939" formatCode="m/d/yyyy\ h:mm">
                  <c:v>43780</c:v>
                </c:pt>
                <c:pt idx="940" formatCode="m/d/yyyy\ h:mm">
                  <c:v>43777</c:v>
                </c:pt>
                <c:pt idx="941" formatCode="m/d/yyyy\ h:mm">
                  <c:v>43776</c:v>
                </c:pt>
                <c:pt idx="942" formatCode="m/d/yyyy\ h:mm">
                  <c:v>43775</c:v>
                </c:pt>
                <c:pt idx="943" formatCode="m/d/yyyy\ h:mm">
                  <c:v>43774</c:v>
                </c:pt>
                <c:pt idx="944" formatCode="m/d/yyyy\ h:mm">
                  <c:v>43773</c:v>
                </c:pt>
                <c:pt idx="945" formatCode="m/d/yyyy\ h:mm">
                  <c:v>43770</c:v>
                </c:pt>
                <c:pt idx="946" formatCode="m/d/yyyy\ h:mm">
                  <c:v>43769</c:v>
                </c:pt>
                <c:pt idx="947" formatCode="m/d/yyyy\ h:mm">
                  <c:v>43768</c:v>
                </c:pt>
                <c:pt idx="948" formatCode="m/d/yyyy\ h:mm">
                  <c:v>43767</c:v>
                </c:pt>
                <c:pt idx="949" formatCode="m/d/yyyy\ h:mm">
                  <c:v>43766</c:v>
                </c:pt>
                <c:pt idx="950" formatCode="m/d/yyyy\ h:mm">
                  <c:v>43763</c:v>
                </c:pt>
                <c:pt idx="951" formatCode="m/d/yyyy\ h:mm">
                  <c:v>43762</c:v>
                </c:pt>
                <c:pt idx="952" formatCode="m/d/yyyy\ h:mm">
                  <c:v>43761</c:v>
                </c:pt>
                <c:pt idx="953" formatCode="m/d/yyyy\ h:mm">
                  <c:v>43760</c:v>
                </c:pt>
                <c:pt idx="954" formatCode="m/d/yyyy\ h:mm">
                  <c:v>43759</c:v>
                </c:pt>
                <c:pt idx="955" formatCode="m/d/yyyy\ h:mm">
                  <c:v>43756</c:v>
                </c:pt>
                <c:pt idx="956" formatCode="m/d/yyyy\ h:mm">
                  <c:v>43755</c:v>
                </c:pt>
                <c:pt idx="957" formatCode="m/d/yyyy\ h:mm">
                  <c:v>43754</c:v>
                </c:pt>
                <c:pt idx="958" formatCode="m/d/yyyy\ h:mm">
                  <c:v>43753</c:v>
                </c:pt>
                <c:pt idx="959" formatCode="m/d/yyyy\ h:mm">
                  <c:v>43752</c:v>
                </c:pt>
                <c:pt idx="960" formatCode="m/d/yyyy\ h:mm">
                  <c:v>43749</c:v>
                </c:pt>
                <c:pt idx="961" formatCode="m/d/yyyy\ h:mm">
                  <c:v>43748</c:v>
                </c:pt>
                <c:pt idx="962" formatCode="m/d/yyyy\ h:mm">
                  <c:v>43747</c:v>
                </c:pt>
                <c:pt idx="963" formatCode="m/d/yyyy\ h:mm">
                  <c:v>43746</c:v>
                </c:pt>
                <c:pt idx="964" formatCode="m/d/yyyy\ h:mm">
                  <c:v>43745</c:v>
                </c:pt>
                <c:pt idx="965" formatCode="m/d/yyyy\ h:mm">
                  <c:v>43742</c:v>
                </c:pt>
                <c:pt idx="966" formatCode="m/d/yyyy\ h:mm">
                  <c:v>43741</c:v>
                </c:pt>
                <c:pt idx="967" formatCode="m/d/yyyy\ h:mm">
                  <c:v>43740</c:v>
                </c:pt>
                <c:pt idx="968" formatCode="m/d/yyyy\ h:mm">
                  <c:v>43739</c:v>
                </c:pt>
                <c:pt idx="969" formatCode="m/d/yyyy\ h:mm">
                  <c:v>43738</c:v>
                </c:pt>
                <c:pt idx="970" formatCode="m/d/yyyy\ h:mm">
                  <c:v>43735</c:v>
                </c:pt>
                <c:pt idx="971" formatCode="m/d/yyyy\ h:mm">
                  <c:v>43734</c:v>
                </c:pt>
                <c:pt idx="972" formatCode="m/d/yyyy\ h:mm">
                  <c:v>43733</c:v>
                </c:pt>
                <c:pt idx="973" formatCode="m/d/yyyy\ h:mm">
                  <c:v>43732</c:v>
                </c:pt>
                <c:pt idx="974" formatCode="m/d/yyyy\ h:mm">
                  <c:v>43731</c:v>
                </c:pt>
                <c:pt idx="975" formatCode="m/d/yyyy\ h:mm">
                  <c:v>43728</c:v>
                </c:pt>
                <c:pt idx="976" formatCode="m/d/yyyy\ h:mm">
                  <c:v>43727</c:v>
                </c:pt>
                <c:pt idx="977" formatCode="m/d/yyyy\ h:mm">
                  <c:v>43726</c:v>
                </c:pt>
                <c:pt idx="978" formatCode="m/d/yyyy\ h:mm">
                  <c:v>43725</c:v>
                </c:pt>
                <c:pt idx="979" formatCode="m/d/yyyy\ h:mm">
                  <c:v>43724</c:v>
                </c:pt>
                <c:pt idx="980" formatCode="m/d/yyyy\ h:mm">
                  <c:v>43721</c:v>
                </c:pt>
                <c:pt idx="981" formatCode="m/d/yyyy\ h:mm">
                  <c:v>43720</c:v>
                </c:pt>
                <c:pt idx="982" formatCode="m/d/yyyy\ h:mm">
                  <c:v>43719</c:v>
                </c:pt>
                <c:pt idx="983" formatCode="m/d/yyyy\ h:mm">
                  <c:v>43718</c:v>
                </c:pt>
                <c:pt idx="984" formatCode="m/d/yyyy\ h:mm">
                  <c:v>43717</c:v>
                </c:pt>
                <c:pt idx="985" formatCode="m/d/yyyy\ h:mm">
                  <c:v>43714</c:v>
                </c:pt>
                <c:pt idx="986" formatCode="m/d/yyyy\ h:mm">
                  <c:v>43713</c:v>
                </c:pt>
                <c:pt idx="987" formatCode="m/d/yyyy\ h:mm">
                  <c:v>43712</c:v>
                </c:pt>
                <c:pt idx="988" formatCode="m/d/yyyy\ h:mm">
                  <c:v>43711</c:v>
                </c:pt>
                <c:pt idx="989" formatCode="m/d/yyyy\ h:mm">
                  <c:v>43710</c:v>
                </c:pt>
                <c:pt idx="990" formatCode="m/d/yyyy\ h:mm">
                  <c:v>43707</c:v>
                </c:pt>
                <c:pt idx="991" formatCode="m/d/yyyy\ h:mm">
                  <c:v>43706</c:v>
                </c:pt>
                <c:pt idx="992" formatCode="m/d/yyyy\ h:mm">
                  <c:v>43705</c:v>
                </c:pt>
                <c:pt idx="993" formatCode="m/d/yyyy\ h:mm">
                  <c:v>43704</c:v>
                </c:pt>
                <c:pt idx="994" formatCode="m/d/yyyy\ h:mm">
                  <c:v>43703</c:v>
                </c:pt>
                <c:pt idx="995" formatCode="m/d/yyyy\ h:mm">
                  <c:v>43700</c:v>
                </c:pt>
                <c:pt idx="996" formatCode="m/d/yyyy\ h:mm">
                  <c:v>43699</c:v>
                </c:pt>
                <c:pt idx="997" formatCode="m/d/yyyy\ h:mm">
                  <c:v>43698</c:v>
                </c:pt>
                <c:pt idx="998" formatCode="m/d/yyyy\ h:mm">
                  <c:v>43697</c:v>
                </c:pt>
                <c:pt idx="999" formatCode="m/d/yyyy\ h:mm">
                  <c:v>43696</c:v>
                </c:pt>
                <c:pt idx="1000" formatCode="m/d/yyyy\ h:mm">
                  <c:v>43693</c:v>
                </c:pt>
                <c:pt idx="1001" formatCode="m/d/yyyy\ h:mm">
                  <c:v>43692</c:v>
                </c:pt>
                <c:pt idx="1002" formatCode="m/d/yyyy\ h:mm">
                  <c:v>43691</c:v>
                </c:pt>
                <c:pt idx="1003" formatCode="m/d/yyyy\ h:mm">
                  <c:v>43690</c:v>
                </c:pt>
                <c:pt idx="1004" formatCode="m/d/yyyy\ h:mm">
                  <c:v>43689</c:v>
                </c:pt>
                <c:pt idx="1005" formatCode="m/d/yyyy\ h:mm">
                  <c:v>43686</c:v>
                </c:pt>
                <c:pt idx="1006" formatCode="m/d/yyyy\ h:mm">
                  <c:v>43685</c:v>
                </c:pt>
                <c:pt idx="1007" formatCode="m/d/yyyy\ h:mm">
                  <c:v>43684</c:v>
                </c:pt>
                <c:pt idx="1008" formatCode="m/d/yyyy\ h:mm">
                  <c:v>43683</c:v>
                </c:pt>
                <c:pt idx="1009" formatCode="m/d/yyyy\ h:mm">
                  <c:v>43682</c:v>
                </c:pt>
                <c:pt idx="1010" formatCode="m/d/yyyy\ h:mm">
                  <c:v>43679</c:v>
                </c:pt>
                <c:pt idx="1011" formatCode="m/d/yyyy\ h:mm">
                  <c:v>43678</c:v>
                </c:pt>
                <c:pt idx="1012" formatCode="m/d/yyyy\ h:mm">
                  <c:v>43677</c:v>
                </c:pt>
                <c:pt idx="1013" formatCode="m/d/yyyy\ h:mm">
                  <c:v>43676</c:v>
                </c:pt>
                <c:pt idx="1014" formatCode="m/d/yyyy\ h:mm">
                  <c:v>43675</c:v>
                </c:pt>
                <c:pt idx="1015" formatCode="m/d/yyyy\ h:mm">
                  <c:v>43672</c:v>
                </c:pt>
                <c:pt idx="1016" formatCode="m/d/yyyy\ h:mm">
                  <c:v>43671</c:v>
                </c:pt>
                <c:pt idx="1017" formatCode="m/d/yyyy\ h:mm">
                  <c:v>43670</c:v>
                </c:pt>
                <c:pt idx="1018" formatCode="m/d/yyyy\ h:mm">
                  <c:v>43669</c:v>
                </c:pt>
                <c:pt idx="1019" formatCode="m/d/yyyy\ h:mm">
                  <c:v>43668</c:v>
                </c:pt>
                <c:pt idx="1020" formatCode="m/d/yyyy\ h:mm">
                  <c:v>43665</c:v>
                </c:pt>
                <c:pt idx="1021" formatCode="m/d/yyyy\ h:mm">
                  <c:v>43664</c:v>
                </c:pt>
                <c:pt idx="1022" formatCode="m/d/yyyy\ h:mm">
                  <c:v>43663</c:v>
                </c:pt>
                <c:pt idx="1023" formatCode="m/d/yyyy\ h:mm">
                  <c:v>43662</c:v>
                </c:pt>
                <c:pt idx="1024" formatCode="m/d/yyyy\ h:mm">
                  <c:v>43661</c:v>
                </c:pt>
                <c:pt idx="1025" formatCode="m/d/yyyy\ h:mm">
                  <c:v>43658</c:v>
                </c:pt>
                <c:pt idx="1026" formatCode="m/d/yyyy\ h:mm">
                  <c:v>43657</c:v>
                </c:pt>
                <c:pt idx="1027" formatCode="m/d/yyyy\ h:mm">
                  <c:v>43656</c:v>
                </c:pt>
                <c:pt idx="1028" formatCode="m/d/yyyy\ h:mm">
                  <c:v>43655</c:v>
                </c:pt>
                <c:pt idx="1029" formatCode="m/d/yyyy\ h:mm">
                  <c:v>43654</c:v>
                </c:pt>
                <c:pt idx="1030" formatCode="m/d/yyyy\ h:mm">
                  <c:v>43651</c:v>
                </c:pt>
                <c:pt idx="1031" formatCode="m/d/yyyy\ h:mm">
                  <c:v>43650</c:v>
                </c:pt>
                <c:pt idx="1032" formatCode="m/d/yyyy\ h:mm">
                  <c:v>43649</c:v>
                </c:pt>
                <c:pt idx="1033" formatCode="m/d/yyyy\ h:mm">
                  <c:v>43648</c:v>
                </c:pt>
                <c:pt idx="1034" formatCode="m/d/yyyy\ h:mm">
                  <c:v>43647</c:v>
                </c:pt>
                <c:pt idx="1035" formatCode="m/d/yyyy\ h:mm">
                  <c:v>43644</c:v>
                </c:pt>
                <c:pt idx="1036" formatCode="m/d/yyyy\ h:mm">
                  <c:v>43643</c:v>
                </c:pt>
                <c:pt idx="1037" formatCode="m/d/yyyy\ h:mm">
                  <c:v>43642</c:v>
                </c:pt>
                <c:pt idx="1038" formatCode="m/d/yyyy\ h:mm">
                  <c:v>43641</c:v>
                </c:pt>
                <c:pt idx="1039" formatCode="m/d/yyyy\ h:mm">
                  <c:v>43640</c:v>
                </c:pt>
                <c:pt idx="1040" formatCode="m/d/yyyy\ h:mm">
                  <c:v>43637</c:v>
                </c:pt>
                <c:pt idx="1041" formatCode="m/d/yyyy\ h:mm">
                  <c:v>43636</c:v>
                </c:pt>
                <c:pt idx="1042" formatCode="m/d/yyyy\ h:mm">
                  <c:v>43635</c:v>
                </c:pt>
                <c:pt idx="1043" formatCode="m/d/yyyy\ h:mm">
                  <c:v>43634</c:v>
                </c:pt>
                <c:pt idx="1044" formatCode="m/d/yyyy\ h:mm">
                  <c:v>43633</c:v>
                </c:pt>
                <c:pt idx="1045" formatCode="m/d/yyyy\ h:mm">
                  <c:v>43630</c:v>
                </c:pt>
                <c:pt idx="1046" formatCode="m/d/yyyy\ h:mm">
                  <c:v>43629</c:v>
                </c:pt>
                <c:pt idx="1047" formatCode="m/d/yyyy\ h:mm">
                  <c:v>43628</c:v>
                </c:pt>
                <c:pt idx="1048" formatCode="m/d/yyyy\ h:mm">
                  <c:v>43627</c:v>
                </c:pt>
                <c:pt idx="1049" formatCode="m/d/yyyy\ h:mm">
                  <c:v>43626</c:v>
                </c:pt>
                <c:pt idx="1050" formatCode="m/d/yyyy\ h:mm">
                  <c:v>43623</c:v>
                </c:pt>
                <c:pt idx="1051" formatCode="m/d/yyyy\ h:mm">
                  <c:v>43622</c:v>
                </c:pt>
                <c:pt idx="1052" formatCode="m/d/yyyy\ h:mm">
                  <c:v>43621</c:v>
                </c:pt>
                <c:pt idx="1053" formatCode="m/d/yyyy\ h:mm">
                  <c:v>43620</c:v>
                </c:pt>
                <c:pt idx="1054" formatCode="m/d/yyyy\ h:mm">
                  <c:v>43619</c:v>
                </c:pt>
                <c:pt idx="1055" formatCode="m/d/yyyy\ h:mm">
                  <c:v>43616</c:v>
                </c:pt>
                <c:pt idx="1056" formatCode="m/d/yyyy\ h:mm">
                  <c:v>43615</c:v>
                </c:pt>
                <c:pt idx="1057" formatCode="m/d/yyyy\ h:mm">
                  <c:v>43614</c:v>
                </c:pt>
                <c:pt idx="1058" formatCode="m/d/yyyy\ h:mm">
                  <c:v>43613</c:v>
                </c:pt>
                <c:pt idx="1059" formatCode="m/d/yyyy\ h:mm">
                  <c:v>43612</c:v>
                </c:pt>
                <c:pt idx="1060" formatCode="m/d/yyyy\ h:mm">
                  <c:v>43609</c:v>
                </c:pt>
                <c:pt idx="1061" formatCode="m/d/yyyy\ h:mm">
                  <c:v>43608</c:v>
                </c:pt>
                <c:pt idx="1062" formatCode="m/d/yyyy\ h:mm">
                  <c:v>43607</c:v>
                </c:pt>
                <c:pt idx="1063" formatCode="m/d/yyyy\ h:mm">
                  <c:v>43606</c:v>
                </c:pt>
                <c:pt idx="1064" formatCode="m/d/yyyy\ h:mm">
                  <c:v>43605</c:v>
                </c:pt>
                <c:pt idx="1065" formatCode="m/d/yyyy\ h:mm">
                  <c:v>43602</c:v>
                </c:pt>
                <c:pt idx="1066" formatCode="m/d/yyyy\ h:mm">
                  <c:v>43601</c:v>
                </c:pt>
                <c:pt idx="1067" formatCode="m/d/yyyy\ h:mm">
                  <c:v>43600</c:v>
                </c:pt>
                <c:pt idx="1068" formatCode="m/d/yyyy\ h:mm">
                  <c:v>43599</c:v>
                </c:pt>
                <c:pt idx="1069" formatCode="m/d/yyyy\ h:mm">
                  <c:v>43598</c:v>
                </c:pt>
                <c:pt idx="1070" formatCode="m/d/yyyy\ h:mm">
                  <c:v>43595</c:v>
                </c:pt>
                <c:pt idx="1071" formatCode="m/d/yyyy\ h:mm">
                  <c:v>43594</c:v>
                </c:pt>
                <c:pt idx="1072" formatCode="m/d/yyyy\ h:mm">
                  <c:v>43593</c:v>
                </c:pt>
                <c:pt idx="1073" formatCode="m/d/yyyy\ h:mm">
                  <c:v>43592</c:v>
                </c:pt>
                <c:pt idx="1074" formatCode="m/d/yyyy\ h:mm">
                  <c:v>43591</c:v>
                </c:pt>
                <c:pt idx="1075" formatCode="m/d/yyyy\ h:mm">
                  <c:v>43588</c:v>
                </c:pt>
                <c:pt idx="1076" formatCode="m/d/yyyy\ h:mm">
                  <c:v>43587</c:v>
                </c:pt>
                <c:pt idx="1077" formatCode="m/d/yyyy\ h:mm">
                  <c:v>43586</c:v>
                </c:pt>
                <c:pt idx="1078" formatCode="m/d/yyyy\ h:mm">
                  <c:v>43585</c:v>
                </c:pt>
                <c:pt idx="1079" formatCode="m/d/yyyy\ h:mm">
                  <c:v>43584</c:v>
                </c:pt>
                <c:pt idx="1080" formatCode="m/d/yyyy\ h:mm">
                  <c:v>43581</c:v>
                </c:pt>
                <c:pt idx="1081" formatCode="m/d/yyyy\ h:mm">
                  <c:v>43580</c:v>
                </c:pt>
                <c:pt idx="1082" formatCode="m/d/yyyy\ h:mm">
                  <c:v>43579</c:v>
                </c:pt>
                <c:pt idx="1083" formatCode="m/d/yyyy\ h:mm">
                  <c:v>43578</c:v>
                </c:pt>
                <c:pt idx="1084" formatCode="m/d/yyyy\ h:mm">
                  <c:v>43577</c:v>
                </c:pt>
                <c:pt idx="1085" formatCode="m/d/yyyy\ h:mm">
                  <c:v>43574</c:v>
                </c:pt>
                <c:pt idx="1086" formatCode="m/d/yyyy\ h:mm">
                  <c:v>43573</c:v>
                </c:pt>
                <c:pt idx="1087" formatCode="m/d/yyyy\ h:mm">
                  <c:v>43572</c:v>
                </c:pt>
                <c:pt idx="1088" formatCode="m/d/yyyy\ h:mm">
                  <c:v>43571</c:v>
                </c:pt>
                <c:pt idx="1089" formatCode="m/d/yyyy\ h:mm">
                  <c:v>43570</c:v>
                </c:pt>
                <c:pt idx="1090" formatCode="m/d/yyyy\ h:mm">
                  <c:v>43567</c:v>
                </c:pt>
                <c:pt idx="1091" formatCode="m/d/yyyy\ h:mm">
                  <c:v>43566</c:v>
                </c:pt>
                <c:pt idx="1092" formatCode="m/d/yyyy\ h:mm">
                  <c:v>43565</c:v>
                </c:pt>
                <c:pt idx="1093" formatCode="m/d/yyyy\ h:mm">
                  <c:v>43564</c:v>
                </c:pt>
                <c:pt idx="1094" formatCode="m/d/yyyy\ h:mm">
                  <c:v>43563</c:v>
                </c:pt>
                <c:pt idx="1095" formatCode="m/d/yyyy\ h:mm">
                  <c:v>43560</c:v>
                </c:pt>
                <c:pt idx="1096" formatCode="m/d/yyyy\ h:mm">
                  <c:v>43559</c:v>
                </c:pt>
                <c:pt idx="1097" formatCode="m/d/yyyy\ h:mm">
                  <c:v>43558</c:v>
                </c:pt>
                <c:pt idx="1098" formatCode="m/d/yyyy\ h:mm">
                  <c:v>43557</c:v>
                </c:pt>
                <c:pt idx="1099" formatCode="m/d/yyyy\ h:mm">
                  <c:v>43556</c:v>
                </c:pt>
                <c:pt idx="1100" formatCode="m/d/yyyy\ h:mm">
                  <c:v>43553</c:v>
                </c:pt>
                <c:pt idx="1101" formatCode="m/d/yyyy\ h:mm">
                  <c:v>43552</c:v>
                </c:pt>
                <c:pt idx="1102" formatCode="m/d/yyyy\ h:mm">
                  <c:v>43551</c:v>
                </c:pt>
                <c:pt idx="1103" formatCode="m/d/yyyy\ h:mm">
                  <c:v>43550</c:v>
                </c:pt>
                <c:pt idx="1104" formatCode="m/d/yyyy\ h:mm">
                  <c:v>43549</c:v>
                </c:pt>
                <c:pt idx="1105" formatCode="m/d/yyyy\ h:mm">
                  <c:v>43546</c:v>
                </c:pt>
                <c:pt idx="1106" formatCode="m/d/yyyy\ h:mm">
                  <c:v>43545</c:v>
                </c:pt>
                <c:pt idx="1107" formatCode="m/d/yyyy\ h:mm">
                  <c:v>43544</c:v>
                </c:pt>
                <c:pt idx="1108" formatCode="m/d/yyyy\ h:mm">
                  <c:v>43543</c:v>
                </c:pt>
                <c:pt idx="1109" formatCode="m/d/yyyy\ h:mm">
                  <c:v>43542</c:v>
                </c:pt>
                <c:pt idx="1110" formatCode="m/d/yyyy\ h:mm">
                  <c:v>43539</c:v>
                </c:pt>
                <c:pt idx="1111" formatCode="m/d/yyyy\ h:mm">
                  <c:v>43538</c:v>
                </c:pt>
                <c:pt idx="1112" formatCode="m/d/yyyy\ h:mm">
                  <c:v>43537</c:v>
                </c:pt>
                <c:pt idx="1113" formatCode="m/d/yyyy\ h:mm">
                  <c:v>43536</c:v>
                </c:pt>
                <c:pt idx="1114" formatCode="m/d/yyyy\ h:mm">
                  <c:v>43535</c:v>
                </c:pt>
                <c:pt idx="1115" formatCode="m/d/yyyy\ h:mm">
                  <c:v>43532</c:v>
                </c:pt>
                <c:pt idx="1116" formatCode="m/d/yyyy\ h:mm">
                  <c:v>43531</c:v>
                </c:pt>
                <c:pt idx="1117" formatCode="m/d/yyyy\ h:mm">
                  <c:v>43530</c:v>
                </c:pt>
                <c:pt idx="1118" formatCode="m/d/yyyy\ h:mm">
                  <c:v>43529</c:v>
                </c:pt>
                <c:pt idx="1119" formatCode="m/d/yyyy\ h:mm">
                  <c:v>43528</c:v>
                </c:pt>
                <c:pt idx="1120" formatCode="m/d/yyyy\ h:mm">
                  <c:v>43525</c:v>
                </c:pt>
                <c:pt idx="1121" formatCode="m/d/yyyy\ h:mm">
                  <c:v>43524</c:v>
                </c:pt>
                <c:pt idx="1122" formatCode="m/d/yyyy\ h:mm">
                  <c:v>43523</c:v>
                </c:pt>
                <c:pt idx="1123" formatCode="m/d/yyyy\ h:mm">
                  <c:v>43522</c:v>
                </c:pt>
                <c:pt idx="1124" formatCode="m/d/yyyy\ h:mm">
                  <c:v>43521</c:v>
                </c:pt>
                <c:pt idx="1125" formatCode="m/d/yyyy\ h:mm">
                  <c:v>43518</c:v>
                </c:pt>
                <c:pt idx="1126" formatCode="m/d/yyyy\ h:mm">
                  <c:v>43517</c:v>
                </c:pt>
                <c:pt idx="1127" formatCode="m/d/yyyy\ h:mm">
                  <c:v>43516</c:v>
                </c:pt>
                <c:pt idx="1128" formatCode="m/d/yyyy\ h:mm">
                  <c:v>43515</c:v>
                </c:pt>
                <c:pt idx="1129" formatCode="m/d/yyyy\ h:mm">
                  <c:v>43514</c:v>
                </c:pt>
                <c:pt idx="1130" formatCode="m/d/yyyy\ h:mm">
                  <c:v>43511</c:v>
                </c:pt>
                <c:pt idx="1131" formatCode="m/d/yyyy\ h:mm">
                  <c:v>43510</c:v>
                </c:pt>
                <c:pt idx="1132" formatCode="m/d/yyyy\ h:mm">
                  <c:v>43509</c:v>
                </c:pt>
                <c:pt idx="1133" formatCode="m/d/yyyy\ h:mm">
                  <c:v>43508</c:v>
                </c:pt>
                <c:pt idx="1134" formatCode="m/d/yyyy\ h:mm">
                  <c:v>43507</c:v>
                </c:pt>
                <c:pt idx="1135" formatCode="m/d/yyyy\ h:mm">
                  <c:v>43504</c:v>
                </c:pt>
                <c:pt idx="1136" formatCode="m/d/yyyy\ h:mm">
                  <c:v>43503</c:v>
                </c:pt>
                <c:pt idx="1137" formatCode="m/d/yyyy\ h:mm">
                  <c:v>43502</c:v>
                </c:pt>
                <c:pt idx="1138" formatCode="m/d/yyyy\ h:mm">
                  <c:v>43501</c:v>
                </c:pt>
                <c:pt idx="1139" formatCode="m/d/yyyy\ h:mm">
                  <c:v>43500</c:v>
                </c:pt>
                <c:pt idx="1140" formatCode="m/d/yyyy\ h:mm">
                  <c:v>43497</c:v>
                </c:pt>
                <c:pt idx="1141" formatCode="m/d/yyyy\ h:mm">
                  <c:v>43496</c:v>
                </c:pt>
                <c:pt idx="1142" formatCode="m/d/yyyy\ h:mm">
                  <c:v>43495</c:v>
                </c:pt>
                <c:pt idx="1143" formatCode="m/d/yyyy\ h:mm">
                  <c:v>43494</c:v>
                </c:pt>
                <c:pt idx="1144" formatCode="m/d/yyyy\ h:mm">
                  <c:v>43493</c:v>
                </c:pt>
                <c:pt idx="1145" formatCode="m/d/yyyy\ h:mm">
                  <c:v>43490</c:v>
                </c:pt>
                <c:pt idx="1146" formatCode="m/d/yyyy\ h:mm">
                  <c:v>43489</c:v>
                </c:pt>
                <c:pt idx="1147" formatCode="m/d/yyyy\ h:mm">
                  <c:v>43488</c:v>
                </c:pt>
                <c:pt idx="1148" formatCode="m/d/yyyy\ h:mm">
                  <c:v>43487</c:v>
                </c:pt>
                <c:pt idx="1149" formatCode="m/d/yyyy\ h:mm">
                  <c:v>43486</c:v>
                </c:pt>
                <c:pt idx="1150" formatCode="m/d/yyyy\ h:mm">
                  <c:v>43483</c:v>
                </c:pt>
                <c:pt idx="1151" formatCode="m/d/yyyy\ h:mm">
                  <c:v>43482</c:v>
                </c:pt>
                <c:pt idx="1152" formatCode="m/d/yyyy\ h:mm">
                  <c:v>43481</c:v>
                </c:pt>
                <c:pt idx="1153" formatCode="m/d/yyyy\ h:mm">
                  <c:v>43480</c:v>
                </c:pt>
                <c:pt idx="1154" formatCode="m/d/yyyy\ h:mm">
                  <c:v>43479</c:v>
                </c:pt>
                <c:pt idx="1155" formatCode="m/d/yyyy\ h:mm">
                  <c:v>43476</c:v>
                </c:pt>
                <c:pt idx="1156" formatCode="m/d/yyyy\ h:mm">
                  <c:v>43475</c:v>
                </c:pt>
                <c:pt idx="1157" formatCode="m/d/yyyy\ h:mm">
                  <c:v>43474</c:v>
                </c:pt>
                <c:pt idx="1158" formatCode="m/d/yyyy\ h:mm">
                  <c:v>43473</c:v>
                </c:pt>
                <c:pt idx="1159" formatCode="m/d/yyyy\ h:mm">
                  <c:v>43472</c:v>
                </c:pt>
                <c:pt idx="1160" formatCode="m/d/yyyy\ h:mm">
                  <c:v>43469</c:v>
                </c:pt>
                <c:pt idx="1161" formatCode="m/d/yyyy\ h:mm">
                  <c:v>43468</c:v>
                </c:pt>
                <c:pt idx="1162" formatCode="m/d/yyyy\ h:mm">
                  <c:v>43467</c:v>
                </c:pt>
                <c:pt idx="1163" formatCode="m/d/yyyy\ h:mm">
                  <c:v>43466</c:v>
                </c:pt>
                <c:pt idx="1164" formatCode="m/d/yyyy\ h:mm">
                  <c:v>43465</c:v>
                </c:pt>
                <c:pt idx="1165" formatCode="m/d/yyyy\ h:mm">
                  <c:v>43462</c:v>
                </c:pt>
                <c:pt idx="1166" formatCode="m/d/yyyy\ h:mm">
                  <c:v>43461</c:v>
                </c:pt>
                <c:pt idx="1167" formatCode="m/d/yyyy\ h:mm">
                  <c:v>43460</c:v>
                </c:pt>
                <c:pt idx="1168" formatCode="m/d/yyyy\ h:mm">
                  <c:v>43459</c:v>
                </c:pt>
                <c:pt idx="1169" formatCode="m/d/yyyy\ h:mm">
                  <c:v>43458</c:v>
                </c:pt>
                <c:pt idx="1170" formatCode="m/d/yyyy\ h:mm">
                  <c:v>43455</c:v>
                </c:pt>
                <c:pt idx="1171" formatCode="m/d/yyyy\ h:mm">
                  <c:v>43454</c:v>
                </c:pt>
                <c:pt idx="1172" formatCode="m/d/yyyy\ h:mm">
                  <c:v>43453</c:v>
                </c:pt>
                <c:pt idx="1173" formatCode="m/d/yyyy\ h:mm">
                  <c:v>43452</c:v>
                </c:pt>
                <c:pt idx="1174" formatCode="m/d/yyyy\ h:mm">
                  <c:v>43451</c:v>
                </c:pt>
                <c:pt idx="1175" formatCode="m/d/yyyy\ h:mm">
                  <c:v>43448</c:v>
                </c:pt>
                <c:pt idx="1176" formatCode="m/d/yyyy\ h:mm">
                  <c:v>43447</c:v>
                </c:pt>
                <c:pt idx="1177" formatCode="m/d/yyyy\ h:mm">
                  <c:v>43446</c:v>
                </c:pt>
                <c:pt idx="1178" formatCode="m/d/yyyy\ h:mm">
                  <c:v>43445</c:v>
                </c:pt>
                <c:pt idx="1179" formatCode="m/d/yyyy\ h:mm">
                  <c:v>43444</c:v>
                </c:pt>
                <c:pt idx="1180" formatCode="m/d/yyyy\ h:mm">
                  <c:v>43441</c:v>
                </c:pt>
                <c:pt idx="1181" formatCode="m/d/yyyy\ h:mm">
                  <c:v>43440</c:v>
                </c:pt>
                <c:pt idx="1182" formatCode="m/d/yyyy\ h:mm">
                  <c:v>43439</c:v>
                </c:pt>
                <c:pt idx="1183" formatCode="m/d/yyyy\ h:mm">
                  <c:v>43438</c:v>
                </c:pt>
                <c:pt idx="1184" formatCode="m/d/yyyy\ h:mm">
                  <c:v>43437</c:v>
                </c:pt>
                <c:pt idx="1185" formatCode="m/d/yyyy\ h:mm">
                  <c:v>43434</c:v>
                </c:pt>
                <c:pt idx="1186" formatCode="m/d/yyyy\ h:mm">
                  <c:v>43433</c:v>
                </c:pt>
                <c:pt idx="1187" formatCode="m/d/yyyy\ h:mm">
                  <c:v>43432</c:v>
                </c:pt>
                <c:pt idx="1188" formatCode="m/d/yyyy\ h:mm">
                  <c:v>43431</c:v>
                </c:pt>
                <c:pt idx="1189" formatCode="m/d/yyyy\ h:mm">
                  <c:v>43430</c:v>
                </c:pt>
                <c:pt idx="1190" formatCode="m/d/yyyy\ h:mm">
                  <c:v>43427</c:v>
                </c:pt>
                <c:pt idx="1191" formatCode="m/d/yyyy\ h:mm">
                  <c:v>43426</c:v>
                </c:pt>
                <c:pt idx="1192" formatCode="m/d/yyyy\ h:mm">
                  <c:v>43425</c:v>
                </c:pt>
                <c:pt idx="1193" formatCode="m/d/yyyy\ h:mm">
                  <c:v>43424</c:v>
                </c:pt>
                <c:pt idx="1194" formatCode="m/d/yyyy\ h:mm">
                  <c:v>43423</c:v>
                </c:pt>
                <c:pt idx="1195" formatCode="m/d/yyyy\ h:mm">
                  <c:v>43420</c:v>
                </c:pt>
                <c:pt idx="1196" formatCode="m/d/yyyy\ h:mm">
                  <c:v>43419</c:v>
                </c:pt>
                <c:pt idx="1197" formatCode="m/d/yyyy\ h:mm">
                  <c:v>43418</c:v>
                </c:pt>
                <c:pt idx="1198" formatCode="m/d/yyyy\ h:mm">
                  <c:v>43417</c:v>
                </c:pt>
                <c:pt idx="1199" formatCode="m/d/yyyy\ h:mm">
                  <c:v>43416</c:v>
                </c:pt>
                <c:pt idx="1200" formatCode="m/d/yyyy\ h:mm">
                  <c:v>43413</c:v>
                </c:pt>
                <c:pt idx="1201" formatCode="m/d/yyyy\ h:mm">
                  <c:v>43412</c:v>
                </c:pt>
                <c:pt idx="1202" formatCode="m/d/yyyy\ h:mm">
                  <c:v>43411</c:v>
                </c:pt>
                <c:pt idx="1203" formatCode="m/d/yyyy\ h:mm">
                  <c:v>43410</c:v>
                </c:pt>
                <c:pt idx="1204" formatCode="m/d/yyyy\ h:mm">
                  <c:v>43409</c:v>
                </c:pt>
                <c:pt idx="1205" formatCode="m/d/yyyy\ h:mm">
                  <c:v>43406</c:v>
                </c:pt>
                <c:pt idx="1206" formatCode="m/d/yyyy\ h:mm">
                  <c:v>43405</c:v>
                </c:pt>
                <c:pt idx="1207" formatCode="m/d/yyyy\ h:mm">
                  <c:v>43404</c:v>
                </c:pt>
                <c:pt idx="1208" formatCode="m/d/yyyy\ h:mm">
                  <c:v>43403</c:v>
                </c:pt>
                <c:pt idx="1209" formatCode="m/d/yyyy\ h:mm">
                  <c:v>43402</c:v>
                </c:pt>
                <c:pt idx="1210" formatCode="m/d/yyyy\ h:mm">
                  <c:v>43399</c:v>
                </c:pt>
                <c:pt idx="1211" formatCode="m/d/yyyy\ h:mm">
                  <c:v>43398</c:v>
                </c:pt>
                <c:pt idx="1212" formatCode="m/d/yyyy\ h:mm">
                  <c:v>43397</c:v>
                </c:pt>
                <c:pt idx="1213" formatCode="m/d/yyyy\ h:mm">
                  <c:v>43396</c:v>
                </c:pt>
                <c:pt idx="1214" formatCode="m/d/yyyy\ h:mm">
                  <c:v>43395</c:v>
                </c:pt>
                <c:pt idx="1215" formatCode="m/d/yyyy\ h:mm">
                  <c:v>43392</c:v>
                </c:pt>
                <c:pt idx="1216" formatCode="m/d/yyyy\ h:mm">
                  <c:v>43391</c:v>
                </c:pt>
                <c:pt idx="1217" formatCode="m/d/yyyy\ h:mm">
                  <c:v>43390</c:v>
                </c:pt>
                <c:pt idx="1218" formatCode="m/d/yyyy\ h:mm">
                  <c:v>43389</c:v>
                </c:pt>
                <c:pt idx="1219" formatCode="m/d/yyyy\ h:mm">
                  <c:v>43388</c:v>
                </c:pt>
                <c:pt idx="1220" formatCode="m/d/yyyy\ h:mm">
                  <c:v>43385</c:v>
                </c:pt>
                <c:pt idx="1221" formatCode="m/d/yyyy\ h:mm">
                  <c:v>43384</c:v>
                </c:pt>
                <c:pt idx="1222" formatCode="m/d/yyyy\ h:mm">
                  <c:v>43383</c:v>
                </c:pt>
                <c:pt idx="1223" formatCode="m/d/yyyy\ h:mm">
                  <c:v>43382</c:v>
                </c:pt>
                <c:pt idx="1224" formatCode="m/d/yyyy\ h:mm">
                  <c:v>43381</c:v>
                </c:pt>
                <c:pt idx="1225" formatCode="m/d/yyyy\ h:mm">
                  <c:v>43378</c:v>
                </c:pt>
                <c:pt idx="1226" formatCode="m/d/yyyy\ h:mm">
                  <c:v>43377</c:v>
                </c:pt>
                <c:pt idx="1227" formatCode="m/d/yyyy\ h:mm">
                  <c:v>43376</c:v>
                </c:pt>
                <c:pt idx="1228" formatCode="m/d/yyyy\ h:mm">
                  <c:v>43375</c:v>
                </c:pt>
                <c:pt idx="1229" formatCode="m/d/yyyy\ h:mm">
                  <c:v>43374</c:v>
                </c:pt>
                <c:pt idx="1230" formatCode="m/d/yyyy\ h:mm">
                  <c:v>43371</c:v>
                </c:pt>
                <c:pt idx="1231" formatCode="m/d/yyyy\ h:mm">
                  <c:v>43370</c:v>
                </c:pt>
                <c:pt idx="1232" formatCode="m/d/yyyy\ h:mm">
                  <c:v>43369</c:v>
                </c:pt>
                <c:pt idx="1233" formatCode="m/d/yyyy\ h:mm">
                  <c:v>43368</c:v>
                </c:pt>
                <c:pt idx="1234" formatCode="m/d/yyyy\ h:mm">
                  <c:v>43367</c:v>
                </c:pt>
                <c:pt idx="1235" formatCode="m/d/yyyy\ h:mm">
                  <c:v>43364</c:v>
                </c:pt>
                <c:pt idx="1236" formatCode="m/d/yyyy\ h:mm">
                  <c:v>43363</c:v>
                </c:pt>
                <c:pt idx="1237" formatCode="m/d/yyyy\ h:mm">
                  <c:v>43362</c:v>
                </c:pt>
                <c:pt idx="1238" formatCode="m/d/yyyy\ h:mm">
                  <c:v>43361</c:v>
                </c:pt>
                <c:pt idx="1239" formatCode="m/d/yyyy\ h:mm">
                  <c:v>43360</c:v>
                </c:pt>
                <c:pt idx="1240" formatCode="m/d/yyyy\ h:mm">
                  <c:v>43357</c:v>
                </c:pt>
                <c:pt idx="1241" formatCode="m/d/yyyy\ h:mm">
                  <c:v>43356</c:v>
                </c:pt>
                <c:pt idx="1242" formatCode="m/d/yyyy\ h:mm">
                  <c:v>43355</c:v>
                </c:pt>
                <c:pt idx="1243" formatCode="m/d/yyyy\ h:mm">
                  <c:v>43354</c:v>
                </c:pt>
                <c:pt idx="1244" formatCode="m/d/yyyy\ h:mm">
                  <c:v>43353</c:v>
                </c:pt>
                <c:pt idx="1245" formatCode="m/d/yyyy\ h:mm">
                  <c:v>43350</c:v>
                </c:pt>
                <c:pt idx="1246" formatCode="m/d/yyyy\ h:mm">
                  <c:v>43349</c:v>
                </c:pt>
                <c:pt idx="1247" formatCode="m/d/yyyy\ h:mm">
                  <c:v>43348</c:v>
                </c:pt>
                <c:pt idx="1248" formatCode="m/d/yyyy\ h:mm">
                  <c:v>43347</c:v>
                </c:pt>
                <c:pt idx="1249" formatCode="m/d/yyyy\ h:mm">
                  <c:v>43346</c:v>
                </c:pt>
                <c:pt idx="1250" formatCode="m/d/yyyy\ h:mm">
                  <c:v>43343</c:v>
                </c:pt>
                <c:pt idx="1251" formatCode="m/d/yyyy\ h:mm">
                  <c:v>43342</c:v>
                </c:pt>
                <c:pt idx="1252" formatCode="m/d/yyyy\ h:mm">
                  <c:v>43341</c:v>
                </c:pt>
                <c:pt idx="1253" formatCode="m/d/yyyy\ h:mm">
                  <c:v>43340</c:v>
                </c:pt>
                <c:pt idx="1254" formatCode="m/d/yyyy\ h:mm">
                  <c:v>43339</c:v>
                </c:pt>
                <c:pt idx="1255" formatCode="m/d/yyyy\ h:mm">
                  <c:v>43336</c:v>
                </c:pt>
                <c:pt idx="1256" formatCode="m/d/yyyy\ h:mm">
                  <c:v>43335</c:v>
                </c:pt>
                <c:pt idx="1257" formatCode="m/d/yyyy\ h:mm">
                  <c:v>43334</c:v>
                </c:pt>
                <c:pt idx="1258" formatCode="m/d/yyyy\ h:mm">
                  <c:v>43333</c:v>
                </c:pt>
                <c:pt idx="1259" formatCode="m/d/yyyy\ h:mm">
                  <c:v>43332</c:v>
                </c:pt>
                <c:pt idx="1260" formatCode="m/d/yyyy\ h:mm">
                  <c:v>43329</c:v>
                </c:pt>
                <c:pt idx="1261" formatCode="m/d/yyyy\ h:mm">
                  <c:v>43328</c:v>
                </c:pt>
                <c:pt idx="1262" formatCode="m/d/yyyy\ h:mm">
                  <c:v>43327</c:v>
                </c:pt>
                <c:pt idx="1263" formatCode="m/d/yyyy\ h:mm">
                  <c:v>43326</c:v>
                </c:pt>
                <c:pt idx="1264" formatCode="m/d/yyyy\ h:mm">
                  <c:v>43325</c:v>
                </c:pt>
                <c:pt idx="1265" formatCode="m/d/yyyy\ h:mm">
                  <c:v>43322</c:v>
                </c:pt>
                <c:pt idx="1266" formatCode="m/d/yyyy\ h:mm">
                  <c:v>43321</c:v>
                </c:pt>
                <c:pt idx="1267" formatCode="m/d/yyyy\ h:mm">
                  <c:v>43320</c:v>
                </c:pt>
                <c:pt idx="1268" formatCode="m/d/yyyy\ h:mm">
                  <c:v>43319</c:v>
                </c:pt>
                <c:pt idx="1269" formatCode="m/d/yyyy\ h:mm">
                  <c:v>43318</c:v>
                </c:pt>
                <c:pt idx="1270" formatCode="m/d/yyyy\ h:mm">
                  <c:v>43315</c:v>
                </c:pt>
                <c:pt idx="1271" formatCode="m/d/yyyy\ h:mm">
                  <c:v>43314</c:v>
                </c:pt>
                <c:pt idx="1272" formatCode="m/d/yyyy\ h:mm">
                  <c:v>43313</c:v>
                </c:pt>
                <c:pt idx="1273" formatCode="m/d/yyyy\ h:mm">
                  <c:v>43312</c:v>
                </c:pt>
                <c:pt idx="1274" formatCode="m/d/yyyy\ h:mm">
                  <c:v>43311</c:v>
                </c:pt>
                <c:pt idx="1275" formatCode="m/d/yyyy\ h:mm">
                  <c:v>43308</c:v>
                </c:pt>
                <c:pt idx="1276" formatCode="m/d/yyyy\ h:mm">
                  <c:v>43307</c:v>
                </c:pt>
                <c:pt idx="1277" formatCode="m/d/yyyy\ h:mm">
                  <c:v>43306</c:v>
                </c:pt>
                <c:pt idx="1278" formatCode="m/d/yyyy\ h:mm">
                  <c:v>43305</c:v>
                </c:pt>
                <c:pt idx="1279" formatCode="m/d/yyyy\ h:mm">
                  <c:v>43304</c:v>
                </c:pt>
                <c:pt idx="1280" formatCode="m/d/yyyy\ h:mm">
                  <c:v>43301</c:v>
                </c:pt>
                <c:pt idx="1281" formatCode="m/d/yyyy\ h:mm">
                  <c:v>43300</c:v>
                </c:pt>
                <c:pt idx="1282" formatCode="m/d/yyyy\ h:mm">
                  <c:v>43299</c:v>
                </c:pt>
                <c:pt idx="1283" formatCode="m/d/yyyy\ h:mm">
                  <c:v>43298</c:v>
                </c:pt>
                <c:pt idx="1284" formatCode="m/d/yyyy\ h:mm">
                  <c:v>43297</c:v>
                </c:pt>
                <c:pt idx="1285" formatCode="m/d/yyyy\ h:mm">
                  <c:v>43294</c:v>
                </c:pt>
                <c:pt idx="1286" formatCode="m/d/yyyy\ h:mm">
                  <c:v>43293</c:v>
                </c:pt>
                <c:pt idx="1287" formatCode="m/d/yyyy\ h:mm">
                  <c:v>43292</c:v>
                </c:pt>
                <c:pt idx="1288" formatCode="m/d/yyyy\ h:mm">
                  <c:v>43291</c:v>
                </c:pt>
                <c:pt idx="1289" formatCode="m/d/yyyy\ h:mm">
                  <c:v>43290</c:v>
                </c:pt>
                <c:pt idx="1290" formatCode="m/d/yyyy\ h:mm">
                  <c:v>43287</c:v>
                </c:pt>
                <c:pt idx="1291" formatCode="m/d/yyyy\ h:mm">
                  <c:v>43286</c:v>
                </c:pt>
                <c:pt idx="1292" formatCode="m/d/yyyy\ h:mm">
                  <c:v>43285</c:v>
                </c:pt>
                <c:pt idx="1293" formatCode="m/d/yyyy\ h:mm">
                  <c:v>43284</c:v>
                </c:pt>
                <c:pt idx="1294" formatCode="m/d/yyyy\ h:mm">
                  <c:v>43283</c:v>
                </c:pt>
                <c:pt idx="1295" formatCode="m/d/yyyy\ h:mm">
                  <c:v>43280</c:v>
                </c:pt>
                <c:pt idx="1296" formatCode="m/d/yyyy\ h:mm">
                  <c:v>43279</c:v>
                </c:pt>
                <c:pt idx="1297" formatCode="m/d/yyyy\ h:mm">
                  <c:v>43278</c:v>
                </c:pt>
                <c:pt idx="1298" formatCode="m/d/yyyy\ h:mm">
                  <c:v>43277</c:v>
                </c:pt>
                <c:pt idx="1299" formatCode="m/d/yyyy\ h:mm">
                  <c:v>43276</c:v>
                </c:pt>
                <c:pt idx="1300" formatCode="m/d/yyyy\ h:mm">
                  <c:v>43273</c:v>
                </c:pt>
                <c:pt idx="1301" formatCode="m/d/yyyy\ h:mm">
                  <c:v>43272</c:v>
                </c:pt>
                <c:pt idx="1302" formatCode="m/d/yyyy\ h:mm">
                  <c:v>43271</c:v>
                </c:pt>
                <c:pt idx="1303" formatCode="m/d/yyyy\ h:mm">
                  <c:v>43270</c:v>
                </c:pt>
                <c:pt idx="1304" formatCode="m/d/yyyy\ h:mm">
                  <c:v>43269</c:v>
                </c:pt>
                <c:pt idx="1305" formatCode="m/d/yyyy\ h:mm">
                  <c:v>43266</c:v>
                </c:pt>
                <c:pt idx="1306" formatCode="m/d/yyyy\ h:mm">
                  <c:v>43265</c:v>
                </c:pt>
                <c:pt idx="1307" formatCode="m/d/yyyy\ h:mm">
                  <c:v>43264</c:v>
                </c:pt>
                <c:pt idx="1308" formatCode="m/d/yyyy\ h:mm">
                  <c:v>43263</c:v>
                </c:pt>
                <c:pt idx="1309" formatCode="m/d/yyyy\ h:mm">
                  <c:v>43262</c:v>
                </c:pt>
                <c:pt idx="1310" formatCode="m/d/yyyy\ h:mm">
                  <c:v>43259</c:v>
                </c:pt>
                <c:pt idx="1311" formatCode="m/d/yyyy\ h:mm">
                  <c:v>43258</c:v>
                </c:pt>
                <c:pt idx="1312" formatCode="m/d/yyyy\ h:mm">
                  <c:v>43257</c:v>
                </c:pt>
                <c:pt idx="1313" formatCode="m/d/yyyy\ h:mm">
                  <c:v>43256</c:v>
                </c:pt>
                <c:pt idx="1314" formatCode="m/d/yyyy\ h:mm">
                  <c:v>43255</c:v>
                </c:pt>
                <c:pt idx="1315" formatCode="m/d/yyyy\ h:mm">
                  <c:v>43252</c:v>
                </c:pt>
                <c:pt idx="1316" formatCode="m/d/yyyy\ h:mm">
                  <c:v>43251</c:v>
                </c:pt>
                <c:pt idx="1317" formatCode="m/d/yyyy\ h:mm">
                  <c:v>43250</c:v>
                </c:pt>
                <c:pt idx="1318" formatCode="m/d/yyyy\ h:mm">
                  <c:v>43249</c:v>
                </c:pt>
                <c:pt idx="1319" formatCode="m/d/yyyy\ h:mm">
                  <c:v>43248</c:v>
                </c:pt>
                <c:pt idx="1320" formatCode="m/d/yyyy\ h:mm">
                  <c:v>43245</c:v>
                </c:pt>
                <c:pt idx="1321" formatCode="m/d/yyyy\ h:mm">
                  <c:v>43244</c:v>
                </c:pt>
                <c:pt idx="1322" formatCode="m/d/yyyy\ h:mm">
                  <c:v>43243</c:v>
                </c:pt>
                <c:pt idx="1323" formatCode="m/d/yyyy\ h:mm">
                  <c:v>43242</c:v>
                </c:pt>
                <c:pt idx="1324" formatCode="m/d/yyyy\ h:mm">
                  <c:v>43241</c:v>
                </c:pt>
                <c:pt idx="1325" formatCode="m/d/yyyy\ h:mm">
                  <c:v>43238</c:v>
                </c:pt>
                <c:pt idx="1326" formatCode="m/d/yyyy\ h:mm">
                  <c:v>43237</c:v>
                </c:pt>
                <c:pt idx="1327" formatCode="m/d/yyyy\ h:mm">
                  <c:v>43236</c:v>
                </c:pt>
                <c:pt idx="1328" formatCode="m/d/yyyy\ h:mm">
                  <c:v>43235</c:v>
                </c:pt>
                <c:pt idx="1329" formatCode="m/d/yyyy\ h:mm">
                  <c:v>43234</c:v>
                </c:pt>
                <c:pt idx="1330" formatCode="m/d/yyyy\ h:mm">
                  <c:v>43231</c:v>
                </c:pt>
                <c:pt idx="1331" formatCode="m/d/yyyy\ h:mm">
                  <c:v>43230</c:v>
                </c:pt>
                <c:pt idx="1332" formatCode="m/d/yyyy\ h:mm">
                  <c:v>43229</c:v>
                </c:pt>
                <c:pt idx="1333" formatCode="m/d/yyyy\ h:mm">
                  <c:v>43228</c:v>
                </c:pt>
                <c:pt idx="1334" formatCode="m/d/yyyy\ h:mm">
                  <c:v>43227</c:v>
                </c:pt>
                <c:pt idx="1335" formatCode="m/d/yyyy\ h:mm">
                  <c:v>43224</c:v>
                </c:pt>
                <c:pt idx="1336" formatCode="m/d/yyyy\ h:mm">
                  <c:v>43223</c:v>
                </c:pt>
                <c:pt idx="1337" formatCode="m/d/yyyy\ h:mm">
                  <c:v>43222</c:v>
                </c:pt>
                <c:pt idx="1338" formatCode="m/d/yyyy\ h:mm">
                  <c:v>43221</c:v>
                </c:pt>
                <c:pt idx="1339" formatCode="m/d/yyyy\ h:mm">
                  <c:v>43220</c:v>
                </c:pt>
                <c:pt idx="1340" formatCode="m/d/yyyy\ h:mm">
                  <c:v>43217</c:v>
                </c:pt>
                <c:pt idx="1341" formatCode="m/d/yyyy\ h:mm">
                  <c:v>43216</c:v>
                </c:pt>
                <c:pt idx="1342" formatCode="m/d/yyyy\ h:mm">
                  <c:v>43215</c:v>
                </c:pt>
                <c:pt idx="1343" formatCode="m/d/yyyy\ h:mm">
                  <c:v>43214</c:v>
                </c:pt>
                <c:pt idx="1344" formatCode="m/d/yyyy\ h:mm">
                  <c:v>43213</c:v>
                </c:pt>
                <c:pt idx="1345" formatCode="m/d/yyyy\ h:mm">
                  <c:v>43210</c:v>
                </c:pt>
                <c:pt idx="1346" formatCode="m/d/yyyy\ h:mm">
                  <c:v>43209</c:v>
                </c:pt>
                <c:pt idx="1347" formatCode="m/d/yyyy\ h:mm">
                  <c:v>43208</c:v>
                </c:pt>
                <c:pt idx="1348" formatCode="m/d/yyyy\ h:mm">
                  <c:v>43207</c:v>
                </c:pt>
                <c:pt idx="1349" formatCode="m/d/yyyy\ h:mm">
                  <c:v>43206</c:v>
                </c:pt>
                <c:pt idx="1350" formatCode="m/d/yyyy\ h:mm">
                  <c:v>43203</c:v>
                </c:pt>
                <c:pt idx="1351" formatCode="m/d/yyyy\ h:mm">
                  <c:v>43202</c:v>
                </c:pt>
                <c:pt idx="1352" formatCode="m/d/yyyy\ h:mm">
                  <c:v>43201</c:v>
                </c:pt>
                <c:pt idx="1353" formatCode="m/d/yyyy\ h:mm">
                  <c:v>43200</c:v>
                </c:pt>
                <c:pt idx="1354" formatCode="m/d/yyyy\ h:mm">
                  <c:v>43199</c:v>
                </c:pt>
                <c:pt idx="1355" formatCode="m/d/yyyy\ h:mm">
                  <c:v>43196</c:v>
                </c:pt>
                <c:pt idx="1356" formatCode="m/d/yyyy\ h:mm">
                  <c:v>43195</c:v>
                </c:pt>
                <c:pt idx="1357" formatCode="m/d/yyyy\ h:mm">
                  <c:v>43194</c:v>
                </c:pt>
                <c:pt idx="1358" formatCode="m/d/yyyy\ h:mm">
                  <c:v>43193</c:v>
                </c:pt>
                <c:pt idx="1359" formatCode="m/d/yyyy\ h:mm">
                  <c:v>43192</c:v>
                </c:pt>
                <c:pt idx="1360" formatCode="m/d/yyyy\ h:mm">
                  <c:v>43189</c:v>
                </c:pt>
                <c:pt idx="1361" formatCode="m/d/yyyy\ h:mm">
                  <c:v>43188</c:v>
                </c:pt>
                <c:pt idx="1362" formatCode="m/d/yyyy\ h:mm">
                  <c:v>43187</c:v>
                </c:pt>
                <c:pt idx="1363" formatCode="m/d/yyyy\ h:mm">
                  <c:v>43186</c:v>
                </c:pt>
                <c:pt idx="1364" formatCode="m/d/yyyy\ h:mm">
                  <c:v>43185</c:v>
                </c:pt>
                <c:pt idx="1365" formatCode="m/d/yyyy\ h:mm">
                  <c:v>43182</c:v>
                </c:pt>
                <c:pt idx="1366" formatCode="m/d/yyyy\ h:mm">
                  <c:v>43181</c:v>
                </c:pt>
                <c:pt idx="1367" formatCode="m/d/yyyy\ h:mm">
                  <c:v>43180</c:v>
                </c:pt>
                <c:pt idx="1368" formatCode="m/d/yyyy\ h:mm">
                  <c:v>43179</c:v>
                </c:pt>
                <c:pt idx="1369" formatCode="m/d/yyyy\ h:mm">
                  <c:v>43178</c:v>
                </c:pt>
                <c:pt idx="1370" formatCode="m/d/yyyy\ h:mm">
                  <c:v>43175</c:v>
                </c:pt>
                <c:pt idx="1371" formatCode="m/d/yyyy\ h:mm">
                  <c:v>43174</c:v>
                </c:pt>
                <c:pt idx="1372" formatCode="m/d/yyyy\ h:mm">
                  <c:v>43173</c:v>
                </c:pt>
                <c:pt idx="1373" formatCode="m/d/yyyy\ h:mm">
                  <c:v>43172</c:v>
                </c:pt>
                <c:pt idx="1374" formatCode="m/d/yyyy\ h:mm">
                  <c:v>43171</c:v>
                </c:pt>
                <c:pt idx="1375" formatCode="m/d/yyyy\ h:mm">
                  <c:v>43168</c:v>
                </c:pt>
                <c:pt idx="1376" formatCode="m/d/yyyy\ h:mm">
                  <c:v>43167</c:v>
                </c:pt>
                <c:pt idx="1377" formatCode="m/d/yyyy\ h:mm">
                  <c:v>43166</c:v>
                </c:pt>
                <c:pt idx="1378" formatCode="m/d/yyyy\ h:mm">
                  <c:v>43165</c:v>
                </c:pt>
                <c:pt idx="1379" formatCode="m/d/yyyy\ h:mm">
                  <c:v>43164</c:v>
                </c:pt>
                <c:pt idx="1380" formatCode="m/d/yyyy\ h:mm">
                  <c:v>43161</c:v>
                </c:pt>
                <c:pt idx="1381" formatCode="m/d/yyyy\ h:mm">
                  <c:v>43160</c:v>
                </c:pt>
                <c:pt idx="1382" formatCode="m/d/yyyy\ h:mm">
                  <c:v>43159</c:v>
                </c:pt>
                <c:pt idx="1383" formatCode="m/d/yyyy\ h:mm">
                  <c:v>43158</c:v>
                </c:pt>
                <c:pt idx="1384" formatCode="m/d/yyyy\ h:mm">
                  <c:v>43157</c:v>
                </c:pt>
                <c:pt idx="1385" formatCode="m/d/yyyy\ h:mm">
                  <c:v>43154</c:v>
                </c:pt>
                <c:pt idx="1386" formatCode="m/d/yyyy\ h:mm">
                  <c:v>43153</c:v>
                </c:pt>
                <c:pt idx="1387" formatCode="m/d/yyyy\ h:mm">
                  <c:v>43152</c:v>
                </c:pt>
                <c:pt idx="1388" formatCode="m/d/yyyy\ h:mm">
                  <c:v>43151</c:v>
                </c:pt>
                <c:pt idx="1389" formatCode="m/d/yyyy\ h:mm">
                  <c:v>43150</c:v>
                </c:pt>
                <c:pt idx="1390" formatCode="m/d/yyyy\ h:mm">
                  <c:v>43147</c:v>
                </c:pt>
                <c:pt idx="1391" formatCode="m/d/yyyy\ h:mm">
                  <c:v>43146</c:v>
                </c:pt>
                <c:pt idx="1392" formatCode="m/d/yyyy\ h:mm">
                  <c:v>43145</c:v>
                </c:pt>
                <c:pt idx="1393" formatCode="m/d/yyyy\ h:mm">
                  <c:v>43144</c:v>
                </c:pt>
                <c:pt idx="1394" formatCode="m/d/yyyy\ h:mm">
                  <c:v>43143</c:v>
                </c:pt>
                <c:pt idx="1395" formatCode="m/d/yyyy\ h:mm">
                  <c:v>43140</c:v>
                </c:pt>
                <c:pt idx="1396" formatCode="m/d/yyyy\ h:mm">
                  <c:v>43139</c:v>
                </c:pt>
                <c:pt idx="1397" formatCode="m/d/yyyy\ h:mm">
                  <c:v>43138</c:v>
                </c:pt>
                <c:pt idx="1398" formatCode="m/d/yyyy\ h:mm">
                  <c:v>43137</c:v>
                </c:pt>
                <c:pt idx="1399" formatCode="m/d/yyyy\ h:mm">
                  <c:v>43136</c:v>
                </c:pt>
                <c:pt idx="1400" formatCode="m/d/yyyy\ h:mm">
                  <c:v>43133</c:v>
                </c:pt>
                <c:pt idx="1401" formatCode="m/d/yyyy\ h:mm">
                  <c:v>43132</c:v>
                </c:pt>
                <c:pt idx="1402" formatCode="m/d/yyyy\ h:mm">
                  <c:v>43131</c:v>
                </c:pt>
                <c:pt idx="1403" formatCode="m/d/yyyy\ h:mm">
                  <c:v>43130</c:v>
                </c:pt>
                <c:pt idx="1404" formatCode="m/d/yyyy\ h:mm">
                  <c:v>43129</c:v>
                </c:pt>
                <c:pt idx="1405" formatCode="m/d/yyyy\ h:mm">
                  <c:v>43126</c:v>
                </c:pt>
                <c:pt idx="1406" formatCode="m/d/yyyy\ h:mm">
                  <c:v>43125</c:v>
                </c:pt>
                <c:pt idx="1407" formatCode="m/d/yyyy\ h:mm">
                  <c:v>43124</c:v>
                </c:pt>
                <c:pt idx="1408" formatCode="m/d/yyyy\ h:mm">
                  <c:v>43123</c:v>
                </c:pt>
                <c:pt idx="1409" formatCode="m/d/yyyy\ h:mm">
                  <c:v>43122</c:v>
                </c:pt>
                <c:pt idx="1410" formatCode="m/d/yyyy\ h:mm">
                  <c:v>43119</c:v>
                </c:pt>
                <c:pt idx="1411" formatCode="m/d/yyyy\ h:mm">
                  <c:v>43118</c:v>
                </c:pt>
                <c:pt idx="1412" formatCode="m/d/yyyy\ h:mm">
                  <c:v>43117</c:v>
                </c:pt>
                <c:pt idx="1413" formatCode="m/d/yyyy\ h:mm">
                  <c:v>43116</c:v>
                </c:pt>
                <c:pt idx="1414" formatCode="m/d/yyyy\ h:mm">
                  <c:v>43115</c:v>
                </c:pt>
                <c:pt idx="1415" formatCode="m/d/yyyy\ h:mm">
                  <c:v>43112</c:v>
                </c:pt>
                <c:pt idx="1416" formatCode="m/d/yyyy\ h:mm">
                  <c:v>43111</c:v>
                </c:pt>
                <c:pt idx="1417" formatCode="m/d/yyyy\ h:mm">
                  <c:v>43110</c:v>
                </c:pt>
                <c:pt idx="1418" formatCode="m/d/yyyy\ h:mm">
                  <c:v>43109</c:v>
                </c:pt>
                <c:pt idx="1419" formatCode="m/d/yyyy\ h:mm">
                  <c:v>43108</c:v>
                </c:pt>
                <c:pt idx="1420" formatCode="m/d/yyyy\ h:mm">
                  <c:v>43105</c:v>
                </c:pt>
                <c:pt idx="1421" formatCode="m/d/yyyy\ h:mm">
                  <c:v>43104</c:v>
                </c:pt>
                <c:pt idx="1422" formatCode="m/d/yyyy\ h:mm">
                  <c:v>43103</c:v>
                </c:pt>
                <c:pt idx="1423" formatCode="m/d/yyyy\ h:mm">
                  <c:v>43102</c:v>
                </c:pt>
                <c:pt idx="1424" formatCode="m/d/yyyy\ h:mm">
                  <c:v>43101</c:v>
                </c:pt>
                <c:pt idx="1425" formatCode="m/d/yyyy\ h:mm">
                  <c:v>43098</c:v>
                </c:pt>
                <c:pt idx="1426" formatCode="m/d/yyyy\ h:mm">
                  <c:v>43097</c:v>
                </c:pt>
                <c:pt idx="1427" formatCode="m/d/yyyy\ h:mm">
                  <c:v>43096</c:v>
                </c:pt>
                <c:pt idx="1428" formatCode="m/d/yyyy\ h:mm">
                  <c:v>43095</c:v>
                </c:pt>
                <c:pt idx="1429" formatCode="m/d/yyyy\ h:mm">
                  <c:v>43094</c:v>
                </c:pt>
                <c:pt idx="1430" formatCode="m/d/yyyy\ h:mm">
                  <c:v>43091</c:v>
                </c:pt>
                <c:pt idx="1431" formatCode="m/d/yyyy\ h:mm">
                  <c:v>43090</c:v>
                </c:pt>
                <c:pt idx="1432" formatCode="m/d/yyyy\ h:mm">
                  <c:v>43089</c:v>
                </c:pt>
                <c:pt idx="1433" formatCode="m/d/yyyy\ h:mm">
                  <c:v>43088</c:v>
                </c:pt>
                <c:pt idx="1434" formatCode="m/d/yyyy\ h:mm">
                  <c:v>43087</c:v>
                </c:pt>
                <c:pt idx="1435" formatCode="m/d/yyyy\ h:mm">
                  <c:v>43084</c:v>
                </c:pt>
                <c:pt idx="1436" formatCode="m/d/yyyy\ h:mm">
                  <c:v>43083</c:v>
                </c:pt>
                <c:pt idx="1437" formatCode="m/d/yyyy\ h:mm">
                  <c:v>43082</c:v>
                </c:pt>
                <c:pt idx="1438" formatCode="m/d/yyyy\ h:mm">
                  <c:v>43081</c:v>
                </c:pt>
                <c:pt idx="1439" formatCode="m/d/yyyy\ h:mm">
                  <c:v>43080</c:v>
                </c:pt>
                <c:pt idx="1440" formatCode="m/d/yyyy\ h:mm">
                  <c:v>43077</c:v>
                </c:pt>
                <c:pt idx="1441" formatCode="m/d/yyyy\ h:mm">
                  <c:v>43076</c:v>
                </c:pt>
                <c:pt idx="1442" formatCode="m/d/yyyy\ h:mm">
                  <c:v>43075</c:v>
                </c:pt>
                <c:pt idx="1443" formatCode="m/d/yyyy\ h:mm">
                  <c:v>43074</c:v>
                </c:pt>
                <c:pt idx="1444" formatCode="m/d/yyyy\ h:mm">
                  <c:v>43073</c:v>
                </c:pt>
                <c:pt idx="1445" formatCode="m/d/yyyy\ h:mm">
                  <c:v>43070</c:v>
                </c:pt>
                <c:pt idx="1446" formatCode="m/d/yyyy\ h:mm">
                  <c:v>43069</c:v>
                </c:pt>
                <c:pt idx="1447" formatCode="m/d/yyyy\ h:mm">
                  <c:v>43068</c:v>
                </c:pt>
                <c:pt idx="1448" formatCode="m/d/yyyy\ h:mm">
                  <c:v>43067</c:v>
                </c:pt>
                <c:pt idx="1449" formatCode="m/d/yyyy\ h:mm">
                  <c:v>43066</c:v>
                </c:pt>
                <c:pt idx="1450" formatCode="m/d/yyyy\ h:mm">
                  <c:v>43063</c:v>
                </c:pt>
                <c:pt idx="1451" formatCode="m/d/yyyy\ h:mm">
                  <c:v>43062</c:v>
                </c:pt>
                <c:pt idx="1452" formatCode="m/d/yyyy\ h:mm">
                  <c:v>43061</c:v>
                </c:pt>
                <c:pt idx="1453" formatCode="m/d/yyyy\ h:mm">
                  <c:v>43060</c:v>
                </c:pt>
                <c:pt idx="1454" formatCode="m/d/yyyy\ h:mm">
                  <c:v>43059</c:v>
                </c:pt>
                <c:pt idx="1455" formatCode="m/d/yyyy\ h:mm">
                  <c:v>43056</c:v>
                </c:pt>
                <c:pt idx="1456" formatCode="m/d/yyyy\ h:mm">
                  <c:v>43055</c:v>
                </c:pt>
                <c:pt idx="1457" formatCode="m/d/yyyy\ h:mm">
                  <c:v>43054</c:v>
                </c:pt>
                <c:pt idx="1458" formatCode="m/d/yyyy\ h:mm">
                  <c:v>43053</c:v>
                </c:pt>
                <c:pt idx="1459" formatCode="m/d/yyyy\ h:mm">
                  <c:v>43052</c:v>
                </c:pt>
                <c:pt idx="1460" formatCode="m/d/yyyy\ h:mm">
                  <c:v>43049</c:v>
                </c:pt>
                <c:pt idx="1461" formatCode="m/d/yyyy\ h:mm">
                  <c:v>43048</c:v>
                </c:pt>
                <c:pt idx="1462" formatCode="m/d/yyyy\ h:mm">
                  <c:v>43047</c:v>
                </c:pt>
                <c:pt idx="1463" formatCode="m/d/yyyy\ h:mm">
                  <c:v>43046</c:v>
                </c:pt>
                <c:pt idx="1464" formatCode="m/d/yyyy\ h:mm">
                  <c:v>43045</c:v>
                </c:pt>
                <c:pt idx="1465" formatCode="m/d/yyyy\ h:mm">
                  <c:v>43042</c:v>
                </c:pt>
                <c:pt idx="1466" formatCode="m/d/yyyy\ h:mm">
                  <c:v>43041</c:v>
                </c:pt>
                <c:pt idx="1467" formatCode="m/d/yyyy\ h:mm">
                  <c:v>43040</c:v>
                </c:pt>
                <c:pt idx="1468" formatCode="m/d/yyyy\ h:mm">
                  <c:v>43039</c:v>
                </c:pt>
                <c:pt idx="1469" formatCode="m/d/yyyy\ h:mm">
                  <c:v>43038</c:v>
                </c:pt>
                <c:pt idx="1470" formatCode="m/d/yyyy\ h:mm">
                  <c:v>43035</c:v>
                </c:pt>
                <c:pt idx="1471" formatCode="m/d/yyyy\ h:mm">
                  <c:v>43034</c:v>
                </c:pt>
                <c:pt idx="1472" formatCode="m/d/yyyy\ h:mm">
                  <c:v>43033</c:v>
                </c:pt>
                <c:pt idx="1473" formatCode="m/d/yyyy\ h:mm">
                  <c:v>43032</c:v>
                </c:pt>
                <c:pt idx="1474" formatCode="m/d/yyyy\ h:mm">
                  <c:v>43031</c:v>
                </c:pt>
                <c:pt idx="1475" formatCode="m/d/yyyy\ h:mm">
                  <c:v>43028</c:v>
                </c:pt>
                <c:pt idx="1476" formatCode="m/d/yyyy\ h:mm">
                  <c:v>43027</c:v>
                </c:pt>
                <c:pt idx="1477" formatCode="m/d/yyyy\ h:mm">
                  <c:v>43026</c:v>
                </c:pt>
                <c:pt idx="1478" formatCode="m/d/yyyy\ h:mm">
                  <c:v>43025</c:v>
                </c:pt>
                <c:pt idx="1479" formatCode="m/d/yyyy\ h:mm">
                  <c:v>43024</c:v>
                </c:pt>
                <c:pt idx="1480" formatCode="m/d/yyyy\ h:mm">
                  <c:v>43021</c:v>
                </c:pt>
                <c:pt idx="1481" formatCode="m/d/yyyy\ h:mm">
                  <c:v>43020</c:v>
                </c:pt>
                <c:pt idx="1482" formatCode="m/d/yyyy\ h:mm">
                  <c:v>43019</c:v>
                </c:pt>
                <c:pt idx="1483" formatCode="m/d/yyyy\ h:mm">
                  <c:v>43018</c:v>
                </c:pt>
                <c:pt idx="1484" formatCode="m/d/yyyy\ h:mm">
                  <c:v>43017</c:v>
                </c:pt>
                <c:pt idx="1485" formatCode="m/d/yyyy\ h:mm">
                  <c:v>43014</c:v>
                </c:pt>
                <c:pt idx="1486" formatCode="m/d/yyyy\ h:mm">
                  <c:v>43013</c:v>
                </c:pt>
                <c:pt idx="1487" formatCode="m/d/yyyy\ h:mm">
                  <c:v>43012</c:v>
                </c:pt>
                <c:pt idx="1488" formatCode="m/d/yyyy\ h:mm">
                  <c:v>43011</c:v>
                </c:pt>
                <c:pt idx="1489" formatCode="m/d/yyyy\ h:mm">
                  <c:v>43010</c:v>
                </c:pt>
                <c:pt idx="1490" formatCode="m/d/yyyy\ h:mm">
                  <c:v>43007</c:v>
                </c:pt>
                <c:pt idx="1491" formatCode="m/d/yyyy\ h:mm">
                  <c:v>43006</c:v>
                </c:pt>
                <c:pt idx="1492" formatCode="m/d/yyyy\ h:mm">
                  <c:v>43005</c:v>
                </c:pt>
                <c:pt idx="1493" formatCode="m/d/yyyy\ h:mm">
                  <c:v>43004</c:v>
                </c:pt>
                <c:pt idx="1494" formatCode="m/d/yyyy\ h:mm">
                  <c:v>43003</c:v>
                </c:pt>
                <c:pt idx="1495" formatCode="m/d/yyyy\ h:mm">
                  <c:v>43000</c:v>
                </c:pt>
                <c:pt idx="1496" formatCode="m/d/yyyy\ h:mm">
                  <c:v>42999</c:v>
                </c:pt>
                <c:pt idx="1497" formatCode="m/d/yyyy\ h:mm">
                  <c:v>42998</c:v>
                </c:pt>
                <c:pt idx="1498" formatCode="m/d/yyyy\ h:mm">
                  <c:v>42997</c:v>
                </c:pt>
                <c:pt idx="1499" formatCode="m/d/yyyy\ h:mm">
                  <c:v>42996</c:v>
                </c:pt>
                <c:pt idx="1500" formatCode="m/d/yyyy\ h:mm">
                  <c:v>42993</c:v>
                </c:pt>
                <c:pt idx="1501" formatCode="m/d/yyyy\ h:mm">
                  <c:v>42992</c:v>
                </c:pt>
                <c:pt idx="1502" formatCode="m/d/yyyy\ h:mm">
                  <c:v>42991</c:v>
                </c:pt>
                <c:pt idx="1503" formatCode="m/d/yyyy\ h:mm">
                  <c:v>42990</c:v>
                </c:pt>
                <c:pt idx="1504" formatCode="m/d/yyyy\ h:mm">
                  <c:v>42989</c:v>
                </c:pt>
                <c:pt idx="1505" formatCode="m/d/yyyy\ h:mm">
                  <c:v>42986</c:v>
                </c:pt>
                <c:pt idx="1506" formatCode="m/d/yyyy\ h:mm">
                  <c:v>42985</c:v>
                </c:pt>
                <c:pt idx="1507" formatCode="m/d/yyyy\ h:mm">
                  <c:v>42984</c:v>
                </c:pt>
                <c:pt idx="1508" formatCode="m/d/yyyy\ h:mm">
                  <c:v>42983</c:v>
                </c:pt>
                <c:pt idx="1509" formatCode="m/d/yyyy\ h:mm">
                  <c:v>42982</c:v>
                </c:pt>
                <c:pt idx="1510" formatCode="m/d/yyyy\ h:mm">
                  <c:v>42979</c:v>
                </c:pt>
                <c:pt idx="1511" formatCode="m/d/yyyy\ h:mm">
                  <c:v>42978</c:v>
                </c:pt>
                <c:pt idx="1512" formatCode="m/d/yyyy\ h:mm">
                  <c:v>42977</c:v>
                </c:pt>
                <c:pt idx="1513" formatCode="m/d/yyyy\ h:mm">
                  <c:v>42975</c:v>
                </c:pt>
                <c:pt idx="1514" formatCode="m/d/yyyy\ h:mm">
                  <c:v>42972</c:v>
                </c:pt>
                <c:pt idx="1515" formatCode="m/d/yyyy\ h:mm">
                  <c:v>42971</c:v>
                </c:pt>
                <c:pt idx="1516" formatCode="m/d/yyyy\ h:mm">
                  <c:v>42970</c:v>
                </c:pt>
                <c:pt idx="1517" formatCode="m/d/yyyy\ h:mm">
                  <c:v>42969</c:v>
                </c:pt>
                <c:pt idx="1518" formatCode="m/d/yyyy\ h:mm">
                  <c:v>42968</c:v>
                </c:pt>
                <c:pt idx="1519" formatCode="m/d/yyyy\ h:mm">
                  <c:v>42965</c:v>
                </c:pt>
                <c:pt idx="1520" formatCode="m/d/yyyy\ h:mm">
                  <c:v>42964</c:v>
                </c:pt>
                <c:pt idx="1521" formatCode="m/d/yyyy\ h:mm">
                  <c:v>42963</c:v>
                </c:pt>
                <c:pt idx="1522" formatCode="m/d/yyyy\ h:mm">
                  <c:v>42962</c:v>
                </c:pt>
                <c:pt idx="1523" formatCode="m/d/yyyy\ h:mm">
                  <c:v>42961</c:v>
                </c:pt>
                <c:pt idx="1524" formatCode="m/d/yyyy\ h:mm">
                  <c:v>42958</c:v>
                </c:pt>
                <c:pt idx="1525" formatCode="m/d/yyyy\ h:mm">
                  <c:v>42957</c:v>
                </c:pt>
                <c:pt idx="1526" formatCode="m/d/yyyy\ h:mm">
                  <c:v>42956</c:v>
                </c:pt>
                <c:pt idx="1527" formatCode="m/d/yyyy\ h:mm">
                  <c:v>42955</c:v>
                </c:pt>
                <c:pt idx="1528" formatCode="m/d/yyyy\ h:mm">
                  <c:v>42954</c:v>
                </c:pt>
                <c:pt idx="1529" formatCode="m/d/yyyy\ h:mm">
                  <c:v>42951</c:v>
                </c:pt>
                <c:pt idx="1530" formatCode="m/d/yyyy\ h:mm">
                  <c:v>42950</c:v>
                </c:pt>
                <c:pt idx="1531" formatCode="m/d/yyyy\ h:mm">
                  <c:v>42949</c:v>
                </c:pt>
                <c:pt idx="1532" formatCode="m/d/yyyy\ h:mm">
                  <c:v>42948</c:v>
                </c:pt>
                <c:pt idx="1533" formatCode="m/d/yyyy\ h:mm">
                  <c:v>42947</c:v>
                </c:pt>
                <c:pt idx="1534" formatCode="m/d/yyyy\ h:mm">
                  <c:v>42944</c:v>
                </c:pt>
                <c:pt idx="1535" formatCode="m/d/yyyy\ h:mm">
                  <c:v>42943</c:v>
                </c:pt>
                <c:pt idx="1536" formatCode="m/d/yyyy\ h:mm">
                  <c:v>42942</c:v>
                </c:pt>
                <c:pt idx="1537" formatCode="m/d/yyyy\ h:mm">
                  <c:v>42941</c:v>
                </c:pt>
                <c:pt idx="1538" formatCode="m/d/yyyy\ h:mm">
                  <c:v>42940</c:v>
                </c:pt>
                <c:pt idx="1539" formatCode="m/d/yyyy\ h:mm">
                  <c:v>42937</c:v>
                </c:pt>
                <c:pt idx="1540" formatCode="m/d/yyyy\ h:mm">
                  <c:v>42936</c:v>
                </c:pt>
                <c:pt idx="1541" formatCode="m/d/yyyy\ h:mm">
                  <c:v>42935</c:v>
                </c:pt>
                <c:pt idx="1542" formatCode="m/d/yyyy\ h:mm">
                  <c:v>42934</c:v>
                </c:pt>
                <c:pt idx="1543" formatCode="m/d/yyyy\ h:mm">
                  <c:v>42933</c:v>
                </c:pt>
                <c:pt idx="1544" formatCode="m/d/yyyy\ h:mm">
                  <c:v>42930</c:v>
                </c:pt>
                <c:pt idx="1545" formatCode="m/d/yyyy\ h:mm">
                  <c:v>42929</c:v>
                </c:pt>
                <c:pt idx="1546" formatCode="m/d/yyyy\ h:mm">
                  <c:v>42928</c:v>
                </c:pt>
                <c:pt idx="1547" formatCode="m/d/yyyy\ h:mm">
                  <c:v>42927</c:v>
                </c:pt>
                <c:pt idx="1548" formatCode="m/d/yyyy\ h:mm">
                  <c:v>42926</c:v>
                </c:pt>
                <c:pt idx="1549" formatCode="m/d/yyyy\ h:mm">
                  <c:v>42923</c:v>
                </c:pt>
                <c:pt idx="1550" formatCode="m/d/yyyy\ h:mm">
                  <c:v>42922</c:v>
                </c:pt>
                <c:pt idx="1551" formatCode="m/d/yyyy\ h:mm">
                  <c:v>42921</c:v>
                </c:pt>
                <c:pt idx="1552" formatCode="m/d/yyyy\ h:mm">
                  <c:v>42920</c:v>
                </c:pt>
                <c:pt idx="1553" formatCode="m/d/yyyy\ h:mm">
                  <c:v>42919</c:v>
                </c:pt>
                <c:pt idx="1554" formatCode="m/d/yyyy\ h:mm">
                  <c:v>42916</c:v>
                </c:pt>
                <c:pt idx="1555" formatCode="m/d/yyyy\ h:mm">
                  <c:v>42915</c:v>
                </c:pt>
                <c:pt idx="1556" formatCode="m/d/yyyy\ h:mm">
                  <c:v>42914</c:v>
                </c:pt>
                <c:pt idx="1557" formatCode="m/d/yyyy\ h:mm">
                  <c:v>42913</c:v>
                </c:pt>
                <c:pt idx="1558" formatCode="m/d/yyyy\ h:mm">
                  <c:v>42912</c:v>
                </c:pt>
                <c:pt idx="1559" formatCode="m/d/yyyy\ h:mm">
                  <c:v>42909</c:v>
                </c:pt>
                <c:pt idx="1560" formatCode="m/d/yyyy\ h:mm">
                  <c:v>42908</c:v>
                </c:pt>
                <c:pt idx="1561" formatCode="m/d/yyyy\ h:mm">
                  <c:v>42907</c:v>
                </c:pt>
                <c:pt idx="1562" formatCode="m/d/yyyy\ h:mm">
                  <c:v>42906</c:v>
                </c:pt>
                <c:pt idx="1563" formatCode="m/d/yyyy\ h:mm">
                  <c:v>42905</c:v>
                </c:pt>
                <c:pt idx="1564" formatCode="m/d/yyyy\ h:mm">
                  <c:v>42902</c:v>
                </c:pt>
                <c:pt idx="1565" formatCode="m/d/yyyy\ h:mm">
                  <c:v>42901</c:v>
                </c:pt>
                <c:pt idx="1566" formatCode="m/d/yyyy\ h:mm">
                  <c:v>42900</c:v>
                </c:pt>
                <c:pt idx="1567" formatCode="m/d/yyyy\ h:mm">
                  <c:v>42899</c:v>
                </c:pt>
                <c:pt idx="1568" formatCode="m/d/yyyy\ h:mm">
                  <c:v>42898</c:v>
                </c:pt>
                <c:pt idx="1569" formatCode="m/d/yyyy\ h:mm">
                  <c:v>42895</c:v>
                </c:pt>
                <c:pt idx="1570" formatCode="m/d/yyyy\ h:mm">
                  <c:v>42894</c:v>
                </c:pt>
                <c:pt idx="1571" formatCode="m/d/yyyy\ h:mm">
                  <c:v>42893</c:v>
                </c:pt>
                <c:pt idx="1572" formatCode="m/d/yyyy\ h:mm">
                  <c:v>42892</c:v>
                </c:pt>
                <c:pt idx="1573" formatCode="m/d/yyyy\ h:mm">
                  <c:v>42891</c:v>
                </c:pt>
                <c:pt idx="1574" formatCode="m/d/yyyy\ h:mm">
                  <c:v>42888</c:v>
                </c:pt>
                <c:pt idx="1575" formatCode="m/d/yyyy\ h:mm">
                  <c:v>42887</c:v>
                </c:pt>
                <c:pt idx="1576" formatCode="m/d/yyyy\ h:mm">
                  <c:v>42886</c:v>
                </c:pt>
                <c:pt idx="1577" formatCode="m/d/yyyy\ h:mm">
                  <c:v>42885</c:v>
                </c:pt>
                <c:pt idx="1578" formatCode="m/d/yyyy\ h:mm">
                  <c:v>42884</c:v>
                </c:pt>
                <c:pt idx="1579" formatCode="m/d/yyyy\ h:mm">
                  <c:v>42881</c:v>
                </c:pt>
                <c:pt idx="1580" formatCode="m/d/yyyy\ h:mm">
                  <c:v>42880</c:v>
                </c:pt>
                <c:pt idx="1581" formatCode="m/d/yyyy\ h:mm">
                  <c:v>42879</c:v>
                </c:pt>
                <c:pt idx="1582" formatCode="m/d/yyyy\ h:mm">
                  <c:v>42878</c:v>
                </c:pt>
                <c:pt idx="1583" formatCode="m/d/yyyy\ h:mm">
                  <c:v>42877</c:v>
                </c:pt>
                <c:pt idx="1584" formatCode="m/d/yyyy\ h:mm">
                  <c:v>42874</c:v>
                </c:pt>
                <c:pt idx="1585" formatCode="m/d/yyyy\ h:mm">
                  <c:v>42873</c:v>
                </c:pt>
                <c:pt idx="1586" formatCode="m/d/yyyy\ h:mm">
                  <c:v>42872</c:v>
                </c:pt>
                <c:pt idx="1587" formatCode="m/d/yyyy\ h:mm">
                  <c:v>42871</c:v>
                </c:pt>
                <c:pt idx="1588" formatCode="m/d/yyyy\ h:mm">
                  <c:v>42870</c:v>
                </c:pt>
                <c:pt idx="1589" formatCode="m/d/yyyy\ h:mm">
                  <c:v>42867</c:v>
                </c:pt>
                <c:pt idx="1590" formatCode="m/d/yyyy\ h:mm">
                  <c:v>42866</c:v>
                </c:pt>
                <c:pt idx="1591" formatCode="m/d/yyyy\ h:mm">
                  <c:v>42865</c:v>
                </c:pt>
                <c:pt idx="1592" formatCode="m/d/yyyy\ h:mm">
                  <c:v>42864</c:v>
                </c:pt>
                <c:pt idx="1593" formatCode="m/d/yyyy\ h:mm">
                  <c:v>42863</c:v>
                </c:pt>
                <c:pt idx="1594" formatCode="m/d/yyyy\ h:mm">
                  <c:v>42860</c:v>
                </c:pt>
                <c:pt idx="1595" formatCode="m/d/yyyy\ h:mm">
                  <c:v>42859</c:v>
                </c:pt>
                <c:pt idx="1596" formatCode="m/d/yyyy\ h:mm">
                  <c:v>42858</c:v>
                </c:pt>
                <c:pt idx="1597" formatCode="m/d/yyyy\ h:mm">
                  <c:v>42857</c:v>
                </c:pt>
                <c:pt idx="1598" formatCode="m/d/yyyy\ h:mm">
                  <c:v>42856</c:v>
                </c:pt>
                <c:pt idx="1599" formatCode="m/d/yyyy\ h:mm">
                  <c:v>42853</c:v>
                </c:pt>
                <c:pt idx="1600" formatCode="m/d/yyyy\ h:mm">
                  <c:v>42852</c:v>
                </c:pt>
                <c:pt idx="1601" formatCode="m/d/yyyy\ h:mm">
                  <c:v>42851</c:v>
                </c:pt>
                <c:pt idx="1602" formatCode="m/d/yyyy\ h:mm">
                  <c:v>42850</c:v>
                </c:pt>
                <c:pt idx="1603" formatCode="m/d/yyyy\ h:mm">
                  <c:v>42849</c:v>
                </c:pt>
                <c:pt idx="1604" formatCode="m/d/yyyy\ h:mm">
                  <c:v>42846</c:v>
                </c:pt>
                <c:pt idx="1605" formatCode="m/d/yyyy\ h:mm">
                  <c:v>42845</c:v>
                </c:pt>
                <c:pt idx="1606" formatCode="m/d/yyyy\ h:mm">
                  <c:v>42844</c:v>
                </c:pt>
                <c:pt idx="1607" formatCode="m/d/yyyy\ h:mm">
                  <c:v>42843</c:v>
                </c:pt>
                <c:pt idx="1608" formatCode="m/d/yyyy\ h:mm">
                  <c:v>42842</c:v>
                </c:pt>
                <c:pt idx="1609" formatCode="m/d/yyyy\ h:mm">
                  <c:v>42839</c:v>
                </c:pt>
                <c:pt idx="1610" formatCode="m/d/yyyy\ h:mm">
                  <c:v>42838</c:v>
                </c:pt>
                <c:pt idx="1611" formatCode="m/d/yyyy\ h:mm">
                  <c:v>42837</c:v>
                </c:pt>
                <c:pt idx="1612" formatCode="m/d/yyyy\ h:mm">
                  <c:v>42836</c:v>
                </c:pt>
                <c:pt idx="1613" formatCode="m/d/yyyy\ h:mm">
                  <c:v>42835</c:v>
                </c:pt>
                <c:pt idx="1614" formatCode="m/d/yyyy\ h:mm">
                  <c:v>42832</c:v>
                </c:pt>
                <c:pt idx="1615" formatCode="m/d/yyyy\ h:mm">
                  <c:v>42831</c:v>
                </c:pt>
                <c:pt idx="1616" formatCode="m/d/yyyy\ h:mm">
                  <c:v>42830</c:v>
                </c:pt>
                <c:pt idx="1617" formatCode="m/d/yyyy\ h:mm">
                  <c:v>42829</c:v>
                </c:pt>
                <c:pt idx="1618" formatCode="m/d/yyyy\ h:mm">
                  <c:v>42828</c:v>
                </c:pt>
                <c:pt idx="1619" formatCode="m/d/yyyy\ h:mm">
                  <c:v>42825</c:v>
                </c:pt>
                <c:pt idx="1620" formatCode="m/d/yyyy\ h:mm">
                  <c:v>42824</c:v>
                </c:pt>
                <c:pt idx="1621" formatCode="m/d/yyyy\ h:mm">
                  <c:v>42823</c:v>
                </c:pt>
                <c:pt idx="1622" formatCode="m/d/yyyy\ h:mm">
                  <c:v>42822</c:v>
                </c:pt>
                <c:pt idx="1623" formatCode="m/d/yyyy\ h:mm">
                  <c:v>42821</c:v>
                </c:pt>
                <c:pt idx="1624" formatCode="m/d/yyyy\ h:mm">
                  <c:v>42818</c:v>
                </c:pt>
                <c:pt idx="1625" formatCode="m/d/yyyy\ h:mm">
                  <c:v>42817</c:v>
                </c:pt>
                <c:pt idx="1626" formatCode="m/d/yyyy\ h:mm">
                  <c:v>42816</c:v>
                </c:pt>
                <c:pt idx="1627" formatCode="m/d/yyyy\ h:mm">
                  <c:v>42815</c:v>
                </c:pt>
                <c:pt idx="1628" formatCode="m/d/yyyy\ h:mm">
                  <c:v>42814</c:v>
                </c:pt>
                <c:pt idx="1629" formatCode="m/d/yyyy\ h:mm">
                  <c:v>42811</c:v>
                </c:pt>
                <c:pt idx="1630" formatCode="m/d/yyyy\ h:mm">
                  <c:v>42810</c:v>
                </c:pt>
                <c:pt idx="1631" formatCode="m/d/yyyy\ h:mm">
                  <c:v>42809</c:v>
                </c:pt>
                <c:pt idx="1632" formatCode="m/d/yyyy\ h:mm">
                  <c:v>42808</c:v>
                </c:pt>
                <c:pt idx="1633" formatCode="m/d/yyyy\ h:mm">
                  <c:v>42807</c:v>
                </c:pt>
                <c:pt idx="1634" formatCode="m/d/yyyy\ h:mm">
                  <c:v>42804</c:v>
                </c:pt>
                <c:pt idx="1635" formatCode="m/d/yyyy\ h:mm">
                  <c:v>42803</c:v>
                </c:pt>
                <c:pt idx="1636" formatCode="m/d/yyyy\ h:mm">
                  <c:v>42802</c:v>
                </c:pt>
                <c:pt idx="1637" formatCode="m/d/yyyy\ h:mm">
                  <c:v>42801</c:v>
                </c:pt>
                <c:pt idx="1638" formatCode="m/d/yyyy\ h:mm">
                  <c:v>42800</c:v>
                </c:pt>
                <c:pt idx="1639" formatCode="m/d/yyyy\ h:mm">
                  <c:v>42797</c:v>
                </c:pt>
                <c:pt idx="1640" formatCode="m/d/yyyy\ h:mm">
                  <c:v>42796</c:v>
                </c:pt>
                <c:pt idx="1641" formatCode="m/d/yyyy\ h:mm">
                  <c:v>42795</c:v>
                </c:pt>
                <c:pt idx="1642" formatCode="m/d/yyyy\ h:mm">
                  <c:v>42794</c:v>
                </c:pt>
                <c:pt idx="1643" formatCode="m/d/yyyy\ h:mm">
                  <c:v>42793</c:v>
                </c:pt>
                <c:pt idx="1644" formatCode="m/d/yyyy\ h:mm">
                  <c:v>42790</c:v>
                </c:pt>
                <c:pt idx="1645" formatCode="m/d/yyyy\ h:mm">
                  <c:v>42789</c:v>
                </c:pt>
                <c:pt idx="1646" formatCode="m/d/yyyy\ h:mm">
                  <c:v>42788</c:v>
                </c:pt>
                <c:pt idx="1647" formatCode="m/d/yyyy\ h:mm">
                  <c:v>42787</c:v>
                </c:pt>
                <c:pt idx="1648" formatCode="m/d/yyyy\ h:mm">
                  <c:v>42786</c:v>
                </c:pt>
                <c:pt idx="1649" formatCode="m/d/yyyy\ h:mm">
                  <c:v>42783</c:v>
                </c:pt>
                <c:pt idx="1650" formatCode="m/d/yyyy\ h:mm">
                  <c:v>42782</c:v>
                </c:pt>
                <c:pt idx="1651" formatCode="m/d/yyyy\ h:mm">
                  <c:v>42781</c:v>
                </c:pt>
                <c:pt idx="1652" formatCode="m/d/yyyy\ h:mm">
                  <c:v>42780</c:v>
                </c:pt>
                <c:pt idx="1653" formatCode="m/d/yyyy\ h:mm">
                  <c:v>42779</c:v>
                </c:pt>
                <c:pt idx="1654" formatCode="m/d/yyyy\ h:mm">
                  <c:v>42776</c:v>
                </c:pt>
                <c:pt idx="1655" formatCode="m/d/yyyy\ h:mm">
                  <c:v>42775</c:v>
                </c:pt>
                <c:pt idx="1656" formatCode="m/d/yyyy\ h:mm">
                  <c:v>42774</c:v>
                </c:pt>
                <c:pt idx="1657" formatCode="m/d/yyyy\ h:mm">
                  <c:v>42773</c:v>
                </c:pt>
                <c:pt idx="1658" formatCode="m/d/yyyy\ h:mm">
                  <c:v>42772</c:v>
                </c:pt>
                <c:pt idx="1659" formatCode="m/d/yyyy\ h:mm">
                  <c:v>42769</c:v>
                </c:pt>
                <c:pt idx="1660" formatCode="m/d/yyyy\ h:mm">
                  <c:v>42768</c:v>
                </c:pt>
                <c:pt idx="1661" formatCode="m/d/yyyy\ h:mm">
                  <c:v>42767</c:v>
                </c:pt>
                <c:pt idx="1662" formatCode="m/d/yyyy\ h:mm">
                  <c:v>42766</c:v>
                </c:pt>
                <c:pt idx="1663" formatCode="m/d/yyyy\ h:mm">
                  <c:v>42765</c:v>
                </c:pt>
                <c:pt idx="1664" formatCode="m/d/yyyy\ h:mm">
                  <c:v>42762</c:v>
                </c:pt>
                <c:pt idx="1665" formatCode="m/d/yyyy\ h:mm">
                  <c:v>42761</c:v>
                </c:pt>
                <c:pt idx="1666" formatCode="m/d/yyyy\ h:mm">
                  <c:v>42760</c:v>
                </c:pt>
                <c:pt idx="1667" formatCode="m/d/yyyy\ h:mm">
                  <c:v>42759</c:v>
                </c:pt>
                <c:pt idx="1668" formatCode="m/d/yyyy\ h:mm">
                  <c:v>42758</c:v>
                </c:pt>
                <c:pt idx="1669" formatCode="m/d/yyyy\ h:mm">
                  <c:v>42755</c:v>
                </c:pt>
                <c:pt idx="1670" formatCode="m/d/yyyy\ h:mm">
                  <c:v>42754</c:v>
                </c:pt>
                <c:pt idx="1671" formatCode="m/d/yyyy\ h:mm">
                  <c:v>42753</c:v>
                </c:pt>
                <c:pt idx="1672" formatCode="m/d/yyyy\ h:mm">
                  <c:v>42752</c:v>
                </c:pt>
                <c:pt idx="1673" formatCode="m/d/yyyy\ h:mm">
                  <c:v>42751</c:v>
                </c:pt>
                <c:pt idx="1674" formatCode="m/d/yyyy\ h:mm">
                  <c:v>42748</c:v>
                </c:pt>
                <c:pt idx="1675" formatCode="m/d/yyyy\ h:mm">
                  <c:v>42747</c:v>
                </c:pt>
                <c:pt idx="1676" formatCode="m/d/yyyy\ h:mm">
                  <c:v>42746</c:v>
                </c:pt>
                <c:pt idx="1677" formatCode="m/d/yyyy\ h:mm">
                  <c:v>42745</c:v>
                </c:pt>
                <c:pt idx="1678" formatCode="m/d/yyyy\ h:mm">
                  <c:v>42744</c:v>
                </c:pt>
                <c:pt idx="1679" formatCode="m/d/yyyy\ h:mm">
                  <c:v>42741</c:v>
                </c:pt>
                <c:pt idx="1680" formatCode="m/d/yyyy\ h:mm">
                  <c:v>42740</c:v>
                </c:pt>
                <c:pt idx="1681" formatCode="m/d/yyyy\ h:mm">
                  <c:v>42739</c:v>
                </c:pt>
                <c:pt idx="1682" formatCode="m/d/yyyy\ h:mm">
                  <c:v>42738</c:v>
                </c:pt>
                <c:pt idx="1683" formatCode="m/d/yyyy\ h:mm">
                  <c:v>42737</c:v>
                </c:pt>
                <c:pt idx="1684" formatCode="m/d/yyyy\ h:mm">
                  <c:v>42734</c:v>
                </c:pt>
                <c:pt idx="1685" formatCode="m/d/yyyy\ h:mm">
                  <c:v>42733</c:v>
                </c:pt>
                <c:pt idx="1686" formatCode="m/d/yyyy\ h:mm">
                  <c:v>42732</c:v>
                </c:pt>
                <c:pt idx="1687" formatCode="m/d/yyyy\ h:mm">
                  <c:v>42731</c:v>
                </c:pt>
                <c:pt idx="1688" formatCode="m/d/yyyy\ h:mm">
                  <c:v>42730</c:v>
                </c:pt>
                <c:pt idx="1689" formatCode="m/d/yyyy\ h:mm">
                  <c:v>42727</c:v>
                </c:pt>
                <c:pt idx="1690" formatCode="m/d/yyyy\ h:mm">
                  <c:v>42726</c:v>
                </c:pt>
                <c:pt idx="1691" formatCode="m/d/yyyy\ h:mm">
                  <c:v>42725</c:v>
                </c:pt>
                <c:pt idx="1692" formatCode="m/d/yyyy\ h:mm">
                  <c:v>42724</c:v>
                </c:pt>
                <c:pt idx="1693" formatCode="m/d/yyyy\ h:mm">
                  <c:v>42723</c:v>
                </c:pt>
                <c:pt idx="1694" formatCode="m/d/yyyy\ h:mm">
                  <c:v>42720</c:v>
                </c:pt>
                <c:pt idx="1695" formatCode="m/d/yyyy\ h:mm">
                  <c:v>42719</c:v>
                </c:pt>
                <c:pt idx="1696" formatCode="m/d/yyyy\ h:mm">
                  <c:v>42718</c:v>
                </c:pt>
                <c:pt idx="1697" formatCode="m/d/yyyy\ h:mm">
                  <c:v>42717</c:v>
                </c:pt>
                <c:pt idx="1698" formatCode="m/d/yyyy\ h:mm">
                  <c:v>42716</c:v>
                </c:pt>
                <c:pt idx="1699" formatCode="m/d/yyyy\ h:mm">
                  <c:v>42713</c:v>
                </c:pt>
                <c:pt idx="1700" formatCode="m/d/yyyy\ h:mm">
                  <c:v>42712</c:v>
                </c:pt>
                <c:pt idx="1701" formatCode="m/d/yyyy\ h:mm">
                  <c:v>42711</c:v>
                </c:pt>
                <c:pt idx="1702" formatCode="m/d/yyyy\ h:mm">
                  <c:v>42710</c:v>
                </c:pt>
                <c:pt idx="1703" formatCode="m/d/yyyy\ h:mm">
                  <c:v>42709</c:v>
                </c:pt>
                <c:pt idx="1704" formatCode="m/d/yyyy\ h:mm">
                  <c:v>42706</c:v>
                </c:pt>
                <c:pt idx="1705" formatCode="m/d/yyyy\ h:mm">
                  <c:v>42705</c:v>
                </c:pt>
                <c:pt idx="1706" formatCode="m/d/yyyy\ h:mm">
                  <c:v>42704</c:v>
                </c:pt>
                <c:pt idx="1707" formatCode="m/d/yyyy\ h:mm">
                  <c:v>42703</c:v>
                </c:pt>
                <c:pt idx="1708" formatCode="m/d/yyyy\ h:mm">
                  <c:v>42702</c:v>
                </c:pt>
                <c:pt idx="1709" formatCode="m/d/yyyy\ h:mm">
                  <c:v>42699</c:v>
                </c:pt>
                <c:pt idx="1710" formatCode="m/d/yyyy\ h:mm">
                  <c:v>42698</c:v>
                </c:pt>
                <c:pt idx="1711" formatCode="m/d/yyyy\ h:mm">
                  <c:v>42697</c:v>
                </c:pt>
                <c:pt idx="1712" formatCode="m/d/yyyy\ h:mm">
                  <c:v>42696</c:v>
                </c:pt>
                <c:pt idx="1713" formatCode="m/d/yyyy\ h:mm">
                  <c:v>42695</c:v>
                </c:pt>
                <c:pt idx="1714" formatCode="m/d/yyyy\ h:mm">
                  <c:v>42692</c:v>
                </c:pt>
                <c:pt idx="1715" formatCode="m/d/yyyy\ h:mm">
                  <c:v>42691</c:v>
                </c:pt>
                <c:pt idx="1716" formatCode="m/d/yyyy\ h:mm">
                  <c:v>42690</c:v>
                </c:pt>
                <c:pt idx="1717" formatCode="m/d/yyyy\ h:mm">
                  <c:v>42689</c:v>
                </c:pt>
                <c:pt idx="1718" formatCode="m/d/yyyy\ h:mm">
                  <c:v>42688</c:v>
                </c:pt>
                <c:pt idx="1719" formatCode="m/d/yyyy\ h:mm">
                  <c:v>42685</c:v>
                </c:pt>
                <c:pt idx="1720" formatCode="m/d/yyyy\ h:mm">
                  <c:v>42684</c:v>
                </c:pt>
                <c:pt idx="1721" formatCode="m/d/yyyy\ h:mm">
                  <c:v>42683</c:v>
                </c:pt>
                <c:pt idx="1722" formatCode="m/d/yyyy\ h:mm">
                  <c:v>42682</c:v>
                </c:pt>
                <c:pt idx="1723" formatCode="m/d/yyyy\ h:mm">
                  <c:v>42681</c:v>
                </c:pt>
                <c:pt idx="1724" formatCode="m/d/yyyy\ h:mm">
                  <c:v>42678</c:v>
                </c:pt>
                <c:pt idx="1725" formatCode="m/d/yyyy\ h:mm">
                  <c:v>42677</c:v>
                </c:pt>
                <c:pt idx="1726" formatCode="m/d/yyyy\ h:mm">
                  <c:v>42676</c:v>
                </c:pt>
                <c:pt idx="1727" formatCode="m/d/yyyy\ h:mm">
                  <c:v>42675</c:v>
                </c:pt>
                <c:pt idx="1728" formatCode="m/d/yyyy\ h:mm">
                  <c:v>42674</c:v>
                </c:pt>
                <c:pt idx="1729" formatCode="m/d/yyyy\ h:mm">
                  <c:v>42671</c:v>
                </c:pt>
                <c:pt idx="1730" formatCode="m/d/yyyy\ h:mm">
                  <c:v>42670</c:v>
                </c:pt>
                <c:pt idx="1731" formatCode="m/d/yyyy\ h:mm">
                  <c:v>42669</c:v>
                </c:pt>
                <c:pt idx="1732" formatCode="m/d/yyyy\ h:mm">
                  <c:v>42668</c:v>
                </c:pt>
                <c:pt idx="1733" formatCode="m/d/yyyy\ h:mm">
                  <c:v>42667</c:v>
                </c:pt>
                <c:pt idx="1734" formatCode="m/d/yyyy\ h:mm">
                  <c:v>42664</c:v>
                </c:pt>
                <c:pt idx="1735" formatCode="m/d/yyyy\ h:mm">
                  <c:v>42663</c:v>
                </c:pt>
                <c:pt idx="1736" formatCode="m/d/yyyy\ h:mm">
                  <c:v>42662</c:v>
                </c:pt>
                <c:pt idx="1737" formatCode="m/d/yyyy\ h:mm">
                  <c:v>42661</c:v>
                </c:pt>
                <c:pt idx="1738" formatCode="m/d/yyyy\ h:mm">
                  <c:v>42660</c:v>
                </c:pt>
                <c:pt idx="1739" formatCode="m/d/yyyy\ h:mm">
                  <c:v>42657</c:v>
                </c:pt>
                <c:pt idx="1740" formatCode="m/d/yyyy\ h:mm">
                  <c:v>42656</c:v>
                </c:pt>
                <c:pt idx="1741" formatCode="m/d/yyyy\ h:mm">
                  <c:v>42655</c:v>
                </c:pt>
                <c:pt idx="1742" formatCode="m/d/yyyy\ h:mm">
                  <c:v>42654</c:v>
                </c:pt>
                <c:pt idx="1743" formatCode="m/d/yyyy\ h:mm">
                  <c:v>42653</c:v>
                </c:pt>
                <c:pt idx="1744" formatCode="m/d/yyyy\ h:mm">
                  <c:v>42650</c:v>
                </c:pt>
                <c:pt idx="1745" formatCode="m/d/yyyy\ h:mm">
                  <c:v>42649</c:v>
                </c:pt>
                <c:pt idx="1746" formatCode="m/d/yyyy\ h:mm">
                  <c:v>42648</c:v>
                </c:pt>
                <c:pt idx="1747" formatCode="m/d/yyyy\ h:mm">
                  <c:v>42647</c:v>
                </c:pt>
                <c:pt idx="1748" formatCode="m/d/yyyy\ h:mm">
                  <c:v>42646</c:v>
                </c:pt>
                <c:pt idx="1749" formatCode="m/d/yyyy\ h:mm">
                  <c:v>42643</c:v>
                </c:pt>
                <c:pt idx="1750" formatCode="m/d/yyyy\ h:mm">
                  <c:v>42642</c:v>
                </c:pt>
                <c:pt idx="1751" formatCode="m/d/yyyy\ h:mm">
                  <c:v>42641</c:v>
                </c:pt>
                <c:pt idx="1752" formatCode="m/d/yyyy\ h:mm">
                  <c:v>42640</c:v>
                </c:pt>
                <c:pt idx="1753" formatCode="m/d/yyyy\ h:mm">
                  <c:v>42639</c:v>
                </c:pt>
                <c:pt idx="1754" formatCode="m/d/yyyy\ h:mm">
                  <c:v>42636</c:v>
                </c:pt>
                <c:pt idx="1755" formatCode="m/d/yyyy\ h:mm">
                  <c:v>42635</c:v>
                </c:pt>
                <c:pt idx="1756" formatCode="m/d/yyyy\ h:mm">
                  <c:v>42634</c:v>
                </c:pt>
                <c:pt idx="1757" formatCode="m/d/yyyy\ h:mm">
                  <c:v>42633</c:v>
                </c:pt>
                <c:pt idx="1758" formatCode="m/d/yyyy\ h:mm">
                  <c:v>42632</c:v>
                </c:pt>
                <c:pt idx="1759" formatCode="m/d/yyyy\ h:mm">
                  <c:v>42629</c:v>
                </c:pt>
                <c:pt idx="1760" formatCode="m/d/yyyy\ h:mm">
                  <c:v>42628</c:v>
                </c:pt>
                <c:pt idx="1761" formatCode="m/d/yyyy\ h:mm">
                  <c:v>42627</c:v>
                </c:pt>
                <c:pt idx="1762" formatCode="m/d/yyyy\ h:mm">
                  <c:v>42626</c:v>
                </c:pt>
                <c:pt idx="1763" formatCode="m/d/yyyy\ h:mm">
                  <c:v>42625</c:v>
                </c:pt>
                <c:pt idx="1764" formatCode="m/d/yyyy\ h:mm">
                  <c:v>42622</c:v>
                </c:pt>
                <c:pt idx="1765" formatCode="m/d/yyyy\ h:mm">
                  <c:v>42621</c:v>
                </c:pt>
                <c:pt idx="1766" formatCode="m/d/yyyy\ h:mm">
                  <c:v>42620</c:v>
                </c:pt>
                <c:pt idx="1767" formatCode="m/d/yyyy\ h:mm">
                  <c:v>42619</c:v>
                </c:pt>
                <c:pt idx="1768" formatCode="m/d/yyyy\ h:mm">
                  <c:v>42618</c:v>
                </c:pt>
                <c:pt idx="1769" formatCode="m/d/yyyy\ h:mm">
                  <c:v>42615</c:v>
                </c:pt>
                <c:pt idx="1770" formatCode="m/d/yyyy\ h:mm">
                  <c:v>42614</c:v>
                </c:pt>
                <c:pt idx="1771" formatCode="m/d/yyyy\ h:mm">
                  <c:v>42613</c:v>
                </c:pt>
                <c:pt idx="1772" formatCode="m/d/yyyy\ h:mm">
                  <c:v>42612</c:v>
                </c:pt>
                <c:pt idx="1773" formatCode="m/d/yyyy\ h:mm">
                  <c:v>42611</c:v>
                </c:pt>
                <c:pt idx="1774" formatCode="m/d/yyyy\ h:mm">
                  <c:v>42608</c:v>
                </c:pt>
                <c:pt idx="1775" formatCode="m/d/yyyy\ h:mm">
                  <c:v>42607</c:v>
                </c:pt>
                <c:pt idx="1776" formatCode="m/d/yyyy\ h:mm">
                  <c:v>42606</c:v>
                </c:pt>
                <c:pt idx="1777" formatCode="m/d/yyyy\ h:mm">
                  <c:v>42605</c:v>
                </c:pt>
                <c:pt idx="1778" formatCode="m/d/yyyy\ h:mm">
                  <c:v>42604</c:v>
                </c:pt>
                <c:pt idx="1779" formatCode="m/d/yyyy\ h:mm">
                  <c:v>42601</c:v>
                </c:pt>
                <c:pt idx="1780" formatCode="m/d/yyyy\ h:mm">
                  <c:v>42600</c:v>
                </c:pt>
                <c:pt idx="1781" formatCode="m/d/yyyy\ h:mm">
                  <c:v>42599</c:v>
                </c:pt>
                <c:pt idx="1782" formatCode="m/d/yyyy\ h:mm">
                  <c:v>42598</c:v>
                </c:pt>
                <c:pt idx="1783" formatCode="m/d/yyyy\ h:mm">
                  <c:v>42597</c:v>
                </c:pt>
                <c:pt idx="1784" formatCode="m/d/yyyy\ h:mm">
                  <c:v>42594</c:v>
                </c:pt>
                <c:pt idx="1785" formatCode="m/d/yyyy\ h:mm">
                  <c:v>42593</c:v>
                </c:pt>
                <c:pt idx="1786" formatCode="m/d/yyyy\ h:mm">
                  <c:v>42592</c:v>
                </c:pt>
                <c:pt idx="1787" formatCode="m/d/yyyy\ h:mm">
                  <c:v>42591</c:v>
                </c:pt>
                <c:pt idx="1788" formatCode="m/d/yyyy\ h:mm">
                  <c:v>42590</c:v>
                </c:pt>
                <c:pt idx="1789" formatCode="m/d/yyyy\ h:mm">
                  <c:v>42587</c:v>
                </c:pt>
                <c:pt idx="1790" formatCode="m/d/yyyy\ h:mm">
                  <c:v>42586</c:v>
                </c:pt>
                <c:pt idx="1791" formatCode="m/d/yyyy\ h:mm">
                  <c:v>42585</c:v>
                </c:pt>
                <c:pt idx="1792" formatCode="m/d/yyyy\ h:mm">
                  <c:v>42584</c:v>
                </c:pt>
                <c:pt idx="1793" formatCode="m/d/yyyy\ h:mm">
                  <c:v>42583</c:v>
                </c:pt>
                <c:pt idx="1794" formatCode="m/d/yyyy\ h:mm">
                  <c:v>42580</c:v>
                </c:pt>
                <c:pt idx="1795" formatCode="m/d/yyyy\ h:mm">
                  <c:v>42579</c:v>
                </c:pt>
                <c:pt idx="1796" formatCode="m/d/yyyy\ h:mm">
                  <c:v>42578</c:v>
                </c:pt>
                <c:pt idx="1797" formatCode="m/d/yyyy\ h:mm">
                  <c:v>42577</c:v>
                </c:pt>
                <c:pt idx="1798" formatCode="m/d/yyyy\ h:mm">
                  <c:v>42576</c:v>
                </c:pt>
                <c:pt idx="1799" formatCode="m/d/yyyy\ h:mm">
                  <c:v>42573</c:v>
                </c:pt>
                <c:pt idx="1800" formatCode="m/d/yyyy\ h:mm">
                  <c:v>42572</c:v>
                </c:pt>
                <c:pt idx="1801" formatCode="m/d/yyyy\ h:mm">
                  <c:v>42571</c:v>
                </c:pt>
                <c:pt idx="1802" formatCode="m/d/yyyy\ h:mm">
                  <c:v>42570</c:v>
                </c:pt>
                <c:pt idx="1803" formatCode="m/d/yyyy\ h:mm">
                  <c:v>42569</c:v>
                </c:pt>
                <c:pt idx="1804" formatCode="m/d/yyyy\ h:mm">
                  <c:v>42566</c:v>
                </c:pt>
                <c:pt idx="1805" formatCode="m/d/yyyy\ h:mm">
                  <c:v>42565</c:v>
                </c:pt>
                <c:pt idx="1806" formatCode="m/d/yyyy\ h:mm">
                  <c:v>42564</c:v>
                </c:pt>
                <c:pt idx="1807" formatCode="m/d/yyyy\ h:mm">
                  <c:v>42563</c:v>
                </c:pt>
                <c:pt idx="1808" formatCode="m/d/yyyy\ h:mm">
                  <c:v>42562</c:v>
                </c:pt>
                <c:pt idx="1809" formatCode="m/d/yyyy\ h:mm">
                  <c:v>42559</c:v>
                </c:pt>
                <c:pt idx="1810" formatCode="m/d/yyyy\ h:mm">
                  <c:v>42558</c:v>
                </c:pt>
                <c:pt idx="1811" formatCode="m/d/yyyy\ h:mm">
                  <c:v>42557</c:v>
                </c:pt>
                <c:pt idx="1812" formatCode="m/d/yyyy\ h:mm">
                  <c:v>42556</c:v>
                </c:pt>
                <c:pt idx="1813" formatCode="m/d/yyyy\ h:mm">
                  <c:v>42555</c:v>
                </c:pt>
                <c:pt idx="1814" formatCode="m/d/yyyy\ h:mm">
                  <c:v>42552</c:v>
                </c:pt>
                <c:pt idx="1815" formatCode="m/d/yyyy\ h:mm">
                  <c:v>42551</c:v>
                </c:pt>
                <c:pt idx="1816" formatCode="m/d/yyyy\ h:mm">
                  <c:v>42550</c:v>
                </c:pt>
                <c:pt idx="1817" formatCode="m/d/yyyy\ h:mm">
                  <c:v>42549</c:v>
                </c:pt>
                <c:pt idx="1818" formatCode="m/d/yyyy\ h:mm">
                  <c:v>42548</c:v>
                </c:pt>
                <c:pt idx="1819" formatCode="m/d/yyyy\ h:mm">
                  <c:v>42545</c:v>
                </c:pt>
                <c:pt idx="1820" formatCode="m/d/yyyy\ h:mm">
                  <c:v>42544</c:v>
                </c:pt>
                <c:pt idx="1821" formatCode="m/d/yyyy\ h:mm">
                  <c:v>42543</c:v>
                </c:pt>
                <c:pt idx="1822" formatCode="m/d/yyyy\ h:mm">
                  <c:v>42542</c:v>
                </c:pt>
                <c:pt idx="1823" formatCode="m/d/yyyy\ h:mm">
                  <c:v>42541</c:v>
                </c:pt>
                <c:pt idx="1824" formatCode="m/d/yyyy\ h:mm">
                  <c:v>42538</c:v>
                </c:pt>
                <c:pt idx="1825" formatCode="m/d/yyyy\ h:mm">
                  <c:v>42537</c:v>
                </c:pt>
                <c:pt idx="1826" formatCode="m/d/yyyy\ h:mm">
                  <c:v>42536</c:v>
                </c:pt>
                <c:pt idx="1827" formatCode="m/d/yyyy\ h:mm">
                  <c:v>42535</c:v>
                </c:pt>
                <c:pt idx="1828" formatCode="m/d/yyyy\ h:mm">
                  <c:v>42534</c:v>
                </c:pt>
                <c:pt idx="1829" formatCode="m/d/yyyy\ h:mm">
                  <c:v>42531</c:v>
                </c:pt>
                <c:pt idx="1830" formatCode="m/d/yyyy\ h:mm">
                  <c:v>42530</c:v>
                </c:pt>
                <c:pt idx="1831" formatCode="m/d/yyyy\ h:mm">
                  <c:v>42529</c:v>
                </c:pt>
                <c:pt idx="1832" formatCode="m/d/yyyy\ h:mm">
                  <c:v>42528</c:v>
                </c:pt>
                <c:pt idx="1833" formatCode="m/d/yyyy\ h:mm">
                  <c:v>42527</c:v>
                </c:pt>
                <c:pt idx="1834" formatCode="m/d/yyyy\ h:mm">
                  <c:v>42524</c:v>
                </c:pt>
                <c:pt idx="1835" formatCode="m/d/yyyy\ h:mm">
                  <c:v>42523</c:v>
                </c:pt>
                <c:pt idx="1836" formatCode="m/d/yyyy\ h:mm">
                  <c:v>42522</c:v>
                </c:pt>
                <c:pt idx="1837" formatCode="m/d/yyyy\ h:mm">
                  <c:v>42521</c:v>
                </c:pt>
                <c:pt idx="1838" formatCode="m/d/yyyy\ h:mm">
                  <c:v>42520</c:v>
                </c:pt>
                <c:pt idx="1839" formatCode="m/d/yyyy\ h:mm">
                  <c:v>42517</c:v>
                </c:pt>
                <c:pt idx="1840" formatCode="m/d/yyyy\ h:mm">
                  <c:v>42516</c:v>
                </c:pt>
                <c:pt idx="1841" formatCode="m/d/yyyy\ h:mm">
                  <c:v>42515</c:v>
                </c:pt>
                <c:pt idx="1842" formatCode="m/d/yyyy\ h:mm">
                  <c:v>42514</c:v>
                </c:pt>
                <c:pt idx="1843" formatCode="m/d/yyyy\ h:mm">
                  <c:v>42513</c:v>
                </c:pt>
                <c:pt idx="1844" formatCode="m/d/yyyy\ h:mm">
                  <c:v>42510</c:v>
                </c:pt>
                <c:pt idx="1845" formatCode="m/d/yyyy\ h:mm">
                  <c:v>42509</c:v>
                </c:pt>
                <c:pt idx="1846" formatCode="m/d/yyyy\ h:mm">
                  <c:v>42508</c:v>
                </c:pt>
                <c:pt idx="1847" formatCode="m/d/yyyy\ h:mm">
                  <c:v>42507</c:v>
                </c:pt>
                <c:pt idx="1848" formatCode="m/d/yyyy\ h:mm">
                  <c:v>42506</c:v>
                </c:pt>
                <c:pt idx="1849" formatCode="m/d/yyyy\ h:mm">
                  <c:v>42503</c:v>
                </c:pt>
                <c:pt idx="1850" formatCode="m/d/yyyy\ h:mm">
                  <c:v>42502</c:v>
                </c:pt>
                <c:pt idx="1851" formatCode="m/d/yyyy\ h:mm">
                  <c:v>42501</c:v>
                </c:pt>
                <c:pt idx="1852" formatCode="m/d/yyyy\ h:mm">
                  <c:v>42500</c:v>
                </c:pt>
                <c:pt idx="1853" formatCode="m/d/yyyy\ h:mm">
                  <c:v>42499</c:v>
                </c:pt>
                <c:pt idx="1854" formatCode="m/d/yyyy\ h:mm">
                  <c:v>42496</c:v>
                </c:pt>
                <c:pt idx="1855" formatCode="m/d/yyyy\ h:mm">
                  <c:v>42495</c:v>
                </c:pt>
                <c:pt idx="1856" formatCode="m/d/yyyy\ h:mm">
                  <c:v>42494</c:v>
                </c:pt>
                <c:pt idx="1857" formatCode="m/d/yyyy\ h:mm">
                  <c:v>42493</c:v>
                </c:pt>
                <c:pt idx="1858" formatCode="m/d/yyyy\ h:mm">
                  <c:v>42492</c:v>
                </c:pt>
                <c:pt idx="1859" formatCode="m/d/yyyy\ h:mm">
                  <c:v>42489</c:v>
                </c:pt>
                <c:pt idx="1860" formatCode="m/d/yyyy\ h:mm">
                  <c:v>42488</c:v>
                </c:pt>
                <c:pt idx="1861" formatCode="m/d/yyyy\ h:mm">
                  <c:v>42487</c:v>
                </c:pt>
                <c:pt idx="1862" formatCode="m/d/yyyy\ h:mm">
                  <c:v>42486</c:v>
                </c:pt>
                <c:pt idx="1863" formatCode="m/d/yyyy\ h:mm">
                  <c:v>42485</c:v>
                </c:pt>
                <c:pt idx="1864" formatCode="m/d/yyyy\ h:mm">
                  <c:v>42482</c:v>
                </c:pt>
                <c:pt idx="1865" formatCode="m/d/yyyy\ h:mm">
                  <c:v>42481</c:v>
                </c:pt>
                <c:pt idx="1866" formatCode="m/d/yyyy\ h:mm">
                  <c:v>42480</c:v>
                </c:pt>
                <c:pt idx="1867" formatCode="m/d/yyyy\ h:mm">
                  <c:v>42479</c:v>
                </c:pt>
                <c:pt idx="1868" formatCode="m/d/yyyy\ h:mm">
                  <c:v>42478</c:v>
                </c:pt>
                <c:pt idx="1869" formatCode="m/d/yyyy\ h:mm">
                  <c:v>42475</c:v>
                </c:pt>
                <c:pt idx="1870" formatCode="m/d/yyyy\ h:mm">
                  <c:v>42474</c:v>
                </c:pt>
                <c:pt idx="1871" formatCode="m/d/yyyy\ h:mm">
                  <c:v>42473</c:v>
                </c:pt>
                <c:pt idx="1872" formatCode="m/d/yyyy\ h:mm">
                  <c:v>42472</c:v>
                </c:pt>
                <c:pt idx="1873" formatCode="m/d/yyyy\ h:mm">
                  <c:v>42471</c:v>
                </c:pt>
                <c:pt idx="1874" formatCode="m/d/yyyy\ h:mm">
                  <c:v>42468</c:v>
                </c:pt>
                <c:pt idx="1875" formatCode="m/d/yyyy\ h:mm">
                  <c:v>42467</c:v>
                </c:pt>
                <c:pt idx="1876" formatCode="m/d/yyyy\ h:mm">
                  <c:v>42466</c:v>
                </c:pt>
                <c:pt idx="1877" formatCode="m/d/yyyy\ h:mm">
                  <c:v>42465</c:v>
                </c:pt>
                <c:pt idx="1878" formatCode="m/d/yyyy\ h:mm">
                  <c:v>42464</c:v>
                </c:pt>
                <c:pt idx="1879" formatCode="m/d/yyyy\ h:mm">
                  <c:v>42461</c:v>
                </c:pt>
                <c:pt idx="1880" formatCode="m/d/yyyy\ h:mm">
                  <c:v>42460</c:v>
                </c:pt>
                <c:pt idx="1881" formatCode="m/d/yyyy\ h:mm">
                  <c:v>42459</c:v>
                </c:pt>
                <c:pt idx="1882" formatCode="m/d/yyyy\ h:mm">
                  <c:v>42458</c:v>
                </c:pt>
                <c:pt idx="1883" formatCode="m/d/yyyy\ h:mm">
                  <c:v>42457</c:v>
                </c:pt>
                <c:pt idx="1884" formatCode="m/d/yyyy\ h:mm">
                  <c:v>42454</c:v>
                </c:pt>
                <c:pt idx="1885" formatCode="m/d/yyyy\ h:mm">
                  <c:v>42453</c:v>
                </c:pt>
                <c:pt idx="1886" formatCode="m/d/yyyy\ h:mm">
                  <c:v>42452</c:v>
                </c:pt>
                <c:pt idx="1887" formatCode="m/d/yyyy\ h:mm">
                  <c:v>42451</c:v>
                </c:pt>
                <c:pt idx="1888" formatCode="m/d/yyyy\ h:mm">
                  <c:v>42450</c:v>
                </c:pt>
                <c:pt idx="1889" formatCode="m/d/yyyy\ h:mm">
                  <c:v>42447</c:v>
                </c:pt>
                <c:pt idx="1890" formatCode="m/d/yyyy\ h:mm">
                  <c:v>42446</c:v>
                </c:pt>
                <c:pt idx="1891" formatCode="m/d/yyyy\ h:mm">
                  <c:v>42445</c:v>
                </c:pt>
                <c:pt idx="1892" formatCode="m/d/yyyy\ h:mm">
                  <c:v>42444</c:v>
                </c:pt>
                <c:pt idx="1893" formatCode="m/d/yyyy\ h:mm">
                  <c:v>42443</c:v>
                </c:pt>
                <c:pt idx="1894" formatCode="m/d/yyyy\ h:mm">
                  <c:v>42440</c:v>
                </c:pt>
                <c:pt idx="1895" formatCode="m/d/yyyy\ h:mm">
                  <c:v>42439</c:v>
                </c:pt>
                <c:pt idx="1896" formatCode="m/d/yyyy\ h:mm">
                  <c:v>42438</c:v>
                </c:pt>
                <c:pt idx="1897" formatCode="m/d/yyyy\ h:mm">
                  <c:v>42437</c:v>
                </c:pt>
                <c:pt idx="1898" formatCode="m/d/yyyy\ h:mm">
                  <c:v>42436</c:v>
                </c:pt>
                <c:pt idx="1899" formatCode="m/d/yyyy\ h:mm">
                  <c:v>42433</c:v>
                </c:pt>
                <c:pt idx="1900" formatCode="m/d/yyyy\ h:mm">
                  <c:v>42432</c:v>
                </c:pt>
                <c:pt idx="1901" formatCode="m/d/yyyy\ h:mm">
                  <c:v>42431</c:v>
                </c:pt>
                <c:pt idx="1902" formatCode="m/d/yyyy\ h:mm">
                  <c:v>42430</c:v>
                </c:pt>
                <c:pt idx="1903" formatCode="m/d/yyyy\ h:mm">
                  <c:v>42429</c:v>
                </c:pt>
                <c:pt idx="1904" formatCode="m/d/yyyy\ h:mm">
                  <c:v>42426</c:v>
                </c:pt>
                <c:pt idx="1905" formatCode="m/d/yyyy\ h:mm">
                  <c:v>42425</c:v>
                </c:pt>
                <c:pt idx="1906" formatCode="m/d/yyyy\ h:mm">
                  <c:v>42424</c:v>
                </c:pt>
                <c:pt idx="1907" formatCode="m/d/yyyy\ h:mm">
                  <c:v>42423</c:v>
                </c:pt>
                <c:pt idx="1908" formatCode="m/d/yyyy\ h:mm">
                  <c:v>42422</c:v>
                </c:pt>
                <c:pt idx="1909" formatCode="m/d/yyyy\ h:mm">
                  <c:v>42419</c:v>
                </c:pt>
                <c:pt idx="1910" formatCode="m/d/yyyy\ h:mm">
                  <c:v>42418</c:v>
                </c:pt>
                <c:pt idx="1911" formatCode="m/d/yyyy\ h:mm">
                  <c:v>42417</c:v>
                </c:pt>
                <c:pt idx="1912" formatCode="m/d/yyyy\ h:mm">
                  <c:v>42416</c:v>
                </c:pt>
                <c:pt idx="1913" formatCode="m/d/yyyy\ h:mm">
                  <c:v>42415</c:v>
                </c:pt>
                <c:pt idx="1914" formatCode="m/d/yyyy\ h:mm">
                  <c:v>42412</c:v>
                </c:pt>
                <c:pt idx="1915" formatCode="m/d/yyyy\ h:mm">
                  <c:v>42411</c:v>
                </c:pt>
                <c:pt idx="1916" formatCode="m/d/yyyy\ h:mm">
                  <c:v>42410</c:v>
                </c:pt>
                <c:pt idx="1917" formatCode="m/d/yyyy\ h:mm">
                  <c:v>42409</c:v>
                </c:pt>
                <c:pt idx="1918" formatCode="m/d/yyyy\ h:mm">
                  <c:v>42408</c:v>
                </c:pt>
                <c:pt idx="1919" formatCode="m/d/yyyy\ h:mm">
                  <c:v>42405</c:v>
                </c:pt>
                <c:pt idx="1920" formatCode="m/d/yyyy\ h:mm">
                  <c:v>42404</c:v>
                </c:pt>
                <c:pt idx="1921" formatCode="m/d/yyyy\ h:mm">
                  <c:v>42403</c:v>
                </c:pt>
                <c:pt idx="1922" formatCode="m/d/yyyy\ h:mm">
                  <c:v>42402</c:v>
                </c:pt>
                <c:pt idx="1923" formatCode="m/d/yyyy\ h:mm">
                  <c:v>42401</c:v>
                </c:pt>
                <c:pt idx="1924" formatCode="m/d/yyyy\ h:mm">
                  <c:v>42398</c:v>
                </c:pt>
                <c:pt idx="1925" formatCode="m/d/yyyy\ h:mm">
                  <c:v>42397</c:v>
                </c:pt>
                <c:pt idx="1926" formatCode="m/d/yyyy\ h:mm">
                  <c:v>42396</c:v>
                </c:pt>
                <c:pt idx="1927" formatCode="m/d/yyyy\ h:mm">
                  <c:v>42395</c:v>
                </c:pt>
                <c:pt idx="1928" formatCode="m/d/yyyy\ h:mm">
                  <c:v>42394</c:v>
                </c:pt>
                <c:pt idx="1929" formatCode="m/d/yyyy\ h:mm">
                  <c:v>42391</c:v>
                </c:pt>
                <c:pt idx="1930" formatCode="m/d/yyyy\ h:mm">
                  <c:v>42390</c:v>
                </c:pt>
                <c:pt idx="1931" formatCode="m/d/yyyy\ h:mm">
                  <c:v>42389</c:v>
                </c:pt>
                <c:pt idx="1932" formatCode="m/d/yyyy\ h:mm">
                  <c:v>42388</c:v>
                </c:pt>
                <c:pt idx="1933" formatCode="m/d/yyyy\ h:mm">
                  <c:v>42387</c:v>
                </c:pt>
                <c:pt idx="1934" formatCode="m/d/yyyy\ h:mm">
                  <c:v>42384</c:v>
                </c:pt>
                <c:pt idx="1935" formatCode="m/d/yyyy\ h:mm">
                  <c:v>42383</c:v>
                </c:pt>
                <c:pt idx="1936" formatCode="m/d/yyyy\ h:mm">
                  <c:v>42382</c:v>
                </c:pt>
                <c:pt idx="1937" formatCode="m/d/yyyy\ h:mm">
                  <c:v>42381</c:v>
                </c:pt>
                <c:pt idx="1938" formatCode="m/d/yyyy\ h:mm">
                  <c:v>42380</c:v>
                </c:pt>
                <c:pt idx="1939" formatCode="m/d/yyyy\ h:mm">
                  <c:v>42377</c:v>
                </c:pt>
                <c:pt idx="1940" formatCode="m/d/yyyy\ h:mm">
                  <c:v>42376</c:v>
                </c:pt>
                <c:pt idx="1941" formatCode="m/d/yyyy\ h:mm">
                  <c:v>42375</c:v>
                </c:pt>
                <c:pt idx="1942" formatCode="m/d/yyyy\ h:mm">
                  <c:v>42374</c:v>
                </c:pt>
                <c:pt idx="1943" formatCode="m/d/yyyy\ h:mm">
                  <c:v>42373</c:v>
                </c:pt>
                <c:pt idx="1944" formatCode="m/d/yyyy\ h:mm">
                  <c:v>42370</c:v>
                </c:pt>
                <c:pt idx="1945" formatCode="m/d/yyyy\ h:mm">
                  <c:v>42369</c:v>
                </c:pt>
                <c:pt idx="1946" formatCode="m/d/yyyy\ h:mm">
                  <c:v>42368</c:v>
                </c:pt>
                <c:pt idx="1947" formatCode="m/d/yyyy\ h:mm">
                  <c:v>42367</c:v>
                </c:pt>
                <c:pt idx="1948" formatCode="m/d/yyyy\ h:mm">
                  <c:v>42366</c:v>
                </c:pt>
                <c:pt idx="1949" formatCode="m/d/yyyy\ h:mm">
                  <c:v>42363</c:v>
                </c:pt>
                <c:pt idx="1950" formatCode="m/d/yyyy\ h:mm">
                  <c:v>42362</c:v>
                </c:pt>
                <c:pt idx="1951" formatCode="m/d/yyyy\ h:mm">
                  <c:v>42361</c:v>
                </c:pt>
                <c:pt idx="1952" formatCode="m/d/yyyy\ h:mm">
                  <c:v>42360</c:v>
                </c:pt>
                <c:pt idx="1953" formatCode="m/d/yyyy\ h:mm">
                  <c:v>42359</c:v>
                </c:pt>
                <c:pt idx="1954" formatCode="m/d/yyyy\ h:mm">
                  <c:v>42356</c:v>
                </c:pt>
                <c:pt idx="1955" formatCode="m/d/yyyy\ h:mm">
                  <c:v>42355</c:v>
                </c:pt>
                <c:pt idx="1956" formatCode="m/d/yyyy\ h:mm">
                  <c:v>42354</c:v>
                </c:pt>
                <c:pt idx="1957" formatCode="m/d/yyyy\ h:mm">
                  <c:v>42353</c:v>
                </c:pt>
                <c:pt idx="1958" formatCode="m/d/yyyy\ h:mm">
                  <c:v>42352</c:v>
                </c:pt>
                <c:pt idx="1959" formatCode="m/d/yyyy\ h:mm">
                  <c:v>42349</c:v>
                </c:pt>
                <c:pt idx="1960" formatCode="m/d/yyyy\ h:mm">
                  <c:v>42348</c:v>
                </c:pt>
                <c:pt idx="1961" formatCode="m/d/yyyy\ h:mm">
                  <c:v>42347</c:v>
                </c:pt>
                <c:pt idx="1962" formatCode="m/d/yyyy\ h:mm">
                  <c:v>42346</c:v>
                </c:pt>
                <c:pt idx="1963" formatCode="m/d/yyyy\ h:mm">
                  <c:v>42345</c:v>
                </c:pt>
                <c:pt idx="1964" formatCode="m/d/yyyy\ h:mm">
                  <c:v>42342</c:v>
                </c:pt>
                <c:pt idx="1965" formatCode="m/d/yyyy\ h:mm">
                  <c:v>42341</c:v>
                </c:pt>
                <c:pt idx="1966" formatCode="m/d/yyyy\ h:mm">
                  <c:v>42340</c:v>
                </c:pt>
                <c:pt idx="1967" formatCode="m/d/yyyy\ h:mm">
                  <c:v>42339</c:v>
                </c:pt>
                <c:pt idx="1968" formatCode="m/d/yyyy\ h:mm">
                  <c:v>42338</c:v>
                </c:pt>
                <c:pt idx="1969" formatCode="m/d/yyyy\ h:mm">
                  <c:v>42335</c:v>
                </c:pt>
                <c:pt idx="1970" formatCode="m/d/yyyy\ h:mm">
                  <c:v>42334</c:v>
                </c:pt>
                <c:pt idx="1971" formatCode="m/d/yyyy\ h:mm">
                  <c:v>42333</c:v>
                </c:pt>
                <c:pt idx="1972" formatCode="m/d/yyyy\ h:mm">
                  <c:v>42332</c:v>
                </c:pt>
                <c:pt idx="1973" formatCode="m/d/yyyy\ h:mm">
                  <c:v>42331</c:v>
                </c:pt>
                <c:pt idx="1974" formatCode="m/d/yyyy\ h:mm">
                  <c:v>42328</c:v>
                </c:pt>
                <c:pt idx="1975" formatCode="m/d/yyyy\ h:mm">
                  <c:v>42327</c:v>
                </c:pt>
                <c:pt idx="1976" formatCode="m/d/yyyy\ h:mm">
                  <c:v>42326</c:v>
                </c:pt>
                <c:pt idx="1977" formatCode="m/d/yyyy\ h:mm">
                  <c:v>42325</c:v>
                </c:pt>
                <c:pt idx="1978" formatCode="m/d/yyyy\ h:mm">
                  <c:v>42324</c:v>
                </c:pt>
                <c:pt idx="1979" formatCode="m/d/yyyy\ h:mm">
                  <c:v>42321</c:v>
                </c:pt>
                <c:pt idx="1980" formatCode="m/d/yyyy\ h:mm">
                  <c:v>42320</c:v>
                </c:pt>
                <c:pt idx="1981" formatCode="m/d/yyyy\ h:mm">
                  <c:v>42319</c:v>
                </c:pt>
                <c:pt idx="1982" formatCode="m/d/yyyy\ h:mm">
                  <c:v>42318</c:v>
                </c:pt>
                <c:pt idx="1983" formatCode="m/d/yyyy\ h:mm">
                  <c:v>42317</c:v>
                </c:pt>
                <c:pt idx="1984" formatCode="m/d/yyyy\ h:mm">
                  <c:v>42314</c:v>
                </c:pt>
                <c:pt idx="1985" formatCode="m/d/yyyy\ h:mm">
                  <c:v>42313</c:v>
                </c:pt>
                <c:pt idx="1986" formatCode="m/d/yyyy\ h:mm">
                  <c:v>42312</c:v>
                </c:pt>
                <c:pt idx="1987" formatCode="m/d/yyyy\ h:mm">
                  <c:v>42311</c:v>
                </c:pt>
                <c:pt idx="1988" formatCode="m/d/yyyy\ h:mm">
                  <c:v>42310</c:v>
                </c:pt>
                <c:pt idx="1989" formatCode="m/d/yyyy\ h:mm">
                  <c:v>42307</c:v>
                </c:pt>
                <c:pt idx="1990" formatCode="m/d/yyyy\ h:mm">
                  <c:v>42306</c:v>
                </c:pt>
                <c:pt idx="1991" formatCode="m/d/yyyy\ h:mm">
                  <c:v>42305</c:v>
                </c:pt>
                <c:pt idx="1992" formatCode="m/d/yyyy\ h:mm">
                  <c:v>42304</c:v>
                </c:pt>
                <c:pt idx="1993" formatCode="m/d/yyyy\ h:mm">
                  <c:v>42303</c:v>
                </c:pt>
                <c:pt idx="1994" formatCode="m/d/yyyy\ h:mm">
                  <c:v>42300</c:v>
                </c:pt>
                <c:pt idx="1995" formatCode="m/d/yyyy\ h:mm">
                  <c:v>42299</c:v>
                </c:pt>
                <c:pt idx="1996" formatCode="m/d/yyyy\ h:mm">
                  <c:v>42298</c:v>
                </c:pt>
                <c:pt idx="1997" formatCode="m/d/yyyy\ h:mm">
                  <c:v>42297</c:v>
                </c:pt>
                <c:pt idx="1998" formatCode="m/d/yyyy\ h:mm">
                  <c:v>42296</c:v>
                </c:pt>
                <c:pt idx="1999" formatCode="m/d/yyyy\ h:mm">
                  <c:v>42293</c:v>
                </c:pt>
                <c:pt idx="2000" formatCode="m/d/yyyy\ h:mm">
                  <c:v>42292</c:v>
                </c:pt>
                <c:pt idx="2001" formatCode="m/d/yyyy\ h:mm">
                  <c:v>42291</c:v>
                </c:pt>
                <c:pt idx="2002" formatCode="m/d/yyyy\ h:mm">
                  <c:v>42290</c:v>
                </c:pt>
                <c:pt idx="2003" formatCode="m/d/yyyy\ h:mm">
                  <c:v>42289</c:v>
                </c:pt>
                <c:pt idx="2004" formatCode="m/d/yyyy\ h:mm">
                  <c:v>42286</c:v>
                </c:pt>
                <c:pt idx="2005" formatCode="m/d/yyyy\ h:mm">
                  <c:v>42285</c:v>
                </c:pt>
                <c:pt idx="2006" formatCode="m/d/yyyy\ h:mm">
                  <c:v>42284</c:v>
                </c:pt>
                <c:pt idx="2007" formatCode="m/d/yyyy\ h:mm">
                  <c:v>42283</c:v>
                </c:pt>
                <c:pt idx="2008" formatCode="m/d/yyyy\ h:mm">
                  <c:v>42282</c:v>
                </c:pt>
                <c:pt idx="2009" formatCode="m/d/yyyy\ h:mm">
                  <c:v>42279</c:v>
                </c:pt>
                <c:pt idx="2010" formatCode="m/d/yyyy\ h:mm">
                  <c:v>42278</c:v>
                </c:pt>
                <c:pt idx="2011" formatCode="m/d/yyyy\ h:mm">
                  <c:v>42277</c:v>
                </c:pt>
                <c:pt idx="2012" formatCode="m/d/yyyy\ h:mm">
                  <c:v>42276</c:v>
                </c:pt>
                <c:pt idx="2013" formatCode="m/d/yyyy\ h:mm">
                  <c:v>42275</c:v>
                </c:pt>
                <c:pt idx="2014" formatCode="m/d/yyyy\ h:mm">
                  <c:v>42272</c:v>
                </c:pt>
                <c:pt idx="2015" formatCode="m/d/yyyy\ h:mm">
                  <c:v>42271</c:v>
                </c:pt>
                <c:pt idx="2016" formatCode="m/d/yyyy\ h:mm">
                  <c:v>42270</c:v>
                </c:pt>
                <c:pt idx="2017" formatCode="m/d/yyyy\ h:mm">
                  <c:v>42269</c:v>
                </c:pt>
                <c:pt idx="2018" formatCode="m/d/yyyy\ h:mm">
                  <c:v>42268</c:v>
                </c:pt>
                <c:pt idx="2019" formatCode="m/d/yyyy\ h:mm">
                  <c:v>42265</c:v>
                </c:pt>
                <c:pt idx="2020" formatCode="m/d/yyyy\ h:mm">
                  <c:v>42264</c:v>
                </c:pt>
                <c:pt idx="2021" formatCode="m/d/yyyy\ h:mm">
                  <c:v>42263</c:v>
                </c:pt>
                <c:pt idx="2022" formatCode="m/d/yyyy\ h:mm">
                  <c:v>42262</c:v>
                </c:pt>
                <c:pt idx="2023" formatCode="m/d/yyyy\ h:mm">
                  <c:v>42261</c:v>
                </c:pt>
                <c:pt idx="2024" formatCode="m/d/yyyy\ h:mm">
                  <c:v>42258</c:v>
                </c:pt>
                <c:pt idx="2025" formatCode="m/d/yyyy\ h:mm">
                  <c:v>42257</c:v>
                </c:pt>
                <c:pt idx="2026" formatCode="m/d/yyyy\ h:mm">
                  <c:v>42256</c:v>
                </c:pt>
                <c:pt idx="2027" formatCode="m/d/yyyy\ h:mm">
                  <c:v>42255</c:v>
                </c:pt>
                <c:pt idx="2028" formatCode="m/d/yyyy\ h:mm">
                  <c:v>42254</c:v>
                </c:pt>
                <c:pt idx="2029" formatCode="m/d/yyyy\ h:mm">
                  <c:v>42251</c:v>
                </c:pt>
                <c:pt idx="2030" formatCode="m/d/yyyy\ h:mm">
                  <c:v>42250</c:v>
                </c:pt>
                <c:pt idx="2031" formatCode="m/d/yyyy\ h:mm">
                  <c:v>42249</c:v>
                </c:pt>
                <c:pt idx="2032" formatCode="m/d/yyyy\ h:mm">
                  <c:v>42248</c:v>
                </c:pt>
                <c:pt idx="2033" formatCode="m/d/yyyy\ h:mm">
                  <c:v>42247</c:v>
                </c:pt>
                <c:pt idx="2034" formatCode="m/d/yyyy\ h:mm">
                  <c:v>42244</c:v>
                </c:pt>
                <c:pt idx="2035" formatCode="m/d/yyyy\ h:mm">
                  <c:v>42243</c:v>
                </c:pt>
                <c:pt idx="2036" formatCode="m/d/yyyy\ h:mm">
                  <c:v>42242</c:v>
                </c:pt>
                <c:pt idx="2037" formatCode="m/d/yyyy\ h:mm">
                  <c:v>42241</c:v>
                </c:pt>
                <c:pt idx="2038" formatCode="m/d/yyyy\ h:mm">
                  <c:v>42240</c:v>
                </c:pt>
                <c:pt idx="2039" formatCode="m/d/yyyy\ h:mm">
                  <c:v>42237</c:v>
                </c:pt>
                <c:pt idx="2040" formatCode="m/d/yyyy\ h:mm">
                  <c:v>42236</c:v>
                </c:pt>
                <c:pt idx="2041" formatCode="m/d/yyyy\ h:mm">
                  <c:v>42235</c:v>
                </c:pt>
                <c:pt idx="2042" formatCode="m/d/yyyy\ h:mm">
                  <c:v>42234</c:v>
                </c:pt>
                <c:pt idx="2043" formatCode="m/d/yyyy\ h:mm">
                  <c:v>42233</c:v>
                </c:pt>
                <c:pt idx="2044" formatCode="m/d/yyyy\ h:mm">
                  <c:v>42230</c:v>
                </c:pt>
                <c:pt idx="2045" formatCode="m/d/yyyy\ h:mm">
                  <c:v>42229</c:v>
                </c:pt>
                <c:pt idx="2046" formatCode="m/d/yyyy\ h:mm">
                  <c:v>42228</c:v>
                </c:pt>
                <c:pt idx="2047" formatCode="m/d/yyyy\ h:mm">
                  <c:v>42227</c:v>
                </c:pt>
                <c:pt idx="2048" formatCode="m/d/yyyy\ h:mm">
                  <c:v>42226</c:v>
                </c:pt>
                <c:pt idx="2049" formatCode="m/d/yyyy\ h:mm">
                  <c:v>42223</c:v>
                </c:pt>
                <c:pt idx="2050" formatCode="m/d/yyyy\ h:mm">
                  <c:v>42222</c:v>
                </c:pt>
                <c:pt idx="2051" formatCode="m/d/yyyy\ h:mm">
                  <c:v>42221</c:v>
                </c:pt>
                <c:pt idx="2052" formatCode="m/d/yyyy\ h:mm">
                  <c:v>42220</c:v>
                </c:pt>
                <c:pt idx="2053" formatCode="m/d/yyyy\ h:mm">
                  <c:v>42219</c:v>
                </c:pt>
                <c:pt idx="2054" formatCode="m/d/yyyy\ h:mm">
                  <c:v>42216</c:v>
                </c:pt>
                <c:pt idx="2055" formatCode="m/d/yyyy\ h:mm">
                  <c:v>42215</c:v>
                </c:pt>
                <c:pt idx="2056" formatCode="m/d/yyyy\ h:mm">
                  <c:v>42214</c:v>
                </c:pt>
                <c:pt idx="2057" formatCode="m/d/yyyy\ h:mm">
                  <c:v>42213</c:v>
                </c:pt>
                <c:pt idx="2058" formatCode="m/d/yyyy\ h:mm">
                  <c:v>42212</c:v>
                </c:pt>
                <c:pt idx="2059" formatCode="m/d/yyyy\ h:mm">
                  <c:v>42209</c:v>
                </c:pt>
                <c:pt idx="2060" formatCode="m/d/yyyy\ h:mm">
                  <c:v>42208</c:v>
                </c:pt>
                <c:pt idx="2061" formatCode="m/d/yyyy\ h:mm">
                  <c:v>42207</c:v>
                </c:pt>
                <c:pt idx="2062" formatCode="m/d/yyyy\ h:mm">
                  <c:v>42206</c:v>
                </c:pt>
                <c:pt idx="2063" formatCode="m/d/yyyy\ h:mm">
                  <c:v>42205</c:v>
                </c:pt>
                <c:pt idx="2064" formatCode="m/d/yyyy\ h:mm">
                  <c:v>42202</c:v>
                </c:pt>
                <c:pt idx="2065" formatCode="m/d/yyyy\ h:mm">
                  <c:v>42201</c:v>
                </c:pt>
                <c:pt idx="2066" formatCode="m/d/yyyy\ h:mm">
                  <c:v>42200</c:v>
                </c:pt>
                <c:pt idx="2067" formatCode="m/d/yyyy\ h:mm">
                  <c:v>42199</c:v>
                </c:pt>
                <c:pt idx="2068" formatCode="m/d/yyyy\ h:mm">
                  <c:v>42198</c:v>
                </c:pt>
                <c:pt idx="2069" formatCode="m/d/yyyy\ h:mm">
                  <c:v>42195</c:v>
                </c:pt>
                <c:pt idx="2070" formatCode="m/d/yyyy\ h:mm">
                  <c:v>42194</c:v>
                </c:pt>
                <c:pt idx="2071" formatCode="m/d/yyyy\ h:mm">
                  <c:v>42193</c:v>
                </c:pt>
                <c:pt idx="2072" formatCode="m/d/yyyy\ h:mm">
                  <c:v>42192</c:v>
                </c:pt>
                <c:pt idx="2073" formatCode="m/d/yyyy\ h:mm">
                  <c:v>42191</c:v>
                </c:pt>
                <c:pt idx="2074" formatCode="m/d/yyyy\ h:mm">
                  <c:v>42188</c:v>
                </c:pt>
                <c:pt idx="2075" formatCode="m/d/yyyy\ h:mm">
                  <c:v>42187</c:v>
                </c:pt>
                <c:pt idx="2076" formatCode="m/d/yyyy\ h:mm">
                  <c:v>42186</c:v>
                </c:pt>
                <c:pt idx="2077" formatCode="m/d/yyyy\ h:mm">
                  <c:v>42185</c:v>
                </c:pt>
                <c:pt idx="2078" formatCode="m/d/yyyy\ h:mm">
                  <c:v>42184</c:v>
                </c:pt>
                <c:pt idx="2079" formatCode="m/d/yyyy\ h:mm">
                  <c:v>42181</c:v>
                </c:pt>
                <c:pt idx="2080" formatCode="m/d/yyyy\ h:mm">
                  <c:v>42180</c:v>
                </c:pt>
                <c:pt idx="2081" formatCode="m/d/yyyy\ h:mm">
                  <c:v>42179</c:v>
                </c:pt>
                <c:pt idx="2082" formatCode="m/d/yyyy\ h:mm">
                  <c:v>42178</c:v>
                </c:pt>
                <c:pt idx="2083" formatCode="m/d/yyyy\ h:mm">
                  <c:v>42177</c:v>
                </c:pt>
                <c:pt idx="2084" formatCode="m/d/yyyy\ h:mm">
                  <c:v>42174</c:v>
                </c:pt>
                <c:pt idx="2085" formatCode="m/d/yyyy\ h:mm">
                  <c:v>42173</c:v>
                </c:pt>
                <c:pt idx="2086" formatCode="m/d/yyyy\ h:mm">
                  <c:v>42172</c:v>
                </c:pt>
                <c:pt idx="2087" formatCode="m/d/yyyy\ h:mm">
                  <c:v>42171</c:v>
                </c:pt>
                <c:pt idx="2088" formatCode="m/d/yyyy\ h:mm">
                  <c:v>42170</c:v>
                </c:pt>
                <c:pt idx="2089" formatCode="m/d/yyyy\ h:mm">
                  <c:v>42167</c:v>
                </c:pt>
                <c:pt idx="2090" formatCode="m/d/yyyy\ h:mm">
                  <c:v>42166</c:v>
                </c:pt>
                <c:pt idx="2091" formatCode="m/d/yyyy\ h:mm">
                  <c:v>42165</c:v>
                </c:pt>
                <c:pt idx="2092" formatCode="m/d/yyyy\ h:mm">
                  <c:v>42164</c:v>
                </c:pt>
                <c:pt idx="2093" formatCode="m/d/yyyy\ h:mm">
                  <c:v>42163</c:v>
                </c:pt>
                <c:pt idx="2094" formatCode="m/d/yyyy\ h:mm">
                  <c:v>42160</c:v>
                </c:pt>
                <c:pt idx="2095" formatCode="m/d/yyyy\ h:mm">
                  <c:v>42159</c:v>
                </c:pt>
                <c:pt idx="2096" formatCode="m/d/yyyy\ h:mm">
                  <c:v>42158</c:v>
                </c:pt>
                <c:pt idx="2097" formatCode="m/d/yyyy\ h:mm">
                  <c:v>42157</c:v>
                </c:pt>
                <c:pt idx="2098" formatCode="m/d/yyyy\ h:mm">
                  <c:v>42156</c:v>
                </c:pt>
                <c:pt idx="2099" formatCode="m/d/yyyy\ h:mm">
                  <c:v>42153</c:v>
                </c:pt>
                <c:pt idx="2100" formatCode="m/d/yyyy\ h:mm">
                  <c:v>42152</c:v>
                </c:pt>
                <c:pt idx="2101" formatCode="m/d/yyyy\ h:mm">
                  <c:v>42151</c:v>
                </c:pt>
                <c:pt idx="2102" formatCode="m/d/yyyy\ h:mm">
                  <c:v>42150</c:v>
                </c:pt>
                <c:pt idx="2103" formatCode="m/d/yyyy\ h:mm">
                  <c:v>42149</c:v>
                </c:pt>
                <c:pt idx="2104" formatCode="m/d/yyyy\ h:mm">
                  <c:v>42146</c:v>
                </c:pt>
                <c:pt idx="2105" formatCode="m/d/yyyy\ h:mm">
                  <c:v>42145</c:v>
                </c:pt>
                <c:pt idx="2106" formatCode="m/d/yyyy\ h:mm">
                  <c:v>42144</c:v>
                </c:pt>
                <c:pt idx="2107" formatCode="m/d/yyyy\ h:mm">
                  <c:v>42143</c:v>
                </c:pt>
                <c:pt idx="2108" formatCode="m/d/yyyy\ h:mm">
                  <c:v>42142</c:v>
                </c:pt>
                <c:pt idx="2109" formatCode="m/d/yyyy\ h:mm">
                  <c:v>42139</c:v>
                </c:pt>
                <c:pt idx="2110" formatCode="m/d/yyyy\ h:mm">
                  <c:v>42138</c:v>
                </c:pt>
                <c:pt idx="2111" formatCode="m/d/yyyy\ h:mm">
                  <c:v>42137</c:v>
                </c:pt>
                <c:pt idx="2112" formatCode="m/d/yyyy\ h:mm">
                  <c:v>42136</c:v>
                </c:pt>
                <c:pt idx="2113" formatCode="m/d/yyyy\ h:mm">
                  <c:v>42135</c:v>
                </c:pt>
                <c:pt idx="2114" formatCode="m/d/yyyy\ h:mm">
                  <c:v>42132</c:v>
                </c:pt>
                <c:pt idx="2115" formatCode="m/d/yyyy\ h:mm">
                  <c:v>42131</c:v>
                </c:pt>
                <c:pt idx="2116" formatCode="m/d/yyyy\ h:mm">
                  <c:v>42130</c:v>
                </c:pt>
                <c:pt idx="2117" formatCode="m/d/yyyy\ h:mm">
                  <c:v>42129</c:v>
                </c:pt>
                <c:pt idx="2118" formatCode="m/d/yyyy\ h:mm">
                  <c:v>42128</c:v>
                </c:pt>
                <c:pt idx="2119" formatCode="m/d/yyyy\ h:mm">
                  <c:v>42125</c:v>
                </c:pt>
                <c:pt idx="2120" formatCode="m/d/yyyy\ h:mm">
                  <c:v>42124</c:v>
                </c:pt>
                <c:pt idx="2121" formatCode="m/d/yyyy\ h:mm">
                  <c:v>42123</c:v>
                </c:pt>
                <c:pt idx="2122" formatCode="m/d/yyyy\ h:mm">
                  <c:v>42122</c:v>
                </c:pt>
                <c:pt idx="2123" formatCode="m/d/yyyy\ h:mm">
                  <c:v>42121</c:v>
                </c:pt>
                <c:pt idx="2124" formatCode="m/d/yyyy\ h:mm">
                  <c:v>42118</c:v>
                </c:pt>
                <c:pt idx="2125" formatCode="m/d/yyyy\ h:mm">
                  <c:v>42117</c:v>
                </c:pt>
                <c:pt idx="2126" formatCode="m/d/yyyy\ h:mm">
                  <c:v>42116</c:v>
                </c:pt>
                <c:pt idx="2127" formatCode="m/d/yyyy\ h:mm">
                  <c:v>42115</c:v>
                </c:pt>
                <c:pt idx="2128" formatCode="m/d/yyyy\ h:mm">
                  <c:v>42114</c:v>
                </c:pt>
                <c:pt idx="2129" formatCode="m/d/yyyy\ h:mm">
                  <c:v>42111</c:v>
                </c:pt>
                <c:pt idx="2130" formatCode="m/d/yyyy\ h:mm">
                  <c:v>42110</c:v>
                </c:pt>
                <c:pt idx="2131" formatCode="m/d/yyyy\ h:mm">
                  <c:v>42109</c:v>
                </c:pt>
                <c:pt idx="2132" formatCode="m/d/yyyy\ h:mm">
                  <c:v>42108</c:v>
                </c:pt>
                <c:pt idx="2133" formatCode="m/d/yyyy\ h:mm">
                  <c:v>42107</c:v>
                </c:pt>
                <c:pt idx="2134" formatCode="m/d/yyyy\ h:mm">
                  <c:v>42104</c:v>
                </c:pt>
                <c:pt idx="2135" formatCode="m/d/yyyy\ h:mm">
                  <c:v>42103</c:v>
                </c:pt>
                <c:pt idx="2136" formatCode="m/d/yyyy\ h:mm">
                  <c:v>42102</c:v>
                </c:pt>
                <c:pt idx="2137" formatCode="m/d/yyyy\ h:mm">
                  <c:v>42101</c:v>
                </c:pt>
                <c:pt idx="2138" formatCode="m/d/yyyy\ h:mm">
                  <c:v>42100</c:v>
                </c:pt>
                <c:pt idx="2139" formatCode="m/d/yyyy\ h:mm">
                  <c:v>42097</c:v>
                </c:pt>
                <c:pt idx="2140" formatCode="m/d/yyyy\ h:mm">
                  <c:v>42096</c:v>
                </c:pt>
                <c:pt idx="2141" formatCode="m/d/yyyy\ h:mm">
                  <c:v>42095</c:v>
                </c:pt>
                <c:pt idx="2142" formatCode="m/d/yyyy\ h:mm">
                  <c:v>42094</c:v>
                </c:pt>
                <c:pt idx="2143" formatCode="m/d/yyyy\ h:mm">
                  <c:v>42093</c:v>
                </c:pt>
                <c:pt idx="2144" formatCode="m/d/yyyy\ h:mm">
                  <c:v>42090</c:v>
                </c:pt>
                <c:pt idx="2145" formatCode="m/d/yyyy\ h:mm">
                  <c:v>42089</c:v>
                </c:pt>
                <c:pt idx="2146" formatCode="m/d/yyyy\ h:mm">
                  <c:v>42088</c:v>
                </c:pt>
                <c:pt idx="2147" formatCode="m/d/yyyy\ h:mm">
                  <c:v>42087</c:v>
                </c:pt>
                <c:pt idx="2148" formatCode="m/d/yyyy\ h:mm">
                  <c:v>42086</c:v>
                </c:pt>
                <c:pt idx="2149" formatCode="m/d/yyyy\ h:mm">
                  <c:v>42083</c:v>
                </c:pt>
                <c:pt idx="2150" formatCode="m/d/yyyy\ h:mm">
                  <c:v>42082</c:v>
                </c:pt>
                <c:pt idx="2151" formatCode="m/d/yyyy\ h:mm">
                  <c:v>42081</c:v>
                </c:pt>
                <c:pt idx="2152" formatCode="m/d/yyyy\ h:mm">
                  <c:v>42080</c:v>
                </c:pt>
                <c:pt idx="2153" formatCode="m/d/yyyy\ h:mm">
                  <c:v>42079</c:v>
                </c:pt>
                <c:pt idx="2154" formatCode="m/d/yyyy\ h:mm">
                  <c:v>42076</c:v>
                </c:pt>
                <c:pt idx="2155" formatCode="m/d/yyyy\ h:mm">
                  <c:v>42075</c:v>
                </c:pt>
                <c:pt idx="2156" formatCode="m/d/yyyy\ h:mm">
                  <c:v>42074</c:v>
                </c:pt>
                <c:pt idx="2157" formatCode="m/d/yyyy\ h:mm">
                  <c:v>42073</c:v>
                </c:pt>
                <c:pt idx="2158" formatCode="m/d/yyyy\ h:mm">
                  <c:v>42072</c:v>
                </c:pt>
                <c:pt idx="2159" formatCode="m/d/yyyy\ h:mm">
                  <c:v>42069</c:v>
                </c:pt>
                <c:pt idx="2160" formatCode="m/d/yyyy\ h:mm">
                  <c:v>42068</c:v>
                </c:pt>
                <c:pt idx="2161" formatCode="m/d/yyyy\ h:mm">
                  <c:v>42067</c:v>
                </c:pt>
                <c:pt idx="2162" formatCode="m/d/yyyy\ h:mm">
                  <c:v>42066</c:v>
                </c:pt>
                <c:pt idx="2163" formatCode="m/d/yyyy\ h:mm">
                  <c:v>42065</c:v>
                </c:pt>
                <c:pt idx="2164" formatCode="m/d/yyyy\ h:mm">
                  <c:v>42062</c:v>
                </c:pt>
                <c:pt idx="2165" formatCode="m/d/yyyy\ h:mm">
                  <c:v>42061</c:v>
                </c:pt>
                <c:pt idx="2166" formatCode="m/d/yyyy\ h:mm">
                  <c:v>42060</c:v>
                </c:pt>
                <c:pt idx="2167" formatCode="m/d/yyyy\ h:mm">
                  <c:v>42059</c:v>
                </c:pt>
                <c:pt idx="2168" formatCode="m/d/yyyy\ h:mm">
                  <c:v>42058</c:v>
                </c:pt>
                <c:pt idx="2169" formatCode="m/d/yyyy\ h:mm">
                  <c:v>42055</c:v>
                </c:pt>
                <c:pt idx="2170" formatCode="m/d/yyyy\ h:mm">
                  <c:v>42054</c:v>
                </c:pt>
                <c:pt idx="2171" formatCode="m/d/yyyy\ h:mm">
                  <c:v>42053</c:v>
                </c:pt>
                <c:pt idx="2172" formatCode="m/d/yyyy\ h:mm">
                  <c:v>42052</c:v>
                </c:pt>
                <c:pt idx="2173" formatCode="m/d/yyyy\ h:mm">
                  <c:v>42051</c:v>
                </c:pt>
                <c:pt idx="2174" formatCode="m/d/yyyy\ h:mm">
                  <c:v>42048</c:v>
                </c:pt>
                <c:pt idx="2175" formatCode="m/d/yyyy\ h:mm">
                  <c:v>42047</c:v>
                </c:pt>
                <c:pt idx="2176" formatCode="m/d/yyyy\ h:mm">
                  <c:v>42046</c:v>
                </c:pt>
                <c:pt idx="2177" formatCode="m/d/yyyy\ h:mm">
                  <c:v>42045</c:v>
                </c:pt>
                <c:pt idx="2178" formatCode="m/d/yyyy\ h:mm">
                  <c:v>42044</c:v>
                </c:pt>
                <c:pt idx="2179" formatCode="m/d/yyyy\ h:mm">
                  <c:v>42041</c:v>
                </c:pt>
                <c:pt idx="2180" formatCode="m/d/yyyy\ h:mm">
                  <c:v>42040</c:v>
                </c:pt>
                <c:pt idx="2181" formatCode="m/d/yyyy\ h:mm">
                  <c:v>42039</c:v>
                </c:pt>
                <c:pt idx="2182" formatCode="m/d/yyyy\ h:mm">
                  <c:v>42038</c:v>
                </c:pt>
                <c:pt idx="2183" formatCode="m/d/yyyy\ h:mm">
                  <c:v>42037</c:v>
                </c:pt>
                <c:pt idx="2184" formatCode="m/d/yyyy\ h:mm">
                  <c:v>42034</c:v>
                </c:pt>
                <c:pt idx="2185" formatCode="m/d/yyyy\ h:mm">
                  <c:v>42033</c:v>
                </c:pt>
                <c:pt idx="2186" formatCode="m/d/yyyy\ h:mm">
                  <c:v>42032</c:v>
                </c:pt>
                <c:pt idx="2187" formatCode="m/d/yyyy\ h:mm">
                  <c:v>42031</c:v>
                </c:pt>
                <c:pt idx="2188" formatCode="m/d/yyyy\ h:mm">
                  <c:v>42030</c:v>
                </c:pt>
                <c:pt idx="2189" formatCode="m/d/yyyy\ h:mm">
                  <c:v>42027</c:v>
                </c:pt>
                <c:pt idx="2190" formatCode="m/d/yyyy\ h:mm">
                  <c:v>42026</c:v>
                </c:pt>
                <c:pt idx="2191" formatCode="m/d/yyyy\ h:mm">
                  <c:v>42025</c:v>
                </c:pt>
                <c:pt idx="2192" formatCode="m/d/yyyy\ h:mm">
                  <c:v>42024</c:v>
                </c:pt>
                <c:pt idx="2193" formatCode="m/d/yyyy\ h:mm">
                  <c:v>42023</c:v>
                </c:pt>
                <c:pt idx="2194" formatCode="m/d/yyyy\ h:mm">
                  <c:v>42020</c:v>
                </c:pt>
                <c:pt idx="2195" formatCode="m/d/yyyy\ h:mm">
                  <c:v>42019</c:v>
                </c:pt>
                <c:pt idx="2196" formatCode="m/d/yyyy\ h:mm">
                  <c:v>42018</c:v>
                </c:pt>
                <c:pt idx="2197" formatCode="m/d/yyyy\ h:mm">
                  <c:v>42017</c:v>
                </c:pt>
                <c:pt idx="2198" formatCode="m/d/yyyy\ h:mm">
                  <c:v>42016</c:v>
                </c:pt>
                <c:pt idx="2199" formatCode="m/d/yyyy\ h:mm">
                  <c:v>42013</c:v>
                </c:pt>
                <c:pt idx="2200" formatCode="m/d/yyyy\ h:mm">
                  <c:v>42012</c:v>
                </c:pt>
                <c:pt idx="2201" formatCode="m/d/yyyy\ h:mm">
                  <c:v>42011</c:v>
                </c:pt>
                <c:pt idx="2202" formatCode="m/d/yyyy\ h:mm">
                  <c:v>42010</c:v>
                </c:pt>
                <c:pt idx="2203" formatCode="m/d/yyyy\ h:mm">
                  <c:v>42009</c:v>
                </c:pt>
                <c:pt idx="2204" formatCode="m/d/yyyy\ h:mm">
                  <c:v>42006</c:v>
                </c:pt>
                <c:pt idx="2205" formatCode="m/d/yyyy\ h:mm">
                  <c:v>42005</c:v>
                </c:pt>
                <c:pt idx="2206" formatCode="m/d/yyyy\ h:mm">
                  <c:v>42004</c:v>
                </c:pt>
                <c:pt idx="2207" formatCode="m/d/yyyy\ h:mm">
                  <c:v>42003</c:v>
                </c:pt>
                <c:pt idx="2208" formatCode="m/d/yyyy\ h:mm">
                  <c:v>42002</c:v>
                </c:pt>
                <c:pt idx="2209" formatCode="m/d/yyyy\ h:mm">
                  <c:v>41999</c:v>
                </c:pt>
                <c:pt idx="2210" formatCode="m/d/yyyy\ h:mm">
                  <c:v>41998</c:v>
                </c:pt>
                <c:pt idx="2211" formatCode="m/d/yyyy\ h:mm">
                  <c:v>41997</c:v>
                </c:pt>
                <c:pt idx="2212" formatCode="m/d/yyyy\ h:mm">
                  <c:v>41996</c:v>
                </c:pt>
                <c:pt idx="2213" formatCode="m/d/yyyy\ h:mm">
                  <c:v>41995</c:v>
                </c:pt>
                <c:pt idx="2214" formatCode="m/d/yyyy\ h:mm">
                  <c:v>41992</c:v>
                </c:pt>
                <c:pt idx="2215" formatCode="m/d/yyyy\ h:mm">
                  <c:v>41991</c:v>
                </c:pt>
                <c:pt idx="2216" formatCode="m/d/yyyy\ h:mm">
                  <c:v>41990</c:v>
                </c:pt>
                <c:pt idx="2217" formatCode="m/d/yyyy\ h:mm">
                  <c:v>41989</c:v>
                </c:pt>
                <c:pt idx="2218" formatCode="m/d/yyyy\ h:mm">
                  <c:v>41988</c:v>
                </c:pt>
                <c:pt idx="2219" formatCode="m/d/yyyy\ h:mm">
                  <c:v>41985</c:v>
                </c:pt>
                <c:pt idx="2220" formatCode="m/d/yyyy\ h:mm">
                  <c:v>41984</c:v>
                </c:pt>
                <c:pt idx="2221" formatCode="m/d/yyyy\ h:mm">
                  <c:v>41983</c:v>
                </c:pt>
                <c:pt idx="2222" formatCode="m/d/yyyy\ h:mm">
                  <c:v>41982</c:v>
                </c:pt>
                <c:pt idx="2223" formatCode="m/d/yyyy\ h:mm">
                  <c:v>41981</c:v>
                </c:pt>
                <c:pt idx="2224" formatCode="m/d/yyyy\ h:mm">
                  <c:v>41978</c:v>
                </c:pt>
                <c:pt idx="2225" formatCode="m/d/yyyy\ h:mm">
                  <c:v>41977</c:v>
                </c:pt>
                <c:pt idx="2226" formatCode="m/d/yyyy\ h:mm">
                  <c:v>41976</c:v>
                </c:pt>
                <c:pt idx="2227" formatCode="m/d/yyyy\ h:mm">
                  <c:v>41975</c:v>
                </c:pt>
                <c:pt idx="2228" formatCode="m/d/yyyy\ h:mm">
                  <c:v>41974</c:v>
                </c:pt>
                <c:pt idx="2229" formatCode="m/d/yyyy\ h:mm">
                  <c:v>41971</c:v>
                </c:pt>
                <c:pt idx="2230" formatCode="m/d/yyyy\ h:mm">
                  <c:v>41970</c:v>
                </c:pt>
                <c:pt idx="2231" formatCode="m/d/yyyy\ h:mm">
                  <c:v>41969</c:v>
                </c:pt>
                <c:pt idx="2232" formatCode="m/d/yyyy\ h:mm">
                  <c:v>41968</c:v>
                </c:pt>
                <c:pt idx="2233" formatCode="m/d/yyyy\ h:mm">
                  <c:v>41967</c:v>
                </c:pt>
                <c:pt idx="2234" formatCode="m/d/yyyy\ h:mm">
                  <c:v>41964</c:v>
                </c:pt>
                <c:pt idx="2235" formatCode="m/d/yyyy\ h:mm">
                  <c:v>41963</c:v>
                </c:pt>
                <c:pt idx="2236" formatCode="m/d/yyyy\ h:mm">
                  <c:v>41962</c:v>
                </c:pt>
                <c:pt idx="2237" formatCode="m/d/yyyy\ h:mm">
                  <c:v>41961</c:v>
                </c:pt>
                <c:pt idx="2238" formatCode="m/d/yyyy\ h:mm">
                  <c:v>41960</c:v>
                </c:pt>
                <c:pt idx="2239" formatCode="m/d/yyyy\ h:mm">
                  <c:v>41957</c:v>
                </c:pt>
                <c:pt idx="2240" formatCode="m/d/yyyy\ h:mm">
                  <c:v>41956</c:v>
                </c:pt>
                <c:pt idx="2241" formatCode="m/d/yyyy\ h:mm">
                  <c:v>41955</c:v>
                </c:pt>
                <c:pt idx="2242" formatCode="m/d/yyyy\ h:mm">
                  <c:v>41954</c:v>
                </c:pt>
                <c:pt idx="2243" formatCode="m/d/yyyy\ h:mm">
                  <c:v>41953</c:v>
                </c:pt>
                <c:pt idx="2244" formatCode="m/d/yyyy\ h:mm">
                  <c:v>41950</c:v>
                </c:pt>
                <c:pt idx="2245" formatCode="m/d/yyyy\ h:mm">
                  <c:v>41949</c:v>
                </c:pt>
                <c:pt idx="2246" formatCode="m/d/yyyy\ h:mm">
                  <c:v>41948</c:v>
                </c:pt>
                <c:pt idx="2247" formatCode="m/d/yyyy\ h:mm">
                  <c:v>41947</c:v>
                </c:pt>
                <c:pt idx="2248" formatCode="m/d/yyyy\ h:mm">
                  <c:v>41946</c:v>
                </c:pt>
                <c:pt idx="2249" formatCode="m/d/yyyy\ h:mm">
                  <c:v>41942</c:v>
                </c:pt>
                <c:pt idx="2250" formatCode="m/d/yyyy\ h:mm">
                  <c:v>41941</c:v>
                </c:pt>
                <c:pt idx="2251" formatCode="m/d/yyyy\ h:mm">
                  <c:v>41940</c:v>
                </c:pt>
                <c:pt idx="2252" formatCode="m/d/yyyy\ h:mm">
                  <c:v>41939</c:v>
                </c:pt>
                <c:pt idx="2253" formatCode="m/d/yyyy\ h:mm">
                  <c:v>41936</c:v>
                </c:pt>
                <c:pt idx="2254" formatCode="m/d/yyyy\ h:mm">
                  <c:v>41935</c:v>
                </c:pt>
                <c:pt idx="2255" formatCode="m/d/yyyy\ h:mm">
                  <c:v>41934</c:v>
                </c:pt>
                <c:pt idx="2256" formatCode="m/d/yyyy\ h:mm">
                  <c:v>41933</c:v>
                </c:pt>
                <c:pt idx="2257" formatCode="m/d/yyyy\ h:mm">
                  <c:v>41932</c:v>
                </c:pt>
                <c:pt idx="2258" formatCode="m/d/yyyy\ h:mm">
                  <c:v>41929</c:v>
                </c:pt>
                <c:pt idx="2259" formatCode="m/d/yyyy\ h:mm">
                  <c:v>41928</c:v>
                </c:pt>
                <c:pt idx="2260" formatCode="m/d/yyyy\ h:mm">
                  <c:v>41927</c:v>
                </c:pt>
                <c:pt idx="2261" formatCode="m/d/yyyy\ h:mm">
                  <c:v>41926</c:v>
                </c:pt>
                <c:pt idx="2262" formatCode="m/d/yyyy\ h:mm">
                  <c:v>41925</c:v>
                </c:pt>
                <c:pt idx="2263" formatCode="m/d/yyyy\ h:mm">
                  <c:v>41922</c:v>
                </c:pt>
                <c:pt idx="2264" formatCode="m/d/yyyy\ h:mm">
                  <c:v>41921</c:v>
                </c:pt>
                <c:pt idx="2265" formatCode="m/d/yyyy\ h:mm">
                  <c:v>41920</c:v>
                </c:pt>
                <c:pt idx="2266" formatCode="m/d/yyyy\ h:mm">
                  <c:v>41919</c:v>
                </c:pt>
                <c:pt idx="2267" formatCode="m/d/yyyy\ h:mm">
                  <c:v>41918</c:v>
                </c:pt>
                <c:pt idx="2268" formatCode="m/d/yyyy\ h:mm">
                  <c:v>41915</c:v>
                </c:pt>
                <c:pt idx="2269" formatCode="m/d/yyyy\ h:mm">
                  <c:v>41914</c:v>
                </c:pt>
                <c:pt idx="2270" formatCode="m/d/yyyy\ h:mm">
                  <c:v>41913</c:v>
                </c:pt>
                <c:pt idx="2271" formatCode="m/d/yyyy\ h:mm">
                  <c:v>41912</c:v>
                </c:pt>
                <c:pt idx="2272" formatCode="m/d/yyyy\ h:mm">
                  <c:v>41911</c:v>
                </c:pt>
                <c:pt idx="2273" formatCode="m/d/yyyy\ h:mm">
                  <c:v>41908</c:v>
                </c:pt>
                <c:pt idx="2274" formatCode="m/d/yyyy\ h:mm">
                  <c:v>41907</c:v>
                </c:pt>
                <c:pt idx="2275" formatCode="m/d/yyyy\ h:mm">
                  <c:v>41906</c:v>
                </c:pt>
                <c:pt idx="2276" formatCode="m/d/yyyy\ h:mm">
                  <c:v>41905</c:v>
                </c:pt>
                <c:pt idx="2277" formatCode="m/d/yyyy\ h:mm">
                  <c:v>41904</c:v>
                </c:pt>
                <c:pt idx="2278" formatCode="m/d/yyyy\ h:mm">
                  <c:v>41901</c:v>
                </c:pt>
                <c:pt idx="2279" formatCode="m/d/yyyy\ h:mm">
                  <c:v>41900</c:v>
                </c:pt>
                <c:pt idx="2280" formatCode="m/d/yyyy\ h:mm">
                  <c:v>41899</c:v>
                </c:pt>
                <c:pt idx="2281" formatCode="m/d/yyyy\ h:mm">
                  <c:v>41898</c:v>
                </c:pt>
                <c:pt idx="2282" formatCode="m/d/yyyy\ h:mm">
                  <c:v>41897</c:v>
                </c:pt>
                <c:pt idx="2283" formatCode="m/d/yyyy\ h:mm">
                  <c:v>41894</c:v>
                </c:pt>
                <c:pt idx="2284" formatCode="m/d/yyyy\ h:mm">
                  <c:v>41893</c:v>
                </c:pt>
                <c:pt idx="2285" formatCode="m/d/yyyy\ h:mm">
                  <c:v>41892</c:v>
                </c:pt>
                <c:pt idx="2286" formatCode="m/d/yyyy\ h:mm">
                  <c:v>41891</c:v>
                </c:pt>
                <c:pt idx="2287" formatCode="m/d/yyyy\ h:mm">
                  <c:v>41890</c:v>
                </c:pt>
                <c:pt idx="2288" formatCode="m/d/yyyy\ h:mm">
                  <c:v>41887</c:v>
                </c:pt>
                <c:pt idx="2289" formatCode="m/d/yyyy\ h:mm">
                  <c:v>41886</c:v>
                </c:pt>
                <c:pt idx="2290" formatCode="m/d/yyyy\ h:mm">
                  <c:v>41885</c:v>
                </c:pt>
                <c:pt idx="2291" formatCode="m/d/yyyy\ h:mm">
                  <c:v>41884</c:v>
                </c:pt>
                <c:pt idx="2292" formatCode="m/d/yyyy\ h:mm">
                  <c:v>41883</c:v>
                </c:pt>
                <c:pt idx="2293" formatCode="m/d/yyyy\ h:mm">
                  <c:v>41880</c:v>
                </c:pt>
                <c:pt idx="2294" formatCode="m/d/yyyy\ h:mm">
                  <c:v>41879</c:v>
                </c:pt>
                <c:pt idx="2295" formatCode="m/d/yyyy\ h:mm">
                  <c:v>41878</c:v>
                </c:pt>
                <c:pt idx="2296" formatCode="m/d/yyyy\ h:mm">
                  <c:v>41877</c:v>
                </c:pt>
                <c:pt idx="2297" formatCode="m/d/yyyy\ h:mm">
                  <c:v>41876</c:v>
                </c:pt>
                <c:pt idx="2298" formatCode="m/d/yyyy\ h:mm">
                  <c:v>41873</c:v>
                </c:pt>
                <c:pt idx="2299" formatCode="m/d/yyyy\ h:mm">
                  <c:v>41872</c:v>
                </c:pt>
                <c:pt idx="2300" formatCode="m/d/yyyy\ h:mm">
                  <c:v>41871</c:v>
                </c:pt>
                <c:pt idx="2301" formatCode="m/d/yyyy\ h:mm">
                  <c:v>41870</c:v>
                </c:pt>
                <c:pt idx="2302" formatCode="m/d/yyyy\ h:mm">
                  <c:v>41869</c:v>
                </c:pt>
                <c:pt idx="2303" formatCode="m/d/yyyy\ h:mm">
                  <c:v>41866</c:v>
                </c:pt>
                <c:pt idx="2304" formatCode="m/d/yyyy\ h:mm">
                  <c:v>41865</c:v>
                </c:pt>
                <c:pt idx="2305" formatCode="m/d/yyyy\ h:mm">
                  <c:v>41864</c:v>
                </c:pt>
                <c:pt idx="2306" formatCode="m/d/yyyy\ h:mm">
                  <c:v>41863</c:v>
                </c:pt>
                <c:pt idx="2307" formatCode="m/d/yyyy\ h:mm">
                  <c:v>41862</c:v>
                </c:pt>
                <c:pt idx="2308" formatCode="m/d/yyyy\ h:mm">
                  <c:v>41859</c:v>
                </c:pt>
                <c:pt idx="2309" formatCode="m/d/yyyy\ h:mm">
                  <c:v>41858</c:v>
                </c:pt>
                <c:pt idx="2310" formatCode="m/d/yyyy\ h:mm">
                  <c:v>41857</c:v>
                </c:pt>
                <c:pt idx="2311" formatCode="m/d/yyyy\ h:mm">
                  <c:v>41856</c:v>
                </c:pt>
                <c:pt idx="2312" formatCode="m/d/yyyy\ h:mm">
                  <c:v>41855</c:v>
                </c:pt>
                <c:pt idx="2313" formatCode="m/d/yyyy\ h:mm">
                  <c:v>41852</c:v>
                </c:pt>
                <c:pt idx="2314" formatCode="m/d/yyyy\ h:mm">
                  <c:v>41851</c:v>
                </c:pt>
                <c:pt idx="2315" formatCode="m/d/yyyy\ h:mm">
                  <c:v>41850</c:v>
                </c:pt>
                <c:pt idx="2316" formatCode="m/d/yyyy\ h:mm">
                  <c:v>41849</c:v>
                </c:pt>
                <c:pt idx="2317" formatCode="m/d/yyyy\ h:mm">
                  <c:v>41848</c:v>
                </c:pt>
                <c:pt idx="2318" formatCode="m/d/yyyy\ h:mm">
                  <c:v>41845</c:v>
                </c:pt>
                <c:pt idx="2319" formatCode="m/d/yyyy\ h:mm">
                  <c:v>41844</c:v>
                </c:pt>
                <c:pt idx="2320" formatCode="m/d/yyyy\ h:mm">
                  <c:v>41843</c:v>
                </c:pt>
                <c:pt idx="2321" formatCode="m/d/yyyy\ h:mm">
                  <c:v>41842</c:v>
                </c:pt>
                <c:pt idx="2322" formatCode="m/d/yyyy\ h:mm">
                  <c:v>41841</c:v>
                </c:pt>
                <c:pt idx="2323" formatCode="m/d/yyyy\ h:mm">
                  <c:v>41838</c:v>
                </c:pt>
                <c:pt idx="2324" formatCode="m/d/yyyy\ h:mm">
                  <c:v>41837</c:v>
                </c:pt>
                <c:pt idx="2325" formatCode="m/d/yyyy\ h:mm">
                  <c:v>41836</c:v>
                </c:pt>
                <c:pt idx="2326" formatCode="m/d/yyyy\ h:mm">
                  <c:v>41835</c:v>
                </c:pt>
                <c:pt idx="2327" formatCode="m/d/yyyy\ h:mm">
                  <c:v>41834</c:v>
                </c:pt>
                <c:pt idx="2328" formatCode="m/d/yyyy\ h:mm">
                  <c:v>41831</c:v>
                </c:pt>
                <c:pt idx="2329" formatCode="m/d/yyyy\ h:mm">
                  <c:v>41830</c:v>
                </c:pt>
                <c:pt idx="2330" formatCode="m/d/yyyy\ h:mm">
                  <c:v>41829</c:v>
                </c:pt>
                <c:pt idx="2331" formatCode="m/d/yyyy\ h:mm">
                  <c:v>41828</c:v>
                </c:pt>
                <c:pt idx="2332" formatCode="m/d/yyyy\ h:mm">
                  <c:v>41827</c:v>
                </c:pt>
                <c:pt idx="2333" formatCode="m/d/yyyy\ h:mm">
                  <c:v>41824</c:v>
                </c:pt>
                <c:pt idx="2334" formatCode="m/d/yyyy\ h:mm">
                  <c:v>41823</c:v>
                </c:pt>
                <c:pt idx="2335" formatCode="m/d/yyyy\ h:mm">
                  <c:v>41822</c:v>
                </c:pt>
                <c:pt idx="2336" formatCode="m/d/yyyy\ h:mm">
                  <c:v>41821</c:v>
                </c:pt>
                <c:pt idx="2337" formatCode="m/d/yyyy\ h:mm">
                  <c:v>41820</c:v>
                </c:pt>
                <c:pt idx="2338" formatCode="m/d/yyyy\ h:mm">
                  <c:v>41817</c:v>
                </c:pt>
                <c:pt idx="2339" formatCode="m/d/yyyy\ h:mm">
                  <c:v>41816</c:v>
                </c:pt>
                <c:pt idx="2340" formatCode="m/d/yyyy\ h:mm">
                  <c:v>41815</c:v>
                </c:pt>
                <c:pt idx="2341" formatCode="m/d/yyyy\ h:mm">
                  <c:v>41814</c:v>
                </c:pt>
                <c:pt idx="2342" formatCode="m/d/yyyy\ h:mm">
                  <c:v>41813</c:v>
                </c:pt>
                <c:pt idx="2343" formatCode="m/d/yyyy\ h:mm">
                  <c:v>41810</c:v>
                </c:pt>
                <c:pt idx="2344" formatCode="m/d/yyyy\ h:mm">
                  <c:v>41809</c:v>
                </c:pt>
                <c:pt idx="2345" formatCode="m/d/yyyy\ h:mm">
                  <c:v>41808</c:v>
                </c:pt>
                <c:pt idx="2346" formatCode="m/d/yyyy\ h:mm">
                  <c:v>41807</c:v>
                </c:pt>
                <c:pt idx="2347" formatCode="m/d/yyyy\ h:mm">
                  <c:v>41806</c:v>
                </c:pt>
                <c:pt idx="2348" formatCode="m/d/yyyy\ h:mm">
                  <c:v>41803</c:v>
                </c:pt>
                <c:pt idx="2349" formatCode="m/d/yyyy\ h:mm">
                  <c:v>41802</c:v>
                </c:pt>
                <c:pt idx="2350" formatCode="m/d/yyyy\ h:mm">
                  <c:v>41801</c:v>
                </c:pt>
                <c:pt idx="2351" formatCode="m/d/yyyy\ h:mm">
                  <c:v>41800</c:v>
                </c:pt>
                <c:pt idx="2352" formatCode="m/d/yyyy\ h:mm">
                  <c:v>41799</c:v>
                </c:pt>
                <c:pt idx="2353" formatCode="m/d/yyyy\ h:mm">
                  <c:v>41796</c:v>
                </c:pt>
                <c:pt idx="2354" formatCode="m/d/yyyy\ h:mm">
                  <c:v>41795</c:v>
                </c:pt>
                <c:pt idx="2355" formatCode="m/d/yyyy\ h:mm">
                  <c:v>41794</c:v>
                </c:pt>
                <c:pt idx="2356" formatCode="m/d/yyyy\ h:mm">
                  <c:v>41793</c:v>
                </c:pt>
                <c:pt idx="2357" formatCode="m/d/yyyy\ h:mm">
                  <c:v>41792</c:v>
                </c:pt>
                <c:pt idx="2358" formatCode="m/d/yyyy\ h:mm">
                  <c:v>41789</c:v>
                </c:pt>
                <c:pt idx="2359" formatCode="m/d/yyyy\ h:mm">
                  <c:v>41788</c:v>
                </c:pt>
                <c:pt idx="2360" formatCode="m/d/yyyy\ h:mm">
                  <c:v>41787</c:v>
                </c:pt>
                <c:pt idx="2361" formatCode="m/d/yyyy\ h:mm">
                  <c:v>41786</c:v>
                </c:pt>
                <c:pt idx="2362" formatCode="m/d/yyyy\ h:mm">
                  <c:v>41785</c:v>
                </c:pt>
                <c:pt idx="2363" formatCode="m/d/yyyy\ h:mm">
                  <c:v>41782</c:v>
                </c:pt>
                <c:pt idx="2364" formatCode="m/d/yyyy\ h:mm">
                  <c:v>41781</c:v>
                </c:pt>
                <c:pt idx="2365" formatCode="m/d/yyyy\ h:mm">
                  <c:v>41780</c:v>
                </c:pt>
                <c:pt idx="2366" formatCode="m/d/yyyy\ h:mm">
                  <c:v>41779</c:v>
                </c:pt>
                <c:pt idx="2367" formatCode="m/d/yyyy\ h:mm">
                  <c:v>41778</c:v>
                </c:pt>
                <c:pt idx="2368" formatCode="m/d/yyyy\ h:mm">
                  <c:v>41775</c:v>
                </c:pt>
                <c:pt idx="2369" formatCode="m/d/yyyy\ h:mm">
                  <c:v>41774</c:v>
                </c:pt>
                <c:pt idx="2370" formatCode="m/d/yyyy\ h:mm">
                  <c:v>41773</c:v>
                </c:pt>
                <c:pt idx="2371" formatCode="m/d/yyyy\ h:mm">
                  <c:v>41772</c:v>
                </c:pt>
                <c:pt idx="2372" formatCode="m/d/yyyy\ h:mm">
                  <c:v>41771</c:v>
                </c:pt>
                <c:pt idx="2373" formatCode="m/d/yyyy\ h:mm">
                  <c:v>41768</c:v>
                </c:pt>
                <c:pt idx="2374" formatCode="m/d/yyyy\ h:mm">
                  <c:v>41767</c:v>
                </c:pt>
                <c:pt idx="2375" formatCode="m/d/yyyy\ h:mm">
                  <c:v>41766</c:v>
                </c:pt>
                <c:pt idx="2376" formatCode="m/d/yyyy\ h:mm">
                  <c:v>41765</c:v>
                </c:pt>
                <c:pt idx="2377" formatCode="m/d/yyyy\ h:mm">
                  <c:v>41764</c:v>
                </c:pt>
                <c:pt idx="2378" formatCode="m/d/yyyy\ h:mm">
                  <c:v>41761</c:v>
                </c:pt>
                <c:pt idx="2379" formatCode="m/d/yyyy\ h:mm">
                  <c:v>41760</c:v>
                </c:pt>
                <c:pt idx="2380" formatCode="m/d/yyyy\ h:mm">
                  <c:v>41759</c:v>
                </c:pt>
                <c:pt idx="2381" formatCode="m/d/yyyy\ h:mm">
                  <c:v>41758</c:v>
                </c:pt>
                <c:pt idx="2382" formatCode="m/d/yyyy\ h:mm">
                  <c:v>41757</c:v>
                </c:pt>
                <c:pt idx="2383" formatCode="m/d/yyyy\ h:mm">
                  <c:v>41754</c:v>
                </c:pt>
                <c:pt idx="2384" formatCode="m/d/yyyy\ h:mm">
                  <c:v>41753</c:v>
                </c:pt>
                <c:pt idx="2385" formatCode="m/d/yyyy\ h:mm">
                  <c:v>41752</c:v>
                </c:pt>
                <c:pt idx="2386" formatCode="m/d/yyyy\ h:mm">
                  <c:v>41751</c:v>
                </c:pt>
                <c:pt idx="2387" formatCode="m/d/yyyy\ h:mm">
                  <c:v>41750</c:v>
                </c:pt>
                <c:pt idx="2388" formatCode="m/d/yyyy\ h:mm">
                  <c:v>41747</c:v>
                </c:pt>
                <c:pt idx="2389" formatCode="m/d/yyyy\ h:mm">
                  <c:v>41746</c:v>
                </c:pt>
                <c:pt idx="2390" formatCode="m/d/yyyy\ h:mm">
                  <c:v>41745</c:v>
                </c:pt>
                <c:pt idx="2391" formatCode="m/d/yyyy\ h:mm">
                  <c:v>41744</c:v>
                </c:pt>
                <c:pt idx="2392" formatCode="m/d/yyyy\ h:mm">
                  <c:v>41743</c:v>
                </c:pt>
                <c:pt idx="2393" formatCode="m/d/yyyy\ h:mm">
                  <c:v>41740</c:v>
                </c:pt>
                <c:pt idx="2394" formatCode="m/d/yyyy\ h:mm">
                  <c:v>41739</c:v>
                </c:pt>
                <c:pt idx="2395" formatCode="m/d/yyyy\ h:mm">
                  <c:v>41738</c:v>
                </c:pt>
                <c:pt idx="2396" formatCode="m/d/yyyy\ h:mm">
                  <c:v>41737</c:v>
                </c:pt>
                <c:pt idx="2397" formatCode="m/d/yyyy\ h:mm">
                  <c:v>41736</c:v>
                </c:pt>
                <c:pt idx="2398" formatCode="m/d/yyyy\ h:mm">
                  <c:v>41733</c:v>
                </c:pt>
                <c:pt idx="2399" formatCode="m/d/yyyy\ h:mm">
                  <c:v>41732</c:v>
                </c:pt>
                <c:pt idx="2400" formatCode="m/d/yyyy\ h:mm">
                  <c:v>41731</c:v>
                </c:pt>
                <c:pt idx="2401" formatCode="m/d/yyyy\ h:mm">
                  <c:v>41730</c:v>
                </c:pt>
                <c:pt idx="2402" formatCode="m/d/yyyy\ h:mm">
                  <c:v>41729</c:v>
                </c:pt>
                <c:pt idx="2403" formatCode="m/d/yyyy\ h:mm">
                  <c:v>41726</c:v>
                </c:pt>
                <c:pt idx="2404" formatCode="m/d/yyyy\ h:mm">
                  <c:v>41725</c:v>
                </c:pt>
                <c:pt idx="2405" formatCode="m/d/yyyy\ h:mm">
                  <c:v>41724</c:v>
                </c:pt>
                <c:pt idx="2406" formatCode="m/d/yyyy\ h:mm">
                  <c:v>41723</c:v>
                </c:pt>
                <c:pt idx="2407" formatCode="m/d/yyyy\ h:mm">
                  <c:v>41722</c:v>
                </c:pt>
                <c:pt idx="2408" formatCode="m/d/yyyy\ h:mm">
                  <c:v>41719</c:v>
                </c:pt>
                <c:pt idx="2409" formatCode="m/d/yyyy\ h:mm">
                  <c:v>41718</c:v>
                </c:pt>
                <c:pt idx="2410" formatCode="m/d/yyyy\ h:mm">
                  <c:v>41717</c:v>
                </c:pt>
                <c:pt idx="2411" formatCode="m/d/yyyy\ h:mm">
                  <c:v>41716</c:v>
                </c:pt>
                <c:pt idx="2412" formatCode="m/d/yyyy\ h:mm">
                  <c:v>41715</c:v>
                </c:pt>
                <c:pt idx="2413" formatCode="m/d/yyyy\ h:mm">
                  <c:v>41712</c:v>
                </c:pt>
                <c:pt idx="2414" formatCode="m/d/yyyy\ h:mm">
                  <c:v>41711</c:v>
                </c:pt>
                <c:pt idx="2415" formatCode="m/d/yyyy\ h:mm">
                  <c:v>41710</c:v>
                </c:pt>
                <c:pt idx="2416" formatCode="m/d/yyyy\ h:mm">
                  <c:v>41709</c:v>
                </c:pt>
                <c:pt idx="2417" formatCode="m/d/yyyy\ h:mm">
                  <c:v>41708</c:v>
                </c:pt>
                <c:pt idx="2418" formatCode="m/d/yyyy\ h:mm">
                  <c:v>41705</c:v>
                </c:pt>
                <c:pt idx="2419" formatCode="m/d/yyyy\ h:mm">
                  <c:v>41704</c:v>
                </c:pt>
                <c:pt idx="2420" formatCode="m/d/yyyy\ h:mm">
                  <c:v>41703</c:v>
                </c:pt>
                <c:pt idx="2421" formatCode="m/d/yyyy\ h:mm">
                  <c:v>41702</c:v>
                </c:pt>
                <c:pt idx="2422" formatCode="m/d/yyyy\ h:mm">
                  <c:v>41701</c:v>
                </c:pt>
                <c:pt idx="2423" formatCode="m/d/yyyy\ h:mm">
                  <c:v>41698</c:v>
                </c:pt>
                <c:pt idx="2424" formatCode="m/d/yyyy\ h:mm">
                  <c:v>41697</c:v>
                </c:pt>
                <c:pt idx="2425" formatCode="m/d/yyyy\ h:mm">
                  <c:v>41696</c:v>
                </c:pt>
                <c:pt idx="2426" formatCode="m/d/yyyy\ h:mm">
                  <c:v>41695</c:v>
                </c:pt>
                <c:pt idx="2427" formatCode="m/d/yyyy\ h:mm">
                  <c:v>41694</c:v>
                </c:pt>
                <c:pt idx="2428" formatCode="m/d/yyyy\ h:mm">
                  <c:v>41691</c:v>
                </c:pt>
                <c:pt idx="2429" formatCode="m/d/yyyy\ h:mm">
                  <c:v>41690</c:v>
                </c:pt>
                <c:pt idx="2430" formatCode="m/d/yyyy\ h:mm">
                  <c:v>41689</c:v>
                </c:pt>
                <c:pt idx="2431" formatCode="m/d/yyyy\ h:mm">
                  <c:v>41688</c:v>
                </c:pt>
                <c:pt idx="2432" formatCode="m/d/yyyy\ h:mm">
                  <c:v>41687</c:v>
                </c:pt>
                <c:pt idx="2433" formatCode="m/d/yyyy\ h:mm">
                  <c:v>41684</c:v>
                </c:pt>
                <c:pt idx="2434" formatCode="m/d/yyyy\ h:mm">
                  <c:v>41683</c:v>
                </c:pt>
                <c:pt idx="2435" formatCode="m/d/yyyy\ h:mm">
                  <c:v>41682</c:v>
                </c:pt>
                <c:pt idx="2436" formatCode="m/d/yyyy\ h:mm">
                  <c:v>41681</c:v>
                </c:pt>
                <c:pt idx="2437" formatCode="m/d/yyyy\ h:mm">
                  <c:v>41680</c:v>
                </c:pt>
                <c:pt idx="2438" formatCode="m/d/yyyy\ h:mm">
                  <c:v>41677</c:v>
                </c:pt>
                <c:pt idx="2439" formatCode="m/d/yyyy\ h:mm">
                  <c:v>41676</c:v>
                </c:pt>
                <c:pt idx="2440" formatCode="m/d/yyyy\ h:mm">
                  <c:v>41675</c:v>
                </c:pt>
                <c:pt idx="2441" formatCode="m/d/yyyy\ h:mm">
                  <c:v>41674</c:v>
                </c:pt>
                <c:pt idx="2442" formatCode="m/d/yyyy\ h:mm">
                  <c:v>41673</c:v>
                </c:pt>
                <c:pt idx="2443" formatCode="m/d/yyyy\ h:mm">
                  <c:v>41670</c:v>
                </c:pt>
                <c:pt idx="2444" formatCode="m/d/yyyy\ h:mm">
                  <c:v>41669</c:v>
                </c:pt>
                <c:pt idx="2445" formatCode="m/d/yyyy\ h:mm">
                  <c:v>41668</c:v>
                </c:pt>
                <c:pt idx="2446" formatCode="m/d/yyyy\ h:mm">
                  <c:v>41667</c:v>
                </c:pt>
                <c:pt idx="2447" formatCode="m/d/yyyy\ h:mm">
                  <c:v>41666</c:v>
                </c:pt>
                <c:pt idx="2448" formatCode="m/d/yyyy\ h:mm">
                  <c:v>41663</c:v>
                </c:pt>
                <c:pt idx="2449" formatCode="m/d/yyyy\ h:mm">
                  <c:v>41662</c:v>
                </c:pt>
                <c:pt idx="2450" formatCode="m/d/yyyy\ h:mm">
                  <c:v>41661</c:v>
                </c:pt>
                <c:pt idx="2451" formatCode="m/d/yyyy\ h:mm">
                  <c:v>41660</c:v>
                </c:pt>
                <c:pt idx="2452" formatCode="m/d/yyyy\ h:mm">
                  <c:v>41659</c:v>
                </c:pt>
                <c:pt idx="2453" formatCode="m/d/yyyy\ h:mm">
                  <c:v>41656</c:v>
                </c:pt>
                <c:pt idx="2454" formatCode="m/d/yyyy\ h:mm">
                  <c:v>41655</c:v>
                </c:pt>
                <c:pt idx="2455" formatCode="m/d/yyyy\ h:mm">
                  <c:v>41654</c:v>
                </c:pt>
                <c:pt idx="2456" formatCode="m/d/yyyy\ h:mm">
                  <c:v>41653</c:v>
                </c:pt>
                <c:pt idx="2457" formatCode="m/d/yyyy\ h:mm">
                  <c:v>41652</c:v>
                </c:pt>
                <c:pt idx="2458" formatCode="m/d/yyyy\ h:mm">
                  <c:v>41649</c:v>
                </c:pt>
                <c:pt idx="2459" formatCode="m/d/yyyy\ h:mm">
                  <c:v>41648</c:v>
                </c:pt>
                <c:pt idx="2460" formatCode="m/d/yyyy\ h:mm">
                  <c:v>41647</c:v>
                </c:pt>
                <c:pt idx="2461" formatCode="m/d/yyyy\ h:mm">
                  <c:v>41646</c:v>
                </c:pt>
                <c:pt idx="2462" formatCode="m/d/yyyy\ h:mm">
                  <c:v>41645</c:v>
                </c:pt>
                <c:pt idx="2463" formatCode="m/d/yyyy\ h:mm">
                  <c:v>41642</c:v>
                </c:pt>
                <c:pt idx="2464" formatCode="m/d/yyyy\ h:mm">
                  <c:v>41641</c:v>
                </c:pt>
                <c:pt idx="2465" formatCode="m/d/yyyy\ h:mm">
                  <c:v>41640</c:v>
                </c:pt>
                <c:pt idx="2466" formatCode="m/d/yyyy\ h:mm">
                  <c:v>41639</c:v>
                </c:pt>
                <c:pt idx="2467" formatCode="m/d/yyyy\ h:mm">
                  <c:v>41638</c:v>
                </c:pt>
                <c:pt idx="2468" formatCode="m/d/yyyy\ h:mm">
                  <c:v>41635</c:v>
                </c:pt>
                <c:pt idx="2469" formatCode="m/d/yyyy\ h:mm">
                  <c:v>41634</c:v>
                </c:pt>
                <c:pt idx="2470" formatCode="m/d/yyyy\ h:mm">
                  <c:v>41633</c:v>
                </c:pt>
                <c:pt idx="2471" formatCode="m/d/yyyy\ h:mm">
                  <c:v>41632</c:v>
                </c:pt>
                <c:pt idx="2472" formatCode="m/d/yyyy\ h:mm">
                  <c:v>41631</c:v>
                </c:pt>
                <c:pt idx="2473" formatCode="m/d/yyyy\ h:mm">
                  <c:v>41628</c:v>
                </c:pt>
                <c:pt idx="2474" formatCode="m/d/yyyy\ h:mm">
                  <c:v>41627</c:v>
                </c:pt>
                <c:pt idx="2475" formatCode="m/d/yyyy\ h:mm">
                  <c:v>41626</c:v>
                </c:pt>
                <c:pt idx="2476" formatCode="m/d/yyyy\ h:mm">
                  <c:v>41625</c:v>
                </c:pt>
                <c:pt idx="2477" formatCode="m/d/yyyy\ h:mm">
                  <c:v>41624</c:v>
                </c:pt>
                <c:pt idx="2478" formatCode="m/d/yyyy\ h:mm">
                  <c:v>41621</c:v>
                </c:pt>
                <c:pt idx="2479" formatCode="m/d/yyyy\ h:mm">
                  <c:v>41620</c:v>
                </c:pt>
                <c:pt idx="2480" formatCode="m/d/yyyy\ h:mm">
                  <c:v>41619</c:v>
                </c:pt>
                <c:pt idx="2481" formatCode="m/d/yyyy\ h:mm">
                  <c:v>41618</c:v>
                </c:pt>
                <c:pt idx="2482" formatCode="m/d/yyyy\ h:mm">
                  <c:v>41617</c:v>
                </c:pt>
                <c:pt idx="2483" formatCode="m/d/yyyy\ h:mm">
                  <c:v>41614</c:v>
                </c:pt>
                <c:pt idx="2484" formatCode="m/d/yyyy\ h:mm">
                  <c:v>41613</c:v>
                </c:pt>
                <c:pt idx="2485" formatCode="m/d/yyyy\ h:mm">
                  <c:v>41612</c:v>
                </c:pt>
                <c:pt idx="2486" formatCode="m/d/yyyy\ h:mm">
                  <c:v>41611</c:v>
                </c:pt>
                <c:pt idx="2487" formatCode="m/d/yyyy\ h:mm">
                  <c:v>41610</c:v>
                </c:pt>
                <c:pt idx="2488" formatCode="m/d/yyyy\ h:mm">
                  <c:v>41607</c:v>
                </c:pt>
                <c:pt idx="2489" formatCode="m/d/yyyy\ h:mm">
                  <c:v>41606</c:v>
                </c:pt>
                <c:pt idx="2490" formatCode="m/d/yyyy\ h:mm">
                  <c:v>41605</c:v>
                </c:pt>
                <c:pt idx="2491" formatCode="m/d/yyyy\ h:mm">
                  <c:v>41604</c:v>
                </c:pt>
                <c:pt idx="2492" formatCode="m/d/yyyy\ h:mm">
                  <c:v>41603</c:v>
                </c:pt>
                <c:pt idx="2493" formatCode="m/d/yyyy\ h:mm">
                  <c:v>41600</c:v>
                </c:pt>
                <c:pt idx="2494" formatCode="m/d/yyyy\ h:mm">
                  <c:v>41599</c:v>
                </c:pt>
                <c:pt idx="2495" formatCode="m/d/yyyy\ h:mm">
                  <c:v>41598</c:v>
                </c:pt>
                <c:pt idx="2496" formatCode="m/d/yyyy\ h:mm">
                  <c:v>41597</c:v>
                </c:pt>
                <c:pt idx="2497" formatCode="m/d/yyyy\ h:mm">
                  <c:v>41596</c:v>
                </c:pt>
                <c:pt idx="2498" formatCode="m/d/yyyy\ h:mm">
                  <c:v>41593</c:v>
                </c:pt>
                <c:pt idx="2499" formatCode="m/d/yyyy\ h:mm">
                  <c:v>41592</c:v>
                </c:pt>
                <c:pt idx="2500" formatCode="m/d/yyyy\ h:mm">
                  <c:v>41591</c:v>
                </c:pt>
                <c:pt idx="2501" formatCode="m/d/yyyy\ h:mm">
                  <c:v>41590</c:v>
                </c:pt>
                <c:pt idx="2502" formatCode="m/d/yyyy\ h:mm">
                  <c:v>41589</c:v>
                </c:pt>
                <c:pt idx="2503" formatCode="m/d/yyyy\ h:mm">
                  <c:v>41586</c:v>
                </c:pt>
                <c:pt idx="2504" formatCode="m/d/yyyy\ h:mm">
                  <c:v>41585</c:v>
                </c:pt>
                <c:pt idx="2505" formatCode="m/d/yyyy\ h:mm">
                  <c:v>41584</c:v>
                </c:pt>
                <c:pt idx="2506" formatCode="m/d/yyyy\ h:mm">
                  <c:v>41583</c:v>
                </c:pt>
                <c:pt idx="2507" formatCode="m/d/yyyy\ h:mm">
                  <c:v>41582</c:v>
                </c:pt>
                <c:pt idx="2508" formatCode="m/d/yyyy\ h:mm">
                  <c:v>41579</c:v>
                </c:pt>
                <c:pt idx="2509" formatCode="m/d/yyyy\ h:mm">
                  <c:v>41578</c:v>
                </c:pt>
                <c:pt idx="2510" formatCode="m/d/yyyy\ h:mm">
                  <c:v>41577</c:v>
                </c:pt>
                <c:pt idx="2511" formatCode="m/d/yyyy\ h:mm">
                  <c:v>41576</c:v>
                </c:pt>
                <c:pt idx="2512" formatCode="m/d/yyyy\ h:mm">
                  <c:v>41575</c:v>
                </c:pt>
                <c:pt idx="2513" formatCode="m/d/yyyy\ h:mm">
                  <c:v>41572</c:v>
                </c:pt>
                <c:pt idx="2514" formatCode="m/d/yyyy\ h:mm">
                  <c:v>41571</c:v>
                </c:pt>
                <c:pt idx="2515" formatCode="m/d/yyyy\ h:mm">
                  <c:v>41570</c:v>
                </c:pt>
                <c:pt idx="2516" formatCode="m/d/yyyy\ h:mm">
                  <c:v>41569</c:v>
                </c:pt>
                <c:pt idx="2517" formatCode="m/d/yyyy\ h:mm">
                  <c:v>41568</c:v>
                </c:pt>
                <c:pt idx="2518" formatCode="m/d/yyyy\ h:mm">
                  <c:v>41565</c:v>
                </c:pt>
                <c:pt idx="2519" formatCode="m/d/yyyy\ h:mm">
                  <c:v>41564</c:v>
                </c:pt>
                <c:pt idx="2520" formatCode="m/d/yyyy\ h:mm">
                  <c:v>41563</c:v>
                </c:pt>
                <c:pt idx="2521" formatCode="m/d/yyyy\ h:mm">
                  <c:v>41562</c:v>
                </c:pt>
                <c:pt idx="2522" formatCode="m/d/yyyy\ h:mm">
                  <c:v>41561</c:v>
                </c:pt>
                <c:pt idx="2523" formatCode="m/d/yyyy\ h:mm">
                  <c:v>41558</c:v>
                </c:pt>
                <c:pt idx="2524" formatCode="m/d/yyyy\ h:mm">
                  <c:v>41557</c:v>
                </c:pt>
                <c:pt idx="2525" formatCode="m/d/yyyy\ h:mm">
                  <c:v>41556</c:v>
                </c:pt>
                <c:pt idx="2526" formatCode="m/d/yyyy\ h:mm">
                  <c:v>41555</c:v>
                </c:pt>
                <c:pt idx="2527" formatCode="m/d/yyyy\ h:mm">
                  <c:v>41554</c:v>
                </c:pt>
                <c:pt idx="2528" formatCode="m/d/yyyy\ h:mm">
                  <c:v>41551</c:v>
                </c:pt>
                <c:pt idx="2529" formatCode="m/d/yyyy\ h:mm">
                  <c:v>41550</c:v>
                </c:pt>
                <c:pt idx="2530" formatCode="m/d/yyyy\ h:mm">
                  <c:v>41549</c:v>
                </c:pt>
                <c:pt idx="2531" formatCode="m/d/yyyy\ h:mm">
                  <c:v>41548</c:v>
                </c:pt>
                <c:pt idx="2532" formatCode="m/d/yyyy\ h:mm">
                  <c:v>41547</c:v>
                </c:pt>
                <c:pt idx="2533" formatCode="m/d/yyyy\ h:mm">
                  <c:v>41544</c:v>
                </c:pt>
                <c:pt idx="2534" formatCode="m/d/yyyy\ h:mm">
                  <c:v>41543</c:v>
                </c:pt>
                <c:pt idx="2535" formatCode="m/d/yyyy\ h:mm">
                  <c:v>41542</c:v>
                </c:pt>
                <c:pt idx="2536" formatCode="m/d/yyyy\ h:mm">
                  <c:v>41541</c:v>
                </c:pt>
                <c:pt idx="2537" formatCode="m/d/yyyy\ h:mm">
                  <c:v>41540</c:v>
                </c:pt>
                <c:pt idx="2538" formatCode="m/d/yyyy\ h:mm">
                  <c:v>41537</c:v>
                </c:pt>
                <c:pt idx="2539" formatCode="m/d/yyyy\ h:mm">
                  <c:v>41536</c:v>
                </c:pt>
                <c:pt idx="2540" formatCode="m/d/yyyy\ h:mm">
                  <c:v>41535</c:v>
                </c:pt>
                <c:pt idx="2541" formatCode="m/d/yyyy\ h:mm">
                  <c:v>41534</c:v>
                </c:pt>
                <c:pt idx="2542" formatCode="m/d/yyyy\ h:mm">
                  <c:v>41533</c:v>
                </c:pt>
                <c:pt idx="2543" formatCode="m/d/yyyy\ h:mm">
                  <c:v>41530</c:v>
                </c:pt>
                <c:pt idx="2544" formatCode="m/d/yyyy\ h:mm">
                  <c:v>41529</c:v>
                </c:pt>
                <c:pt idx="2545" formatCode="m/d/yyyy\ h:mm">
                  <c:v>41528</c:v>
                </c:pt>
                <c:pt idx="2546" formatCode="m/d/yyyy\ h:mm">
                  <c:v>41527</c:v>
                </c:pt>
                <c:pt idx="2547" formatCode="m/d/yyyy\ h:mm">
                  <c:v>41526</c:v>
                </c:pt>
                <c:pt idx="2548" formatCode="m/d/yyyy\ h:mm">
                  <c:v>41523</c:v>
                </c:pt>
                <c:pt idx="2549" formatCode="m/d/yyyy\ h:mm">
                  <c:v>41522</c:v>
                </c:pt>
                <c:pt idx="2550" formatCode="m/d/yyyy\ h:mm">
                  <c:v>41521</c:v>
                </c:pt>
                <c:pt idx="2551" formatCode="m/d/yyyy\ h:mm">
                  <c:v>41520</c:v>
                </c:pt>
                <c:pt idx="2552" formatCode="m/d/yyyy\ h:mm">
                  <c:v>41519</c:v>
                </c:pt>
                <c:pt idx="2553" formatCode="m/d/yyyy\ h:mm">
                  <c:v>41516</c:v>
                </c:pt>
                <c:pt idx="2554" formatCode="m/d/yyyy\ h:mm">
                  <c:v>41515</c:v>
                </c:pt>
                <c:pt idx="2555" formatCode="m/d/yyyy\ h:mm">
                  <c:v>41514</c:v>
                </c:pt>
                <c:pt idx="2556" formatCode="m/d/yyyy\ h:mm">
                  <c:v>41513</c:v>
                </c:pt>
                <c:pt idx="2557" formatCode="m/d/yyyy\ h:mm">
                  <c:v>41512</c:v>
                </c:pt>
                <c:pt idx="2558" formatCode="m/d/yyyy\ h:mm">
                  <c:v>41509</c:v>
                </c:pt>
                <c:pt idx="2559" formatCode="m/d/yyyy\ h:mm">
                  <c:v>41508</c:v>
                </c:pt>
                <c:pt idx="2560" formatCode="m/d/yyyy\ h:mm">
                  <c:v>41507</c:v>
                </c:pt>
                <c:pt idx="2561" formatCode="m/d/yyyy\ h:mm">
                  <c:v>41506</c:v>
                </c:pt>
                <c:pt idx="2562" formatCode="m/d/yyyy\ h:mm">
                  <c:v>41505</c:v>
                </c:pt>
                <c:pt idx="2563" formatCode="m/d/yyyy\ h:mm">
                  <c:v>41502</c:v>
                </c:pt>
                <c:pt idx="2564" formatCode="m/d/yyyy\ h:mm">
                  <c:v>41501</c:v>
                </c:pt>
                <c:pt idx="2565" formatCode="m/d/yyyy\ h:mm">
                  <c:v>41500</c:v>
                </c:pt>
                <c:pt idx="2566" formatCode="m/d/yyyy\ h:mm">
                  <c:v>41499</c:v>
                </c:pt>
                <c:pt idx="2567" formatCode="m/d/yyyy\ h:mm">
                  <c:v>41498</c:v>
                </c:pt>
                <c:pt idx="2568" formatCode="m/d/yyyy\ h:mm">
                  <c:v>41495</c:v>
                </c:pt>
                <c:pt idx="2569" formatCode="m/d/yyyy\ h:mm">
                  <c:v>41494</c:v>
                </c:pt>
                <c:pt idx="2570" formatCode="m/d/yyyy\ h:mm">
                  <c:v>41493</c:v>
                </c:pt>
                <c:pt idx="2571" formatCode="m/d/yyyy\ h:mm">
                  <c:v>41492</c:v>
                </c:pt>
                <c:pt idx="2572" formatCode="m/d/yyyy\ h:mm">
                  <c:v>41491</c:v>
                </c:pt>
                <c:pt idx="2573" formatCode="m/d/yyyy\ h:mm">
                  <c:v>41488</c:v>
                </c:pt>
                <c:pt idx="2574" formatCode="m/d/yyyy\ h:mm">
                  <c:v>41487</c:v>
                </c:pt>
                <c:pt idx="2575" formatCode="m/d/yyyy\ h:mm">
                  <c:v>41486</c:v>
                </c:pt>
                <c:pt idx="2576" formatCode="m/d/yyyy\ h:mm">
                  <c:v>41485</c:v>
                </c:pt>
                <c:pt idx="2577" formatCode="m/d/yyyy\ h:mm">
                  <c:v>41484</c:v>
                </c:pt>
                <c:pt idx="2578" formatCode="m/d/yyyy\ h:mm">
                  <c:v>41481</c:v>
                </c:pt>
                <c:pt idx="2579" formatCode="m/d/yyyy\ h:mm">
                  <c:v>41480</c:v>
                </c:pt>
                <c:pt idx="2580" formatCode="m/d/yyyy\ h:mm">
                  <c:v>41479</c:v>
                </c:pt>
                <c:pt idx="2581" formatCode="m/d/yyyy\ h:mm">
                  <c:v>41478</c:v>
                </c:pt>
                <c:pt idx="2582" formatCode="m/d/yyyy\ h:mm">
                  <c:v>41477</c:v>
                </c:pt>
                <c:pt idx="2583" formatCode="m/d/yyyy\ h:mm">
                  <c:v>41474</c:v>
                </c:pt>
                <c:pt idx="2584" formatCode="m/d/yyyy\ h:mm">
                  <c:v>41473</c:v>
                </c:pt>
                <c:pt idx="2585" formatCode="m/d/yyyy\ h:mm">
                  <c:v>41472</c:v>
                </c:pt>
                <c:pt idx="2586" formatCode="m/d/yyyy\ h:mm">
                  <c:v>41471</c:v>
                </c:pt>
                <c:pt idx="2587" formatCode="m/d/yyyy\ h:mm">
                  <c:v>41470</c:v>
                </c:pt>
                <c:pt idx="2588" formatCode="m/d/yyyy\ h:mm">
                  <c:v>41467</c:v>
                </c:pt>
                <c:pt idx="2589" formatCode="m/d/yyyy\ h:mm">
                  <c:v>41466</c:v>
                </c:pt>
                <c:pt idx="2590" formatCode="m/d/yyyy\ h:mm">
                  <c:v>41465</c:v>
                </c:pt>
                <c:pt idx="2591" formatCode="m/d/yyyy\ h:mm">
                  <c:v>41464</c:v>
                </c:pt>
                <c:pt idx="2592" formatCode="m/d/yyyy\ h:mm">
                  <c:v>41463</c:v>
                </c:pt>
                <c:pt idx="2593" formatCode="m/d/yyyy\ h:mm">
                  <c:v>41460</c:v>
                </c:pt>
                <c:pt idx="2594" formatCode="m/d/yyyy\ h:mm">
                  <c:v>41459</c:v>
                </c:pt>
                <c:pt idx="2595" formatCode="m/d/yyyy\ h:mm">
                  <c:v>41458</c:v>
                </c:pt>
                <c:pt idx="2596" formatCode="m/d/yyyy\ h:mm">
                  <c:v>41457</c:v>
                </c:pt>
                <c:pt idx="2597" formatCode="m/d/yyyy\ h:mm">
                  <c:v>41456</c:v>
                </c:pt>
                <c:pt idx="2598" formatCode="m/d/yyyy\ h:mm">
                  <c:v>41453</c:v>
                </c:pt>
                <c:pt idx="2599" formatCode="m/d/yyyy\ h:mm">
                  <c:v>41452</c:v>
                </c:pt>
                <c:pt idx="2600" formatCode="m/d/yyyy\ h:mm">
                  <c:v>41451</c:v>
                </c:pt>
                <c:pt idx="2601" formatCode="m/d/yyyy\ h:mm">
                  <c:v>41450</c:v>
                </c:pt>
                <c:pt idx="2602" formatCode="m/d/yyyy\ h:mm">
                  <c:v>41449</c:v>
                </c:pt>
                <c:pt idx="2603" formatCode="m/d/yyyy\ h:mm">
                  <c:v>41446</c:v>
                </c:pt>
                <c:pt idx="2604" formatCode="m/d/yyyy\ h:mm">
                  <c:v>41445</c:v>
                </c:pt>
                <c:pt idx="2605" formatCode="m/d/yyyy\ h:mm">
                  <c:v>41444</c:v>
                </c:pt>
                <c:pt idx="2606" formatCode="m/d/yyyy\ h:mm">
                  <c:v>41443</c:v>
                </c:pt>
                <c:pt idx="2607" formatCode="m/d/yyyy\ h:mm">
                  <c:v>41442</c:v>
                </c:pt>
                <c:pt idx="2608" formatCode="m/d/yyyy\ h:mm">
                  <c:v>41439</c:v>
                </c:pt>
                <c:pt idx="2609" formatCode="m/d/yyyy\ h:mm">
                  <c:v>41438</c:v>
                </c:pt>
                <c:pt idx="2610" formatCode="m/d/yyyy\ h:mm">
                  <c:v>41437</c:v>
                </c:pt>
                <c:pt idx="2611" formatCode="m/d/yyyy\ h:mm">
                  <c:v>41436</c:v>
                </c:pt>
                <c:pt idx="2612" formatCode="m/d/yyyy\ h:mm">
                  <c:v>41435</c:v>
                </c:pt>
                <c:pt idx="2613" formatCode="m/d/yyyy\ h:mm">
                  <c:v>41432</c:v>
                </c:pt>
                <c:pt idx="2614" formatCode="m/d/yyyy\ h:mm">
                  <c:v>41431</c:v>
                </c:pt>
                <c:pt idx="2615" formatCode="m/d/yyyy\ h:mm">
                  <c:v>41430</c:v>
                </c:pt>
                <c:pt idx="2616" formatCode="m/d/yyyy\ h:mm">
                  <c:v>41429</c:v>
                </c:pt>
                <c:pt idx="2617" formatCode="m/d/yyyy\ h:mm">
                  <c:v>41428</c:v>
                </c:pt>
                <c:pt idx="2618" formatCode="m/d/yyyy\ h:mm">
                  <c:v>41425</c:v>
                </c:pt>
                <c:pt idx="2619" formatCode="m/d/yyyy\ h:mm">
                  <c:v>41424</c:v>
                </c:pt>
                <c:pt idx="2620" formatCode="m/d/yyyy\ h:mm">
                  <c:v>41423</c:v>
                </c:pt>
                <c:pt idx="2621" formatCode="m/d/yyyy\ h:mm">
                  <c:v>41422</c:v>
                </c:pt>
                <c:pt idx="2622" formatCode="m/d/yyyy\ h:mm">
                  <c:v>41421</c:v>
                </c:pt>
                <c:pt idx="2623" formatCode="m/d/yyyy\ h:mm">
                  <c:v>41418</c:v>
                </c:pt>
                <c:pt idx="2624" formatCode="m/d/yyyy\ h:mm">
                  <c:v>41417</c:v>
                </c:pt>
                <c:pt idx="2625" formatCode="m/d/yyyy\ h:mm">
                  <c:v>41416</c:v>
                </c:pt>
                <c:pt idx="2626" formatCode="m/d/yyyy\ h:mm">
                  <c:v>41415</c:v>
                </c:pt>
                <c:pt idx="2627" formatCode="m/d/yyyy\ h:mm">
                  <c:v>41414</c:v>
                </c:pt>
                <c:pt idx="2628" formatCode="m/d/yyyy\ h:mm">
                  <c:v>41411</c:v>
                </c:pt>
                <c:pt idx="2629" formatCode="m/d/yyyy\ h:mm">
                  <c:v>41410</c:v>
                </c:pt>
                <c:pt idx="2630" formatCode="m/d/yyyy\ h:mm">
                  <c:v>41409</c:v>
                </c:pt>
                <c:pt idx="2631" formatCode="m/d/yyyy\ h:mm">
                  <c:v>41408</c:v>
                </c:pt>
                <c:pt idx="2632" formatCode="m/d/yyyy\ h:mm">
                  <c:v>41407</c:v>
                </c:pt>
                <c:pt idx="2633" formatCode="m/d/yyyy\ h:mm">
                  <c:v>41404</c:v>
                </c:pt>
                <c:pt idx="2634" formatCode="m/d/yyyy\ h:mm">
                  <c:v>41403</c:v>
                </c:pt>
                <c:pt idx="2635" formatCode="m/d/yyyy\ h:mm">
                  <c:v>41402</c:v>
                </c:pt>
                <c:pt idx="2636" formatCode="m/d/yyyy\ h:mm">
                  <c:v>41401</c:v>
                </c:pt>
                <c:pt idx="2637" formatCode="m/d/yyyy\ h:mm">
                  <c:v>41400</c:v>
                </c:pt>
                <c:pt idx="2638" formatCode="m/d/yyyy\ h:mm">
                  <c:v>41397</c:v>
                </c:pt>
                <c:pt idx="2639" formatCode="m/d/yyyy\ h:mm">
                  <c:v>41396</c:v>
                </c:pt>
                <c:pt idx="2640" formatCode="m/d/yyyy\ h:mm">
                  <c:v>41394</c:v>
                </c:pt>
                <c:pt idx="2641" formatCode="m/d/yyyy\ h:mm">
                  <c:v>41393</c:v>
                </c:pt>
                <c:pt idx="2642" formatCode="m/d/yyyy\ h:mm">
                  <c:v>41390</c:v>
                </c:pt>
                <c:pt idx="2643" formatCode="m/d/yyyy\ h:mm">
                  <c:v>41389</c:v>
                </c:pt>
                <c:pt idx="2644" formatCode="m/d/yyyy\ h:mm">
                  <c:v>41388</c:v>
                </c:pt>
                <c:pt idx="2645" formatCode="m/d/yyyy\ h:mm">
                  <c:v>41387</c:v>
                </c:pt>
                <c:pt idx="2646" formatCode="m/d/yyyy\ h:mm">
                  <c:v>41386</c:v>
                </c:pt>
                <c:pt idx="2647" formatCode="m/d/yyyy\ h:mm">
                  <c:v>41383</c:v>
                </c:pt>
                <c:pt idx="2648" formatCode="m/d/yyyy\ h:mm">
                  <c:v>41382</c:v>
                </c:pt>
                <c:pt idx="2649" formatCode="m/d/yyyy\ h:mm">
                  <c:v>41381</c:v>
                </c:pt>
                <c:pt idx="2650" formatCode="m/d/yyyy\ h:mm">
                  <c:v>41380</c:v>
                </c:pt>
                <c:pt idx="2651" formatCode="m/d/yyyy\ h:mm">
                  <c:v>41379</c:v>
                </c:pt>
                <c:pt idx="2652" formatCode="m/d/yyyy\ h:mm">
                  <c:v>41376</c:v>
                </c:pt>
                <c:pt idx="2653" formatCode="m/d/yyyy\ h:mm">
                  <c:v>41375</c:v>
                </c:pt>
                <c:pt idx="2654" formatCode="m/d/yyyy\ h:mm">
                  <c:v>41374</c:v>
                </c:pt>
                <c:pt idx="2655" formatCode="m/d/yyyy\ h:mm">
                  <c:v>41373</c:v>
                </c:pt>
                <c:pt idx="2656" formatCode="m/d/yyyy\ h:mm">
                  <c:v>41372</c:v>
                </c:pt>
                <c:pt idx="2657" formatCode="m/d/yyyy\ h:mm">
                  <c:v>41369</c:v>
                </c:pt>
                <c:pt idx="2658" formatCode="m/d/yyyy\ h:mm">
                  <c:v>41368</c:v>
                </c:pt>
                <c:pt idx="2659" formatCode="m/d/yyyy\ h:mm">
                  <c:v>41367</c:v>
                </c:pt>
                <c:pt idx="2660" formatCode="m/d/yyyy\ h:mm">
                  <c:v>41366</c:v>
                </c:pt>
                <c:pt idx="2661" formatCode="m/d/yyyy\ h:mm">
                  <c:v>41361</c:v>
                </c:pt>
                <c:pt idx="2662" formatCode="m/d/yyyy\ h:mm">
                  <c:v>41360</c:v>
                </c:pt>
                <c:pt idx="2663" formatCode="m/d/yyyy\ h:mm">
                  <c:v>41359</c:v>
                </c:pt>
                <c:pt idx="2664" formatCode="m/d/yyyy\ h:mm">
                  <c:v>41358</c:v>
                </c:pt>
                <c:pt idx="2665" formatCode="m/d/yyyy\ h:mm">
                  <c:v>41355</c:v>
                </c:pt>
                <c:pt idx="2666" formatCode="m/d/yyyy\ h:mm">
                  <c:v>41354</c:v>
                </c:pt>
                <c:pt idx="2667" formatCode="m/d/yyyy\ h:mm">
                  <c:v>41353</c:v>
                </c:pt>
                <c:pt idx="2668" formatCode="m/d/yyyy\ h:mm">
                  <c:v>41352</c:v>
                </c:pt>
                <c:pt idx="2669" formatCode="m/d/yyyy\ h:mm">
                  <c:v>41351</c:v>
                </c:pt>
                <c:pt idx="2670" formatCode="m/d/yyyy\ h:mm">
                  <c:v>41348</c:v>
                </c:pt>
                <c:pt idx="2671" formatCode="m/d/yyyy\ h:mm">
                  <c:v>41347</c:v>
                </c:pt>
                <c:pt idx="2672" formatCode="m/d/yyyy\ h:mm">
                  <c:v>41346</c:v>
                </c:pt>
                <c:pt idx="2673" formatCode="m/d/yyyy\ h:mm">
                  <c:v>41345</c:v>
                </c:pt>
                <c:pt idx="2674" formatCode="m/d/yyyy\ h:mm">
                  <c:v>41344</c:v>
                </c:pt>
                <c:pt idx="2675" formatCode="m/d/yyyy\ h:mm">
                  <c:v>41341</c:v>
                </c:pt>
                <c:pt idx="2676" formatCode="m/d/yyyy\ h:mm">
                  <c:v>41340</c:v>
                </c:pt>
                <c:pt idx="2677" formatCode="m/d/yyyy\ h:mm">
                  <c:v>41339</c:v>
                </c:pt>
                <c:pt idx="2678" formatCode="m/d/yyyy\ h:mm">
                  <c:v>41338</c:v>
                </c:pt>
                <c:pt idx="2679" formatCode="m/d/yyyy\ h:mm">
                  <c:v>41337</c:v>
                </c:pt>
                <c:pt idx="2680" formatCode="m/d/yyyy\ h:mm">
                  <c:v>41334</c:v>
                </c:pt>
                <c:pt idx="2681" formatCode="m/d/yyyy\ h:mm">
                  <c:v>41333</c:v>
                </c:pt>
                <c:pt idx="2682" formatCode="m/d/yyyy\ h:mm">
                  <c:v>41332</c:v>
                </c:pt>
                <c:pt idx="2683" formatCode="m/d/yyyy\ h:mm">
                  <c:v>41331</c:v>
                </c:pt>
                <c:pt idx="2684" formatCode="m/d/yyyy\ h:mm">
                  <c:v>41330</c:v>
                </c:pt>
                <c:pt idx="2685" formatCode="m/d/yyyy\ h:mm">
                  <c:v>41327</c:v>
                </c:pt>
                <c:pt idx="2686" formatCode="m/d/yyyy\ h:mm">
                  <c:v>41326</c:v>
                </c:pt>
                <c:pt idx="2687" formatCode="m/d/yyyy\ h:mm">
                  <c:v>41325</c:v>
                </c:pt>
                <c:pt idx="2688" formatCode="m/d/yyyy\ h:mm">
                  <c:v>41324</c:v>
                </c:pt>
                <c:pt idx="2689" formatCode="m/d/yyyy\ h:mm">
                  <c:v>41323</c:v>
                </c:pt>
                <c:pt idx="2690" formatCode="m/d/yyyy\ h:mm">
                  <c:v>41320</c:v>
                </c:pt>
                <c:pt idx="2691" formatCode="m/d/yyyy\ h:mm">
                  <c:v>41319</c:v>
                </c:pt>
                <c:pt idx="2692" formatCode="m/d/yyyy\ h:mm">
                  <c:v>41318</c:v>
                </c:pt>
                <c:pt idx="2693" formatCode="m/d/yyyy\ h:mm">
                  <c:v>41317</c:v>
                </c:pt>
                <c:pt idx="2694" formatCode="m/d/yyyy\ h:mm">
                  <c:v>41316</c:v>
                </c:pt>
                <c:pt idx="2695" formatCode="m/d/yyyy\ h:mm">
                  <c:v>41313</c:v>
                </c:pt>
                <c:pt idx="2696" formatCode="m/d/yyyy\ h:mm">
                  <c:v>41312</c:v>
                </c:pt>
                <c:pt idx="2697" formatCode="m/d/yyyy\ h:mm">
                  <c:v>41311</c:v>
                </c:pt>
                <c:pt idx="2698" formatCode="m/d/yyyy\ h:mm">
                  <c:v>41310</c:v>
                </c:pt>
                <c:pt idx="2699" formatCode="m/d/yyyy\ h:mm">
                  <c:v>41309</c:v>
                </c:pt>
                <c:pt idx="2700" formatCode="m/d/yyyy\ h:mm">
                  <c:v>41306</c:v>
                </c:pt>
                <c:pt idx="2701" formatCode="m/d/yyyy\ h:mm">
                  <c:v>41305</c:v>
                </c:pt>
                <c:pt idx="2702" formatCode="m/d/yyyy\ h:mm">
                  <c:v>41304</c:v>
                </c:pt>
                <c:pt idx="2703" formatCode="m/d/yyyy\ h:mm">
                  <c:v>41303</c:v>
                </c:pt>
                <c:pt idx="2704" formatCode="m/d/yyyy\ h:mm">
                  <c:v>41302</c:v>
                </c:pt>
                <c:pt idx="2705" formatCode="m/d/yyyy\ h:mm">
                  <c:v>41299</c:v>
                </c:pt>
                <c:pt idx="2706" formatCode="m/d/yyyy\ h:mm">
                  <c:v>41298</c:v>
                </c:pt>
                <c:pt idx="2707" formatCode="m/d/yyyy\ h:mm">
                  <c:v>41297</c:v>
                </c:pt>
                <c:pt idx="2708" formatCode="m/d/yyyy\ h:mm">
                  <c:v>41296</c:v>
                </c:pt>
                <c:pt idx="2709" formatCode="m/d/yyyy\ h:mm">
                  <c:v>41295</c:v>
                </c:pt>
                <c:pt idx="2710" formatCode="m/d/yyyy\ h:mm">
                  <c:v>41292</c:v>
                </c:pt>
                <c:pt idx="2711" formatCode="m/d/yyyy\ h:mm">
                  <c:v>41291</c:v>
                </c:pt>
                <c:pt idx="2712" formatCode="m/d/yyyy\ h:mm">
                  <c:v>41290</c:v>
                </c:pt>
                <c:pt idx="2713" formatCode="m/d/yyyy\ h:mm">
                  <c:v>41289</c:v>
                </c:pt>
                <c:pt idx="2714" formatCode="m/d/yyyy\ h:mm">
                  <c:v>41288</c:v>
                </c:pt>
                <c:pt idx="2715" formatCode="m/d/yyyy\ h:mm">
                  <c:v>41285</c:v>
                </c:pt>
                <c:pt idx="2716" formatCode="m/d/yyyy\ h:mm">
                  <c:v>41284</c:v>
                </c:pt>
                <c:pt idx="2717" formatCode="m/d/yyyy\ h:mm">
                  <c:v>41283</c:v>
                </c:pt>
                <c:pt idx="2718" formatCode="m/d/yyyy\ h:mm">
                  <c:v>41282</c:v>
                </c:pt>
                <c:pt idx="2719" formatCode="m/d/yyyy\ h:mm">
                  <c:v>41281</c:v>
                </c:pt>
                <c:pt idx="2720" formatCode="m/d/yyyy\ h:mm">
                  <c:v>41278</c:v>
                </c:pt>
                <c:pt idx="2721" formatCode="m/d/yyyy\ h:mm">
                  <c:v>41277</c:v>
                </c:pt>
                <c:pt idx="2722" formatCode="m/d/yyyy\ h:mm">
                  <c:v>41276</c:v>
                </c:pt>
                <c:pt idx="2723" formatCode="m/d/yyyy\ h:mm">
                  <c:v>41274</c:v>
                </c:pt>
                <c:pt idx="2724" formatCode="m/d/yyyy\ h:mm">
                  <c:v>41271</c:v>
                </c:pt>
                <c:pt idx="2725" formatCode="m/d/yyyy\ h:mm">
                  <c:v>41270</c:v>
                </c:pt>
                <c:pt idx="2726" formatCode="m/d/yyyy\ h:mm">
                  <c:v>41267</c:v>
                </c:pt>
                <c:pt idx="2727" formatCode="m/d/yyyy\ h:mm">
                  <c:v>41264</c:v>
                </c:pt>
                <c:pt idx="2728" formatCode="m/d/yyyy\ h:mm">
                  <c:v>41263</c:v>
                </c:pt>
                <c:pt idx="2729" formatCode="m/d/yyyy\ h:mm">
                  <c:v>41262</c:v>
                </c:pt>
                <c:pt idx="2730" formatCode="m/d/yyyy\ h:mm">
                  <c:v>41261</c:v>
                </c:pt>
                <c:pt idx="2731" formatCode="m/d/yyyy\ h:mm">
                  <c:v>41260</c:v>
                </c:pt>
                <c:pt idx="2732" formatCode="m/d/yyyy\ h:mm">
                  <c:v>41257</c:v>
                </c:pt>
                <c:pt idx="2733" formatCode="m/d/yyyy\ h:mm">
                  <c:v>41256</c:v>
                </c:pt>
                <c:pt idx="2734" formatCode="m/d/yyyy\ h:mm">
                  <c:v>41255</c:v>
                </c:pt>
                <c:pt idx="2735" formatCode="m/d/yyyy\ h:mm">
                  <c:v>41254</c:v>
                </c:pt>
                <c:pt idx="2736" formatCode="m/d/yyyy\ h:mm">
                  <c:v>41253</c:v>
                </c:pt>
                <c:pt idx="2737" formatCode="m/d/yyyy\ h:mm">
                  <c:v>41250</c:v>
                </c:pt>
                <c:pt idx="2738" formatCode="m/d/yyyy\ h:mm">
                  <c:v>41249</c:v>
                </c:pt>
                <c:pt idx="2739" formatCode="m/d/yyyy\ h:mm">
                  <c:v>41248</c:v>
                </c:pt>
                <c:pt idx="2740" formatCode="m/d/yyyy\ h:mm">
                  <c:v>41247</c:v>
                </c:pt>
                <c:pt idx="2741" formatCode="m/d/yyyy\ h:mm">
                  <c:v>41246</c:v>
                </c:pt>
                <c:pt idx="2742" formatCode="m/d/yyyy\ h:mm">
                  <c:v>41243</c:v>
                </c:pt>
                <c:pt idx="2743" formatCode="m/d/yyyy\ h:mm">
                  <c:v>41242</c:v>
                </c:pt>
                <c:pt idx="2744" formatCode="m/d/yyyy\ h:mm">
                  <c:v>41241</c:v>
                </c:pt>
                <c:pt idx="2745" formatCode="m/d/yyyy\ h:mm">
                  <c:v>41240</c:v>
                </c:pt>
                <c:pt idx="2746" formatCode="m/d/yyyy\ h:mm">
                  <c:v>41239</c:v>
                </c:pt>
                <c:pt idx="2747" formatCode="m/d/yyyy\ h:mm">
                  <c:v>41236</c:v>
                </c:pt>
                <c:pt idx="2748" formatCode="m/d/yyyy\ h:mm">
                  <c:v>41235</c:v>
                </c:pt>
                <c:pt idx="2749" formatCode="m/d/yyyy\ h:mm">
                  <c:v>41234</c:v>
                </c:pt>
                <c:pt idx="2750" formatCode="m/d/yyyy\ h:mm">
                  <c:v>41233</c:v>
                </c:pt>
                <c:pt idx="2751" formatCode="m/d/yyyy\ h:mm">
                  <c:v>41232</c:v>
                </c:pt>
                <c:pt idx="2752" formatCode="m/d/yyyy\ h:mm">
                  <c:v>41229</c:v>
                </c:pt>
                <c:pt idx="2753" formatCode="m/d/yyyy\ h:mm">
                  <c:v>41228</c:v>
                </c:pt>
                <c:pt idx="2754" formatCode="m/d/yyyy\ h:mm">
                  <c:v>41227</c:v>
                </c:pt>
                <c:pt idx="2755" formatCode="m/d/yyyy\ h:mm">
                  <c:v>41226</c:v>
                </c:pt>
                <c:pt idx="2756" formatCode="m/d/yyyy\ h:mm">
                  <c:v>41225</c:v>
                </c:pt>
                <c:pt idx="2757" formatCode="m/d/yyyy\ h:mm">
                  <c:v>41222</c:v>
                </c:pt>
                <c:pt idx="2758" formatCode="m/d/yyyy\ h:mm">
                  <c:v>41221</c:v>
                </c:pt>
                <c:pt idx="2759" formatCode="m/d/yyyy\ h:mm">
                  <c:v>41220</c:v>
                </c:pt>
                <c:pt idx="2760" formatCode="m/d/yyyy\ h:mm">
                  <c:v>41219</c:v>
                </c:pt>
                <c:pt idx="2761" formatCode="m/d/yyyy\ h:mm">
                  <c:v>41218</c:v>
                </c:pt>
                <c:pt idx="2762" formatCode="m/d/yyyy\ h:mm">
                  <c:v>41215</c:v>
                </c:pt>
                <c:pt idx="2763" formatCode="m/d/yyyy\ h:mm">
                  <c:v>41214</c:v>
                </c:pt>
                <c:pt idx="2764" formatCode="m/d/yyyy\ h:mm">
                  <c:v>41213</c:v>
                </c:pt>
                <c:pt idx="2765" formatCode="m/d/yyyy\ h:mm">
                  <c:v>41212</c:v>
                </c:pt>
                <c:pt idx="2766" formatCode="m/d/yyyy\ h:mm">
                  <c:v>41211</c:v>
                </c:pt>
                <c:pt idx="2767" formatCode="m/d/yyyy\ h:mm">
                  <c:v>41208</c:v>
                </c:pt>
                <c:pt idx="2768" formatCode="m/d/yyyy\ h:mm">
                  <c:v>41207</c:v>
                </c:pt>
                <c:pt idx="2769" formatCode="m/d/yyyy\ h:mm">
                  <c:v>41206</c:v>
                </c:pt>
                <c:pt idx="2770" formatCode="m/d/yyyy\ h:mm">
                  <c:v>41205</c:v>
                </c:pt>
                <c:pt idx="2771" formatCode="m/d/yyyy\ h:mm">
                  <c:v>41204</c:v>
                </c:pt>
                <c:pt idx="2772" formatCode="m/d/yyyy\ h:mm">
                  <c:v>41201</c:v>
                </c:pt>
                <c:pt idx="2773" formatCode="m/d/yyyy\ h:mm">
                  <c:v>41200</c:v>
                </c:pt>
                <c:pt idx="2774" formatCode="m/d/yyyy\ h:mm">
                  <c:v>41199</c:v>
                </c:pt>
                <c:pt idx="2775" formatCode="m/d/yyyy\ h:mm">
                  <c:v>41198</c:v>
                </c:pt>
                <c:pt idx="2776" formatCode="m/d/yyyy\ h:mm">
                  <c:v>41197</c:v>
                </c:pt>
                <c:pt idx="2777" formatCode="m/d/yyyy\ h:mm">
                  <c:v>41194</c:v>
                </c:pt>
                <c:pt idx="2778" formatCode="m/d/yyyy\ h:mm">
                  <c:v>41193</c:v>
                </c:pt>
                <c:pt idx="2779" formatCode="m/d/yyyy\ h:mm">
                  <c:v>41192</c:v>
                </c:pt>
                <c:pt idx="2780" formatCode="m/d/yyyy\ h:mm">
                  <c:v>41191</c:v>
                </c:pt>
                <c:pt idx="2781" formatCode="m/d/yyyy\ h:mm">
                  <c:v>41190</c:v>
                </c:pt>
                <c:pt idx="2782" formatCode="m/d/yyyy\ h:mm">
                  <c:v>41187</c:v>
                </c:pt>
                <c:pt idx="2783" formatCode="m/d/yyyy\ h:mm">
                  <c:v>41186</c:v>
                </c:pt>
                <c:pt idx="2784" formatCode="m/d/yyyy\ h:mm">
                  <c:v>41185</c:v>
                </c:pt>
                <c:pt idx="2785" formatCode="m/d/yyyy\ h:mm">
                  <c:v>41184</c:v>
                </c:pt>
                <c:pt idx="2786" formatCode="m/d/yyyy\ h:mm">
                  <c:v>41183</c:v>
                </c:pt>
                <c:pt idx="2787" formatCode="m/d/yyyy\ h:mm">
                  <c:v>41180</c:v>
                </c:pt>
                <c:pt idx="2788" formatCode="m/d/yyyy\ h:mm">
                  <c:v>41179</c:v>
                </c:pt>
                <c:pt idx="2789" formatCode="m/d/yyyy\ h:mm">
                  <c:v>41178</c:v>
                </c:pt>
                <c:pt idx="2790" formatCode="m/d/yyyy\ h:mm">
                  <c:v>41177</c:v>
                </c:pt>
                <c:pt idx="2791" formatCode="m/d/yyyy\ h:mm">
                  <c:v>41176</c:v>
                </c:pt>
                <c:pt idx="2792" formatCode="m/d/yyyy\ h:mm">
                  <c:v>41173</c:v>
                </c:pt>
                <c:pt idx="2793" formatCode="m/d/yyyy\ h:mm">
                  <c:v>41172</c:v>
                </c:pt>
                <c:pt idx="2794" formatCode="m/d/yyyy\ h:mm">
                  <c:v>41171</c:v>
                </c:pt>
                <c:pt idx="2795" formatCode="m/d/yyyy\ h:mm">
                  <c:v>41170</c:v>
                </c:pt>
                <c:pt idx="2796" formatCode="m/d/yyyy\ h:mm">
                  <c:v>41169</c:v>
                </c:pt>
                <c:pt idx="2797" formatCode="m/d/yyyy\ h:mm">
                  <c:v>41166</c:v>
                </c:pt>
                <c:pt idx="2798" formatCode="m/d/yyyy\ h:mm">
                  <c:v>41165</c:v>
                </c:pt>
                <c:pt idx="2799" formatCode="m/d/yyyy\ h:mm">
                  <c:v>41164</c:v>
                </c:pt>
                <c:pt idx="2800" formatCode="m/d/yyyy\ h:mm">
                  <c:v>41163</c:v>
                </c:pt>
                <c:pt idx="2801" formatCode="m/d/yyyy\ h:mm">
                  <c:v>41162</c:v>
                </c:pt>
                <c:pt idx="2802" formatCode="m/d/yyyy\ h:mm">
                  <c:v>41159</c:v>
                </c:pt>
                <c:pt idx="2803" formatCode="m/d/yyyy\ h:mm">
                  <c:v>41158</c:v>
                </c:pt>
                <c:pt idx="2804" formatCode="m/d/yyyy\ h:mm">
                  <c:v>41157</c:v>
                </c:pt>
                <c:pt idx="2805" formatCode="m/d/yyyy\ h:mm">
                  <c:v>41156</c:v>
                </c:pt>
                <c:pt idx="2806" formatCode="m/d/yyyy\ h:mm">
                  <c:v>41155</c:v>
                </c:pt>
                <c:pt idx="2807" formatCode="m/d/yyyy\ h:mm">
                  <c:v>41152</c:v>
                </c:pt>
                <c:pt idx="2808" formatCode="m/d/yyyy\ h:mm">
                  <c:v>41151</c:v>
                </c:pt>
                <c:pt idx="2809" formatCode="m/d/yyyy\ h:mm">
                  <c:v>41150</c:v>
                </c:pt>
                <c:pt idx="2810" formatCode="m/d/yyyy\ h:mm">
                  <c:v>41149</c:v>
                </c:pt>
                <c:pt idx="2811" formatCode="m/d/yyyy\ h:mm">
                  <c:v>41148</c:v>
                </c:pt>
                <c:pt idx="2812" formatCode="m/d/yyyy\ h:mm">
                  <c:v>41145</c:v>
                </c:pt>
                <c:pt idx="2813" formatCode="m/d/yyyy\ h:mm">
                  <c:v>41144</c:v>
                </c:pt>
                <c:pt idx="2814" formatCode="m/d/yyyy\ h:mm">
                  <c:v>41143</c:v>
                </c:pt>
                <c:pt idx="2815" formatCode="m/d/yyyy\ h:mm">
                  <c:v>41142</c:v>
                </c:pt>
                <c:pt idx="2816" formatCode="m/d/yyyy\ h:mm">
                  <c:v>41141</c:v>
                </c:pt>
                <c:pt idx="2817" formatCode="m/d/yyyy\ h:mm">
                  <c:v>41138</c:v>
                </c:pt>
                <c:pt idx="2818" formatCode="m/d/yyyy\ h:mm">
                  <c:v>41137</c:v>
                </c:pt>
                <c:pt idx="2819" formatCode="m/d/yyyy\ h:mm">
                  <c:v>41136</c:v>
                </c:pt>
                <c:pt idx="2820" formatCode="m/d/yyyy\ h:mm">
                  <c:v>41135</c:v>
                </c:pt>
                <c:pt idx="2821" formatCode="m/d/yyyy\ h:mm">
                  <c:v>41134</c:v>
                </c:pt>
                <c:pt idx="2822" formatCode="m/d/yyyy\ h:mm">
                  <c:v>41131</c:v>
                </c:pt>
                <c:pt idx="2823" formatCode="m/d/yyyy\ h:mm">
                  <c:v>41130</c:v>
                </c:pt>
                <c:pt idx="2824" formatCode="m/d/yyyy\ h:mm">
                  <c:v>41129</c:v>
                </c:pt>
                <c:pt idx="2825" formatCode="m/d/yyyy\ h:mm">
                  <c:v>41128</c:v>
                </c:pt>
                <c:pt idx="2826" formatCode="m/d/yyyy\ h:mm">
                  <c:v>41127</c:v>
                </c:pt>
                <c:pt idx="2827" formatCode="m/d/yyyy\ h:mm">
                  <c:v>41124</c:v>
                </c:pt>
                <c:pt idx="2828" formatCode="m/d/yyyy\ h:mm">
                  <c:v>41123</c:v>
                </c:pt>
                <c:pt idx="2829" formatCode="m/d/yyyy\ h:mm">
                  <c:v>41122</c:v>
                </c:pt>
                <c:pt idx="2830" formatCode="m/d/yyyy\ h:mm">
                  <c:v>41121</c:v>
                </c:pt>
                <c:pt idx="2831" formatCode="m/d/yyyy\ h:mm">
                  <c:v>41120</c:v>
                </c:pt>
                <c:pt idx="2832" formatCode="m/d/yyyy\ h:mm">
                  <c:v>41117</c:v>
                </c:pt>
                <c:pt idx="2833" formatCode="m/d/yyyy\ h:mm">
                  <c:v>41116</c:v>
                </c:pt>
                <c:pt idx="2834" formatCode="m/d/yyyy\ h:mm">
                  <c:v>41115</c:v>
                </c:pt>
                <c:pt idx="2835" formatCode="m/d/yyyy\ h:mm">
                  <c:v>41114</c:v>
                </c:pt>
                <c:pt idx="2836" formatCode="m/d/yyyy\ h:mm">
                  <c:v>41113</c:v>
                </c:pt>
                <c:pt idx="2837" formatCode="m/d/yyyy\ h:mm">
                  <c:v>41110</c:v>
                </c:pt>
                <c:pt idx="2838" formatCode="m/d/yyyy\ h:mm">
                  <c:v>41109</c:v>
                </c:pt>
                <c:pt idx="2839" formatCode="m/d/yyyy\ h:mm">
                  <c:v>41108</c:v>
                </c:pt>
                <c:pt idx="2840" formatCode="m/d/yyyy\ h:mm">
                  <c:v>41107</c:v>
                </c:pt>
                <c:pt idx="2841" formatCode="m/d/yyyy\ h:mm">
                  <c:v>41106</c:v>
                </c:pt>
                <c:pt idx="2842" formatCode="m/d/yyyy\ h:mm">
                  <c:v>41103</c:v>
                </c:pt>
                <c:pt idx="2843" formatCode="m/d/yyyy\ h:mm">
                  <c:v>41102</c:v>
                </c:pt>
                <c:pt idx="2844" formatCode="m/d/yyyy\ h:mm">
                  <c:v>41101</c:v>
                </c:pt>
                <c:pt idx="2845" formatCode="m/d/yyyy\ h:mm">
                  <c:v>41100</c:v>
                </c:pt>
                <c:pt idx="2846" formatCode="m/d/yyyy\ h:mm">
                  <c:v>41099</c:v>
                </c:pt>
                <c:pt idx="2847" formatCode="m/d/yyyy\ h:mm">
                  <c:v>41096</c:v>
                </c:pt>
                <c:pt idx="2848" formatCode="m/d/yyyy\ h:mm">
                  <c:v>41095</c:v>
                </c:pt>
                <c:pt idx="2849" formatCode="m/d/yyyy\ h:mm">
                  <c:v>41094</c:v>
                </c:pt>
                <c:pt idx="2850" formatCode="m/d/yyyy\ h:mm">
                  <c:v>41093</c:v>
                </c:pt>
                <c:pt idx="2851" formatCode="m/d/yyyy\ h:mm">
                  <c:v>41092</c:v>
                </c:pt>
                <c:pt idx="2852" formatCode="m/d/yyyy\ h:mm">
                  <c:v>41089</c:v>
                </c:pt>
                <c:pt idx="2853" formatCode="m/d/yyyy\ h:mm">
                  <c:v>41088</c:v>
                </c:pt>
                <c:pt idx="2854" formatCode="m/d/yyyy\ h:mm">
                  <c:v>41087</c:v>
                </c:pt>
                <c:pt idx="2855" formatCode="m/d/yyyy\ h:mm">
                  <c:v>41086</c:v>
                </c:pt>
                <c:pt idx="2856" formatCode="m/d/yyyy\ h:mm">
                  <c:v>41085</c:v>
                </c:pt>
                <c:pt idx="2857" formatCode="m/d/yyyy\ h:mm">
                  <c:v>41082</c:v>
                </c:pt>
                <c:pt idx="2858" formatCode="m/d/yyyy\ h:mm">
                  <c:v>41081</c:v>
                </c:pt>
                <c:pt idx="2859" formatCode="m/d/yyyy\ h:mm">
                  <c:v>41080</c:v>
                </c:pt>
                <c:pt idx="2860" formatCode="m/d/yyyy\ h:mm">
                  <c:v>41079</c:v>
                </c:pt>
                <c:pt idx="2861" formatCode="m/d/yyyy\ h:mm">
                  <c:v>41078</c:v>
                </c:pt>
                <c:pt idx="2862" formatCode="m/d/yyyy\ h:mm">
                  <c:v>41075</c:v>
                </c:pt>
                <c:pt idx="2863" formatCode="m/d/yyyy\ h:mm">
                  <c:v>41074</c:v>
                </c:pt>
                <c:pt idx="2864" formatCode="m/d/yyyy\ h:mm">
                  <c:v>41073</c:v>
                </c:pt>
                <c:pt idx="2865" formatCode="m/d/yyyy\ h:mm">
                  <c:v>41072</c:v>
                </c:pt>
                <c:pt idx="2866" formatCode="m/d/yyyy\ h:mm">
                  <c:v>41071</c:v>
                </c:pt>
                <c:pt idx="2867" formatCode="m/d/yyyy\ h:mm">
                  <c:v>41068</c:v>
                </c:pt>
                <c:pt idx="2868" formatCode="m/d/yyyy\ h:mm">
                  <c:v>41067</c:v>
                </c:pt>
                <c:pt idx="2869" formatCode="m/d/yyyy\ h:mm">
                  <c:v>41066</c:v>
                </c:pt>
                <c:pt idx="2870" formatCode="m/d/yyyy\ h:mm">
                  <c:v>41065</c:v>
                </c:pt>
                <c:pt idx="2871" formatCode="m/d/yyyy\ h:mm">
                  <c:v>41064</c:v>
                </c:pt>
                <c:pt idx="2872" formatCode="m/d/yyyy\ h:mm">
                  <c:v>41061</c:v>
                </c:pt>
                <c:pt idx="2873" formatCode="m/d/yyyy\ h:mm">
                  <c:v>41060</c:v>
                </c:pt>
                <c:pt idx="2874" formatCode="m/d/yyyy\ h:mm">
                  <c:v>41059</c:v>
                </c:pt>
                <c:pt idx="2875" formatCode="m/d/yyyy\ h:mm">
                  <c:v>41058</c:v>
                </c:pt>
                <c:pt idx="2876" formatCode="m/d/yyyy\ h:mm">
                  <c:v>41057</c:v>
                </c:pt>
                <c:pt idx="2877" formatCode="m/d/yyyy\ h:mm">
                  <c:v>41054</c:v>
                </c:pt>
                <c:pt idx="2878" formatCode="m/d/yyyy\ h:mm">
                  <c:v>41053</c:v>
                </c:pt>
                <c:pt idx="2879" formatCode="m/d/yyyy\ h:mm">
                  <c:v>41052</c:v>
                </c:pt>
                <c:pt idx="2880" formatCode="m/d/yyyy\ h:mm">
                  <c:v>41051</c:v>
                </c:pt>
                <c:pt idx="2881" formatCode="m/d/yyyy\ h:mm">
                  <c:v>41050</c:v>
                </c:pt>
                <c:pt idx="2882" formatCode="m/d/yyyy\ h:mm">
                  <c:v>41047</c:v>
                </c:pt>
                <c:pt idx="2883" formatCode="m/d/yyyy\ h:mm">
                  <c:v>41046</c:v>
                </c:pt>
                <c:pt idx="2884" formatCode="m/d/yyyy\ h:mm">
                  <c:v>41045</c:v>
                </c:pt>
                <c:pt idx="2885" formatCode="m/d/yyyy\ h:mm">
                  <c:v>41044</c:v>
                </c:pt>
                <c:pt idx="2886" formatCode="m/d/yyyy\ h:mm">
                  <c:v>41043</c:v>
                </c:pt>
                <c:pt idx="2887" formatCode="m/d/yyyy\ h:mm">
                  <c:v>41040</c:v>
                </c:pt>
                <c:pt idx="2888" formatCode="m/d/yyyy\ h:mm">
                  <c:v>41039</c:v>
                </c:pt>
                <c:pt idx="2889" formatCode="m/d/yyyy\ h:mm">
                  <c:v>41038</c:v>
                </c:pt>
                <c:pt idx="2890" formatCode="m/d/yyyy\ h:mm">
                  <c:v>41037</c:v>
                </c:pt>
                <c:pt idx="2891" formatCode="m/d/yyyy\ h:mm">
                  <c:v>41036</c:v>
                </c:pt>
                <c:pt idx="2892" formatCode="m/d/yyyy\ h:mm">
                  <c:v>41033</c:v>
                </c:pt>
                <c:pt idx="2893" formatCode="m/d/yyyy\ h:mm">
                  <c:v>41032</c:v>
                </c:pt>
                <c:pt idx="2894" formatCode="m/d/yyyy\ h:mm">
                  <c:v>41031</c:v>
                </c:pt>
                <c:pt idx="2895" formatCode="m/d/yyyy\ h:mm">
                  <c:v>41029</c:v>
                </c:pt>
                <c:pt idx="2896" formatCode="m/d/yyyy\ h:mm">
                  <c:v>41026</c:v>
                </c:pt>
                <c:pt idx="2897" formatCode="m/d/yyyy\ h:mm">
                  <c:v>41025</c:v>
                </c:pt>
                <c:pt idx="2898" formatCode="m/d/yyyy\ h:mm">
                  <c:v>41024</c:v>
                </c:pt>
                <c:pt idx="2899" formatCode="m/d/yyyy\ h:mm">
                  <c:v>41023</c:v>
                </c:pt>
                <c:pt idx="2900" formatCode="m/d/yyyy\ h:mm">
                  <c:v>41022</c:v>
                </c:pt>
                <c:pt idx="2901" formatCode="m/d/yyyy\ h:mm">
                  <c:v>41019</c:v>
                </c:pt>
                <c:pt idx="2902" formatCode="m/d/yyyy\ h:mm">
                  <c:v>41018</c:v>
                </c:pt>
                <c:pt idx="2903" formatCode="m/d/yyyy\ h:mm">
                  <c:v>41017</c:v>
                </c:pt>
                <c:pt idx="2904" formatCode="m/d/yyyy\ h:mm">
                  <c:v>41016</c:v>
                </c:pt>
                <c:pt idx="2905" formatCode="m/d/yyyy\ h:mm">
                  <c:v>41015</c:v>
                </c:pt>
                <c:pt idx="2906" formatCode="m/d/yyyy\ h:mm">
                  <c:v>41012</c:v>
                </c:pt>
                <c:pt idx="2907" formatCode="m/d/yyyy\ h:mm">
                  <c:v>41011</c:v>
                </c:pt>
                <c:pt idx="2908" formatCode="m/d/yyyy\ h:mm">
                  <c:v>41010</c:v>
                </c:pt>
                <c:pt idx="2909" formatCode="m/d/yyyy\ h:mm">
                  <c:v>41009</c:v>
                </c:pt>
                <c:pt idx="2910" formatCode="m/d/yyyy\ h:mm">
                  <c:v>41004</c:v>
                </c:pt>
                <c:pt idx="2911" formatCode="m/d/yyyy\ h:mm">
                  <c:v>41003</c:v>
                </c:pt>
                <c:pt idx="2912" formatCode="m/d/yyyy\ h:mm">
                  <c:v>41002</c:v>
                </c:pt>
                <c:pt idx="2913" formatCode="m/d/yyyy\ h:mm">
                  <c:v>41001</c:v>
                </c:pt>
                <c:pt idx="2914" formatCode="m/d/yyyy\ h:mm">
                  <c:v>40998</c:v>
                </c:pt>
                <c:pt idx="2915" formatCode="m/d/yyyy\ h:mm">
                  <c:v>40997</c:v>
                </c:pt>
                <c:pt idx="2916" formatCode="m/d/yyyy\ h:mm">
                  <c:v>40996</c:v>
                </c:pt>
                <c:pt idx="2917" formatCode="m/d/yyyy\ h:mm">
                  <c:v>40995</c:v>
                </c:pt>
                <c:pt idx="2918" formatCode="m/d/yyyy\ h:mm">
                  <c:v>40994</c:v>
                </c:pt>
                <c:pt idx="2919" formatCode="m/d/yyyy\ h:mm">
                  <c:v>40991</c:v>
                </c:pt>
                <c:pt idx="2920" formatCode="m/d/yyyy\ h:mm">
                  <c:v>40990</c:v>
                </c:pt>
                <c:pt idx="2921" formatCode="m/d/yyyy\ h:mm">
                  <c:v>40989</c:v>
                </c:pt>
                <c:pt idx="2922" formatCode="m/d/yyyy\ h:mm">
                  <c:v>40988</c:v>
                </c:pt>
                <c:pt idx="2923" formatCode="m/d/yyyy\ h:mm">
                  <c:v>40987</c:v>
                </c:pt>
                <c:pt idx="2924" formatCode="m/d/yyyy\ h:mm">
                  <c:v>40984</c:v>
                </c:pt>
                <c:pt idx="2925" formatCode="m/d/yyyy\ h:mm">
                  <c:v>40983</c:v>
                </c:pt>
                <c:pt idx="2926" formatCode="m/d/yyyy\ h:mm">
                  <c:v>40982</c:v>
                </c:pt>
                <c:pt idx="2927" formatCode="m/d/yyyy\ h:mm">
                  <c:v>40981</c:v>
                </c:pt>
                <c:pt idx="2928" formatCode="m/d/yyyy\ h:mm">
                  <c:v>40980</c:v>
                </c:pt>
                <c:pt idx="2929" formatCode="m/d/yyyy\ h:mm">
                  <c:v>40977</c:v>
                </c:pt>
                <c:pt idx="2930" formatCode="m/d/yyyy\ h:mm">
                  <c:v>40976</c:v>
                </c:pt>
                <c:pt idx="2931" formatCode="m/d/yyyy\ h:mm">
                  <c:v>40975</c:v>
                </c:pt>
                <c:pt idx="2932" formatCode="m/d/yyyy\ h:mm">
                  <c:v>40974</c:v>
                </c:pt>
                <c:pt idx="2933" formatCode="m/d/yyyy\ h:mm">
                  <c:v>40973</c:v>
                </c:pt>
                <c:pt idx="2934" formatCode="m/d/yyyy\ h:mm">
                  <c:v>40970</c:v>
                </c:pt>
                <c:pt idx="2935" formatCode="m/d/yyyy\ h:mm">
                  <c:v>40969</c:v>
                </c:pt>
                <c:pt idx="2936" formatCode="m/d/yyyy\ h:mm">
                  <c:v>40968</c:v>
                </c:pt>
                <c:pt idx="2937" formatCode="m/d/yyyy\ h:mm">
                  <c:v>40967</c:v>
                </c:pt>
                <c:pt idx="2938" formatCode="m/d/yyyy\ h:mm">
                  <c:v>40966</c:v>
                </c:pt>
                <c:pt idx="2939" formatCode="m/d/yyyy\ h:mm">
                  <c:v>40963</c:v>
                </c:pt>
                <c:pt idx="2940" formatCode="m/d/yyyy\ h:mm">
                  <c:v>40962</c:v>
                </c:pt>
                <c:pt idx="2941" formatCode="m/d/yyyy\ h:mm">
                  <c:v>40961</c:v>
                </c:pt>
                <c:pt idx="2942" formatCode="m/d/yyyy\ h:mm">
                  <c:v>40960</c:v>
                </c:pt>
                <c:pt idx="2943" formatCode="m/d/yyyy\ h:mm">
                  <c:v>40959</c:v>
                </c:pt>
                <c:pt idx="2944" formatCode="m/d/yyyy\ h:mm">
                  <c:v>40956</c:v>
                </c:pt>
                <c:pt idx="2945" formatCode="m/d/yyyy\ h:mm">
                  <c:v>40955</c:v>
                </c:pt>
                <c:pt idx="2946" formatCode="m/d/yyyy\ h:mm">
                  <c:v>40954</c:v>
                </c:pt>
                <c:pt idx="2947" formatCode="m/d/yyyy\ h:mm">
                  <c:v>40953</c:v>
                </c:pt>
                <c:pt idx="2948" formatCode="m/d/yyyy\ h:mm">
                  <c:v>40952</c:v>
                </c:pt>
                <c:pt idx="2949" formatCode="m/d/yyyy\ h:mm">
                  <c:v>40949</c:v>
                </c:pt>
                <c:pt idx="2950" formatCode="m/d/yyyy\ h:mm">
                  <c:v>40948</c:v>
                </c:pt>
                <c:pt idx="2951" formatCode="m/d/yyyy\ h:mm">
                  <c:v>40947</c:v>
                </c:pt>
                <c:pt idx="2952" formatCode="m/d/yyyy\ h:mm">
                  <c:v>40946</c:v>
                </c:pt>
                <c:pt idx="2953" formatCode="m/d/yyyy\ h:mm">
                  <c:v>40945</c:v>
                </c:pt>
                <c:pt idx="2954" formatCode="m/d/yyyy\ h:mm">
                  <c:v>40942</c:v>
                </c:pt>
                <c:pt idx="2955" formatCode="m/d/yyyy\ h:mm">
                  <c:v>40941</c:v>
                </c:pt>
                <c:pt idx="2956" formatCode="m/d/yyyy\ h:mm">
                  <c:v>40940</c:v>
                </c:pt>
                <c:pt idx="2957" formatCode="m/d/yyyy\ h:mm">
                  <c:v>40939</c:v>
                </c:pt>
                <c:pt idx="2958" formatCode="m/d/yyyy\ h:mm">
                  <c:v>40938</c:v>
                </c:pt>
                <c:pt idx="2959" formatCode="m/d/yyyy\ h:mm">
                  <c:v>40935</c:v>
                </c:pt>
                <c:pt idx="2960" formatCode="m/d/yyyy\ h:mm">
                  <c:v>40934</c:v>
                </c:pt>
                <c:pt idx="2961" formatCode="m/d/yyyy\ h:mm">
                  <c:v>40933</c:v>
                </c:pt>
                <c:pt idx="2962" formatCode="m/d/yyyy\ h:mm">
                  <c:v>40932</c:v>
                </c:pt>
                <c:pt idx="2963" formatCode="m/d/yyyy\ h:mm">
                  <c:v>40931</c:v>
                </c:pt>
                <c:pt idx="2964" formatCode="m/d/yyyy\ h:mm">
                  <c:v>40928</c:v>
                </c:pt>
                <c:pt idx="2965" formatCode="m/d/yyyy\ h:mm">
                  <c:v>40927</c:v>
                </c:pt>
                <c:pt idx="2966" formatCode="m/d/yyyy\ h:mm">
                  <c:v>40926</c:v>
                </c:pt>
                <c:pt idx="2967" formatCode="m/d/yyyy\ h:mm">
                  <c:v>40925</c:v>
                </c:pt>
                <c:pt idx="2968" formatCode="m/d/yyyy\ h:mm">
                  <c:v>40924</c:v>
                </c:pt>
                <c:pt idx="2969" formatCode="m/d/yyyy\ h:mm">
                  <c:v>40921</c:v>
                </c:pt>
                <c:pt idx="2970" formatCode="m/d/yyyy\ h:mm">
                  <c:v>40920</c:v>
                </c:pt>
                <c:pt idx="2971" formatCode="m/d/yyyy\ h:mm">
                  <c:v>40919</c:v>
                </c:pt>
                <c:pt idx="2972" formatCode="m/d/yyyy\ h:mm">
                  <c:v>40918</c:v>
                </c:pt>
                <c:pt idx="2973" formatCode="m/d/yyyy\ h:mm">
                  <c:v>40917</c:v>
                </c:pt>
                <c:pt idx="2974" formatCode="m/d/yyyy\ h:mm">
                  <c:v>40914</c:v>
                </c:pt>
                <c:pt idx="2975" formatCode="m/d/yyyy\ h:mm">
                  <c:v>40913</c:v>
                </c:pt>
                <c:pt idx="2976" formatCode="m/d/yyyy\ h:mm">
                  <c:v>40912</c:v>
                </c:pt>
                <c:pt idx="2977" formatCode="m/d/yyyy\ h:mm">
                  <c:v>40911</c:v>
                </c:pt>
                <c:pt idx="2978" formatCode="m/d/yyyy\ h:mm">
                  <c:v>40910</c:v>
                </c:pt>
                <c:pt idx="2979" formatCode="m/d/yyyy\ h:mm">
                  <c:v>40907</c:v>
                </c:pt>
                <c:pt idx="2980" formatCode="m/d/yyyy\ h:mm">
                  <c:v>40906</c:v>
                </c:pt>
                <c:pt idx="2981" formatCode="m/d/yyyy\ h:mm">
                  <c:v>40905</c:v>
                </c:pt>
                <c:pt idx="2982" formatCode="m/d/yyyy\ h:mm">
                  <c:v>40904</c:v>
                </c:pt>
                <c:pt idx="2983" formatCode="m/d/yyyy\ h:mm">
                  <c:v>40900</c:v>
                </c:pt>
                <c:pt idx="2984" formatCode="m/d/yyyy\ h:mm">
                  <c:v>40899</c:v>
                </c:pt>
                <c:pt idx="2985" formatCode="m/d/yyyy\ h:mm">
                  <c:v>40898</c:v>
                </c:pt>
                <c:pt idx="2986" formatCode="m/d/yyyy\ h:mm">
                  <c:v>40897</c:v>
                </c:pt>
                <c:pt idx="2987" formatCode="m/d/yyyy\ h:mm">
                  <c:v>40896</c:v>
                </c:pt>
                <c:pt idx="2988" formatCode="m/d/yyyy\ h:mm">
                  <c:v>40893</c:v>
                </c:pt>
                <c:pt idx="2989" formatCode="m/d/yyyy\ h:mm">
                  <c:v>40892</c:v>
                </c:pt>
                <c:pt idx="2990" formatCode="m/d/yyyy\ h:mm">
                  <c:v>40891</c:v>
                </c:pt>
                <c:pt idx="2991" formatCode="m/d/yyyy\ h:mm">
                  <c:v>40890</c:v>
                </c:pt>
                <c:pt idx="2992" formatCode="m/d/yyyy\ h:mm">
                  <c:v>40889</c:v>
                </c:pt>
                <c:pt idx="2993" formatCode="m/d/yyyy\ h:mm">
                  <c:v>40886</c:v>
                </c:pt>
                <c:pt idx="2994" formatCode="m/d/yyyy\ h:mm">
                  <c:v>40885</c:v>
                </c:pt>
                <c:pt idx="2995" formatCode="m/d/yyyy\ h:mm">
                  <c:v>40884</c:v>
                </c:pt>
                <c:pt idx="2996" formatCode="m/d/yyyy\ h:mm">
                  <c:v>40883</c:v>
                </c:pt>
                <c:pt idx="2997" formatCode="m/d/yyyy\ h:mm">
                  <c:v>40882</c:v>
                </c:pt>
                <c:pt idx="2998" formatCode="m/d/yyyy\ h:mm">
                  <c:v>40879</c:v>
                </c:pt>
                <c:pt idx="2999" formatCode="m/d/yyyy\ h:mm">
                  <c:v>40878</c:v>
                </c:pt>
                <c:pt idx="3000" formatCode="m/d/yyyy\ h:mm">
                  <c:v>40877</c:v>
                </c:pt>
                <c:pt idx="3001" formatCode="m/d/yyyy\ h:mm">
                  <c:v>40876</c:v>
                </c:pt>
                <c:pt idx="3002" formatCode="m/d/yyyy\ h:mm">
                  <c:v>40875</c:v>
                </c:pt>
                <c:pt idx="3003" formatCode="m/d/yyyy\ h:mm">
                  <c:v>40872</c:v>
                </c:pt>
                <c:pt idx="3004" formatCode="m/d/yyyy\ h:mm">
                  <c:v>40871</c:v>
                </c:pt>
                <c:pt idx="3005" formatCode="m/d/yyyy\ h:mm">
                  <c:v>40870</c:v>
                </c:pt>
                <c:pt idx="3006" formatCode="m/d/yyyy\ h:mm">
                  <c:v>40869</c:v>
                </c:pt>
                <c:pt idx="3007" formatCode="m/d/yyyy\ h:mm">
                  <c:v>40868</c:v>
                </c:pt>
                <c:pt idx="3008" formatCode="m/d/yyyy\ h:mm">
                  <c:v>40865</c:v>
                </c:pt>
                <c:pt idx="3009" formatCode="m/d/yyyy\ h:mm">
                  <c:v>40864</c:v>
                </c:pt>
                <c:pt idx="3010" formatCode="m/d/yyyy\ h:mm">
                  <c:v>40863</c:v>
                </c:pt>
                <c:pt idx="3011" formatCode="m/d/yyyy\ h:mm">
                  <c:v>40862</c:v>
                </c:pt>
                <c:pt idx="3012" formatCode="m/d/yyyy\ h:mm">
                  <c:v>40861</c:v>
                </c:pt>
                <c:pt idx="3013" formatCode="m/d/yyyy\ h:mm">
                  <c:v>40858</c:v>
                </c:pt>
                <c:pt idx="3014" formatCode="m/d/yyyy\ h:mm">
                  <c:v>40857</c:v>
                </c:pt>
                <c:pt idx="3015" formatCode="m/d/yyyy\ h:mm">
                  <c:v>40856</c:v>
                </c:pt>
                <c:pt idx="3016" formatCode="m/d/yyyy\ h:mm">
                  <c:v>40855</c:v>
                </c:pt>
                <c:pt idx="3017" formatCode="m/d/yyyy\ h:mm">
                  <c:v>40854</c:v>
                </c:pt>
                <c:pt idx="3018" formatCode="m/d/yyyy\ h:mm">
                  <c:v>40851</c:v>
                </c:pt>
                <c:pt idx="3019" formatCode="m/d/yyyy\ h:mm">
                  <c:v>40850</c:v>
                </c:pt>
                <c:pt idx="3020" formatCode="m/d/yyyy\ h:mm">
                  <c:v>40849</c:v>
                </c:pt>
                <c:pt idx="3021" formatCode="m/d/yyyy\ h:mm">
                  <c:v>40848</c:v>
                </c:pt>
                <c:pt idx="3022" formatCode="m/d/yyyy\ h:mm">
                  <c:v>40847</c:v>
                </c:pt>
                <c:pt idx="3023" formatCode="m/d/yyyy\ h:mm">
                  <c:v>40844</c:v>
                </c:pt>
                <c:pt idx="3024" formatCode="m/d/yyyy\ h:mm">
                  <c:v>40843</c:v>
                </c:pt>
                <c:pt idx="3025" formatCode="m/d/yyyy\ h:mm">
                  <c:v>40842</c:v>
                </c:pt>
                <c:pt idx="3026" formatCode="m/d/yyyy\ h:mm">
                  <c:v>40841</c:v>
                </c:pt>
                <c:pt idx="3027" formatCode="m/d/yyyy\ h:mm">
                  <c:v>40840</c:v>
                </c:pt>
                <c:pt idx="3028" formatCode="m/d/yyyy\ h:mm">
                  <c:v>40837</c:v>
                </c:pt>
                <c:pt idx="3029" formatCode="m/d/yyyy\ h:mm">
                  <c:v>40836</c:v>
                </c:pt>
                <c:pt idx="3030" formatCode="m/d/yyyy\ h:mm">
                  <c:v>40835</c:v>
                </c:pt>
                <c:pt idx="3031" formatCode="m/d/yyyy\ h:mm">
                  <c:v>40834</c:v>
                </c:pt>
                <c:pt idx="3032" formatCode="m/d/yyyy\ h:mm">
                  <c:v>40833</c:v>
                </c:pt>
                <c:pt idx="3033" formatCode="m/d/yyyy\ h:mm">
                  <c:v>40830</c:v>
                </c:pt>
                <c:pt idx="3034" formatCode="m/d/yyyy\ h:mm">
                  <c:v>40829</c:v>
                </c:pt>
                <c:pt idx="3035" formatCode="m/d/yyyy\ h:mm">
                  <c:v>40828</c:v>
                </c:pt>
                <c:pt idx="3036" formatCode="m/d/yyyy\ h:mm">
                  <c:v>40827</c:v>
                </c:pt>
                <c:pt idx="3037" formatCode="m/d/yyyy\ h:mm">
                  <c:v>40826</c:v>
                </c:pt>
                <c:pt idx="3038" formatCode="m/d/yyyy\ h:mm">
                  <c:v>40823</c:v>
                </c:pt>
                <c:pt idx="3039" formatCode="m/d/yyyy\ h:mm">
                  <c:v>40822</c:v>
                </c:pt>
                <c:pt idx="3040" formatCode="m/d/yyyy\ h:mm">
                  <c:v>40821</c:v>
                </c:pt>
                <c:pt idx="3041" formatCode="m/d/yyyy\ h:mm">
                  <c:v>40820</c:v>
                </c:pt>
                <c:pt idx="3042" formatCode="m/d/yyyy\ h:mm">
                  <c:v>40819</c:v>
                </c:pt>
                <c:pt idx="3043" formatCode="m/d/yyyy\ h:mm">
                  <c:v>40816</c:v>
                </c:pt>
                <c:pt idx="3044" formatCode="m/d/yyyy\ h:mm">
                  <c:v>40815</c:v>
                </c:pt>
                <c:pt idx="3045" formatCode="m/d/yyyy\ h:mm">
                  <c:v>40814</c:v>
                </c:pt>
                <c:pt idx="3046" formatCode="m/d/yyyy\ h:mm">
                  <c:v>40813</c:v>
                </c:pt>
                <c:pt idx="3047" formatCode="m/d/yyyy\ h:mm">
                  <c:v>40812</c:v>
                </c:pt>
                <c:pt idx="3048" formatCode="m/d/yyyy\ h:mm">
                  <c:v>40809</c:v>
                </c:pt>
                <c:pt idx="3049" formatCode="m/d/yyyy\ h:mm">
                  <c:v>40808</c:v>
                </c:pt>
                <c:pt idx="3050" formatCode="m/d/yyyy\ h:mm">
                  <c:v>40807</c:v>
                </c:pt>
                <c:pt idx="3051" formatCode="m/d/yyyy\ h:mm">
                  <c:v>40806</c:v>
                </c:pt>
                <c:pt idx="3052" formatCode="m/d/yyyy\ h:mm">
                  <c:v>40805</c:v>
                </c:pt>
                <c:pt idx="3053" formatCode="m/d/yyyy\ h:mm">
                  <c:v>40802</c:v>
                </c:pt>
                <c:pt idx="3054" formatCode="m/d/yyyy\ h:mm">
                  <c:v>40801</c:v>
                </c:pt>
                <c:pt idx="3055" formatCode="m/d/yyyy\ h:mm">
                  <c:v>40800</c:v>
                </c:pt>
                <c:pt idx="3056" formatCode="m/d/yyyy\ h:mm">
                  <c:v>40799</c:v>
                </c:pt>
                <c:pt idx="3057" formatCode="m/d/yyyy\ h:mm">
                  <c:v>40798</c:v>
                </c:pt>
                <c:pt idx="3058" formatCode="m/d/yyyy\ h:mm">
                  <c:v>40795</c:v>
                </c:pt>
                <c:pt idx="3059" formatCode="m/d/yyyy\ h:mm">
                  <c:v>40794</c:v>
                </c:pt>
                <c:pt idx="3060" formatCode="m/d/yyyy\ h:mm">
                  <c:v>40793</c:v>
                </c:pt>
                <c:pt idx="3061" formatCode="m/d/yyyy\ h:mm">
                  <c:v>40791</c:v>
                </c:pt>
                <c:pt idx="3062" formatCode="m/d/yyyy\ h:mm">
                  <c:v>40788</c:v>
                </c:pt>
                <c:pt idx="3063" formatCode="m/d/yyyy\ h:mm">
                  <c:v>40787</c:v>
                </c:pt>
                <c:pt idx="3064" formatCode="m/d/yyyy\ h:mm">
                  <c:v>40786</c:v>
                </c:pt>
                <c:pt idx="3065" formatCode="m/d/yyyy\ h:mm">
                  <c:v>40785</c:v>
                </c:pt>
                <c:pt idx="3066" formatCode="m/d/yyyy\ h:mm">
                  <c:v>40784</c:v>
                </c:pt>
                <c:pt idx="3067" formatCode="m/d/yyyy\ h:mm">
                  <c:v>40781</c:v>
                </c:pt>
                <c:pt idx="3068" formatCode="m/d/yyyy\ h:mm">
                  <c:v>40780</c:v>
                </c:pt>
                <c:pt idx="3069" formatCode="m/d/yyyy\ h:mm">
                  <c:v>40779</c:v>
                </c:pt>
                <c:pt idx="3070" formatCode="m/d/yyyy\ h:mm">
                  <c:v>40778</c:v>
                </c:pt>
                <c:pt idx="3071" formatCode="m/d/yyyy\ h:mm">
                  <c:v>40777</c:v>
                </c:pt>
                <c:pt idx="3072" formatCode="m/d/yyyy\ h:mm">
                  <c:v>40774</c:v>
                </c:pt>
                <c:pt idx="3073" formatCode="m/d/yyyy\ h:mm">
                  <c:v>40773</c:v>
                </c:pt>
                <c:pt idx="3074" formatCode="m/d/yyyy\ h:mm">
                  <c:v>40772</c:v>
                </c:pt>
                <c:pt idx="3075" formatCode="m/d/yyyy\ h:mm">
                  <c:v>40771</c:v>
                </c:pt>
                <c:pt idx="3076" formatCode="m/d/yyyy\ h:mm">
                  <c:v>40770</c:v>
                </c:pt>
                <c:pt idx="3077" formatCode="m/d/yyyy\ h:mm">
                  <c:v>40767</c:v>
                </c:pt>
                <c:pt idx="3078" formatCode="m/d/yyyy\ h:mm">
                  <c:v>40766</c:v>
                </c:pt>
                <c:pt idx="3079" formatCode="m/d/yyyy\ h:mm">
                  <c:v>40765</c:v>
                </c:pt>
                <c:pt idx="3080" formatCode="m/d/yyyy\ h:mm">
                  <c:v>40764</c:v>
                </c:pt>
                <c:pt idx="3081" formatCode="m/d/yyyy\ h:mm">
                  <c:v>40763</c:v>
                </c:pt>
                <c:pt idx="3082" formatCode="m/d/yyyy\ h:mm">
                  <c:v>40760</c:v>
                </c:pt>
                <c:pt idx="3083" formatCode="m/d/yyyy\ h:mm">
                  <c:v>40759</c:v>
                </c:pt>
                <c:pt idx="3084" formatCode="m/d/yyyy\ h:mm">
                  <c:v>40758</c:v>
                </c:pt>
                <c:pt idx="3085" formatCode="m/d/yyyy\ h:mm">
                  <c:v>40757</c:v>
                </c:pt>
                <c:pt idx="3086" formatCode="m/d/yyyy\ h:mm">
                  <c:v>40756</c:v>
                </c:pt>
                <c:pt idx="3087" formatCode="m/d/yyyy\ h:mm">
                  <c:v>40753</c:v>
                </c:pt>
                <c:pt idx="3088" formatCode="m/d/yyyy\ h:mm">
                  <c:v>40752</c:v>
                </c:pt>
                <c:pt idx="3089" formatCode="m/d/yyyy\ h:mm">
                  <c:v>40751</c:v>
                </c:pt>
                <c:pt idx="3090" formatCode="m/d/yyyy\ h:mm">
                  <c:v>40750</c:v>
                </c:pt>
                <c:pt idx="3091" formatCode="m/d/yyyy\ h:mm">
                  <c:v>40749</c:v>
                </c:pt>
                <c:pt idx="3092" formatCode="m/d/yyyy\ h:mm">
                  <c:v>40746</c:v>
                </c:pt>
                <c:pt idx="3093" formatCode="m/d/yyyy\ h:mm">
                  <c:v>40745</c:v>
                </c:pt>
                <c:pt idx="3094" formatCode="m/d/yyyy\ h:mm">
                  <c:v>40744</c:v>
                </c:pt>
                <c:pt idx="3095" formatCode="m/d/yyyy\ h:mm">
                  <c:v>40743</c:v>
                </c:pt>
                <c:pt idx="3096" formatCode="m/d/yyyy\ h:mm">
                  <c:v>40742</c:v>
                </c:pt>
                <c:pt idx="3097" formatCode="m/d/yyyy\ h:mm">
                  <c:v>40739</c:v>
                </c:pt>
                <c:pt idx="3098" formatCode="m/d/yyyy\ h:mm">
                  <c:v>40738</c:v>
                </c:pt>
                <c:pt idx="3099" formatCode="m/d/yyyy\ h:mm">
                  <c:v>40737</c:v>
                </c:pt>
                <c:pt idx="3100" formatCode="m/d/yyyy\ h:mm">
                  <c:v>40735</c:v>
                </c:pt>
                <c:pt idx="3101" formatCode="m/d/yyyy\ h:mm">
                  <c:v>40732</c:v>
                </c:pt>
                <c:pt idx="3102" formatCode="m/d/yyyy\ h:mm">
                  <c:v>40731</c:v>
                </c:pt>
                <c:pt idx="3103" formatCode="m/d/yyyy\ h:mm">
                  <c:v>40730</c:v>
                </c:pt>
                <c:pt idx="3104" formatCode="m/d/yyyy\ h:mm">
                  <c:v>40729</c:v>
                </c:pt>
                <c:pt idx="3105" formatCode="m/d/yyyy\ h:mm">
                  <c:v>40728</c:v>
                </c:pt>
                <c:pt idx="3106" formatCode="m/d/yyyy\ h:mm">
                  <c:v>40725</c:v>
                </c:pt>
                <c:pt idx="3107" formatCode="m/d/yyyy\ h:mm">
                  <c:v>40724</c:v>
                </c:pt>
                <c:pt idx="3108" formatCode="m/d/yyyy\ h:mm">
                  <c:v>40723</c:v>
                </c:pt>
                <c:pt idx="3109" formatCode="m/d/yyyy\ h:mm">
                  <c:v>40722</c:v>
                </c:pt>
                <c:pt idx="3110" formatCode="m/d/yyyy\ h:mm">
                  <c:v>40721</c:v>
                </c:pt>
                <c:pt idx="3111" formatCode="m/d/yyyy\ h:mm">
                  <c:v>40718</c:v>
                </c:pt>
                <c:pt idx="3112" formatCode="m/d/yyyy\ h:mm">
                  <c:v>40717</c:v>
                </c:pt>
                <c:pt idx="3113" formatCode="m/d/yyyy\ h:mm">
                  <c:v>40716</c:v>
                </c:pt>
                <c:pt idx="3114" formatCode="m/d/yyyy\ h:mm">
                  <c:v>40715</c:v>
                </c:pt>
                <c:pt idx="3115" formatCode="m/d/yyyy\ h:mm">
                  <c:v>40714</c:v>
                </c:pt>
                <c:pt idx="3116" formatCode="m/d/yyyy\ h:mm">
                  <c:v>40711</c:v>
                </c:pt>
                <c:pt idx="3117" formatCode="m/d/yyyy\ h:mm">
                  <c:v>40710</c:v>
                </c:pt>
                <c:pt idx="3118" formatCode="m/d/yyyy\ h:mm">
                  <c:v>40709</c:v>
                </c:pt>
                <c:pt idx="3119" formatCode="m/d/yyyy\ h:mm">
                  <c:v>40708</c:v>
                </c:pt>
                <c:pt idx="3120" formatCode="m/d/yyyy\ h:mm">
                  <c:v>40707</c:v>
                </c:pt>
                <c:pt idx="3121" formatCode="m/d/yyyy\ h:mm">
                  <c:v>40704</c:v>
                </c:pt>
                <c:pt idx="3122" formatCode="m/d/yyyy\ h:mm">
                  <c:v>40703</c:v>
                </c:pt>
                <c:pt idx="3123" formatCode="m/d/yyyy\ h:mm">
                  <c:v>40702</c:v>
                </c:pt>
                <c:pt idx="3124" formatCode="m/d/yyyy\ h:mm">
                  <c:v>40701</c:v>
                </c:pt>
                <c:pt idx="3125" formatCode="m/d/yyyy\ h:mm">
                  <c:v>40700</c:v>
                </c:pt>
                <c:pt idx="3126" formatCode="m/d/yyyy\ h:mm">
                  <c:v>40697</c:v>
                </c:pt>
                <c:pt idx="3127" formatCode="m/d/yyyy\ h:mm">
                  <c:v>40696</c:v>
                </c:pt>
                <c:pt idx="3128" formatCode="m/d/yyyy\ h:mm">
                  <c:v>40695</c:v>
                </c:pt>
                <c:pt idx="3129" formatCode="m/d/yyyy\ h:mm">
                  <c:v>40694</c:v>
                </c:pt>
                <c:pt idx="3130" formatCode="m/d/yyyy\ h:mm">
                  <c:v>40693</c:v>
                </c:pt>
                <c:pt idx="3131" formatCode="m/d/yyyy\ h:mm">
                  <c:v>40690</c:v>
                </c:pt>
                <c:pt idx="3132" formatCode="m/d/yyyy\ h:mm">
                  <c:v>40689</c:v>
                </c:pt>
                <c:pt idx="3133" formatCode="m/d/yyyy\ h:mm">
                  <c:v>40688</c:v>
                </c:pt>
                <c:pt idx="3134" formatCode="m/d/yyyy\ h:mm">
                  <c:v>40687</c:v>
                </c:pt>
                <c:pt idx="3135" formatCode="m/d/yyyy\ h:mm">
                  <c:v>40686</c:v>
                </c:pt>
                <c:pt idx="3136" formatCode="m/d/yyyy\ h:mm">
                  <c:v>40683</c:v>
                </c:pt>
                <c:pt idx="3137" formatCode="m/d/yyyy\ h:mm">
                  <c:v>40682</c:v>
                </c:pt>
                <c:pt idx="3138" formatCode="m/d/yyyy\ h:mm">
                  <c:v>40681</c:v>
                </c:pt>
                <c:pt idx="3139" formatCode="m/d/yyyy\ h:mm">
                  <c:v>40680</c:v>
                </c:pt>
                <c:pt idx="3140" formatCode="m/d/yyyy\ h:mm">
                  <c:v>40679</c:v>
                </c:pt>
                <c:pt idx="3141" formatCode="m/d/yyyy\ h:mm">
                  <c:v>40676</c:v>
                </c:pt>
                <c:pt idx="3142" formatCode="m/d/yyyy\ h:mm">
                  <c:v>40675</c:v>
                </c:pt>
                <c:pt idx="3143" formatCode="m/d/yyyy\ h:mm">
                  <c:v>40674</c:v>
                </c:pt>
                <c:pt idx="3144" formatCode="m/d/yyyy\ h:mm">
                  <c:v>40673</c:v>
                </c:pt>
                <c:pt idx="3145" formatCode="m/d/yyyy\ h:mm">
                  <c:v>40672</c:v>
                </c:pt>
                <c:pt idx="3146" formatCode="m/d/yyyy\ h:mm">
                  <c:v>40669</c:v>
                </c:pt>
                <c:pt idx="3147" formatCode="m/d/yyyy\ h:mm">
                  <c:v>40668</c:v>
                </c:pt>
                <c:pt idx="3148" formatCode="m/d/yyyy\ h:mm">
                  <c:v>40667</c:v>
                </c:pt>
                <c:pt idx="3149" formatCode="m/d/yyyy\ h:mm">
                  <c:v>40666</c:v>
                </c:pt>
                <c:pt idx="3150" formatCode="m/d/yyyy\ h:mm">
                  <c:v>40665</c:v>
                </c:pt>
                <c:pt idx="3151" formatCode="m/d/yyyy\ h:mm">
                  <c:v>40662</c:v>
                </c:pt>
                <c:pt idx="3152" formatCode="m/d/yyyy\ h:mm">
                  <c:v>40661</c:v>
                </c:pt>
                <c:pt idx="3153" formatCode="m/d/yyyy\ h:mm">
                  <c:v>40660</c:v>
                </c:pt>
                <c:pt idx="3154" formatCode="m/d/yyyy\ h:mm">
                  <c:v>40659</c:v>
                </c:pt>
                <c:pt idx="3155" formatCode="m/d/yyyy\ h:mm">
                  <c:v>40654</c:v>
                </c:pt>
                <c:pt idx="3156" formatCode="m/d/yyyy\ h:mm">
                  <c:v>40653</c:v>
                </c:pt>
                <c:pt idx="3157" formatCode="m/d/yyyy\ h:mm">
                  <c:v>40652</c:v>
                </c:pt>
                <c:pt idx="3158" formatCode="m/d/yyyy\ h:mm">
                  <c:v>40651</c:v>
                </c:pt>
                <c:pt idx="3159" formatCode="m/d/yyyy\ h:mm">
                  <c:v>40648</c:v>
                </c:pt>
                <c:pt idx="3160" formatCode="m/d/yyyy\ h:mm">
                  <c:v>40647</c:v>
                </c:pt>
                <c:pt idx="3161" formatCode="m/d/yyyy\ h:mm">
                  <c:v>40646</c:v>
                </c:pt>
                <c:pt idx="3162" formatCode="m/d/yyyy\ h:mm">
                  <c:v>40645</c:v>
                </c:pt>
                <c:pt idx="3163" formatCode="m/d/yyyy\ h:mm">
                  <c:v>40644</c:v>
                </c:pt>
                <c:pt idx="3164" formatCode="m/d/yyyy\ h:mm">
                  <c:v>40641</c:v>
                </c:pt>
                <c:pt idx="3165" formatCode="m/d/yyyy\ h:mm">
                  <c:v>40640</c:v>
                </c:pt>
                <c:pt idx="3166" formatCode="m/d/yyyy\ h:mm">
                  <c:v>40639</c:v>
                </c:pt>
                <c:pt idx="3167" formatCode="m/d/yyyy\ h:mm">
                  <c:v>40638</c:v>
                </c:pt>
                <c:pt idx="3168" formatCode="m/d/yyyy\ h:mm">
                  <c:v>40637</c:v>
                </c:pt>
                <c:pt idx="3169" formatCode="m/d/yyyy\ h:mm">
                  <c:v>40634</c:v>
                </c:pt>
                <c:pt idx="3170" formatCode="m/d/yyyy\ h:mm">
                  <c:v>40633</c:v>
                </c:pt>
                <c:pt idx="3171" formatCode="m/d/yyyy\ h:mm">
                  <c:v>40632</c:v>
                </c:pt>
                <c:pt idx="3172" formatCode="m/d/yyyy\ h:mm">
                  <c:v>40631</c:v>
                </c:pt>
                <c:pt idx="3173" formatCode="m/d/yyyy\ h:mm">
                  <c:v>40630</c:v>
                </c:pt>
                <c:pt idx="3174" formatCode="m/d/yyyy\ h:mm">
                  <c:v>40627</c:v>
                </c:pt>
                <c:pt idx="3175" formatCode="m/d/yyyy\ h:mm">
                  <c:v>40626</c:v>
                </c:pt>
                <c:pt idx="3176" formatCode="m/d/yyyy\ h:mm">
                  <c:v>40625</c:v>
                </c:pt>
                <c:pt idx="3177" formatCode="m/d/yyyy\ h:mm">
                  <c:v>40624</c:v>
                </c:pt>
                <c:pt idx="3178" formatCode="m/d/yyyy\ h:mm">
                  <c:v>40623</c:v>
                </c:pt>
                <c:pt idx="3179" formatCode="m/d/yyyy\ h:mm">
                  <c:v>40620</c:v>
                </c:pt>
                <c:pt idx="3180" formatCode="m/d/yyyy\ h:mm">
                  <c:v>40619</c:v>
                </c:pt>
                <c:pt idx="3181" formatCode="m/d/yyyy\ h:mm">
                  <c:v>40618</c:v>
                </c:pt>
                <c:pt idx="3182" formatCode="m/d/yyyy\ h:mm">
                  <c:v>40617</c:v>
                </c:pt>
                <c:pt idx="3183" formatCode="m/d/yyyy\ h:mm">
                  <c:v>40616</c:v>
                </c:pt>
                <c:pt idx="3184" formatCode="m/d/yyyy\ h:mm">
                  <c:v>40613</c:v>
                </c:pt>
                <c:pt idx="3185" formatCode="m/d/yyyy\ h:mm">
                  <c:v>40612</c:v>
                </c:pt>
                <c:pt idx="3186" formatCode="m/d/yyyy\ h:mm">
                  <c:v>40611</c:v>
                </c:pt>
                <c:pt idx="3187" formatCode="m/d/yyyy\ h:mm">
                  <c:v>40610</c:v>
                </c:pt>
                <c:pt idx="3188" formatCode="m/d/yyyy\ h:mm">
                  <c:v>40609</c:v>
                </c:pt>
                <c:pt idx="3189" formatCode="m/d/yyyy\ h:mm">
                  <c:v>40606</c:v>
                </c:pt>
                <c:pt idx="3190" formatCode="m/d/yyyy\ h:mm">
                  <c:v>40605</c:v>
                </c:pt>
                <c:pt idx="3191" formatCode="m/d/yyyy\ h:mm">
                  <c:v>40604</c:v>
                </c:pt>
                <c:pt idx="3192" formatCode="m/d/yyyy\ h:mm">
                  <c:v>40603</c:v>
                </c:pt>
                <c:pt idx="3193" formatCode="m/d/yyyy\ h:mm">
                  <c:v>40602</c:v>
                </c:pt>
                <c:pt idx="3194" formatCode="m/d/yyyy\ h:mm">
                  <c:v>40599</c:v>
                </c:pt>
                <c:pt idx="3195" formatCode="m/d/yyyy\ h:mm">
                  <c:v>40598</c:v>
                </c:pt>
                <c:pt idx="3196" formatCode="m/d/yyyy\ h:mm">
                  <c:v>40597</c:v>
                </c:pt>
                <c:pt idx="3197" formatCode="m/d/yyyy\ h:mm">
                  <c:v>40596</c:v>
                </c:pt>
                <c:pt idx="3198" formatCode="m/d/yyyy\ h:mm">
                  <c:v>40595</c:v>
                </c:pt>
                <c:pt idx="3199" formatCode="m/d/yyyy\ h:mm">
                  <c:v>40592</c:v>
                </c:pt>
                <c:pt idx="3200" formatCode="m/d/yyyy\ h:mm">
                  <c:v>40591</c:v>
                </c:pt>
                <c:pt idx="3201" formatCode="m/d/yyyy\ h:mm">
                  <c:v>40590</c:v>
                </c:pt>
                <c:pt idx="3202" formatCode="m/d/yyyy\ h:mm">
                  <c:v>40589</c:v>
                </c:pt>
                <c:pt idx="3203" formatCode="m/d/yyyy\ h:mm">
                  <c:v>40588</c:v>
                </c:pt>
                <c:pt idx="3204" formatCode="m/d/yyyy\ h:mm">
                  <c:v>40585</c:v>
                </c:pt>
                <c:pt idx="3205" formatCode="m/d/yyyy\ h:mm">
                  <c:v>40584</c:v>
                </c:pt>
                <c:pt idx="3206" formatCode="m/d/yyyy\ h:mm">
                  <c:v>40583</c:v>
                </c:pt>
                <c:pt idx="3207" formatCode="m/d/yyyy\ h:mm">
                  <c:v>40582</c:v>
                </c:pt>
                <c:pt idx="3208" formatCode="m/d/yyyy\ h:mm">
                  <c:v>40581</c:v>
                </c:pt>
                <c:pt idx="3209" formatCode="m/d/yyyy\ h:mm">
                  <c:v>40578</c:v>
                </c:pt>
                <c:pt idx="3210" formatCode="m/d/yyyy\ h:mm">
                  <c:v>40577</c:v>
                </c:pt>
                <c:pt idx="3211" formatCode="m/d/yyyy\ h:mm">
                  <c:v>40576</c:v>
                </c:pt>
                <c:pt idx="3212" formatCode="m/d/yyyy\ h:mm">
                  <c:v>40575</c:v>
                </c:pt>
                <c:pt idx="3213" formatCode="m/d/yyyy\ h:mm">
                  <c:v>40574</c:v>
                </c:pt>
                <c:pt idx="3214" formatCode="m/d/yyyy\ h:mm">
                  <c:v>40571</c:v>
                </c:pt>
                <c:pt idx="3215" formatCode="m/d/yyyy\ h:mm">
                  <c:v>40570</c:v>
                </c:pt>
                <c:pt idx="3216" formatCode="m/d/yyyy\ h:mm">
                  <c:v>40569</c:v>
                </c:pt>
                <c:pt idx="3217" formatCode="m/d/yyyy\ h:mm">
                  <c:v>40568</c:v>
                </c:pt>
                <c:pt idx="3218" formatCode="m/d/yyyy\ h:mm">
                  <c:v>40567</c:v>
                </c:pt>
                <c:pt idx="3219" formatCode="m/d/yyyy\ h:mm">
                  <c:v>40564</c:v>
                </c:pt>
                <c:pt idx="3220" formatCode="m/d/yyyy\ h:mm">
                  <c:v>40563</c:v>
                </c:pt>
                <c:pt idx="3221" formatCode="m/d/yyyy\ h:mm">
                  <c:v>40562</c:v>
                </c:pt>
                <c:pt idx="3222" formatCode="m/d/yyyy\ h:mm">
                  <c:v>40561</c:v>
                </c:pt>
                <c:pt idx="3223" formatCode="m/d/yyyy\ h:mm">
                  <c:v>40560</c:v>
                </c:pt>
                <c:pt idx="3224" formatCode="m/d/yyyy\ h:mm">
                  <c:v>40557</c:v>
                </c:pt>
                <c:pt idx="3225" formatCode="m/d/yyyy\ h:mm">
                  <c:v>40556</c:v>
                </c:pt>
                <c:pt idx="3226" formatCode="m/d/yyyy\ h:mm">
                  <c:v>40555</c:v>
                </c:pt>
                <c:pt idx="3227" formatCode="m/d/yyyy\ h:mm">
                  <c:v>40554</c:v>
                </c:pt>
                <c:pt idx="3228" formatCode="m/d/yyyy\ h:mm">
                  <c:v>40553</c:v>
                </c:pt>
                <c:pt idx="3229" formatCode="m/d/yyyy\ h:mm">
                  <c:v>40550</c:v>
                </c:pt>
                <c:pt idx="3230" formatCode="m/d/yyyy\ h:mm">
                  <c:v>40549</c:v>
                </c:pt>
                <c:pt idx="3231" formatCode="m/d/yyyy\ h:mm">
                  <c:v>40548</c:v>
                </c:pt>
                <c:pt idx="3232" formatCode="m/d/yyyy\ h:mm">
                  <c:v>40547</c:v>
                </c:pt>
                <c:pt idx="3233" formatCode="m/d/yyyy\ h:mm">
                  <c:v>40546</c:v>
                </c:pt>
                <c:pt idx="3234" formatCode="m/d/yyyy\ h:mm">
                  <c:v>40543</c:v>
                </c:pt>
                <c:pt idx="3235" formatCode="m/d/yyyy\ h:mm">
                  <c:v>40542</c:v>
                </c:pt>
                <c:pt idx="3236" formatCode="m/d/yyyy\ h:mm">
                  <c:v>40541</c:v>
                </c:pt>
                <c:pt idx="3237" formatCode="m/d/yyyy\ h:mm">
                  <c:v>40540</c:v>
                </c:pt>
                <c:pt idx="3238" formatCode="m/d/yyyy\ h:mm">
                  <c:v>40539</c:v>
                </c:pt>
                <c:pt idx="3239" formatCode="m/d/yyyy\ h:mm">
                  <c:v>40536</c:v>
                </c:pt>
                <c:pt idx="3240" formatCode="m/d/yyyy\ h:mm">
                  <c:v>40535</c:v>
                </c:pt>
                <c:pt idx="3241" formatCode="m/d/yyyy\ h:mm">
                  <c:v>40534</c:v>
                </c:pt>
                <c:pt idx="3242" formatCode="m/d/yyyy\ h:mm">
                  <c:v>40533</c:v>
                </c:pt>
                <c:pt idx="3243" formatCode="m/d/yyyy\ h:mm">
                  <c:v>40532</c:v>
                </c:pt>
                <c:pt idx="3244" formatCode="m/d/yyyy\ h:mm">
                  <c:v>40529</c:v>
                </c:pt>
                <c:pt idx="3245" formatCode="m/d/yyyy\ h:mm">
                  <c:v>40528</c:v>
                </c:pt>
                <c:pt idx="3246" formatCode="m/d/yyyy\ h:mm">
                  <c:v>40527</c:v>
                </c:pt>
                <c:pt idx="3247" formatCode="m/d/yyyy\ h:mm">
                  <c:v>40526</c:v>
                </c:pt>
                <c:pt idx="3248" formatCode="m/d/yyyy\ h:mm">
                  <c:v>40525</c:v>
                </c:pt>
                <c:pt idx="3249" formatCode="m/d/yyyy\ h:mm">
                  <c:v>40522</c:v>
                </c:pt>
                <c:pt idx="3250" formatCode="m/d/yyyy\ h:mm">
                  <c:v>40521</c:v>
                </c:pt>
                <c:pt idx="3251" formatCode="m/d/yyyy\ h:mm">
                  <c:v>40520</c:v>
                </c:pt>
                <c:pt idx="3252" formatCode="m/d/yyyy\ h:mm">
                  <c:v>40519</c:v>
                </c:pt>
                <c:pt idx="3253" formatCode="m/d/yyyy\ h:mm">
                  <c:v>40518</c:v>
                </c:pt>
                <c:pt idx="3254" formatCode="m/d/yyyy\ h:mm">
                  <c:v>40515</c:v>
                </c:pt>
                <c:pt idx="3255" formatCode="m/d/yyyy\ h:mm">
                  <c:v>40514</c:v>
                </c:pt>
                <c:pt idx="3256" formatCode="m/d/yyyy\ h:mm">
                  <c:v>40513</c:v>
                </c:pt>
                <c:pt idx="3257" formatCode="m/d/yyyy\ h:mm">
                  <c:v>40512</c:v>
                </c:pt>
                <c:pt idx="3258" formatCode="m/d/yyyy\ h:mm">
                  <c:v>40511</c:v>
                </c:pt>
                <c:pt idx="3259" formatCode="m/d/yyyy\ h:mm">
                  <c:v>40508</c:v>
                </c:pt>
                <c:pt idx="3260" formatCode="m/d/yyyy\ h:mm">
                  <c:v>40507</c:v>
                </c:pt>
                <c:pt idx="3261" formatCode="m/d/yyyy\ h:mm">
                  <c:v>40506</c:v>
                </c:pt>
                <c:pt idx="3262" formatCode="m/d/yyyy\ h:mm">
                  <c:v>40505</c:v>
                </c:pt>
                <c:pt idx="3263" formatCode="m/d/yyyy\ h:mm">
                  <c:v>40504</c:v>
                </c:pt>
                <c:pt idx="3264" formatCode="m/d/yyyy\ h:mm">
                  <c:v>40501</c:v>
                </c:pt>
                <c:pt idx="3265" formatCode="m/d/yyyy\ h:mm">
                  <c:v>40500</c:v>
                </c:pt>
                <c:pt idx="3266" formatCode="m/d/yyyy\ h:mm">
                  <c:v>40499</c:v>
                </c:pt>
                <c:pt idx="3267" formatCode="m/d/yyyy\ h:mm">
                  <c:v>40498</c:v>
                </c:pt>
                <c:pt idx="3268" formatCode="m/d/yyyy\ h:mm">
                  <c:v>40497</c:v>
                </c:pt>
                <c:pt idx="3269" formatCode="m/d/yyyy\ h:mm">
                  <c:v>40494</c:v>
                </c:pt>
                <c:pt idx="3270" formatCode="m/d/yyyy\ h:mm">
                  <c:v>40493</c:v>
                </c:pt>
                <c:pt idx="3271" formatCode="m/d/yyyy\ h:mm">
                  <c:v>40492</c:v>
                </c:pt>
                <c:pt idx="3272" formatCode="m/d/yyyy\ h:mm">
                  <c:v>40491</c:v>
                </c:pt>
                <c:pt idx="3273" formatCode="m/d/yyyy\ h:mm">
                  <c:v>40490</c:v>
                </c:pt>
                <c:pt idx="3274" formatCode="m/d/yyyy\ h:mm">
                  <c:v>40487</c:v>
                </c:pt>
                <c:pt idx="3275" formatCode="m/d/yyyy\ h:mm">
                  <c:v>40486</c:v>
                </c:pt>
                <c:pt idx="3276" formatCode="m/d/yyyy\ h:mm">
                  <c:v>40485</c:v>
                </c:pt>
                <c:pt idx="3277" formatCode="m/d/yyyy\ h:mm">
                  <c:v>40484</c:v>
                </c:pt>
                <c:pt idx="3278" formatCode="m/d/yyyy\ h:mm">
                  <c:v>40483</c:v>
                </c:pt>
                <c:pt idx="3279" formatCode="m/d/yyyy\ h:mm">
                  <c:v>40480</c:v>
                </c:pt>
                <c:pt idx="3280" formatCode="m/d/yyyy\ h:mm">
                  <c:v>40479</c:v>
                </c:pt>
                <c:pt idx="3281" formatCode="m/d/yyyy\ h:mm">
                  <c:v>40478</c:v>
                </c:pt>
                <c:pt idx="3282" formatCode="m/d/yyyy\ h:mm">
                  <c:v>40477</c:v>
                </c:pt>
                <c:pt idx="3283" formatCode="m/d/yyyy\ h:mm">
                  <c:v>40476</c:v>
                </c:pt>
                <c:pt idx="3284" formatCode="m/d/yyyy\ h:mm">
                  <c:v>40473</c:v>
                </c:pt>
                <c:pt idx="3285" formatCode="m/d/yyyy\ h:mm">
                  <c:v>40472</c:v>
                </c:pt>
                <c:pt idx="3286" formatCode="m/d/yyyy\ h:mm">
                  <c:v>40471</c:v>
                </c:pt>
                <c:pt idx="3287" formatCode="m/d/yyyy\ h:mm">
                  <c:v>40470</c:v>
                </c:pt>
                <c:pt idx="3288" formatCode="m/d/yyyy\ h:mm">
                  <c:v>40469</c:v>
                </c:pt>
                <c:pt idx="3289" formatCode="m/d/yyyy\ h:mm">
                  <c:v>40466</c:v>
                </c:pt>
                <c:pt idx="3290" formatCode="m/d/yyyy\ h:mm">
                  <c:v>40465</c:v>
                </c:pt>
                <c:pt idx="3291" formatCode="m/d/yyyy\ h:mm">
                  <c:v>40464</c:v>
                </c:pt>
                <c:pt idx="3292" formatCode="m/d/yyyy\ h:mm">
                  <c:v>40463</c:v>
                </c:pt>
                <c:pt idx="3293" formatCode="m/d/yyyy\ h:mm">
                  <c:v>40462</c:v>
                </c:pt>
                <c:pt idx="3294" formatCode="m/d/yyyy\ h:mm">
                  <c:v>40459</c:v>
                </c:pt>
                <c:pt idx="3295" formatCode="m/d/yyyy\ h:mm">
                  <c:v>40458</c:v>
                </c:pt>
                <c:pt idx="3296" formatCode="m/d/yyyy\ h:mm">
                  <c:v>40457</c:v>
                </c:pt>
                <c:pt idx="3297" formatCode="m/d/yyyy\ h:mm">
                  <c:v>40456</c:v>
                </c:pt>
                <c:pt idx="3298" formatCode="m/d/yyyy\ h:mm">
                  <c:v>40455</c:v>
                </c:pt>
                <c:pt idx="3299" formatCode="m/d/yyyy\ h:mm">
                  <c:v>40452</c:v>
                </c:pt>
                <c:pt idx="3300" formatCode="m/d/yyyy\ h:mm">
                  <c:v>40451</c:v>
                </c:pt>
                <c:pt idx="3301" formatCode="m/d/yyyy\ h:mm">
                  <c:v>40450</c:v>
                </c:pt>
                <c:pt idx="3302" formatCode="m/d/yyyy\ h:mm">
                  <c:v>40449</c:v>
                </c:pt>
                <c:pt idx="3303" formatCode="m/d/yyyy\ h:mm">
                  <c:v>40448</c:v>
                </c:pt>
                <c:pt idx="3304" formatCode="m/d/yyyy\ h:mm">
                  <c:v>40445</c:v>
                </c:pt>
                <c:pt idx="3305" formatCode="m/d/yyyy\ h:mm">
                  <c:v>40444</c:v>
                </c:pt>
                <c:pt idx="3306" formatCode="m/d/yyyy\ h:mm">
                  <c:v>40443</c:v>
                </c:pt>
                <c:pt idx="3307" formatCode="m/d/yyyy\ h:mm">
                  <c:v>40442</c:v>
                </c:pt>
                <c:pt idx="3308" formatCode="m/d/yyyy\ h:mm">
                  <c:v>40441</c:v>
                </c:pt>
                <c:pt idx="3309" formatCode="m/d/yyyy\ h:mm">
                  <c:v>40438</c:v>
                </c:pt>
                <c:pt idx="3310" formatCode="m/d/yyyy\ h:mm">
                  <c:v>40437</c:v>
                </c:pt>
                <c:pt idx="3311" formatCode="m/d/yyyy\ h:mm">
                  <c:v>40436</c:v>
                </c:pt>
                <c:pt idx="3312" formatCode="m/d/yyyy\ h:mm">
                  <c:v>40435</c:v>
                </c:pt>
                <c:pt idx="3313" formatCode="m/d/yyyy\ h:mm">
                  <c:v>40434</c:v>
                </c:pt>
                <c:pt idx="3314" formatCode="m/d/yyyy\ h:mm">
                  <c:v>40431</c:v>
                </c:pt>
                <c:pt idx="3315" formatCode="m/d/yyyy\ h:mm">
                  <c:v>40430</c:v>
                </c:pt>
                <c:pt idx="3316" formatCode="m/d/yyyy\ h:mm">
                  <c:v>40429</c:v>
                </c:pt>
                <c:pt idx="3317" formatCode="m/d/yyyy\ h:mm">
                  <c:v>40428</c:v>
                </c:pt>
                <c:pt idx="3318" formatCode="m/d/yyyy\ h:mm">
                  <c:v>40427</c:v>
                </c:pt>
                <c:pt idx="3319" formatCode="m/d/yyyy\ h:mm">
                  <c:v>40424</c:v>
                </c:pt>
                <c:pt idx="3320" formatCode="m/d/yyyy\ h:mm">
                  <c:v>40423</c:v>
                </c:pt>
                <c:pt idx="3321" formatCode="m/d/yyyy\ h:mm">
                  <c:v>40422</c:v>
                </c:pt>
                <c:pt idx="3322" formatCode="m/d/yyyy\ h:mm">
                  <c:v>40421</c:v>
                </c:pt>
                <c:pt idx="3323" formatCode="m/d/yyyy\ h:mm">
                  <c:v>40420</c:v>
                </c:pt>
                <c:pt idx="3324" formatCode="m/d/yyyy\ h:mm">
                  <c:v>40417</c:v>
                </c:pt>
                <c:pt idx="3325" formatCode="m/d/yyyy\ h:mm">
                  <c:v>40416</c:v>
                </c:pt>
                <c:pt idx="3326" formatCode="m/d/yyyy\ h:mm">
                  <c:v>40415</c:v>
                </c:pt>
                <c:pt idx="3327" formatCode="m/d/yyyy\ h:mm">
                  <c:v>40414</c:v>
                </c:pt>
                <c:pt idx="3328" formatCode="m/d/yyyy\ h:mm">
                  <c:v>40413</c:v>
                </c:pt>
                <c:pt idx="3329" formatCode="m/d/yyyy\ h:mm">
                  <c:v>40410</c:v>
                </c:pt>
                <c:pt idx="3330" formatCode="m/d/yyyy\ h:mm">
                  <c:v>40409</c:v>
                </c:pt>
                <c:pt idx="3331" formatCode="m/d/yyyy\ h:mm">
                  <c:v>40408</c:v>
                </c:pt>
                <c:pt idx="3332" formatCode="m/d/yyyy\ h:mm">
                  <c:v>40407</c:v>
                </c:pt>
                <c:pt idx="3333" formatCode="m/d/yyyy\ h:mm">
                  <c:v>40406</c:v>
                </c:pt>
                <c:pt idx="3334" formatCode="m/d/yyyy\ h:mm">
                  <c:v>40403</c:v>
                </c:pt>
                <c:pt idx="3335" formatCode="m/d/yyyy\ h:mm">
                  <c:v>40402</c:v>
                </c:pt>
                <c:pt idx="3336" formatCode="m/d/yyyy\ h:mm">
                  <c:v>40401</c:v>
                </c:pt>
                <c:pt idx="3337" formatCode="m/d/yyyy\ h:mm">
                  <c:v>40400</c:v>
                </c:pt>
                <c:pt idx="3338" formatCode="m/d/yyyy\ h:mm">
                  <c:v>40399</c:v>
                </c:pt>
                <c:pt idx="3339" formatCode="m/d/yyyy\ h:mm">
                  <c:v>40396</c:v>
                </c:pt>
                <c:pt idx="3340" formatCode="m/d/yyyy\ h:mm">
                  <c:v>40395</c:v>
                </c:pt>
                <c:pt idx="3341" formatCode="m/d/yyyy\ h:mm">
                  <c:v>40394</c:v>
                </c:pt>
                <c:pt idx="3342" formatCode="m/d/yyyy\ h:mm">
                  <c:v>40393</c:v>
                </c:pt>
                <c:pt idx="3343" formatCode="m/d/yyyy\ h:mm">
                  <c:v>40392</c:v>
                </c:pt>
                <c:pt idx="3344" formatCode="m/d/yyyy\ h:mm">
                  <c:v>40389</c:v>
                </c:pt>
                <c:pt idx="3345" formatCode="m/d/yyyy\ h:mm">
                  <c:v>40388</c:v>
                </c:pt>
                <c:pt idx="3346" formatCode="m/d/yyyy\ h:mm">
                  <c:v>40387</c:v>
                </c:pt>
                <c:pt idx="3347" formatCode="m/d/yyyy\ h:mm">
                  <c:v>40386</c:v>
                </c:pt>
                <c:pt idx="3348" formatCode="m/d/yyyy\ h:mm">
                  <c:v>40385</c:v>
                </c:pt>
                <c:pt idx="3349" formatCode="m/d/yyyy\ h:mm">
                  <c:v>40382</c:v>
                </c:pt>
                <c:pt idx="3350" formatCode="m/d/yyyy\ h:mm">
                  <c:v>40381</c:v>
                </c:pt>
                <c:pt idx="3351" formatCode="m/d/yyyy\ h:mm">
                  <c:v>40380</c:v>
                </c:pt>
                <c:pt idx="3352" formatCode="m/d/yyyy\ h:mm">
                  <c:v>40379</c:v>
                </c:pt>
                <c:pt idx="3353" formatCode="m/d/yyyy\ h:mm">
                  <c:v>40378</c:v>
                </c:pt>
                <c:pt idx="3354" formatCode="m/d/yyyy\ h:mm">
                  <c:v>40375</c:v>
                </c:pt>
                <c:pt idx="3355" formatCode="m/d/yyyy\ h:mm">
                  <c:v>40374</c:v>
                </c:pt>
                <c:pt idx="3356" formatCode="m/d/yyyy\ h:mm">
                  <c:v>40373</c:v>
                </c:pt>
                <c:pt idx="3357" formatCode="m/d/yyyy\ h:mm">
                  <c:v>40372</c:v>
                </c:pt>
                <c:pt idx="3358" formatCode="m/d/yyyy\ h:mm">
                  <c:v>40371</c:v>
                </c:pt>
                <c:pt idx="3359" formatCode="m/d/yyyy\ h:mm">
                  <c:v>40368</c:v>
                </c:pt>
                <c:pt idx="3360" formatCode="m/d/yyyy\ h:mm">
                  <c:v>40367</c:v>
                </c:pt>
                <c:pt idx="3361" formatCode="m/d/yyyy\ h:mm">
                  <c:v>40366</c:v>
                </c:pt>
                <c:pt idx="3362" formatCode="m/d/yyyy\ h:mm">
                  <c:v>40365</c:v>
                </c:pt>
                <c:pt idx="3363" formatCode="m/d/yyyy\ h:mm">
                  <c:v>40364</c:v>
                </c:pt>
                <c:pt idx="3364" formatCode="m/d/yyyy\ h:mm">
                  <c:v>40361</c:v>
                </c:pt>
                <c:pt idx="3365" formatCode="m/d/yyyy\ h:mm">
                  <c:v>40360</c:v>
                </c:pt>
                <c:pt idx="3366" formatCode="m/d/yyyy\ h:mm">
                  <c:v>40359</c:v>
                </c:pt>
                <c:pt idx="3367" formatCode="m/d/yyyy\ h:mm">
                  <c:v>40358</c:v>
                </c:pt>
                <c:pt idx="3368" formatCode="m/d/yyyy\ h:mm">
                  <c:v>40357</c:v>
                </c:pt>
                <c:pt idx="3369" formatCode="m/d/yyyy\ h:mm">
                  <c:v>40354</c:v>
                </c:pt>
                <c:pt idx="3370" formatCode="m/d/yyyy\ h:mm">
                  <c:v>40353</c:v>
                </c:pt>
                <c:pt idx="3371" formatCode="m/d/yyyy\ h:mm">
                  <c:v>40352</c:v>
                </c:pt>
                <c:pt idx="3372" formatCode="m/d/yyyy\ h:mm">
                  <c:v>40351</c:v>
                </c:pt>
                <c:pt idx="3373" formatCode="m/d/yyyy\ h:mm">
                  <c:v>40350</c:v>
                </c:pt>
                <c:pt idx="3374" formatCode="m/d/yyyy\ h:mm">
                  <c:v>40347</c:v>
                </c:pt>
                <c:pt idx="3375" formatCode="m/d/yyyy\ h:mm">
                  <c:v>40346</c:v>
                </c:pt>
                <c:pt idx="3376" formatCode="m/d/yyyy\ h:mm">
                  <c:v>40345</c:v>
                </c:pt>
                <c:pt idx="3377" formatCode="m/d/yyyy\ h:mm">
                  <c:v>40344</c:v>
                </c:pt>
                <c:pt idx="3378" formatCode="m/d/yyyy\ h:mm">
                  <c:v>40343</c:v>
                </c:pt>
                <c:pt idx="3379" formatCode="m/d/yyyy\ h:mm">
                  <c:v>40340</c:v>
                </c:pt>
                <c:pt idx="3380" formatCode="m/d/yyyy\ h:mm">
                  <c:v>40339</c:v>
                </c:pt>
                <c:pt idx="3381" formatCode="m/d/yyyy\ h:mm">
                  <c:v>40338</c:v>
                </c:pt>
                <c:pt idx="3382" formatCode="m/d/yyyy\ h:mm">
                  <c:v>40337</c:v>
                </c:pt>
                <c:pt idx="3383" formatCode="m/d/yyyy\ h:mm">
                  <c:v>40336</c:v>
                </c:pt>
                <c:pt idx="3384" formatCode="m/d/yyyy\ h:mm">
                  <c:v>40333</c:v>
                </c:pt>
                <c:pt idx="3385" formatCode="m/d/yyyy\ h:mm">
                  <c:v>40332</c:v>
                </c:pt>
                <c:pt idx="3386" formatCode="m/d/yyyy\ h:mm">
                  <c:v>40331</c:v>
                </c:pt>
                <c:pt idx="3387" formatCode="m/d/yyyy\ h:mm">
                  <c:v>40330</c:v>
                </c:pt>
                <c:pt idx="3388" formatCode="m/d/yyyy\ h:mm">
                  <c:v>40329</c:v>
                </c:pt>
                <c:pt idx="3389" formatCode="m/d/yyyy\ h:mm">
                  <c:v>40326</c:v>
                </c:pt>
                <c:pt idx="3390" formatCode="m/d/yyyy\ h:mm">
                  <c:v>40325</c:v>
                </c:pt>
                <c:pt idx="3391" formatCode="m/d/yyyy\ h:mm">
                  <c:v>40324</c:v>
                </c:pt>
                <c:pt idx="3392" formatCode="m/d/yyyy\ h:mm">
                  <c:v>40323</c:v>
                </c:pt>
                <c:pt idx="3393" formatCode="m/d/yyyy\ h:mm">
                  <c:v>40322</c:v>
                </c:pt>
                <c:pt idx="3394" formatCode="m/d/yyyy\ h:mm">
                  <c:v>40319</c:v>
                </c:pt>
                <c:pt idx="3395" formatCode="m/d/yyyy\ h:mm">
                  <c:v>40318</c:v>
                </c:pt>
                <c:pt idx="3396" formatCode="m/d/yyyy\ h:mm">
                  <c:v>40317</c:v>
                </c:pt>
                <c:pt idx="3397" formatCode="m/d/yyyy\ h:mm">
                  <c:v>40316</c:v>
                </c:pt>
                <c:pt idx="3398" formatCode="m/d/yyyy\ h:mm">
                  <c:v>40315</c:v>
                </c:pt>
                <c:pt idx="3399" formatCode="m/d/yyyy\ h:mm">
                  <c:v>40312</c:v>
                </c:pt>
                <c:pt idx="3400" formatCode="m/d/yyyy\ h:mm">
                  <c:v>40311</c:v>
                </c:pt>
                <c:pt idx="3401" formatCode="m/d/yyyy\ h:mm">
                  <c:v>40310</c:v>
                </c:pt>
                <c:pt idx="3402" formatCode="m/d/yyyy\ h:mm">
                  <c:v>40309</c:v>
                </c:pt>
                <c:pt idx="3403" formatCode="m/d/yyyy\ h:mm">
                  <c:v>40308</c:v>
                </c:pt>
                <c:pt idx="3404" formatCode="m/d/yyyy\ h:mm">
                  <c:v>40305</c:v>
                </c:pt>
                <c:pt idx="3405" formatCode="m/d/yyyy\ h:mm">
                  <c:v>40304</c:v>
                </c:pt>
                <c:pt idx="3406" formatCode="m/d/yyyy\ h:mm">
                  <c:v>40303</c:v>
                </c:pt>
                <c:pt idx="3407" formatCode="m/d/yyyy\ h:mm">
                  <c:v>40302</c:v>
                </c:pt>
                <c:pt idx="3408" formatCode="m/d/yyyy\ h:mm">
                  <c:v>40301</c:v>
                </c:pt>
                <c:pt idx="3409" formatCode="m/d/yyyy\ h:mm">
                  <c:v>40298</c:v>
                </c:pt>
                <c:pt idx="3410" formatCode="m/d/yyyy\ h:mm">
                  <c:v>40297</c:v>
                </c:pt>
                <c:pt idx="3411" formatCode="m/d/yyyy\ h:mm">
                  <c:v>40296</c:v>
                </c:pt>
                <c:pt idx="3412" formatCode="m/d/yyyy\ h:mm">
                  <c:v>40295</c:v>
                </c:pt>
                <c:pt idx="3413" formatCode="m/d/yyyy\ h:mm">
                  <c:v>40294</c:v>
                </c:pt>
                <c:pt idx="3414" formatCode="m/d/yyyy\ h:mm">
                  <c:v>40291</c:v>
                </c:pt>
                <c:pt idx="3415" formatCode="m/d/yyyy\ h:mm">
                  <c:v>40290</c:v>
                </c:pt>
                <c:pt idx="3416" formatCode="m/d/yyyy\ h:mm">
                  <c:v>40289</c:v>
                </c:pt>
                <c:pt idx="3417" formatCode="m/d/yyyy\ h:mm">
                  <c:v>40288</c:v>
                </c:pt>
                <c:pt idx="3418" formatCode="m/d/yyyy\ h:mm">
                  <c:v>40287</c:v>
                </c:pt>
                <c:pt idx="3419" formatCode="m/d/yyyy\ h:mm">
                  <c:v>40284</c:v>
                </c:pt>
                <c:pt idx="3420" formatCode="m/d/yyyy\ h:mm">
                  <c:v>40283</c:v>
                </c:pt>
                <c:pt idx="3421" formatCode="m/d/yyyy\ h:mm">
                  <c:v>40282</c:v>
                </c:pt>
                <c:pt idx="3422" formatCode="m/d/yyyy\ h:mm">
                  <c:v>40281</c:v>
                </c:pt>
                <c:pt idx="3423" formatCode="m/d/yyyy\ h:mm">
                  <c:v>40280</c:v>
                </c:pt>
                <c:pt idx="3424" formatCode="m/d/yyyy\ h:mm">
                  <c:v>40277</c:v>
                </c:pt>
                <c:pt idx="3425" formatCode="m/d/yyyy\ h:mm">
                  <c:v>40276</c:v>
                </c:pt>
                <c:pt idx="3426" formatCode="m/d/yyyy\ h:mm">
                  <c:v>40275</c:v>
                </c:pt>
                <c:pt idx="3427" formatCode="m/d/yyyy\ h:mm">
                  <c:v>40274</c:v>
                </c:pt>
                <c:pt idx="3428" formatCode="m/d/yyyy\ h:mm">
                  <c:v>40269</c:v>
                </c:pt>
                <c:pt idx="3429" formatCode="m/d/yyyy\ h:mm">
                  <c:v>40268</c:v>
                </c:pt>
                <c:pt idx="3430" formatCode="m/d/yyyy\ h:mm">
                  <c:v>40267</c:v>
                </c:pt>
                <c:pt idx="3431" formatCode="m/d/yyyy\ h:mm">
                  <c:v>40266</c:v>
                </c:pt>
                <c:pt idx="3432" formatCode="m/d/yyyy\ h:mm">
                  <c:v>40263</c:v>
                </c:pt>
                <c:pt idx="3433" formatCode="m/d/yyyy\ h:mm">
                  <c:v>40262</c:v>
                </c:pt>
                <c:pt idx="3434" formatCode="m/d/yyyy\ h:mm">
                  <c:v>40261</c:v>
                </c:pt>
                <c:pt idx="3435" formatCode="m/d/yyyy\ h:mm">
                  <c:v>40260</c:v>
                </c:pt>
                <c:pt idx="3436" formatCode="m/d/yyyy\ h:mm">
                  <c:v>40259</c:v>
                </c:pt>
                <c:pt idx="3437" formatCode="m/d/yyyy\ h:mm">
                  <c:v>40256</c:v>
                </c:pt>
                <c:pt idx="3438" formatCode="m/d/yyyy\ h:mm">
                  <c:v>40255</c:v>
                </c:pt>
                <c:pt idx="3439" formatCode="m/d/yyyy\ h:mm">
                  <c:v>40254</c:v>
                </c:pt>
                <c:pt idx="3440" formatCode="m/d/yyyy\ h:mm">
                  <c:v>40253</c:v>
                </c:pt>
                <c:pt idx="3441" formatCode="m/d/yyyy\ h:mm">
                  <c:v>40252</c:v>
                </c:pt>
                <c:pt idx="3442" formatCode="m/d/yyyy\ h:mm">
                  <c:v>40249</c:v>
                </c:pt>
                <c:pt idx="3443" formatCode="m/d/yyyy\ h:mm">
                  <c:v>40248</c:v>
                </c:pt>
                <c:pt idx="3444" formatCode="m/d/yyyy\ h:mm">
                  <c:v>40247</c:v>
                </c:pt>
                <c:pt idx="3445" formatCode="m/d/yyyy\ h:mm">
                  <c:v>40246</c:v>
                </c:pt>
                <c:pt idx="3446" formatCode="m/d/yyyy\ h:mm">
                  <c:v>40245</c:v>
                </c:pt>
                <c:pt idx="3447" formatCode="m/d/yyyy\ h:mm">
                  <c:v>40242</c:v>
                </c:pt>
                <c:pt idx="3448" formatCode="m/d/yyyy\ h:mm">
                  <c:v>40241</c:v>
                </c:pt>
                <c:pt idx="3449" formatCode="m/d/yyyy\ h:mm">
                  <c:v>40240</c:v>
                </c:pt>
                <c:pt idx="3450" formatCode="m/d/yyyy\ h:mm">
                  <c:v>40239</c:v>
                </c:pt>
                <c:pt idx="3451" formatCode="m/d/yyyy\ h:mm">
                  <c:v>40238</c:v>
                </c:pt>
                <c:pt idx="3452" formatCode="m/d/yyyy\ h:mm">
                  <c:v>40235</c:v>
                </c:pt>
                <c:pt idx="3453" formatCode="m/d/yyyy\ h:mm">
                  <c:v>40234</c:v>
                </c:pt>
                <c:pt idx="3454" formatCode="m/d/yyyy\ h:mm">
                  <c:v>40233</c:v>
                </c:pt>
                <c:pt idx="3455" formatCode="m/d/yyyy\ h:mm">
                  <c:v>40232</c:v>
                </c:pt>
                <c:pt idx="3456" formatCode="m/d/yyyy\ h:mm">
                  <c:v>40231</c:v>
                </c:pt>
                <c:pt idx="3457" formatCode="m/d/yyyy\ h:mm">
                  <c:v>40228</c:v>
                </c:pt>
                <c:pt idx="3458" formatCode="m/d/yyyy\ h:mm">
                  <c:v>40227</c:v>
                </c:pt>
                <c:pt idx="3459" formatCode="m/d/yyyy\ h:mm">
                  <c:v>40226</c:v>
                </c:pt>
                <c:pt idx="3460" formatCode="m/d/yyyy\ h:mm">
                  <c:v>40225</c:v>
                </c:pt>
                <c:pt idx="3461" formatCode="m/d/yyyy\ h:mm">
                  <c:v>40224</c:v>
                </c:pt>
                <c:pt idx="3462" formatCode="m/d/yyyy\ h:mm">
                  <c:v>40221</c:v>
                </c:pt>
                <c:pt idx="3463" formatCode="m/d/yyyy\ h:mm">
                  <c:v>40220</c:v>
                </c:pt>
                <c:pt idx="3464" formatCode="m/d/yyyy\ h:mm">
                  <c:v>40219</c:v>
                </c:pt>
                <c:pt idx="3465" formatCode="m/d/yyyy\ h:mm">
                  <c:v>40218</c:v>
                </c:pt>
                <c:pt idx="3466" formatCode="m/d/yyyy\ h:mm">
                  <c:v>40217</c:v>
                </c:pt>
                <c:pt idx="3467" formatCode="m/d/yyyy\ h:mm">
                  <c:v>40214</c:v>
                </c:pt>
                <c:pt idx="3468" formatCode="m/d/yyyy\ h:mm">
                  <c:v>40213</c:v>
                </c:pt>
                <c:pt idx="3469" formatCode="m/d/yyyy\ h:mm">
                  <c:v>40212</c:v>
                </c:pt>
                <c:pt idx="3470" formatCode="m/d/yyyy\ h:mm">
                  <c:v>40211</c:v>
                </c:pt>
                <c:pt idx="3471" formatCode="m/d/yyyy\ h:mm">
                  <c:v>40210</c:v>
                </c:pt>
                <c:pt idx="3472" formatCode="m/d/yyyy\ h:mm">
                  <c:v>40207</c:v>
                </c:pt>
                <c:pt idx="3473" formatCode="m/d/yyyy\ h:mm">
                  <c:v>40206</c:v>
                </c:pt>
                <c:pt idx="3474" formatCode="m/d/yyyy\ h:mm">
                  <c:v>40205</c:v>
                </c:pt>
                <c:pt idx="3475" formatCode="m/d/yyyy\ h:mm">
                  <c:v>40204</c:v>
                </c:pt>
                <c:pt idx="3476" formatCode="m/d/yyyy\ h:mm">
                  <c:v>40203</c:v>
                </c:pt>
                <c:pt idx="3477" formatCode="m/d/yyyy\ h:mm">
                  <c:v>40200</c:v>
                </c:pt>
                <c:pt idx="3478" formatCode="m/d/yyyy\ h:mm">
                  <c:v>40199</c:v>
                </c:pt>
                <c:pt idx="3479" formatCode="m/d/yyyy\ h:mm">
                  <c:v>40198</c:v>
                </c:pt>
                <c:pt idx="3480" formatCode="m/d/yyyy\ h:mm">
                  <c:v>40197</c:v>
                </c:pt>
                <c:pt idx="3481" formatCode="m/d/yyyy\ h:mm">
                  <c:v>40196</c:v>
                </c:pt>
                <c:pt idx="3482" formatCode="m/d/yyyy\ h:mm">
                  <c:v>40193</c:v>
                </c:pt>
                <c:pt idx="3483" formatCode="m/d/yyyy\ h:mm">
                  <c:v>40192</c:v>
                </c:pt>
                <c:pt idx="3484" formatCode="m/d/yyyy\ h:mm">
                  <c:v>40191</c:v>
                </c:pt>
                <c:pt idx="3485" formatCode="m/d/yyyy\ h:mm">
                  <c:v>40190</c:v>
                </c:pt>
                <c:pt idx="3486" formatCode="m/d/yyyy\ h:mm">
                  <c:v>40189</c:v>
                </c:pt>
                <c:pt idx="3487" formatCode="m/d/yyyy\ h:mm">
                  <c:v>40186</c:v>
                </c:pt>
                <c:pt idx="3488" formatCode="m/d/yyyy\ h:mm">
                  <c:v>40185</c:v>
                </c:pt>
                <c:pt idx="3489" formatCode="m/d/yyyy\ h:mm">
                  <c:v>40184</c:v>
                </c:pt>
                <c:pt idx="3490" formatCode="m/d/yyyy\ h:mm">
                  <c:v>40183</c:v>
                </c:pt>
                <c:pt idx="3491" formatCode="m/d/yyyy\ h:mm">
                  <c:v>40182</c:v>
                </c:pt>
                <c:pt idx="3492" formatCode="m/d/yyyy\ h:mm">
                  <c:v>40178</c:v>
                </c:pt>
                <c:pt idx="3493" formatCode="m/d/yyyy\ h:mm">
                  <c:v>40177</c:v>
                </c:pt>
                <c:pt idx="3494" formatCode="m/d/yyyy\ h:mm">
                  <c:v>40176</c:v>
                </c:pt>
                <c:pt idx="3495" formatCode="m/d/yyyy\ h:mm">
                  <c:v>40175</c:v>
                </c:pt>
                <c:pt idx="3496" formatCode="m/d/yyyy\ h:mm">
                  <c:v>40171</c:v>
                </c:pt>
                <c:pt idx="3497" formatCode="m/d/yyyy\ h:mm">
                  <c:v>40170</c:v>
                </c:pt>
                <c:pt idx="3498" formatCode="m/d/yyyy\ h:mm">
                  <c:v>40169</c:v>
                </c:pt>
                <c:pt idx="3499" formatCode="m/d/yyyy\ h:mm">
                  <c:v>40168</c:v>
                </c:pt>
                <c:pt idx="3500" formatCode="m/d/yyyy\ h:mm">
                  <c:v>40165</c:v>
                </c:pt>
                <c:pt idx="3501" formatCode="m/d/yyyy\ h:mm">
                  <c:v>40164</c:v>
                </c:pt>
                <c:pt idx="3502" formatCode="m/d/yyyy\ h:mm">
                  <c:v>40163</c:v>
                </c:pt>
                <c:pt idx="3503" formatCode="m/d/yyyy\ h:mm">
                  <c:v>40162</c:v>
                </c:pt>
                <c:pt idx="3504" formatCode="m/d/yyyy\ h:mm">
                  <c:v>40161</c:v>
                </c:pt>
                <c:pt idx="3505" formatCode="m/d/yyyy\ h:mm">
                  <c:v>40158</c:v>
                </c:pt>
                <c:pt idx="3506" formatCode="m/d/yyyy\ h:mm">
                  <c:v>40157</c:v>
                </c:pt>
                <c:pt idx="3507" formatCode="m/d/yyyy\ h:mm">
                  <c:v>40156</c:v>
                </c:pt>
                <c:pt idx="3508" formatCode="m/d/yyyy\ h:mm">
                  <c:v>40155</c:v>
                </c:pt>
                <c:pt idx="3509" formatCode="m/d/yyyy\ h:mm">
                  <c:v>40154</c:v>
                </c:pt>
                <c:pt idx="3510" formatCode="m/d/yyyy\ h:mm">
                  <c:v>40151</c:v>
                </c:pt>
                <c:pt idx="3511" formatCode="m/d/yyyy\ h:mm">
                  <c:v>40150</c:v>
                </c:pt>
                <c:pt idx="3512" formatCode="m/d/yyyy\ h:mm">
                  <c:v>40149</c:v>
                </c:pt>
                <c:pt idx="3513" formatCode="m/d/yyyy\ h:mm">
                  <c:v>40148</c:v>
                </c:pt>
                <c:pt idx="3514" formatCode="m/d/yyyy\ h:mm">
                  <c:v>40147</c:v>
                </c:pt>
                <c:pt idx="3515" formatCode="m/d/yyyy\ h:mm">
                  <c:v>40144</c:v>
                </c:pt>
                <c:pt idx="3516" formatCode="m/d/yyyy\ h:mm">
                  <c:v>40143</c:v>
                </c:pt>
                <c:pt idx="3517" formatCode="m/d/yyyy\ h:mm">
                  <c:v>40142</c:v>
                </c:pt>
                <c:pt idx="3518" formatCode="m/d/yyyy\ h:mm">
                  <c:v>40141</c:v>
                </c:pt>
                <c:pt idx="3519" formatCode="m/d/yyyy\ h:mm">
                  <c:v>40140</c:v>
                </c:pt>
                <c:pt idx="3520" formatCode="m/d/yyyy\ h:mm">
                  <c:v>40137</c:v>
                </c:pt>
                <c:pt idx="3521" formatCode="m/d/yyyy\ h:mm">
                  <c:v>40136</c:v>
                </c:pt>
                <c:pt idx="3522" formatCode="m/d/yyyy\ h:mm">
                  <c:v>40135</c:v>
                </c:pt>
                <c:pt idx="3523" formatCode="m/d/yyyy\ h:mm">
                  <c:v>40134</c:v>
                </c:pt>
                <c:pt idx="3524" formatCode="m/d/yyyy\ h:mm">
                  <c:v>40133</c:v>
                </c:pt>
                <c:pt idx="3525" formatCode="m/d/yyyy\ h:mm">
                  <c:v>40130</c:v>
                </c:pt>
                <c:pt idx="3526" formatCode="m/d/yyyy\ h:mm">
                  <c:v>40129</c:v>
                </c:pt>
                <c:pt idx="3527" formatCode="m/d/yyyy\ h:mm">
                  <c:v>40128</c:v>
                </c:pt>
                <c:pt idx="3528" formatCode="m/d/yyyy\ h:mm">
                  <c:v>40127</c:v>
                </c:pt>
                <c:pt idx="3529" formatCode="m/d/yyyy\ h:mm">
                  <c:v>40126</c:v>
                </c:pt>
                <c:pt idx="3530" formatCode="m/d/yyyy\ h:mm">
                  <c:v>40123</c:v>
                </c:pt>
                <c:pt idx="3531" formatCode="m/d/yyyy\ h:mm">
                  <c:v>40122</c:v>
                </c:pt>
                <c:pt idx="3532" formatCode="m/d/yyyy\ h:mm">
                  <c:v>40121</c:v>
                </c:pt>
                <c:pt idx="3533" formatCode="m/d/yyyy\ h:mm">
                  <c:v>40120</c:v>
                </c:pt>
                <c:pt idx="3534" formatCode="m/d/yyyy\ h:mm">
                  <c:v>40119</c:v>
                </c:pt>
                <c:pt idx="3535" formatCode="m/d/yyyy\ h:mm">
                  <c:v>40116</c:v>
                </c:pt>
                <c:pt idx="3536" formatCode="m/d/yyyy\ h:mm">
                  <c:v>40115</c:v>
                </c:pt>
                <c:pt idx="3537" formatCode="m/d/yyyy\ h:mm">
                  <c:v>40114</c:v>
                </c:pt>
                <c:pt idx="3538" formatCode="m/d/yyyy\ h:mm">
                  <c:v>40113</c:v>
                </c:pt>
                <c:pt idx="3539" formatCode="m/d/yyyy\ h:mm">
                  <c:v>40112</c:v>
                </c:pt>
                <c:pt idx="3540" formatCode="m/d/yyyy\ h:mm">
                  <c:v>40109</c:v>
                </c:pt>
                <c:pt idx="3541" formatCode="m/d/yyyy\ h:mm">
                  <c:v>40108</c:v>
                </c:pt>
                <c:pt idx="3542" formatCode="m/d/yyyy\ h:mm">
                  <c:v>40107</c:v>
                </c:pt>
                <c:pt idx="3543" formatCode="m/d/yyyy\ h:mm">
                  <c:v>40106</c:v>
                </c:pt>
                <c:pt idx="3544" formatCode="m/d/yyyy\ h:mm">
                  <c:v>40105</c:v>
                </c:pt>
                <c:pt idx="3545" formatCode="m/d/yyyy\ h:mm">
                  <c:v>40102</c:v>
                </c:pt>
                <c:pt idx="3546" formatCode="m/d/yyyy\ h:mm">
                  <c:v>40101</c:v>
                </c:pt>
                <c:pt idx="3547" formatCode="m/d/yyyy\ h:mm">
                  <c:v>40100</c:v>
                </c:pt>
                <c:pt idx="3548" formatCode="m/d/yyyy\ h:mm">
                  <c:v>40099</c:v>
                </c:pt>
                <c:pt idx="3549" formatCode="m/d/yyyy\ h:mm">
                  <c:v>40098</c:v>
                </c:pt>
                <c:pt idx="3550" formatCode="m/d/yyyy\ h:mm">
                  <c:v>40095</c:v>
                </c:pt>
                <c:pt idx="3551" formatCode="m/d/yyyy\ h:mm">
                  <c:v>40094</c:v>
                </c:pt>
                <c:pt idx="3552" formatCode="m/d/yyyy\ h:mm">
                  <c:v>40093</c:v>
                </c:pt>
                <c:pt idx="3553" formatCode="m/d/yyyy\ h:mm">
                  <c:v>40092</c:v>
                </c:pt>
                <c:pt idx="3554" formatCode="m/d/yyyy\ h:mm">
                  <c:v>40091</c:v>
                </c:pt>
                <c:pt idx="3555" formatCode="m/d/yyyy\ h:mm">
                  <c:v>40088</c:v>
                </c:pt>
                <c:pt idx="3556" formatCode="m/d/yyyy\ h:mm">
                  <c:v>40087</c:v>
                </c:pt>
                <c:pt idx="3557" formatCode="m/d/yyyy\ h:mm">
                  <c:v>40086</c:v>
                </c:pt>
                <c:pt idx="3558" formatCode="m/d/yyyy\ h:mm">
                  <c:v>40085</c:v>
                </c:pt>
                <c:pt idx="3559" formatCode="m/d/yyyy\ h:mm">
                  <c:v>40084</c:v>
                </c:pt>
                <c:pt idx="3560" formatCode="m/d/yyyy\ h:mm">
                  <c:v>40081</c:v>
                </c:pt>
                <c:pt idx="3561" formatCode="m/d/yyyy\ h:mm">
                  <c:v>40080</c:v>
                </c:pt>
                <c:pt idx="3562" formatCode="m/d/yyyy\ h:mm">
                  <c:v>40079</c:v>
                </c:pt>
                <c:pt idx="3563" formatCode="m/d/yyyy\ h:mm">
                  <c:v>40078</c:v>
                </c:pt>
                <c:pt idx="3564" formatCode="m/d/yyyy\ h:mm">
                  <c:v>40077</c:v>
                </c:pt>
                <c:pt idx="3565" formatCode="m/d/yyyy\ h:mm">
                  <c:v>40074</c:v>
                </c:pt>
                <c:pt idx="3566" formatCode="m/d/yyyy\ h:mm">
                  <c:v>40073</c:v>
                </c:pt>
                <c:pt idx="3567" formatCode="m/d/yyyy\ h:mm">
                  <c:v>40072</c:v>
                </c:pt>
                <c:pt idx="3568" formatCode="m/d/yyyy\ h:mm">
                  <c:v>40071</c:v>
                </c:pt>
                <c:pt idx="3569" formatCode="m/d/yyyy\ h:mm">
                  <c:v>40070</c:v>
                </c:pt>
                <c:pt idx="3570" formatCode="m/d/yyyy\ h:mm">
                  <c:v>40067</c:v>
                </c:pt>
                <c:pt idx="3571" formatCode="m/d/yyyy\ h:mm">
                  <c:v>40066</c:v>
                </c:pt>
                <c:pt idx="3572" formatCode="m/d/yyyy\ h:mm">
                  <c:v>40065</c:v>
                </c:pt>
                <c:pt idx="3573" formatCode="m/d/yyyy\ h:mm">
                  <c:v>40064</c:v>
                </c:pt>
                <c:pt idx="3574" formatCode="m/d/yyyy\ h:mm">
                  <c:v>40063</c:v>
                </c:pt>
                <c:pt idx="3575" formatCode="m/d/yyyy\ h:mm">
                  <c:v>40060</c:v>
                </c:pt>
                <c:pt idx="3576" formatCode="m/d/yyyy\ h:mm">
                  <c:v>40059</c:v>
                </c:pt>
                <c:pt idx="3577" formatCode="m/d/yyyy\ h:mm">
                  <c:v>40058</c:v>
                </c:pt>
                <c:pt idx="3578" formatCode="m/d/yyyy\ h:mm">
                  <c:v>40057</c:v>
                </c:pt>
                <c:pt idx="3579" formatCode="m/d/yyyy\ h:mm">
                  <c:v>40056</c:v>
                </c:pt>
                <c:pt idx="3580" formatCode="m/d/yyyy\ h:mm">
                  <c:v>40053</c:v>
                </c:pt>
                <c:pt idx="3581" formatCode="m/d/yyyy\ h:mm">
                  <c:v>40052</c:v>
                </c:pt>
                <c:pt idx="3582" formatCode="m/d/yyyy\ h:mm">
                  <c:v>40051</c:v>
                </c:pt>
                <c:pt idx="3583" formatCode="m/d/yyyy\ h:mm">
                  <c:v>40050</c:v>
                </c:pt>
                <c:pt idx="3584" formatCode="m/d/yyyy\ h:mm">
                  <c:v>40049</c:v>
                </c:pt>
                <c:pt idx="3585" formatCode="m/d/yyyy\ h:mm">
                  <c:v>40046</c:v>
                </c:pt>
                <c:pt idx="3586" formatCode="m/d/yyyy\ h:mm">
                  <c:v>40045</c:v>
                </c:pt>
                <c:pt idx="3587" formatCode="m/d/yyyy\ h:mm">
                  <c:v>40044</c:v>
                </c:pt>
                <c:pt idx="3588" formatCode="m/d/yyyy\ h:mm">
                  <c:v>40043</c:v>
                </c:pt>
                <c:pt idx="3589" formatCode="m/d/yyyy\ h:mm">
                  <c:v>40042</c:v>
                </c:pt>
                <c:pt idx="3590" formatCode="m/d/yyyy\ h:mm">
                  <c:v>40039</c:v>
                </c:pt>
                <c:pt idx="3591" formatCode="m/d/yyyy\ h:mm">
                  <c:v>40038</c:v>
                </c:pt>
                <c:pt idx="3592" formatCode="m/d/yyyy\ h:mm">
                  <c:v>40037</c:v>
                </c:pt>
                <c:pt idx="3593" formatCode="m/d/yyyy\ h:mm">
                  <c:v>40036</c:v>
                </c:pt>
                <c:pt idx="3594" formatCode="m/d/yyyy\ h:mm">
                  <c:v>40035</c:v>
                </c:pt>
                <c:pt idx="3595" formatCode="m/d/yyyy\ h:mm">
                  <c:v>40032</c:v>
                </c:pt>
                <c:pt idx="3596" formatCode="m/d/yyyy\ h:mm">
                  <c:v>40031</c:v>
                </c:pt>
                <c:pt idx="3597" formatCode="m/d/yyyy\ h:mm">
                  <c:v>40030</c:v>
                </c:pt>
                <c:pt idx="3598" formatCode="m/d/yyyy\ h:mm">
                  <c:v>40029</c:v>
                </c:pt>
                <c:pt idx="3599" formatCode="m/d/yyyy\ h:mm">
                  <c:v>40028</c:v>
                </c:pt>
                <c:pt idx="3600" formatCode="m/d/yyyy\ h:mm">
                  <c:v>40025</c:v>
                </c:pt>
                <c:pt idx="3601" formatCode="m/d/yyyy\ h:mm">
                  <c:v>40024</c:v>
                </c:pt>
                <c:pt idx="3602" formatCode="m/d/yyyy\ h:mm">
                  <c:v>40023</c:v>
                </c:pt>
                <c:pt idx="3603" formatCode="m/d/yyyy\ h:mm">
                  <c:v>40022</c:v>
                </c:pt>
                <c:pt idx="3604" formatCode="m/d/yyyy\ h:mm">
                  <c:v>40021</c:v>
                </c:pt>
                <c:pt idx="3605" formatCode="m/d/yyyy\ h:mm">
                  <c:v>40018</c:v>
                </c:pt>
                <c:pt idx="3606" formatCode="m/d/yyyy\ h:mm">
                  <c:v>40017</c:v>
                </c:pt>
                <c:pt idx="3607" formatCode="m/d/yyyy\ h:mm">
                  <c:v>40016</c:v>
                </c:pt>
                <c:pt idx="3608" formatCode="m/d/yyyy\ h:mm">
                  <c:v>40015</c:v>
                </c:pt>
                <c:pt idx="3609" formatCode="m/d/yyyy\ h:mm">
                  <c:v>40014</c:v>
                </c:pt>
                <c:pt idx="3610" formatCode="m/d/yyyy\ h:mm">
                  <c:v>40011</c:v>
                </c:pt>
                <c:pt idx="3611" formatCode="m/d/yyyy\ h:mm">
                  <c:v>40010</c:v>
                </c:pt>
                <c:pt idx="3612" formatCode="m/d/yyyy\ h:mm">
                  <c:v>40009</c:v>
                </c:pt>
                <c:pt idx="3613" formatCode="m/d/yyyy\ h:mm">
                  <c:v>40008</c:v>
                </c:pt>
                <c:pt idx="3614" formatCode="m/d/yyyy\ h:mm">
                  <c:v>40007</c:v>
                </c:pt>
                <c:pt idx="3615" formatCode="m/d/yyyy\ h:mm">
                  <c:v>40004</c:v>
                </c:pt>
                <c:pt idx="3616" formatCode="m/d/yyyy\ h:mm">
                  <c:v>40003</c:v>
                </c:pt>
                <c:pt idx="3617" formatCode="m/d/yyyy\ h:mm">
                  <c:v>40002</c:v>
                </c:pt>
                <c:pt idx="3618" formatCode="m/d/yyyy\ h:mm">
                  <c:v>40001</c:v>
                </c:pt>
                <c:pt idx="3619" formatCode="m/d/yyyy\ h:mm">
                  <c:v>40000</c:v>
                </c:pt>
                <c:pt idx="3620" formatCode="m/d/yyyy\ h:mm">
                  <c:v>39997</c:v>
                </c:pt>
                <c:pt idx="3621" formatCode="m/d/yyyy\ h:mm">
                  <c:v>39996</c:v>
                </c:pt>
                <c:pt idx="3622" formatCode="m/d/yyyy\ h:mm">
                  <c:v>39995</c:v>
                </c:pt>
                <c:pt idx="3623" formatCode="m/d/yyyy\ h:mm">
                  <c:v>39994</c:v>
                </c:pt>
                <c:pt idx="3624" formatCode="m/d/yyyy\ h:mm">
                  <c:v>39993</c:v>
                </c:pt>
                <c:pt idx="3625" formatCode="m/d/yyyy\ h:mm">
                  <c:v>39990</c:v>
                </c:pt>
                <c:pt idx="3626" formatCode="m/d/yyyy\ h:mm">
                  <c:v>39989</c:v>
                </c:pt>
                <c:pt idx="3627" formatCode="m/d/yyyy\ h:mm">
                  <c:v>39988</c:v>
                </c:pt>
                <c:pt idx="3628" formatCode="m/d/yyyy\ h:mm">
                  <c:v>39987</c:v>
                </c:pt>
                <c:pt idx="3629" formatCode="m/d/yyyy\ h:mm">
                  <c:v>39986</c:v>
                </c:pt>
                <c:pt idx="3630" formatCode="m/d/yyyy\ h:mm">
                  <c:v>39983</c:v>
                </c:pt>
                <c:pt idx="3631" formatCode="m/d/yyyy\ h:mm">
                  <c:v>39982</c:v>
                </c:pt>
                <c:pt idx="3632" formatCode="m/d/yyyy\ h:mm">
                  <c:v>39981</c:v>
                </c:pt>
                <c:pt idx="3633" formatCode="m/d/yyyy\ h:mm">
                  <c:v>39980</c:v>
                </c:pt>
                <c:pt idx="3634" formatCode="m/d/yyyy\ h:mm">
                  <c:v>39979</c:v>
                </c:pt>
                <c:pt idx="3635" formatCode="m/d/yyyy\ h:mm">
                  <c:v>39976</c:v>
                </c:pt>
                <c:pt idx="3636" formatCode="m/d/yyyy\ h:mm">
                  <c:v>39975</c:v>
                </c:pt>
                <c:pt idx="3637" formatCode="m/d/yyyy\ h:mm">
                  <c:v>39974</c:v>
                </c:pt>
                <c:pt idx="3638" formatCode="m/d/yyyy\ h:mm">
                  <c:v>39973</c:v>
                </c:pt>
                <c:pt idx="3639" formatCode="m/d/yyyy\ h:mm">
                  <c:v>39972</c:v>
                </c:pt>
                <c:pt idx="3640" formatCode="m/d/yyyy\ h:mm">
                  <c:v>39969</c:v>
                </c:pt>
                <c:pt idx="3641" formatCode="m/d/yyyy\ h:mm">
                  <c:v>39968</c:v>
                </c:pt>
                <c:pt idx="3642" formatCode="m/d/yyyy\ h:mm">
                  <c:v>39967</c:v>
                </c:pt>
                <c:pt idx="3643" formatCode="m/d/yyyy\ h:mm">
                  <c:v>39966</c:v>
                </c:pt>
                <c:pt idx="3644" formatCode="m/d/yyyy\ h:mm">
                  <c:v>39965</c:v>
                </c:pt>
                <c:pt idx="3645" formatCode="m/d/yyyy\ h:mm">
                  <c:v>39962</c:v>
                </c:pt>
                <c:pt idx="3646" formatCode="m/d/yyyy\ h:mm">
                  <c:v>39961</c:v>
                </c:pt>
                <c:pt idx="3647" formatCode="m/d/yyyy\ h:mm">
                  <c:v>39960</c:v>
                </c:pt>
                <c:pt idx="3648" formatCode="m/d/yyyy\ h:mm">
                  <c:v>39959</c:v>
                </c:pt>
                <c:pt idx="3649" formatCode="m/d/yyyy\ h:mm">
                  <c:v>39958</c:v>
                </c:pt>
                <c:pt idx="3650" formatCode="m/d/yyyy\ h:mm">
                  <c:v>39955</c:v>
                </c:pt>
                <c:pt idx="3651" formatCode="m/d/yyyy\ h:mm">
                  <c:v>39954</c:v>
                </c:pt>
                <c:pt idx="3652" formatCode="m/d/yyyy\ h:mm">
                  <c:v>39953</c:v>
                </c:pt>
                <c:pt idx="3653" formatCode="m/d/yyyy\ h:mm">
                  <c:v>39952</c:v>
                </c:pt>
                <c:pt idx="3654" formatCode="m/d/yyyy\ h:mm">
                  <c:v>39951</c:v>
                </c:pt>
                <c:pt idx="3655" formatCode="m/d/yyyy\ h:mm">
                  <c:v>39948</c:v>
                </c:pt>
                <c:pt idx="3656" formatCode="m/d/yyyy\ h:mm">
                  <c:v>39947</c:v>
                </c:pt>
                <c:pt idx="3657" formatCode="m/d/yyyy\ h:mm">
                  <c:v>39946</c:v>
                </c:pt>
                <c:pt idx="3658" formatCode="m/d/yyyy\ h:mm">
                  <c:v>39945</c:v>
                </c:pt>
                <c:pt idx="3659" formatCode="m/d/yyyy\ h:mm">
                  <c:v>39944</c:v>
                </c:pt>
                <c:pt idx="3660" formatCode="m/d/yyyy\ h:mm">
                  <c:v>39941</c:v>
                </c:pt>
                <c:pt idx="3661" formatCode="m/d/yyyy\ h:mm">
                  <c:v>39940</c:v>
                </c:pt>
                <c:pt idx="3662" formatCode="m/d/yyyy\ h:mm">
                  <c:v>39939</c:v>
                </c:pt>
                <c:pt idx="3663" formatCode="m/d/yyyy\ h:mm">
                  <c:v>39938</c:v>
                </c:pt>
                <c:pt idx="3664" formatCode="m/d/yyyy\ h:mm">
                  <c:v>39937</c:v>
                </c:pt>
                <c:pt idx="3665" formatCode="m/d/yyyy\ h:mm">
                  <c:v>39933</c:v>
                </c:pt>
                <c:pt idx="3666" formatCode="m/d/yyyy\ h:mm">
                  <c:v>39932</c:v>
                </c:pt>
                <c:pt idx="3667" formatCode="m/d/yyyy\ h:mm">
                  <c:v>39931</c:v>
                </c:pt>
                <c:pt idx="3668" formatCode="m/d/yyyy\ h:mm">
                  <c:v>39930</c:v>
                </c:pt>
                <c:pt idx="3669" formatCode="m/d/yyyy\ h:mm">
                  <c:v>39927</c:v>
                </c:pt>
                <c:pt idx="3670" formatCode="m/d/yyyy\ h:mm">
                  <c:v>39926</c:v>
                </c:pt>
                <c:pt idx="3671" formatCode="m/d/yyyy\ h:mm">
                  <c:v>39925</c:v>
                </c:pt>
                <c:pt idx="3672" formatCode="m/d/yyyy\ h:mm">
                  <c:v>39924</c:v>
                </c:pt>
                <c:pt idx="3673" formatCode="m/d/yyyy\ h:mm">
                  <c:v>39923</c:v>
                </c:pt>
                <c:pt idx="3674" formatCode="m/d/yyyy\ h:mm">
                  <c:v>39920</c:v>
                </c:pt>
                <c:pt idx="3675" formatCode="m/d/yyyy\ h:mm">
                  <c:v>39919</c:v>
                </c:pt>
                <c:pt idx="3676" formatCode="m/d/yyyy\ h:mm">
                  <c:v>39918</c:v>
                </c:pt>
                <c:pt idx="3677" formatCode="m/d/yyyy\ h:mm">
                  <c:v>39917</c:v>
                </c:pt>
                <c:pt idx="3678" formatCode="m/d/yyyy\ h:mm">
                  <c:v>39912</c:v>
                </c:pt>
                <c:pt idx="3679" formatCode="m/d/yyyy\ h:mm">
                  <c:v>39911</c:v>
                </c:pt>
                <c:pt idx="3680" formatCode="m/d/yyyy\ h:mm">
                  <c:v>39910</c:v>
                </c:pt>
                <c:pt idx="3681" formatCode="m/d/yyyy\ h:mm">
                  <c:v>39909</c:v>
                </c:pt>
                <c:pt idx="3682" formatCode="m/d/yyyy\ h:mm">
                  <c:v>39906</c:v>
                </c:pt>
                <c:pt idx="3683" formatCode="m/d/yyyy\ h:mm">
                  <c:v>39905</c:v>
                </c:pt>
                <c:pt idx="3684" formatCode="m/d/yyyy\ h:mm">
                  <c:v>39904</c:v>
                </c:pt>
                <c:pt idx="3685" formatCode="m/d/yyyy\ h:mm">
                  <c:v>39903</c:v>
                </c:pt>
                <c:pt idx="3686" formatCode="m/d/yyyy\ h:mm">
                  <c:v>39902</c:v>
                </c:pt>
                <c:pt idx="3687" formatCode="m/d/yyyy\ h:mm">
                  <c:v>39899</c:v>
                </c:pt>
                <c:pt idx="3688" formatCode="m/d/yyyy\ h:mm">
                  <c:v>39898</c:v>
                </c:pt>
                <c:pt idx="3689" formatCode="m/d/yyyy\ h:mm">
                  <c:v>39897</c:v>
                </c:pt>
                <c:pt idx="3690" formatCode="m/d/yyyy\ h:mm">
                  <c:v>39896</c:v>
                </c:pt>
                <c:pt idx="3691" formatCode="m/d/yyyy\ h:mm">
                  <c:v>39895</c:v>
                </c:pt>
                <c:pt idx="3692" formatCode="m/d/yyyy\ h:mm">
                  <c:v>39892</c:v>
                </c:pt>
                <c:pt idx="3693" formatCode="m/d/yyyy\ h:mm">
                  <c:v>39891</c:v>
                </c:pt>
                <c:pt idx="3694" formatCode="m/d/yyyy\ h:mm">
                  <c:v>39890</c:v>
                </c:pt>
                <c:pt idx="3695" formatCode="m/d/yyyy\ h:mm">
                  <c:v>39889</c:v>
                </c:pt>
                <c:pt idx="3696" formatCode="m/d/yyyy\ h:mm">
                  <c:v>39888</c:v>
                </c:pt>
                <c:pt idx="3697" formatCode="m/d/yyyy\ h:mm">
                  <c:v>39885</c:v>
                </c:pt>
                <c:pt idx="3698" formatCode="m/d/yyyy\ h:mm">
                  <c:v>39884</c:v>
                </c:pt>
                <c:pt idx="3699" formatCode="m/d/yyyy\ h:mm">
                  <c:v>39883</c:v>
                </c:pt>
                <c:pt idx="3700" formatCode="m/d/yyyy\ h:mm">
                  <c:v>39882</c:v>
                </c:pt>
                <c:pt idx="3701" formatCode="m/d/yyyy\ h:mm">
                  <c:v>39881</c:v>
                </c:pt>
                <c:pt idx="3702" formatCode="m/d/yyyy\ h:mm">
                  <c:v>39878</c:v>
                </c:pt>
                <c:pt idx="3703" formatCode="m/d/yyyy\ h:mm">
                  <c:v>39877</c:v>
                </c:pt>
                <c:pt idx="3704" formatCode="m/d/yyyy\ h:mm">
                  <c:v>39876</c:v>
                </c:pt>
                <c:pt idx="3705" formatCode="m/d/yyyy\ h:mm">
                  <c:v>39875</c:v>
                </c:pt>
                <c:pt idx="3706" formatCode="m/d/yyyy\ h:mm">
                  <c:v>39874</c:v>
                </c:pt>
                <c:pt idx="3707" formatCode="m/d/yyyy\ h:mm">
                  <c:v>39871</c:v>
                </c:pt>
                <c:pt idx="3708" formatCode="m/d/yyyy\ h:mm">
                  <c:v>39870</c:v>
                </c:pt>
                <c:pt idx="3709" formatCode="m/d/yyyy\ h:mm">
                  <c:v>39869</c:v>
                </c:pt>
                <c:pt idx="3710" formatCode="m/d/yyyy\ h:mm">
                  <c:v>39868</c:v>
                </c:pt>
                <c:pt idx="3711" formatCode="m/d/yyyy\ h:mm">
                  <c:v>39867</c:v>
                </c:pt>
                <c:pt idx="3712" formatCode="m/d/yyyy\ h:mm">
                  <c:v>39864</c:v>
                </c:pt>
                <c:pt idx="3713" formatCode="m/d/yyyy\ h:mm">
                  <c:v>39863</c:v>
                </c:pt>
                <c:pt idx="3714" formatCode="m/d/yyyy\ h:mm">
                  <c:v>39862</c:v>
                </c:pt>
                <c:pt idx="3715" formatCode="m/d/yyyy\ h:mm">
                  <c:v>39861</c:v>
                </c:pt>
                <c:pt idx="3716" formatCode="m/d/yyyy\ h:mm">
                  <c:v>39860</c:v>
                </c:pt>
                <c:pt idx="3717" formatCode="m/d/yyyy\ h:mm">
                  <c:v>39857</c:v>
                </c:pt>
                <c:pt idx="3718" formatCode="m/d/yyyy\ h:mm">
                  <c:v>39856</c:v>
                </c:pt>
                <c:pt idx="3719" formatCode="m/d/yyyy\ h:mm">
                  <c:v>39855</c:v>
                </c:pt>
                <c:pt idx="3720" formatCode="m/d/yyyy\ h:mm">
                  <c:v>39854</c:v>
                </c:pt>
                <c:pt idx="3721" formatCode="m/d/yyyy\ h:mm">
                  <c:v>39853</c:v>
                </c:pt>
                <c:pt idx="3722" formatCode="m/d/yyyy\ h:mm">
                  <c:v>39850</c:v>
                </c:pt>
                <c:pt idx="3723" formatCode="m/d/yyyy\ h:mm">
                  <c:v>39849</c:v>
                </c:pt>
                <c:pt idx="3724" formatCode="m/d/yyyy\ h:mm">
                  <c:v>39848</c:v>
                </c:pt>
                <c:pt idx="3725" formatCode="m/d/yyyy\ h:mm">
                  <c:v>39847</c:v>
                </c:pt>
                <c:pt idx="3726" formatCode="m/d/yyyy\ h:mm">
                  <c:v>39846</c:v>
                </c:pt>
                <c:pt idx="3727" formatCode="m/d/yyyy\ h:mm">
                  <c:v>39843</c:v>
                </c:pt>
                <c:pt idx="3728" formatCode="m/d/yyyy\ h:mm">
                  <c:v>39842</c:v>
                </c:pt>
                <c:pt idx="3729" formatCode="m/d/yyyy\ h:mm">
                  <c:v>39841</c:v>
                </c:pt>
                <c:pt idx="3730" formatCode="m/d/yyyy\ h:mm">
                  <c:v>39840</c:v>
                </c:pt>
                <c:pt idx="3731" formatCode="m/d/yyyy\ h:mm">
                  <c:v>39839</c:v>
                </c:pt>
                <c:pt idx="3732" formatCode="m/d/yyyy\ h:mm">
                  <c:v>39836</c:v>
                </c:pt>
                <c:pt idx="3733" formatCode="m/d/yyyy\ h:mm">
                  <c:v>39835</c:v>
                </c:pt>
                <c:pt idx="3734" formatCode="m/d/yyyy\ h:mm">
                  <c:v>39834</c:v>
                </c:pt>
                <c:pt idx="3735" formatCode="m/d/yyyy\ h:mm">
                  <c:v>39833</c:v>
                </c:pt>
                <c:pt idx="3736" formatCode="m/d/yyyy\ h:mm">
                  <c:v>39832</c:v>
                </c:pt>
                <c:pt idx="3737" formatCode="m/d/yyyy\ h:mm">
                  <c:v>39829</c:v>
                </c:pt>
                <c:pt idx="3738" formatCode="m/d/yyyy\ h:mm">
                  <c:v>39828</c:v>
                </c:pt>
                <c:pt idx="3739" formatCode="m/d/yyyy\ h:mm">
                  <c:v>39827</c:v>
                </c:pt>
                <c:pt idx="3740" formatCode="m/d/yyyy\ h:mm">
                  <c:v>39826</c:v>
                </c:pt>
                <c:pt idx="3741" formatCode="m/d/yyyy\ h:mm">
                  <c:v>39825</c:v>
                </c:pt>
                <c:pt idx="3742" formatCode="m/d/yyyy\ h:mm">
                  <c:v>39822</c:v>
                </c:pt>
                <c:pt idx="3743" formatCode="m/d/yyyy\ h:mm">
                  <c:v>39821</c:v>
                </c:pt>
                <c:pt idx="3744" formatCode="m/d/yyyy\ h:mm">
                  <c:v>39820</c:v>
                </c:pt>
                <c:pt idx="3745" formatCode="m/d/yyyy\ h:mm">
                  <c:v>39819</c:v>
                </c:pt>
                <c:pt idx="3746" formatCode="m/d/yyyy\ h:mm">
                  <c:v>39818</c:v>
                </c:pt>
                <c:pt idx="3747" formatCode="m/d/yyyy\ h:mm">
                  <c:v>39815</c:v>
                </c:pt>
                <c:pt idx="3748" formatCode="m/d/yyyy\ h:mm">
                  <c:v>39813</c:v>
                </c:pt>
                <c:pt idx="3749" formatCode="m/d/yyyy\ h:mm">
                  <c:v>39812</c:v>
                </c:pt>
                <c:pt idx="3750" formatCode="m/d/yyyy\ h:mm">
                  <c:v>39811</c:v>
                </c:pt>
                <c:pt idx="3751" formatCode="m/d/yyyy\ h:mm">
                  <c:v>39806</c:v>
                </c:pt>
                <c:pt idx="3752" formatCode="m/d/yyyy\ h:mm">
                  <c:v>39805</c:v>
                </c:pt>
                <c:pt idx="3753" formatCode="m/d/yyyy\ h:mm">
                  <c:v>39804</c:v>
                </c:pt>
                <c:pt idx="3754" formatCode="m/d/yyyy\ h:mm">
                  <c:v>39801</c:v>
                </c:pt>
                <c:pt idx="3755" formatCode="m/d/yyyy\ h:mm">
                  <c:v>39800</c:v>
                </c:pt>
                <c:pt idx="3756" formatCode="m/d/yyyy\ h:mm">
                  <c:v>39799</c:v>
                </c:pt>
                <c:pt idx="3757" formatCode="m/d/yyyy\ h:mm">
                  <c:v>39798</c:v>
                </c:pt>
                <c:pt idx="3758" formatCode="m/d/yyyy\ h:mm">
                  <c:v>39797</c:v>
                </c:pt>
                <c:pt idx="3759" formatCode="m/d/yyyy\ h:mm">
                  <c:v>39794</c:v>
                </c:pt>
                <c:pt idx="3760" formatCode="m/d/yyyy\ h:mm">
                  <c:v>39793</c:v>
                </c:pt>
                <c:pt idx="3761" formatCode="m/d/yyyy\ h:mm">
                  <c:v>39792</c:v>
                </c:pt>
                <c:pt idx="3762" formatCode="m/d/yyyy\ h:mm">
                  <c:v>39791</c:v>
                </c:pt>
                <c:pt idx="3763" formatCode="m/d/yyyy\ h:mm">
                  <c:v>39790</c:v>
                </c:pt>
                <c:pt idx="3764" formatCode="m/d/yyyy\ h:mm">
                  <c:v>39787</c:v>
                </c:pt>
                <c:pt idx="3765" formatCode="m/d/yyyy\ h:mm">
                  <c:v>39786</c:v>
                </c:pt>
                <c:pt idx="3766" formatCode="m/d/yyyy\ h:mm">
                  <c:v>39785</c:v>
                </c:pt>
                <c:pt idx="3767" formatCode="m/d/yyyy\ h:mm">
                  <c:v>39784</c:v>
                </c:pt>
                <c:pt idx="3768" formatCode="m/d/yyyy\ h:mm">
                  <c:v>39783</c:v>
                </c:pt>
                <c:pt idx="3769" formatCode="m/d/yyyy\ h:mm">
                  <c:v>39780</c:v>
                </c:pt>
                <c:pt idx="3770" formatCode="m/d/yyyy\ h:mm">
                  <c:v>39779</c:v>
                </c:pt>
                <c:pt idx="3771" formatCode="m/d/yyyy\ h:mm">
                  <c:v>39778</c:v>
                </c:pt>
                <c:pt idx="3772" formatCode="m/d/yyyy\ h:mm">
                  <c:v>39777</c:v>
                </c:pt>
                <c:pt idx="3773" formatCode="m/d/yyyy\ h:mm">
                  <c:v>39776</c:v>
                </c:pt>
                <c:pt idx="3774" formatCode="m/d/yyyy\ h:mm">
                  <c:v>39773</c:v>
                </c:pt>
                <c:pt idx="3775" formatCode="m/d/yyyy\ h:mm">
                  <c:v>39772</c:v>
                </c:pt>
                <c:pt idx="3776" formatCode="m/d/yyyy\ h:mm">
                  <c:v>39771</c:v>
                </c:pt>
                <c:pt idx="3777" formatCode="m/d/yyyy\ h:mm">
                  <c:v>39770</c:v>
                </c:pt>
                <c:pt idx="3778" formatCode="m/d/yyyy\ h:mm">
                  <c:v>39769</c:v>
                </c:pt>
                <c:pt idx="3779" formatCode="m/d/yyyy\ h:mm">
                  <c:v>39766</c:v>
                </c:pt>
                <c:pt idx="3780" formatCode="m/d/yyyy\ h:mm">
                  <c:v>39765</c:v>
                </c:pt>
                <c:pt idx="3781" formatCode="m/d/yyyy\ h:mm">
                  <c:v>39764</c:v>
                </c:pt>
                <c:pt idx="3782" formatCode="m/d/yyyy\ h:mm">
                  <c:v>39763</c:v>
                </c:pt>
                <c:pt idx="3783" formatCode="m/d/yyyy\ h:mm">
                  <c:v>39762</c:v>
                </c:pt>
                <c:pt idx="3784" formatCode="m/d/yyyy\ h:mm">
                  <c:v>39759</c:v>
                </c:pt>
                <c:pt idx="3785" formatCode="m/d/yyyy\ h:mm">
                  <c:v>39758</c:v>
                </c:pt>
                <c:pt idx="3786" formatCode="m/d/yyyy\ h:mm">
                  <c:v>39757</c:v>
                </c:pt>
                <c:pt idx="3787" formatCode="m/d/yyyy\ h:mm">
                  <c:v>39756</c:v>
                </c:pt>
                <c:pt idx="3788" formatCode="m/d/yyyy\ h:mm">
                  <c:v>39755</c:v>
                </c:pt>
                <c:pt idx="3789" formatCode="m/d/yyyy\ h:mm">
                  <c:v>39752</c:v>
                </c:pt>
                <c:pt idx="3790" formatCode="m/d/yyyy\ h:mm">
                  <c:v>39751</c:v>
                </c:pt>
                <c:pt idx="3791" formatCode="m/d/yyyy\ h:mm">
                  <c:v>39750</c:v>
                </c:pt>
                <c:pt idx="3792" formatCode="m/d/yyyy\ h:mm">
                  <c:v>39749</c:v>
                </c:pt>
                <c:pt idx="3793" formatCode="m/d/yyyy\ h:mm">
                  <c:v>39748</c:v>
                </c:pt>
                <c:pt idx="3794" formatCode="m/d/yyyy\ h:mm">
                  <c:v>39745</c:v>
                </c:pt>
                <c:pt idx="3795" formatCode="m/d/yyyy\ h:mm">
                  <c:v>39744</c:v>
                </c:pt>
                <c:pt idx="3796" formatCode="m/d/yyyy\ h:mm">
                  <c:v>39743</c:v>
                </c:pt>
                <c:pt idx="3797" formatCode="m/d/yyyy\ h:mm">
                  <c:v>39742</c:v>
                </c:pt>
                <c:pt idx="3798" formatCode="m/d/yyyy\ h:mm">
                  <c:v>39741</c:v>
                </c:pt>
                <c:pt idx="3799" formatCode="m/d/yyyy\ h:mm">
                  <c:v>39738</c:v>
                </c:pt>
                <c:pt idx="3800" formatCode="m/d/yyyy\ h:mm">
                  <c:v>39737</c:v>
                </c:pt>
                <c:pt idx="3801" formatCode="m/d/yyyy\ h:mm">
                  <c:v>39736</c:v>
                </c:pt>
                <c:pt idx="3802" formatCode="m/d/yyyy\ h:mm">
                  <c:v>39735</c:v>
                </c:pt>
                <c:pt idx="3803" formatCode="m/d/yyyy\ h:mm">
                  <c:v>39734</c:v>
                </c:pt>
                <c:pt idx="3804" formatCode="m/d/yyyy\ h:mm">
                  <c:v>39731</c:v>
                </c:pt>
                <c:pt idx="3805" formatCode="m/d/yyyy\ h:mm">
                  <c:v>39730</c:v>
                </c:pt>
                <c:pt idx="3806" formatCode="m/d/yyyy\ h:mm">
                  <c:v>39729</c:v>
                </c:pt>
                <c:pt idx="3807" formatCode="m/d/yyyy\ h:mm">
                  <c:v>39728</c:v>
                </c:pt>
                <c:pt idx="3808" formatCode="m/d/yyyy\ h:mm">
                  <c:v>39727</c:v>
                </c:pt>
                <c:pt idx="3809" formatCode="m/d/yyyy\ h:mm">
                  <c:v>39724</c:v>
                </c:pt>
                <c:pt idx="3810" formatCode="m/d/yyyy\ h:mm">
                  <c:v>39723</c:v>
                </c:pt>
                <c:pt idx="3811" formatCode="m/d/yyyy\ h:mm">
                  <c:v>39722</c:v>
                </c:pt>
                <c:pt idx="3812" formatCode="m/d/yyyy\ h:mm">
                  <c:v>39721</c:v>
                </c:pt>
                <c:pt idx="3813" formatCode="m/d/yyyy\ h:mm">
                  <c:v>39720</c:v>
                </c:pt>
                <c:pt idx="3814" formatCode="m/d/yyyy\ h:mm">
                  <c:v>39717</c:v>
                </c:pt>
                <c:pt idx="3815" formatCode="m/d/yyyy\ h:mm">
                  <c:v>39716</c:v>
                </c:pt>
                <c:pt idx="3816" formatCode="m/d/yyyy\ h:mm">
                  <c:v>39715</c:v>
                </c:pt>
                <c:pt idx="3817" formatCode="m/d/yyyy\ h:mm">
                  <c:v>39714</c:v>
                </c:pt>
                <c:pt idx="3818" formatCode="m/d/yyyy\ h:mm">
                  <c:v>39713</c:v>
                </c:pt>
                <c:pt idx="3819" formatCode="m/d/yyyy\ h:mm">
                  <c:v>39710</c:v>
                </c:pt>
                <c:pt idx="3820" formatCode="m/d/yyyy\ h:mm">
                  <c:v>39709</c:v>
                </c:pt>
                <c:pt idx="3821" formatCode="m/d/yyyy\ h:mm">
                  <c:v>39708</c:v>
                </c:pt>
                <c:pt idx="3822" formatCode="m/d/yyyy\ h:mm">
                  <c:v>39707</c:v>
                </c:pt>
                <c:pt idx="3823" formatCode="m/d/yyyy\ h:mm">
                  <c:v>39706</c:v>
                </c:pt>
                <c:pt idx="3824" formatCode="m/d/yyyy\ h:mm">
                  <c:v>39703</c:v>
                </c:pt>
                <c:pt idx="3825" formatCode="m/d/yyyy\ h:mm">
                  <c:v>39702</c:v>
                </c:pt>
                <c:pt idx="3826" formatCode="m/d/yyyy\ h:mm">
                  <c:v>39701</c:v>
                </c:pt>
                <c:pt idx="3827" formatCode="m/d/yyyy\ h:mm">
                  <c:v>39700</c:v>
                </c:pt>
                <c:pt idx="3828" formatCode="m/d/yyyy\ h:mm">
                  <c:v>39699</c:v>
                </c:pt>
                <c:pt idx="3829" formatCode="m/d/yyyy\ h:mm">
                  <c:v>39696</c:v>
                </c:pt>
                <c:pt idx="3830" formatCode="m/d/yyyy\ h:mm">
                  <c:v>39695</c:v>
                </c:pt>
                <c:pt idx="3831" formatCode="m/d/yyyy\ h:mm">
                  <c:v>39694</c:v>
                </c:pt>
                <c:pt idx="3832" formatCode="m/d/yyyy\ h:mm">
                  <c:v>39693</c:v>
                </c:pt>
                <c:pt idx="3833" formatCode="m/d/yyyy\ h:mm">
                  <c:v>39692</c:v>
                </c:pt>
                <c:pt idx="3834" formatCode="m/d/yyyy\ h:mm">
                  <c:v>39689</c:v>
                </c:pt>
                <c:pt idx="3835" formatCode="m/d/yyyy\ h:mm">
                  <c:v>39688</c:v>
                </c:pt>
                <c:pt idx="3836" formatCode="m/d/yyyy\ h:mm">
                  <c:v>39687</c:v>
                </c:pt>
                <c:pt idx="3837" formatCode="m/d/yyyy\ h:mm">
                  <c:v>39686</c:v>
                </c:pt>
                <c:pt idx="3838" formatCode="m/d/yyyy\ h:mm">
                  <c:v>39685</c:v>
                </c:pt>
                <c:pt idx="3839" formatCode="m/d/yyyy\ h:mm">
                  <c:v>39682</c:v>
                </c:pt>
                <c:pt idx="3840" formatCode="m/d/yyyy\ h:mm">
                  <c:v>39681</c:v>
                </c:pt>
                <c:pt idx="3841" formatCode="m/d/yyyy\ h:mm">
                  <c:v>39680</c:v>
                </c:pt>
                <c:pt idx="3842" formatCode="m/d/yyyy\ h:mm">
                  <c:v>39679</c:v>
                </c:pt>
                <c:pt idx="3843" formatCode="m/d/yyyy\ h:mm">
                  <c:v>39678</c:v>
                </c:pt>
                <c:pt idx="3844" formatCode="m/d/yyyy\ h:mm">
                  <c:v>39675</c:v>
                </c:pt>
                <c:pt idx="3845" formatCode="m/d/yyyy\ h:mm">
                  <c:v>39674</c:v>
                </c:pt>
                <c:pt idx="3846" formatCode="m/d/yyyy\ h:mm">
                  <c:v>39673</c:v>
                </c:pt>
                <c:pt idx="3847" formatCode="m/d/yyyy\ h:mm">
                  <c:v>39672</c:v>
                </c:pt>
                <c:pt idx="3848" formatCode="m/d/yyyy\ h:mm">
                  <c:v>39671</c:v>
                </c:pt>
                <c:pt idx="3849" formatCode="m/d/yyyy\ h:mm">
                  <c:v>39668</c:v>
                </c:pt>
                <c:pt idx="3850" formatCode="m/d/yyyy\ h:mm">
                  <c:v>39667</c:v>
                </c:pt>
                <c:pt idx="3851" formatCode="m/d/yyyy\ h:mm">
                  <c:v>39666</c:v>
                </c:pt>
                <c:pt idx="3852" formatCode="m/d/yyyy\ h:mm">
                  <c:v>39665</c:v>
                </c:pt>
                <c:pt idx="3853" formatCode="m/d/yyyy\ h:mm">
                  <c:v>39664</c:v>
                </c:pt>
                <c:pt idx="3854" formatCode="m/d/yyyy\ h:mm">
                  <c:v>39661</c:v>
                </c:pt>
                <c:pt idx="3855" formatCode="m/d/yyyy\ h:mm">
                  <c:v>39660</c:v>
                </c:pt>
                <c:pt idx="3856" formatCode="m/d/yyyy\ h:mm">
                  <c:v>39659</c:v>
                </c:pt>
                <c:pt idx="3857" formatCode="m/d/yyyy\ h:mm">
                  <c:v>39658</c:v>
                </c:pt>
                <c:pt idx="3858" formatCode="m/d/yyyy\ h:mm">
                  <c:v>39657</c:v>
                </c:pt>
                <c:pt idx="3859" formatCode="m/d/yyyy\ h:mm">
                  <c:v>39654</c:v>
                </c:pt>
                <c:pt idx="3860" formatCode="m/d/yyyy\ h:mm">
                  <c:v>39653</c:v>
                </c:pt>
                <c:pt idx="3861" formatCode="m/d/yyyy\ h:mm">
                  <c:v>39652</c:v>
                </c:pt>
                <c:pt idx="3862" formatCode="m/d/yyyy\ h:mm">
                  <c:v>39651</c:v>
                </c:pt>
                <c:pt idx="3863" formatCode="m/d/yyyy\ h:mm">
                  <c:v>39650</c:v>
                </c:pt>
                <c:pt idx="3864" formatCode="m/d/yyyy\ h:mm">
                  <c:v>39647</c:v>
                </c:pt>
                <c:pt idx="3865" formatCode="m/d/yyyy\ h:mm">
                  <c:v>39646</c:v>
                </c:pt>
                <c:pt idx="3866" formatCode="m/d/yyyy\ h:mm">
                  <c:v>39645</c:v>
                </c:pt>
                <c:pt idx="3867" formatCode="m/d/yyyy\ h:mm">
                  <c:v>39644</c:v>
                </c:pt>
                <c:pt idx="3868" formatCode="m/d/yyyy\ h:mm">
                  <c:v>39643</c:v>
                </c:pt>
                <c:pt idx="3869" formatCode="m/d/yyyy\ h:mm">
                  <c:v>39640</c:v>
                </c:pt>
                <c:pt idx="3870" formatCode="m/d/yyyy\ h:mm">
                  <c:v>39639</c:v>
                </c:pt>
                <c:pt idx="3871" formatCode="m/d/yyyy\ h:mm">
                  <c:v>39638</c:v>
                </c:pt>
                <c:pt idx="3872" formatCode="m/d/yyyy\ h:mm">
                  <c:v>39637</c:v>
                </c:pt>
                <c:pt idx="3873" formatCode="m/d/yyyy\ h:mm">
                  <c:v>39636</c:v>
                </c:pt>
                <c:pt idx="3874" formatCode="m/d/yyyy\ h:mm">
                  <c:v>39633</c:v>
                </c:pt>
                <c:pt idx="3875" formatCode="m/d/yyyy\ h:mm">
                  <c:v>39632</c:v>
                </c:pt>
                <c:pt idx="3876" formatCode="m/d/yyyy\ h:mm">
                  <c:v>39631</c:v>
                </c:pt>
                <c:pt idx="3877" formatCode="m/d/yyyy\ h:mm">
                  <c:v>39630</c:v>
                </c:pt>
                <c:pt idx="3878" formatCode="m/d/yyyy\ h:mm">
                  <c:v>39629</c:v>
                </c:pt>
                <c:pt idx="3879" formatCode="m/d/yyyy\ h:mm">
                  <c:v>39626</c:v>
                </c:pt>
                <c:pt idx="3880" formatCode="m/d/yyyy\ h:mm">
                  <c:v>39625</c:v>
                </c:pt>
                <c:pt idx="3881" formatCode="m/d/yyyy\ h:mm">
                  <c:v>39624</c:v>
                </c:pt>
                <c:pt idx="3882" formatCode="m/d/yyyy\ h:mm">
                  <c:v>39623</c:v>
                </c:pt>
                <c:pt idx="3883" formatCode="m/d/yyyy\ h:mm">
                  <c:v>39622</c:v>
                </c:pt>
                <c:pt idx="3884" formatCode="m/d/yyyy\ h:mm">
                  <c:v>39619</c:v>
                </c:pt>
                <c:pt idx="3885" formatCode="m/d/yyyy\ h:mm">
                  <c:v>39618</c:v>
                </c:pt>
                <c:pt idx="3886" formatCode="m/d/yyyy\ h:mm">
                  <c:v>39617</c:v>
                </c:pt>
                <c:pt idx="3887" formatCode="m/d/yyyy\ h:mm">
                  <c:v>39616</c:v>
                </c:pt>
                <c:pt idx="3888" formatCode="m/d/yyyy\ h:mm">
                  <c:v>39615</c:v>
                </c:pt>
                <c:pt idx="3889" formatCode="m/d/yyyy\ h:mm">
                  <c:v>39612</c:v>
                </c:pt>
                <c:pt idx="3890" formatCode="m/d/yyyy\ h:mm">
                  <c:v>39611</c:v>
                </c:pt>
                <c:pt idx="3891" formatCode="m/d/yyyy\ h:mm">
                  <c:v>39610</c:v>
                </c:pt>
                <c:pt idx="3892" formatCode="m/d/yyyy\ h:mm">
                  <c:v>39609</c:v>
                </c:pt>
                <c:pt idx="3893" formatCode="m/d/yyyy\ h:mm">
                  <c:v>39608</c:v>
                </c:pt>
                <c:pt idx="3894" formatCode="m/d/yyyy\ h:mm">
                  <c:v>39605</c:v>
                </c:pt>
                <c:pt idx="3895" formatCode="m/d/yyyy\ h:mm">
                  <c:v>39604</c:v>
                </c:pt>
                <c:pt idx="3896" formatCode="m/d/yyyy\ h:mm">
                  <c:v>39603</c:v>
                </c:pt>
                <c:pt idx="3897" formatCode="m/d/yyyy\ h:mm">
                  <c:v>39602</c:v>
                </c:pt>
                <c:pt idx="3898" formatCode="m/d/yyyy\ h:mm">
                  <c:v>39601</c:v>
                </c:pt>
                <c:pt idx="3899" formatCode="m/d/yyyy\ h:mm">
                  <c:v>39598</c:v>
                </c:pt>
                <c:pt idx="3900" formatCode="m/d/yyyy\ h:mm">
                  <c:v>39597</c:v>
                </c:pt>
                <c:pt idx="3901" formatCode="m/d/yyyy\ h:mm">
                  <c:v>39596</c:v>
                </c:pt>
                <c:pt idx="3902" formatCode="m/d/yyyy\ h:mm">
                  <c:v>39595</c:v>
                </c:pt>
                <c:pt idx="3903" formatCode="m/d/yyyy\ h:mm">
                  <c:v>39594</c:v>
                </c:pt>
                <c:pt idx="3904" formatCode="m/d/yyyy\ h:mm">
                  <c:v>39591</c:v>
                </c:pt>
                <c:pt idx="3905" formatCode="m/d/yyyy\ h:mm">
                  <c:v>39590</c:v>
                </c:pt>
                <c:pt idx="3906" formatCode="m/d/yyyy\ h:mm">
                  <c:v>39589</c:v>
                </c:pt>
                <c:pt idx="3907" formatCode="m/d/yyyy\ h:mm">
                  <c:v>39588</c:v>
                </c:pt>
                <c:pt idx="3908" formatCode="m/d/yyyy\ h:mm">
                  <c:v>39587</c:v>
                </c:pt>
                <c:pt idx="3909" formatCode="m/d/yyyy\ h:mm">
                  <c:v>39584</c:v>
                </c:pt>
                <c:pt idx="3910" formatCode="m/d/yyyy\ h:mm">
                  <c:v>39583</c:v>
                </c:pt>
                <c:pt idx="3911" formatCode="m/d/yyyy\ h:mm">
                  <c:v>39582</c:v>
                </c:pt>
                <c:pt idx="3912" formatCode="m/d/yyyy\ h:mm">
                  <c:v>39581</c:v>
                </c:pt>
                <c:pt idx="3913" formatCode="m/d/yyyy\ h:mm">
                  <c:v>39580</c:v>
                </c:pt>
                <c:pt idx="3914" formatCode="m/d/yyyy\ h:mm">
                  <c:v>39577</c:v>
                </c:pt>
                <c:pt idx="3915" formatCode="m/d/yyyy\ h:mm">
                  <c:v>39576</c:v>
                </c:pt>
                <c:pt idx="3916" formatCode="m/d/yyyy\ h:mm">
                  <c:v>39575</c:v>
                </c:pt>
                <c:pt idx="3917" formatCode="m/d/yyyy\ h:mm">
                  <c:v>39574</c:v>
                </c:pt>
                <c:pt idx="3918" formatCode="m/d/yyyy\ h:mm">
                  <c:v>39573</c:v>
                </c:pt>
                <c:pt idx="3919" formatCode="m/d/yyyy\ h:mm">
                  <c:v>39570</c:v>
                </c:pt>
                <c:pt idx="3920" formatCode="m/d/yyyy\ h:mm">
                  <c:v>39568</c:v>
                </c:pt>
                <c:pt idx="3921" formatCode="m/d/yyyy\ h:mm">
                  <c:v>39567</c:v>
                </c:pt>
                <c:pt idx="3922" formatCode="m/d/yyyy\ h:mm">
                  <c:v>39566</c:v>
                </c:pt>
                <c:pt idx="3923" formatCode="m/d/yyyy\ h:mm">
                  <c:v>39563</c:v>
                </c:pt>
                <c:pt idx="3924" formatCode="m/d/yyyy\ h:mm">
                  <c:v>39562</c:v>
                </c:pt>
                <c:pt idx="3925" formatCode="m/d/yyyy\ h:mm">
                  <c:v>39561</c:v>
                </c:pt>
                <c:pt idx="3926" formatCode="m/d/yyyy\ h:mm">
                  <c:v>39560</c:v>
                </c:pt>
                <c:pt idx="3927" formatCode="m/d/yyyy\ h:mm">
                  <c:v>39559</c:v>
                </c:pt>
                <c:pt idx="3928" formatCode="m/d/yyyy\ h:mm">
                  <c:v>39556</c:v>
                </c:pt>
                <c:pt idx="3929" formatCode="m/d/yyyy\ h:mm">
                  <c:v>39555</c:v>
                </c:pt>
                <c:pt idx="3930" formatCode="m/d/yyyy\ h:mm">
                  <c:v>39554</c:v>
                </c:pt>
                <c:pt idx="3931" formatCode="m/d/yyyy\ h:mm">
                  <c:v>39553</c:v>
                </c:pt>
                <c:pt idx="3932" formatCode="m/d/yyyy\ h:mm">
                  <c:v>39552</c:v>
                </c:pt>
                <c:pt idx="3933" formatCode="m/d/yyyy\ h:mm">
                  <c:v>39549</c:v>
                </c:pt>
                <c:pt idx="3934" formatCode="m/d/yyyy\ h:mm">
                  <c:v>39548</c:v>
                </c:pt>
                <c:pt idx="3935" formatCode="m/d/yyyy\ h:mm">
                  <c:v>39547</c:v>
                </c:pt>
                <c:pt idx="3936" formatCode="m/d/yyyy\ h:mm">
                  <c:v>39546</c:v>
                </c:pt>
                <c:pt idx="3937" formatCode="m/d/yyyy\ h:mm">
                  <c:v>39545</c:v>
                </c:pt>
                <c:pt idx="3938" formatCode="m/d/yyyy\ h:mm">
                  <c:v>39542</c:v>
                </c:pt>
                <c:pt idx="3939" formatCode="m/d/yyyy\ h:mm">
                  <c:v>39541</c:v>
                </c:pt>
                <c:pt idx="3940" formatCode="m/d/yyyy\ h:mm">
                  <c:v>39540</c:v>
                </c:pt>
                <c:pt idx="3941" formatCode="m/d/yyyy\ h:mm">
                  <c:v>39539</c:v>
                </c:pt>
                <c:pt idx="3942" formatCode="m/d/yyyy\ h:mm">
                  <c:v>39538</c:v>
                </c:pt>
                <c:pt idx="3943" formatCode="m/d/yyyy\ h:mm">
                  <c:v>39535</c:v>
                </c:pt>
                <c:pt idx="3944" formatCode="m/d/yyyy\ h:mm">
                  <c:v>39534</c:v>
                </c:pt>
                <c:pt idx="3945" formatCode="m/d/yyyy\ h:mm">
                  <c:v>39533</c:v>
                </c:pt>
                <c:pt idx="3946" formatCode="m/d/yyyy\ h:mm">
                  <c:v>39532</c:v>
                </c:pt>
                <c:pt idx="3947" formatCode="m/d/yyyy\ h:mm">
                  <c:v>39528</c:v>
                </c:pt>
                <c:pt idx="3948" formatCode="m/d/yyyy\ h:mm">
                  <c:v>39527</c:v>
                </c:pt>
                <c:pt idx="3949" formatCode="m/d/yyyy\ h:mm">
                  <c:v>39526</c:v>
                </c:pt>
                <c:pt idx="3950" formatCode="m/d/yyyy\ h:mm">
                  <c:v>39525</c:v>
                </c:pt>
                <c:pt idx="3951" formatCode="m/d/yyyy\ h:mm">
                  <c:v>39524</c:v>
                </c:pt>
                <c:pt idx="3952" formatCode="m/d/yyyy\ h:mm">
                  <c:v>39521</c:v>
                </c:pt>
                <c:pt idx="3953" formatCode="m/d/yyyy\ h:mm">
                  <c:v>39520</c:v>
                </c:pt>
                <c:pt idx="3954" formatCode="m/d/yyyy\ h:mm">
                  <c:v>39519</c:v>
                </c:pt>
                <c:pt idx="3955" formatCode="m/d/yyyy\ h:mm">
                  <c:v>39518</c:v>
                </c:pt>
                <c:pt idx="3956" formatCode="m/d/yyyy\ h:mm">
                  <c:v>39517</c:v>
                </c:pt>
                <c:pt idx="3957" formatCode="m/d/yyyy\ h:mm">
                  <c:v>39514</c:v>
                </c:pt>
                <c:pt idx="3958" formatCode="m/d/yyyy\ h:mm">
                  <c:v>39513</c:v>
                </c:pt>
                <c:pt idx="3959" formatCode="m/d/yyyy\ h:mm">
                  <c:v>39512</c:v>
                </c:pt>
                <c:pt idx="3960" formatCode="m/d/yyyy\ h:mm">
                  <c:v>39511</c:v>
                </c:pt>
                <c:pt idx="3961" formatCode="m/d/yyyy\ h:mm">
                  <c:v>39510</c:v>
                </c:pt>
                <c:pt idx="3962" formatCode="m/d/yyyy\ h:mm">
                  <c:v>39507</c:v>
                </c:pt>
                <c:pt idx="3963" formatCode="m/d/yyyy\ h:mm">
                  <c:v>39506</c:v>
                </c:pt>
                <c:pt idx="3964" formatCode="m/d/yyyy\ h:mm">
                  <c:v>39505</c:v>
                </c:pt>
                <c:pt idx="3965" formatCode="m/d/yyyy\ h:mm">
                  <c:v>39504</c:v>
                </c:pt>
                <c:pt idx="3966" formatCode="m/d/yyyy\ h:mm">
                  <c:v>39503</c:v>
                </c:pt>
                <c:pt idx="3967" formatCode="m/d/yyyy\ h:mm">
                  <c:v>39500</c:v>
                </c:pt>
                <c:pt idx="3968" formatCode="m/d/yyyy\ h:mm">
                  <c:v>39499</c:v>
                </c:pt>
                <c:pt idx="3969" formatCode="m/d/yyyy\ h:mm">
                  <c:v>39498</c:v>
                </c:pt>
                <c:pt idx="3970" formatCode="m/d/yyyy\ h:mm">
                  <c:v>39497</c:v>
                </c:pt>
                <c:pt idx="3971" formatCode="m/d/yyyy\ h:mm">
                  <c:v>39496</c:v>
                </c:pt>
                <c:pt idx="3972" formatCode="m/d/yyyy\ h:mm">
                  <c:v>39493</c:v>
                </c:pt>
                <c:pt idx="3973" formatCode="m/d/yyyy\ h:mm">
                  <c:v>39492</c:v>
                </c:pt>
                <c:pt idx="3974" formatCode="m/d/yyyy\ h:mm">
                  <c:v>39491</c:v>
                </c:pt>
                <c:pt idx="3975" formatCode="m/d/yyyy\ h:mm">
                  <c:v>39490</c:v>
                </c:pt>
                <c:pt idx="3976" formatCode="m/d/yyyy\ h:mm">
                  <c:v>39489</c:v>
                </c:pt>
                <c:pt idx="3977" formatCode="m/d/yyyy\ h:mm">
                  <c:v>39486</c:v>
                </c:pt>
                <c:pt idx="3978" formatCode="m/d/yyyy\ h:mm">
                  <c:v>39485</c:v>
                </c:pt>
                <c:pt idx="3979" formatCode="m/d/yyyy\ h:mm">
                  <c:v>39484</c:v>
                </c:pt>
                <c:pt idx="3980" formatCode="m/d/yyyy\ h:mm">
                  <c:v>39483</c:v>
                </c:pt>
                <c:pt idx="3981" formatCode="m/d/yyyy\ h:mm">
                  <c:v>39482</c:v>
                </c:pt>
                <c:pt idx="3982" formatCode="m/d/yyyy\ h:mm">
                  <c:v>39479</c:v>
                </c:pt>
                <c:pt idx="3983" formatCode="m/d/yyyy\ h:mm">
                  <c:v>39478</c:v>
                </c:pt>
                <c:pt idx="3984" formatCode="m/d/yyyy\ h:mm">
                  <c:v>39477</c:v>
                </c:pt>
                <c:pt idx="3985" formatCode="m/d/yyyy\ h:mm">
                  <c:v>39476</c:v>
                </c:pt>
                <c:pt idx="3986" formatCode="m/d/yyyy\ h:mm">
                  <c:v>39475</c:v>
                </c:pt>
                <c:pt idx="3987" formatCode="m/d/yyyy\ h:mm">
                  <c:v>39472</c:v>
                </c:pt>
                <c:pt idx="3988" formatCode="m/d/yyyy\ h:mm">
                  <c:v>39471</c:v>
                </c:pt>
                <c:pt idx="3989" formatCode="m/d/yyyy\ h:mm">
                  <c:v>39470</c:v>
                </c:pt>
                <c:pt idx="3990" formatCode="m/d/yyyy\ h:mm">
                  <c:v>39469</c:v>
                </c:pt>
                <c:pt idx="3991" formatCode="m/d/yyyy\ h:mm">
                  <c:v>39468</c:v>
                </c:pt>
                <c:pt idx="3992" formatCode="m/d/yyyy\ h:mm">
                  <c:v>39465</c:v>
                </c:pt>
                <c:pt idx="3993" formatCode="m/d/yyyy\ h:mm">
                  <c:v>39464</c:v>
                </c:pt>
                <c:pt idx="3994" formatCode="m/d/yyyy\ h:mm">
                  <c:v>39463</c:v>
                </c:pt>
                <c:pt idx="3995" formatCode="m/d/yyyy\ h:mm">
                  <c:v>39462</c:v>
                </c:pt>
                <c:pt idx="3996" formatCode="m/d/yyyy\ h:mm">
                  <c:v>39461</c:v>
                </c:pt>
                <c:pt idx="3997" formatCode="m/d/yyyy\ h:mm">
                  <c:v>39458</c:v>
                </c:pt>
                <c:pt idx="3998" formatCode="m/d/yyyy\ h:mm">
                  <c:v>39457</c:v>
                </c:pt>
                <c:pt idx="3999" formatCode="m/d/yyyy\ h:mm">
                  <c:v>39456</c:v>
                </c:pt>
                <c:pt idx="4000" formatCode="m/d/yyyy\ h:mm">
                  <c:v>39455</c:v>
                </c:pt>
                <c:pt idx="4001" formatCode="m/d/yyyy\ h:mm">
                  <c:v>39454</c:v>
                </c:pt>
                <c:pt idx="4002" formatCode="m/d/yyyy\ h:mm">
                  <c:v>39451</c:v>
                </c:pt>
                <c:pt idx="4003" formatCode="m/d/yyyy\ h:mm">
                  <c:v>39450</c:v>
                </c:pt>
                <c:pt idx="4004" formatCode="m/d/yyyy\ h:mm">
                  <c:v>39449</c:v>
                </c:pt>
                <c:pt idx="4005" formatCode="m/d/yyyy\ h:mm">
                  <c:v>39447</c:v>
                </c:pt>
                <c:pt idx="4006" formatCode="m/d/yyyy\ h:mm">
                  <c:v>39444</c:v>
                </c:pt>
                <c:pt idx="4007" formatCode="m/d/yyyy\ h:mm">
                  <c:v>39443</c:v>
                </c:pt>
                <c:pt idx="4008" formatCode="m/d/yyyy\ h:mm">
                  <c:v>39440</c:v>
                </c:pt>
                <c:pt idx="4009" formatCode="m/d/yyyy\ h:mm">
                  <c:v>39437</c:v>
                </c:pt>
                <c:pt idx="4010" formatCode="m/d/yyyy\ h:mm">
                  <c:v>39436</c:v>
                </c:pt>
                <c:pt idx="4011" formatCode="m/d/yyyy\ h:mm">
                  <c:v>39435</c:v>
                </c:pt>
                <c:pt idx="4012" formatCode="m/d/yyyy\ h:mm">
                  <c:v>39434</c:v>
                </c:pt>
                <c:pt idx="4013" formatCode="m/d/yyyy\ h:mm">
                  <c:v>39433</c:v>
                </c:pt>
                <c:pt idx="4014" formatCode="m/d/yyyy\ h:mm">
                  <c:v>39430</c:v>
                </c:pt>
                <c:pt idx="4015" formatCode="m/d/yyyy\ h:mm">
                  <c:v>39429</c:v>
                </c:pt>
                <c:pt idx="4016" formatCode="m/d/yyyy\ h:mm">
                  <c:v>39428</c:v>
                </c:pt>
                <c:pt idx="4017" formatCode="m/d/yyyy\ h:mm">
                  <c:v>39427</c:v>
                </c:pt>
                <c:pt idx="4018" formatCode="m/d/yyyy\ h:mm">
                  <c:v>39426</c:v>
                </c:pt>
                <c:pt idx="4019" formatCode="m/d/yyyy\ h:mm">
                  <c:v>39423</c:v>
                </c:pt>
                <c:pt idx="4020" formatCode="m/d/yyyy\ h:mm">
                  <c:v>39422</c:v>
                </c:pt>
                <c:pt idx="4021" formatCode="m/d/yyyy\ h:mm">
                  <c:v>39421</c:v>
                </c:pt>
                <c:pt idx="4022" formatCode="m/d/yyyy\ h:mm">
                  <c:v>39420</c:v>
                </c:pt>
                <c:pt idx="4023" formatCode="m/d/yyyy\ h:mm">
                  <c:v>39419</c:v>
                </c:pt>
                <c:pt idx="4024" formatCode="m/d/yyyy\ h:mm">
                  <c:v>39416</c:v>
                </c:pt>
                <c:pt idx="4025" formatCode="m/d/yyyy\ h:mm">
                  <c:v>39415</c:v>
                </c:pt>
                <c:pt idx="4026" formatCode="m/d/yyyy\ h:mm">
                  <c:v>39414</c:v>
                </c:pt>
                <c:pt idx="4027" formatCode="m/d/yyyy\ h:mm">
                  <c:v>39413</c:v>
                </c:pt>
                <c:pt idx="4028" formatCode="m/d/yyyy\ h:mm">
                  <c:v>39412</c:v>
                </c:pt>
                <c:pt idx="4029" formatCode="m/d/yyyy\ h:mm">
                  <c:v>39409</c:v>
                </c:pt>
                <c:pt idx="4030" formatCode="m/d/yyyy\ h:mm">
                  <c:v>39408</c:v>
                </c:pt>
                <c:pt idx="4031" formatCode="m/d/yyyy\ h:mm">
                  <c:v>39407</c:v>
                </c:pt>
                <c:pt idx="4032" formatCode="m/d/yyyy\ h:mm">
                  <c:v>39406</c:v>
                </c:pt>
                <c:pt idx="4033" formatCode="m/d/yyyy\ h:mm">
                  <c:v>39405</c:v>
                </c:pt>
                <c:pt idx="4034" formatCode="m/d/yyyy\ h:mm">
                  <c:v>39402</c:v>
                </c:pt>
                <c:pt idx="4035" formatCode="m/d/yyyy\ h:mm">
                  <c:v>39401</c:v>
                </c:pt>
                <c:pt idx="4036" formatCode="m/d/yyyy\ h:mm">
                  <c:v>39400</c:v>
                </c:pt>
                <c:pt idx="4037" formatCode="m/d/yyyy\ h:mm">
                  <c:v>39399</c:v>
                </c:pt>
                <c:pt idx="4038" formatCode="m/d/yyyy\ h:mm">
                  <c:v>39398</c:v>
                </c:pt>
                <c:pt idx="4039" formatCode="m/d/yyyy\ h:mm">
                  <c:v>39395</c:v>
                </c:pt>
                <c:pt idx="4040" formatCode="m/d/yyyy\ h:mm">
                  <c:v>39394</c:v>
                </c:pt>
                <c:pt idx="4041" formatCode="m/d/yyyy\ h:mm">
                  <c:v>39393</c:v>
                </c:pt>
                <c:pt idx="4042" formatCode="m/d/yyyy\ h:mm">
                  <c:v>39392</c:v>
                </c:pt>
                <c:pt idx="4043" formatCode="m/d/yyyy\ h:mm">
                  <c:v>39391</c:v>
                </c:pt>
                <c:pt idx="4044" formatCode="m/d/yyyy\ h:mm">
                  <c:v>39388</c:v>
                </c:pt>
                <c:pt idx="4045" formatCode="m/d/yyyy\ h:mm">
                  <c:v>39387</c:v>
                </c:pt>
                <c:pt idx="4046" formatCode="m/d/yyyy\ h:mm">
                  <c:v>39386</c:v>
                </c:pt>
                <c:pt idx="4047" formatCode="m/d/yyyy\ h:mm">
                  <c:v>39385</c:v>
                </c:pt>
                <c:pt idx="4048" formatCode="m/d/yyyy\ h:mm">
                  <c:v>39384</c:v>
                </c:pt>
                <c:pt idx="4049" formatCode="m/d/yyyy\ h:mm">
                  <c:v>39381</c:v>
                </c:pt>
                <c:pt idx="4050" formatCode="m/d/yyyy\ h:mm">
                  <c:v>39380</c:v>
                </c:pt>
                <c:pt idx="4051" formatCode="m/d/yyyy\ h:mm">
                  <c:v>39379</c:v>
                </c:pt>
                <c:pt idx="4052" formatCode="m/d/yyyy\ h:mm">
                  <c:v>39378</c:v>
                </c:pt>
                <c:pt idx="4053" formatCode="m/d/yyyy\ h:mm">
                  <c:v>39377</c:v>
                </c:pt>
                <c:pt idx="4054" formatCode="m/d/yyyy\ h:mm">
                  <c:v>39374</c:v>
                </c:pt>
                <c:pt idx="4055" formatCode="m/d/yyyy\ h:mm">
                  <c:v>39373</c:v>
                </c:pt>
                <c:pt idx="4056" formatCode="m/d/yyyy\ h:mm">
                  <c:v>39372</c:v>
                </c:pt>
                <c:pt idx="4057" formatCode="m/d/yyyy\ h:mm">
                  <c:v>39371</c:v>
                </c:pt>
                <c:pt idx="4058" formatCode="m/d/yyyy\ h:mm">
                  <c:v>39370</c:v>
                </c:pt>
                <c:pt idx="4059" formatCode="m/d/yyyy\ h:mm">
                  <c:v>39367</c:v>
                </c:pt>
                <c:pt idx="4060" formatCode="m/d/yyyy\ h:mm">
                  <c:v>39366</c:v>
                </c:pt>
                <c:pt idx="4061" formatCode="m/d/yyyy\ h:mm">
                  <c:v>39365</c:v>
                </c:pt>
                <c:pt idx="4062" formatCode="m/d/yyyy\ h:mm">
                  <c:v>39364</c:v>
                </c:pt>
                <c:pt idx="4063" formatCode="m/d/yyyy\ h:mm">
                  <c:v>39363</c:v>
                </c:pt>
                <c:pt idx="4064" formatCode="m/d/yyyy\ h:mm">
                  <c:v>39360</c:v>
                </c:pt>
                <c:pt idx="4065" formatCode="m/d/yyyy\ h:mm">
                  <c:v>39359</c:v>
                </c:pt>
                <c:pt idx="4066" formatCode="m/d/yyyy\ h:mm">
                  <c:v>39358</c:v>
                </c:pt>
                <c:pt idx="4067" formatCode="m/d/yyyy\ h:mm">
                  <c:v>39357</c:v>
                </c:pt>
                <c:pt idx="4068" formatCode="m/d/yyyy\ h:mm">
                  <c:v>39356</c:v>
                </c:pt>
                <c:pt idx="4069" formatCode="m/d/yyyy\ h:mm">
                  <c:v>39353</c:v>
                </c:pt>
                <c:pt idx="4070" formatCode="m/d/yyyy\ h:mm">
                  <c:v>39352</c:v>
                </c:pt>
                <c:pt idx="4071" formatCode="m/d/yyyy\ h:mm">
                  <c:v>39351</c:v>
                </c:pt>
                <c:pt idx="4072" formatCode="m/d/yyyy\ h:mm">
                  <c:v>39350</c:v>
                </c:pt>
                <c:pt idx="4073" formatCode="m/d/yyyy\ h:mm">
                  <c:v>39349</c:v>
                </c:pt>
                <c:pt idx="4074" formatCode="m/d/yyyy\ h:mm">
                  <c:v>39346</c:v>
                </c:pt>
                <c:pt idx="4075" formatCode="m/d/yyyy\ h:mm">
                  <c:v>39345</c:v>
                </c:pt>
                <c:pt idx="4076" formatCode="m/d/yyyy\ h:mm">
                  <c:v>39344</c:v>
                </c:pt>
                <c:pt idx="4077" formatCode="m/d/yyyy\ h:mm">
                  <c:v>39343</c:v>
                </c:pt>
                <c:pt idx="4078" formatCode="m/d/yyyy\ h:mm">
                  <c:v>39342</c:v>
                </c:pt>
                <c:pt idx="4079" formatCode="m/d/yyyy\ h:mm">
                  <c:v>39339</c:v>
                </c:pt>
                <c:pt idx="4080" formatCode="m/d/yyyy\ h:mm">
                  <c:v>39338</c:v>
                </c:pt>
                <c:pt idx="4081" formatCode="m/d/yyyy\ h:mm">
                  <c:v>39337</c:v>
                </c:pt>
                <c:pt idx="4082" formatCode="m/d/yyyy\ h:mm">
                  <c:v>39336</c:v>
                </c:pt>
                <c:pt idx="4083" formatCode="m/d/yyyy\ h:mm">
                  <c:v>39335</c:v>
                </c:pt>
                <c:pt idx="4084" formatCode="m/d/yyyy\ h:mm">
                  <c:v>39332</c:v>
                </c:pt>
                <c:pt idx="4085" formatCode="m/d/yyyy\ h:mm">
                  <c:v>39331</c:v>
                </c:pt>
                <c:pt idx="4086" formatCode="m/d/yyyy\ h:mm">
                  <c:v>39330</c:v>
                </c:pt>
                <c:pt idx="4087" formatCode="m/d/yyyy\ h:mm">
                  <c:v>39329</c:v>
                </c:pt>
                <c:pt idx="4088" formatCode="m/d/yyyy\ h:mm">
                  <c:v>39328</c:v>
                </c:pt>
                <c:pt idx="4089" formatCode="m/d/yyyy\ h:mm">
                  <c:v>39325</c:v>
                </c:pt>
                <c:pt idx="4090" formatCode="m/d/yyyy\ h:mm">
                  <c:v>39324</c:v>
                </c:pt>
                <c:pt idx="4091" formatCode="m/d/yyyy\ h:mm">
                  <c:v>39323</c:v>
                </c:pt>
                <c:pt idx="4092" formatCode="m/d/yyyy\ h:mm">
                  <c:v>39322</c:v>
                </c:pt>
                <c:pt idx="4093" formatCode="m/d/yyyy\ h:mm">
                  <c:v>39321</c:v>
                </c:pt>
                <c:pt idx="4094" formatCode="m/d/yyyy\ h:mm">
                  <c:v>39318</c:v>
                </c:pt>
                <c:pt idx="4095" formatCode="m/d/yyyy\ h:mm">
                  <c:v>39317</c:v>
                </c:pt>
                <c:pt idx="4096" formatCode="m/d/yyyy\ h:mm">
                  <c:v>39316</c:v>
                </c:pt>
                <c:pt idx="4097" formatCode="m/d/yyyy\ h:mm">
                  <c:v>39315</c:v>
                </c:pt>
                <c:pt idx="4098" formatCode="m/d/yyyy\ h:mm">
                  <c:v>39314</c:v>
                </c:pt>
                <c:pt idx="4099" formatCode="m/d/yyyy\ h:mm">
                  <c:v>39311</c:v>
                </c:pt>
                <c:pt idx="4100" formatCode="m/d/yyyy\ h:mm">
                  <c:v>39310</c:v>
                </c:pt>
                <c:pt idx="4101" formatCode="m/d/yyyy\ h:mm">
                  <c:v>39309</c:v>
                </c:pt>
                <c:pt idx="4102" formatCode="m/d/yyyy\ h:mm">
                  <c:v>39308</c:v>
                </c:pt>
                <c:pt idx="4103" formatCode="m/d/yyyy\ h:mm">
                  <c:v>39307</c:v>
                </c:pt>
                <c:pt idx="4104" formatCode="m/d/yyyy\ h:mm">
                  <c:v>39304</c:v>
                </c:pt>
                <c:pt idx="4105" formatCode="m/d/yyyy\ h:mm">
                  <c:v>39303</c:v>
                </c:pt>
                <c:pt idx="4106" formatCode="m/d/yyyy\ h:mm">
                  <c:v>39302</c:v>
                </c:pt>
                <c:pt idx="4107" formatCode="m/d/yyyy\ h:mm">
                  <c:v>39301</c:v>
                </c:pt>
                <c:pt idx="4108" formatCode="m/d/yyyy\ h:mm">
                  <c:v>39300</c:v>
                </c:pt>
                <c:pt idx="4109" formatCode="m/d/yyyy\ h:mm">
                  <c:v>39297</c:v>
                </c:pt>
                <c:pt idx="4110" formatCode="m/d/yyyy\ h:mm">
                  <c:v>39296</c:v>
                </c:pt>
                <c:pt idx="4111" formatCode="m/d/yyyy\ h:mm">
                  <c:v>39295</c:v>
                </c:pt>
                <c:pt idx="4112" formatCode="m/d/yyyy\ h:mm">
                  <c:v>39294</c:v>
                </c:pt>
                <c:pt idx="4113" formatCode="m/d/yyyy\ h:mm">
                  <c:v>39293</c:v>
                </c:pt>
                <c:pt idx="4114" formatCode="m/d/yyyy\ h:mm">
                  <c:v>39290</c:v>
                </c:pt>
                <c:pt idx="4115" formatCode="m/d/yyyy\ h:mm">
                  <c:v>39289</c:v>
                </c:pt>
                <c:pt idx="4116" formatCode="m/d/yyyy\ h:mm">
                  <c:v>39288</c:v>
                </c:pt>
                <c:pt idx="4117" formatCode="m/d/yyyy\ h:mm">
                  <c:v>39287</c:v>
                </c:pt>
                <c:pt idx="4118" formatCode="m/d/yyyy\ h:mm">
                  <c:v>39286</c:v>
                </c:pt>
                <c:pt idx="4119" formatCode="m/d/yyyy\ h:mm">
                  <c:v>39283</c:v>
                </c:pt>
                <c:pt idx="4120" formatCode="m/d/yyyy\ h:mm">
                  <c:v>39282</c:v>
                </c:pt>
                <c:pt idx="4121" formatCode="m/d/yyyy\ h:mm">
                  <c:v>39281</c:v>
                </c:pt>
                <c:pt idx="4122" formatCode="m/d/yyyy\ h:mm">
                  <c:v>39280</c:v>
                </c:pt>
                <c:pt idx="4123" formatCode="m/d/yyyy\ h:mm">
                  <c:v>39279</c:v>
                </c:pt>
                <c:pt idx="4124" formatCode="m/d/yyyy\ h:mm">
                  <c:v>39276</c:v>
                </c:pt>
                <c:pt idx="4125" formatCode="m/d/yyyy\ h:mm">
                  <c:v>39275</c:v>
                </c:pt>
                <c:pt idx="4126" formatCode="m/d/yyyy\ h:mm">
                  <c:v>39274</c:v>
                </c:pt>
                <c:pt idx="4127" formatCode="m/d/yyyy\ h:mm">
                  <c:v>39273</c:v>
                </c:pt>
                <c:pt idx="4128" formatCode="m/d/yyyy\ h:mm">
                  <c:v>39272</c:v>
                </c:pt>
                <c:pt idx="4129" formatCode="m/d/yyyy\ h:mm">
                  <c:v>39269</c:v>
                </c:pt>
                <c:pt idx="4130" formatCode="m/d/yyyy\ h:mm">
                  <c:v>39268</c:v>
                </c:pt>
                <c:pt idx="4131" formatCode="m/d/yyyy\ h:mm">
                  <c:v>39267</c:v>
                </c:pt>
                <c:pt idx="4132" formatCode="m/d/yyyy\ h:mm">
                  <c:v>39266</c:v>
                </c:pt>
                <c:pt idx="4133" formatCode="m/d/yyyy\ h:mm">
                  <c:v>39265</c:v>
                </c:pt>
                <c:pt idx="4134" formatCode="m/d/yyyy\ h:mm">
                  <c:v>39262</c:v>
                </c:pt>
                <c:pt idx="4135" formatCode="m/d/yyyy\ h:mm">
                  <c:v>39261</c:v>
                </c:pt>
                <c:pt idx="4136" formatCode="m/d/yyyy\ h:mm">
                  <c:v>39260</c:v>
                </c:pt>
                <c:pt idx="4137" formatCode="m/d/yyyy\ h:mm">
                  <c:v>39259</c:v>
                </c:pt>
                <c:pt idx="4138" formatCode="m/d/yyyy\ h:mm">
                  <c:v>39258</c:v>
                </c:pt>
                <c:pt idx="4139" formatCode="m/d/yyyy\ h:mm">
                  <c:v>39255</c:v>
                </c:pt>
                <c:pt idx="4140" formatCode="m/d/yyyy\ h:mm">
                  <c:v>39254</c:v>
                </c:pt>
                <c:pt idx="4141" formatCode="m/d/yyyy\ h:mm">
                  <c:v>39253</c:v>
                </c:pt>
                <c:pt idx="4142" formatCode="m/d/yyyy\ h:mm">
                  <c:v>39252</c:v>
                </c:pt>
                <c:pt idx="4143" formatCode="m/d/yyyy\ h:mm">
                  <c:v>39251</c:v>
                </c:pt>
                <c:pt idx="4144" formatCode="m/d/yyyy\ h:mm">
                  <c:v>39248</c:v>
                </c:pt>
                <c:pt idx="4145" formatCode="m/d/yyyy\ h:mm">
                  <c:v>39247</c:v>
                </c:pt>
                <c:pt idx="4146" formatCode="m/d/yyyy\ h:mm">
                  <c:v>39246</c:v>
                </c:pt>
                <c:pt idx="4147" formatCode="m/d/yyyy\ h:mm">
                  <c:v>39245</c:v>
                </c:pt>
                <c:pt idx="4148" formatCode="m/d/yyyy\ h:mm">
                  <c:v>39244</c:v>
                </c:pt>
                <c:pt idx="4149" formatCode="m/d/yyyy\ h:mm">
                  <c:v>39241</c:v>
                </c:pt>
                <c:pt idx="4150" formatCode="m/d/yyyy\ h:mm">
                  <c:v>39240</c:v>
                </c:pt>
                <c:pt idx="4151" formatCode="m/d/yyyy\ h:mm">
                  <c:v>39239</c:v>
                </c:pt>
                <c:pt idx="4152" formatCode="m/d/yyyy\ h:mm">
                  <c:v>39238</c:v>
                </c:pt>
                <c:pt idx="4153" formatCode="m/d/yyyy\ h:mm">
                  <c:v>39237</c:v>
                </c:pt>
                <c:pt idx="4154" formatCode="m/d/yyyy\ h:mm">
                  <c:v>39234</c:v>
                </c:pt>
                <c:pt idx="4155" formatCode="m/d/yyyy\ h:mm">
                  <c:v>39233</c:v>
                </c:pt>
                <c:pt idx="4156" formatCode="m/d/yyyy\ h:mm">
                  <c:v>39232</c:v>
                </c:pt>
                <c:pt idx="4157" formatCode="m/d/yyyy\ h:mm">
                  <c:v>39231</c:v>
                </c:pt>
                <c:pt idx="4158" formatCode="m/d/yyyy\ h:mm">
                  <c:v>39230</c:v>
                </c:pt>
                <c:pt idx="4159" formatCode="m/d/yyyy\ h:mm">
                  <c:v>39227</c:v>
                </c:pt>
                <c:pt idx="4160" formatCode="m/d/yyyy\ h:mm">
                  <c:v>39226</c:v>
                </c:pt>
                <c:pt idx="4161" formatCode="m/d/yyyy\ h:mm">
                  <c:v>39225</c:v>
                </c:pt>
                <c:pt idx="4162" formatCode="m/d/yyyy\ h:mm">
                  <c:v>39224</c:v>
                </c:pt>
                <c:pt idx="4163" formatCode="m/d/yyyy\ h:mm">
                  <c:v>39223</c:v>
                </c:pt>
                <c:pt idx="4164" formatCode="m/d/yyyy\ h:mm">
                  <c:v>39220</c:v>
                </c:pt>
                <c:pt idx="4165" formatCode="m/d/yyyy\ h:mm">
                  <c:v>39219</c:v>
                </c:pt>
                <c:pt idx="4166" formatCode="m/d/yyyy\ h:mm">
                  <c:v>39218</c:v>
                </c:pt>
                <c:pt idx="4167" formatCode="m/d/yyyy\ h:mm">
                  <c:v>39217</c:v>
                </c:pt>
                <c:pt idx="4168" formatCode="m/d/yyyy\ h:mm">
                  <c:v>39216</c:v>
                </c:pt>
                <c:pt idx="4169" formatCode="m/d/yyyy\ h:mm">
                  <c:v>39213</c:v>
                </c:pt>
                <c:pt idx="4170" formatCode="m/d/yyyy\ h:mm">
                  <c:v>39212</c:v>
                </c:pt>
                <c:pt idx="4171" formatCode="m/d/yyyy\ h:mm">
                  <c:v>39211</c:v>
                </c:pt>
                <c:pt idx="4172" formatCode="m/d/yyyy\ h:mm">
                  <c:v>39210</c:v>
                </c:pt>
                <c:pt idx="4173" formatCode="m/d/yyyy\ h:mm">
                  <c:v>39209</c:v>
                </c:pt>
                <c:pt idx="4174" formatCode="m/d/yyyy\ h:mm">
                  <c:v>39206</c:v>
                </c:pt>
                <c:pt idx="4175" formatCode="m/d/yyyy\ h:mm">
                  <c:v>39205</c:v>
                </c:pt>
                <c:pt idx="4176" formatCode="m/d/yyyy\ h:mm">
                  <c:v>39204</c:v>
                </c:pt>
                <c:pt idx="4177" formatCode="m/d/yyyy\ h:mm">
                  <c:v>39203</c:v>
                </c:pt>
                <c:pt idx="4178" formatCode="m/d/yyyy\ h:mm">
                  <c:v>39202</c:v>
                </c:pt>
                <c:pt idx="4179" formatCode="m/d/yyyy\ h:mm">
                  <c:v>39199</c:v>
                </c:pt>
                <c:pt idx="4180" formatCode="m/d/yyyy\ h:mm">
                  <c:v>39198</c:v>
                </c:pt>
                <c:pt idx="4181" formatCode="m/d/yyyy\ h:mm">
                  <c:v>39197</c:v>
                </c:pt>
                <c:pt idx="4182" formatCode="m/d/yyyy\ h:mm">
                  <c:v>39196</c:v>
                </c:pt>
                <c:pt idx="4183" formatCode="m/d/yyyy\ h:mm">
                  <c:v>39195</c:v>
                </c:pt>
                <c:pt idx="4184" formatCode="m/d/yyyy\ h:mm">
                  <c:v>39192</c:v>
                </c:pt>
                <c:pt idx="4185" formatCode="m/d/yyyy\ h:mm">
                  <c:v>39191</c:v>
                </c:pt>
                <c:pt idx="4186" formatCode="m/d/yyyy\ h:mm">
                  <c:v>39190</c:v>
                </c:pt>
                <c:pt idx="4187" formatCode="m/d/yyyy\ h:mm">
                  <c:v>39189</c:v>
                </c:pt>
                <c:pt idx="4188" formatCode="m/d/yyyy\ h:mm">
                  <c:v>39188</c:v>
                </c:pt>
                <c:pt idx="4189" formatCode="m/d/yyyy\ h:mm">
                  <c:v>39185</c:v>
                </c:pt>
                <c:pt idx="4190" formatCode="m/d/yyyy\ h:mm">
                  <c:v>39184</c:v>
                </c:pt>
                <c:pt idx="4191" formatCode="m/d/yyyy\ h:mm">
                  <c:v>39183</c:v>
                </c:pt>
                <c:pt idx="4192" formatCode="m/d/yyyy\ h:mm">
                  <c:v>39182</c:v>
                </c:pt>
                <c:pt idx="4193" formatCode="m/d/yyyy\ h:mm">
                  <c:v>39181</c:v>
                </c:pt>
                <c:pt idx="4194" formatCode="m/d/yyyy\ h:mm">
                  <c:v>39178</c:v>
                </c:pt>
                <c:pt idx="4195" formatCode="m/d/yyyy\ h:mm">
                  <c:v>39177</c:v>
                </c:pt>
                <c:pt idx="4196" formatCode="m/d/yyyy\ h:mm">
                  <c:v>39176</c:v>
                </c:pt>
                <c:pt idx="4197" formatCode="m/d/yyyy\ h:mm">
                  <c:v>39175</c:v>
                </c:pt>
                <c:pt idx="4198" formatCode="m/d/yyyy\ h:mm">
                  <c:v>39174</c:v>
                </c:pt>
                <c:pt idx="4199" formatCode="m/d/yyyy\ h:mm">
                  <c:v>39171</c:v>
                </c:pt>
                <c:pt idx="4200" formatCode="m/d/yyyy\ h:mm">
                  <c:v>39170</c:v>
                </c:pt>
                <c:pt idx="4201" formatCode="m/d/yyyy\ h:mm">
                  <c:v>39169</c:v>
                </c:pt>
                <c:pt idx="4202" formatCode="m/d/yyyy\ h:mm">
                  <c:v>39168</c:v>
                </c:pt>
                <c:pt idx="4203" formatCode="m/d/yyyy\ h:mm">
                  <c:v>39167</c:v>
                </c:pt>
                <c:pt idx="4204" formatCode="m/d/yyyy\ h:mm">
                  <c:v>39164</c:v>
                </c:pt>
                <c:pt idx="4205" formatCode="m/d/yyyy\ h:mm">
                  <c:v>39163</c:v>
                </c:pt>
                <c:pt idx="4206" formatCode="m/d/yyyy\ h:mm">
                  <c:v>39162</c:v>
                </c:pt>
                <c:pt idx="4207" formatCode="m/d/yyyy\ h:mm">
                  <c:v>39161</c:v>
                </c:pt>
                <c:pt idx="4208" formatCode="m/d/yyyy\ h:mm">
                  <c:v>39157</c:v>
                </c:pt>
                <c:pt idx="4209" formatCode="m/d/yyyy\ h:mm">
                  <c:v>39156</c:v>
                </c:pt>
                <c:pt idx="4210" formatCode="m/d/yyyy\ h:mm">
                  <c:v>39155</c:v>
                </c:pt>
                <c:pt idx="4211" formatCode="m/d/yyyy\ h:mm">
                  <c:v>39154</c:v>
                </c:pt>
                <c:pt idx="4212" formatCode="m/d/yyyy\ h:mm">
                  <c:v>39153</c:v>
                </c:pt>
                <c:pt idx="4213" formatCode="m/d/yyyy\ h:mm">
                  <c:v>39150</c:v>
                </c:pt>
                <c:pt idx="4214" formatCode="m/d/yyyy\ h:mm">
                  <c:v>39149</c:v>
                </c:pt>
                <c:pt idx="4215" formatCode="m/d/yyyy\ h:mm">
                  <c:v>39148</c:v>
                </c:pt>
                <c:pt idx="4216" formatCode="m/d/yyyy\ h:mm">
                  <c:v>39147</c:v>
                </c:pt>
                <c:pt idx="4217" formatCode="m/d/yyyy\ h:mm">
                  <c:v>39146</c:v>
                </c:pt>
                <c:pt idx="4218" formatCode="m/d/yyyy\ h:mm">
                  <c:v>39143</c:v>
                </c:pt>
                <c:pt idx="4219" formatCode="m/d/yyyy\ h:mm">
                  <c:v>39142</c:v>
                </c:pt>
                <c:pt idx="4220" formatCode="m/d/yyyy\ h:mm">
                  <c:v>39141</c:v>
                </c:pt>
                <c:pt idx="4221" formatCode="m/d/yyyy\ h:mm">
                  <c:v>39140</c:v>
                </c:pt>
                <c:pt idx="4222" formatCode="m/d/yyyy\ h:mm">
                  <c:v>39139</c:v>
                </c:pt>
                <c:pt idx="4223" formatCode="m/d/yyyy\ h:mm">
                  <c:v>39136</c:v>
                </c:pt>
                <c:pt idx="4224" formatCode="m/d/yyyy\ h:mm">
                  <c:v>39135</c:v>
                </c:pt>
                <c:pt idx="4225" formatCode="m/d/yyyy\ h:mm">
                  <c:v>39134</c:v>
                </c:pt>
                <c:pt idx="4226" formatCode="m/d/yyyy\ h:mm">
                  <c:v>39133</c:v>
                </c:pt>
                <c:pt idx="4227" formatCode="m/d/yyyy\ h:mm">
                  <c:v>39132</c:v>
                </c:pt>
                <c:pt idx="4228" formatCode="m/d/yyyy\ h:mm">
                  <c:v>39129</c:v>
                </c:pt>
                <c:pt idx="4229" formatCode="m/d/yyyy\ h:mm">
                  <c:v>39128</c:v>
                </c:pt>
                <c:pt idx="4230" formatCode="m/d/yyyy\ h:mm">
                  <c:v>39127</c:v>
                </c:pt>
                <c:pt idx="4231" formatCode="m/d/yyyy\ h:mm">
                  <c:v>39126</c:v>
                </c:pt>
                <c:pt idx="4232" formatCode="m/d/yyyy\ h:mm">
                  <c:v>39125</c:v>
                </c:pt>
                <c:pt idx="4233" formatCode="m/d/yyyy\ h:mm">
                  <c:v>39122</c:v>
                </c:pt>
                <c:pt idx="4234" formatCode="m/d/yyyy\ h:mm">
                  <c:v>39121</c:v>
                </c:pt>
                <c:pt idx="4235" formatCode="m/d/yyyy\ h:mm">
                  <c:v>39120</c:v>
                </c:pt>
                <c:pt idx="4236" formatCode="m/d/yyyy\ h:mm">
                  <c:v>39119</c:v>
                </c:pt>
                <c:pt idx="4237" formatCode="m/d/yyyy\ h:mm">
                  <c:v>39118</c:v>
                </c:pt>
                <c:pt idx="4238" formatCode="m/d/yyyy\ h:mm">
                  <c:v>39115</c:v>
                </c:pt>
                <c:pt idx="4239" formatCode="m/d/yyyy\ h:mm">
                  <c:v>39114</c:v>
                </c:pt>
                <c:pt idx="4240" formatCode="m/d/yyyy\ h:mm">
                  <c:v>39113</c:v>
                </c:pt>
                <c:pt idx="4241" formatCode="m/d/yyyy\ h:mm">
                  <c:v>39112</c:v>
                </c:pt>
                <c:pt idx="4242" formatCode="m/d/yyyy\ h:mm">
                  <c:v>39111</c:v>
                </c:pt>
                <c:pt idx="4243" formatCode="m/d/yyyy\ h:mm">
                  <c:v>39108</c:v>
                </c:pt>
                <c:pt idx="4244" formatCode="m/d/yyyy\ h:mm">
                  <c:v>39107</c:v>
                </c:pt>
                <c:pt idx="4245" formatCode="m/d/yyyy\ h:mm">
                  <c:v>39106</c:v>
                </c:pt>
                <c:pt idx="4246" formatCode="m/d/yyyy\ h:mm">
                  <c:v>39105</c:v>
                </c:pt>
                <c:pt idx="4247" formatCode="m/d/yyyy\ h:mm">
                  <c:v>39104</c:v>
                </c:pt>
                <c:pt idx="4248" formatCode="m/d/yyyy\ h:mm">
                  <c:v>39101</c:v>
                </c:pt>
                <c:pt idx="4249" formatCode="m/d/yyyy\ h:mm">
                  <c:v>39100</c:v>
                </c:pt>
                <c:pt idx="4250" formatCode="m/d/yyyy\ h:mm">
                  <c:v>39099</c:v>
                </c:pt>
                <c:pt idx="4251" formatCode="m/d/yyyy\ h:mm">
                  <c:v>39098</c:v>
                </c:pt>
                <c:pt idx="4252" formatCode="m/d/yyyy\ h:mm">
                  <c:v>39097</c:v>
                </c:pt>
                <c:pt idx="4253" formatCode="m/d/yyyy\ h:mm">
                  <c:v>39094</c:v>
                </c:pt>
                <c:pt idx="4254" formatCode="m/d/yyyy\ h:mm">
                  <c:v>39092</c:v>
                </c:pt>
                <c:pt idx="4255" formatCode="m/d/yyyy\ h:mm">
                  <c:v>39091</c:v>
                </c:pt>
                <c:pt idx="4256" formatCode="m/d/yyyy\ h:mm">
                  <c:v>39090</c:v>
                </c:pt>
                <c:pt idx="4257" formatCode="m/d/yyyy\ h:mm">
                  <c:v>39087</c:v>
                </c:pt>
                <c:pt idx="4258" formatCode="m/d/yyyy\ h:mm">
                  <c:v>39086</c:v>
                </c:pt>
                <c:pt idx="4259" formatCode="m/d/yyyy\ h:mm">
                  <c:v>39085</c:v>
                </c:pt>
                <c:pt idx="4260" formatCode="m/d/yyyy\ h:mm">
                  <c:v>39084</c:v>
                </c:pt>
                <c:pt idx="4261" formatCode="m/d/yyyy\ h:mm">
                  <c:v>39080</c:v>
                </c:pt>
                <c:pt idx="4262" formatCode="m/d/yyyy\ h:mm">
                  <c:v>39079</c:v>
                </c:pt>
                <c:pt idx="4263" formatCode="m/d/yyyy\ h:mm">
                  <c:v>39078</c:v>
                </c:pt>
                <c:pt idx="4264" formatCode="m/d/yyyy\ h:mm">
                  <c:v>39073</c:v>
                </c:pt>
                <c:pt idx="4265" formatCode="m/d/yyyy\ h:mm">
                  <c:v>39072</c:v>
                </c:pt>
                <c:pt idx="4266" formatCode="m/d/yyyy\ h:mm">
                  <c:v>39071</c:v>
                </c:pt>
                <c:pt idx="4267" formatCode="m/d/yyyy\ h:mm">
                  <c:v>39070</c:v>
                </c:pt>
                <c:pt idx="4268" formatCode="m/d/yyyy\ h:mm">
                  <c:v>39069</c:v>
                </c:pt>
                <c:pt idx="4269" formatCode="m/d/yyyy\ h:mm">
                  <c:v>39066</c:v>
                </c:pt>
                <c:pt idx="4270" formatCode="m/d/yyyy\ h:mm">
                  <c:v>39065</c:v>
                </c:pt>
                <c:pt idx="4271" formatCode="m/d/yyyy\ h:mm">
                  <c:v>39064</c:v>
                </c:pt>
                <c:pt idx="4272" formatCode="m/d/yyyy\ h:mm">
                  <c:v>39063</c:v>
                </c:pt>
                <c:pt idx="4273" formatCode="m/d/yyyy\ h:mm">
                  <c:v>39062</c:v>
                </c:pt>
                <c:pt idx="4274" formatCode="m/d/yyyy\ h:mm">
                  <c:v>39059</c:v>
                </c:pt>
                <c:pt idx="4275" formatCode="m/d/yyyy\ h:mm">
                  <c:v>39058</c:v>
                </c:pt>
                <c:pt idx="4276" formatCode="m/d/yyyy\ h:mm">
                  <c:v>39057</c:v>
                </c:pt>
                <c:pt idx="4277" formatCode="m/d/yyyy\ h:mm">
                  <c:v>39056</c:v>
                </c:pt>
                <c:pt idx="4278" formatCode="m/d/yyyy\ h:mm">
                  <c:v>39055</c:v>
                </c:pt>
                <c:pt idx="4279" formatCode="m/d/yyyy\ h:mm">
                  <c:v>39052</c:v>
                </c:pt>
                <c:pt idx="4280" formatCode="m/d/yyyy\ h:mm">
                  <c:v>39051</c:v>
                </c:pt>
                <c:pt idx="4281" formatCode="m/d/yyyy\ h:mm">
                  <c:v>39050</c:v>
                </c:pt>
                <c:pt idx="4282" formatCode="m/d/yyyy\ h:mm">
                  <c:v>39049</c:v>
                </c:pt>
                <c:pt idx="4283" formatCode="m/d/yyyy\ h:mm">
                  <c:v>39048</c:v>
                </c:pt>
                <c:pt idx="4284" formatCode="m/d/yyyy\ h:mm">
                  <c:v>39045</c:v>
                </c:pt>
                <c:pt idx="4285" formatCode="m/d/yyyy\ h:mm">
                  <c:v>39044</c:v>
                </c:pt>
                <c:pt idx="4286" formatCode="m/d/yyyy\ h:mm">
                  <c:v>39043</c:v>
                </c:pt>
                <c:pt idx="4287" formatCode="m/d/yyyy\ h:mm">
                  <c:v>39042</c:v>
                </c:pt>
                <c:pt idx="4288" formatCode="m/d/yyyy\ h:mm">
                  <c:v>39041</c:v>
                </c:pt>
                <c:pt idx="4289" formatCode="m/d/yyyy\ h:mm">
                  <c:v>39038</c:v>
                </c:pt>
                <c:pt idx="4290" formatCode="m/d/yyyy\ h:mm">
                  <c:v>39037</c:v>
                </c:pt>
                <c:pt idx="4291" formatCode="m/d/yyyy\ h:mm">
                  <c:v>39036</c:v>
                </c:pt>
                <c:pt idx="4292" formatCode="m/d/yyyy\ h:mm">
                  <c:v>39035</c:v>
                </c:pt>
                <c:pt idx="4293" formatCode="m/d/yyyy\ h:mm">
                  <c:v>39034</c:v>
                </c:pt>
                <c:pt idx="4294" formatCode="m/d/yyyy\ h:mm">
                  <c:v>39031</c:v>
                </c:pt>
                <c:pt idx="4295" formatCode="m/d/yyyy\ h:mm">
                  <c:v>39030</c:v>
                </c:pt>
                <c:pt idx="4296" formatCode="m/d/yyyy\ h:mm">
                  <c:v>39029</c:v>
                </c:pt>
                <c:pt idx="4297" formatCode="m/d/yyyy\ h:mm">
                  <c:v>39028</c:v>
                </c:pt>
                <c:pt idx="4298" formatCode="m/d/yyyy\ h:mm">
                  <c:v>39027</c:v>
                </c:pt>
                <c:pt idx="4299" formatCode="m/d/yyyy\ h:mm">
                  <c:v>39024</c:v>
                </c:pt>
                <c:pt idx="4300" formatCode="m/d/yyyy\ h:mm">
                  <c:v>39023</c:v>
                </c:pt>
                <c:pt idx="4301" formatCode="m/d/yyyy\ h:mm">
                  <c:v>39022</c:v>
                </c:pt>
                <c:pt idx="4302" formatCode="m/d/yyyy\ h:mm">
                  <c:v>39021</c:v>
                </c:pt>
                <c:pt idx="4303" formatCode="m/d/yyyy\ h:mm">
                  <c:v>39020</c:v>
                </c:pt>
                <c:pt idx="4304" formatCode="m/d/yyyy\ h:mm">
                  <c:v>39017</c:v>
                </c:pt>
                <c:pt idx="4305" formatCode="m/d/yyyy\ h:mm">
                  <c:v>39016</c:v>
                </c:pt>
                <c:pt idx="4306" formatCode="m/d/yyyy\ h:mm">
                  <c:v>39015</c:v>
                </c:pt>
                <c:pt idx="4307" formatCode="m/d/yyyy\ h:mm">
                  <c:v>39014</c:v>
                </c:pt>
                <c:pt idx="4308" formatCode="m/d/yyyy\ h:mm">
                  <c:v>39013</c:v>
                </c:pt>
                <c:pt idx="4309" formatCode="m/d/yyyy\ h:mm">
                  <c:v>39010</c:v>
                </c:pt>
                <c:pt idx="4310" formatCode="m/d/yyyy\ h:mm">
                  <c:v>39009</c:v>
                </c:pt>
                <c:pt idx="4311" formatCode="m/d/yyyy\ h:mm">
                  <c:v>39008</c:v>
                </c:pt>
                <c:pt idx="4312" formatCode="m/d/yyyy\ h:mm">
                  <c:v>39007</c:v>
                </c:pt>
                <c:pt idx="4313" formatCode="m/d/yyyy\ h:mm">
                  <c:v>39006</c:v>
                </c:pt>
                <c:pt idx="4314" formatCode="m/d/yyyy\ h:mm">
                  <c:v>39003</c:v>
                </c:pt>
                <c:pt idx="4315" formatCode="m/d/yyyy\ h:mm">
                  <c:v>39002</c:v>
                </c:pt>
                <c:pt idx="4316" formatCode="m/d/yyyy\ h:mm">
                  <c:v>39001</c:v>
                </c:pt>
                <c:pt idx="4317" formatCode="m/d/yyyy\ h:mm">
                  <c:v>39000</c:v>
                </c:pt>
                <c:pt idx="4318" formatCode="m/d/yyyy\ h:mm">
                  <c:v>38999</c:v>
                </c:pt>
                <c:pt idx="4319" formatCode="m/d/yyyy\ h:mm">
                  <c:v>38996</c:v>
                </c:pt>
                <c:pt idx="4320" formatCode="m/d/yyyy\ h:mm">
                  <c:v>38994</c:v>
                </c:pt>
                <c:pt idx="4321" formatCode="m/d/yyyy\ h:mm">
                  <c:v>38993</c:v>
                </c:pt>
                <c:pt idx="4322" formatCode="m/d/yyyy\ h:mm">
                  <c:v>38992</c:v>
                </c:pt>
                <c:pt idx="4323" formatCode="m/d/yyyy\ h:mm">
                  <c:v>38989</c:v>
                </c:pt>
                <c:pt idx="4324" formatCode="m/d/yyyy\ h:mm">
                  <c:v>38988</c:v>
                </c:pt>
                <c:pt idx="4325" formatCode="m/d/yyyy\ h:mm">
                  <c:v>38987</c:v>
                </c:pt>
                <c:pt idx="4326" formatCode="m/d/yyyy\ h:mm">
                  <c:v>38986</c:v>
                </c:pt>
                <c:pt idx="4327" formatCode="m/d/yyyy\ h:mm">
                  <c:v>38985</c:v>
                </c:pt>
                <c:pt idx="4328" formatCode="m/d/yyyy\ h:mm">
                  <c:v>38982</c:v>
                </c:pt>
                <c:pt idx="4329" formatCode="m/d/yyyy\ h:mm">
                  <c:v>38981</c:v>
                </c:pt>
                <c:pt idx="4330" formatCode="m/d/yyyy\ h:mm">
                  <c:v>38980</c:v>
                </c:pt>
                <c:pt idx="4331" formatCode="m/d/yyyy\ h:mm">
                  <c:v>38979</c:v>
                </c:pt>
                <c:pt idx="4332" formatCode="m/d/yyyy\ h:mm">
                  <c:v>38978</c:v>
                </c:pt>
                <c:pt idx="4333" formatCode="m/d/yyyy\ h:mm">
                  <c:v>38975</c:v>
                </c:pt>
                <c:pt idx="4334" formatCode="m/d/yyyy\ h:mm">
                  <c:v>38974</c:v>
                </c:pt>
                <c:pt idx="4335" formatCode="m/d/yyyy\ h:mm">
                  <c:v>38973</c:v>
                </c:pt>
                <c:pt idx="4336" formatCode="m/d/yyyy\ h:mm">
                  <c:v>38972</c:v>
                </c:pt>
                <c:pt idx="4337" formatCode="m/d/yyyy\ h:mm">
                  <c:v>38971</c:v>
                </c:pt>
                <c:pt idx="4338" formatCode="m/d/yyyy\ h:mm">
                  <c:v>38968</c:v>
                </c:pt>
                <c:pt idx="4339" formatCode="m/d/yyyy\ h:mm">
                  <c:v>38967</c:v>
                </c:pt>
                <c:pt idx="4340" formatCode="m/d/yyyy\ h:mm">
                  <c:v>38966</c:v>
                </c:pt>
                <c:pt idx="4341" formatCode="m/d/yyyy\ h:mm">
                  <c:v>38965</c:v>
                </c:pt>
                <c:pt idx="4342" formatCode="m/d/yyyy\ h:mm">
                  <c:v>38964</c:v>
                </c:pt>
                <c:pt idx="4343" formatCode="m/d/yyyy\ h:mm">
                  <c:v>38961</c:v>
                </c:pt>
                <c:pt idx="4344" formatCode="m/d/yyyy\ h:mm">
                  <c:v>38960</c:v>
                </c:pt>
                <c:pt idx="4345" formatCode="m/d/yyyy\ h:mm">
                  <c:v>38959</c:v>
                </c:pt>
                <c:pt idx="4346" formatCode="m/d/yyyy\ h:mm">
                  <c:v>38958</c:v>
                </c:pt>
                <c:pt idx="4347" formatCode="m/d/yyyy\ h:mm">
                  <c:v>38957</c:v>
                </c:pt>
                <c:pt idx="4348" formatCode="m/d/yyyy\ h:mm">
                  <c:v>38954</c:v>
                </c:pt>
                <c:pt idx="4349" formatCode="m/d/yyyy\ h:mm">
                  <c:v>38953</c:v>
                </c:pt>
                <c:pt idx="4350" formatCode="m/d/yyyy\ h:mm">
                  <c:v>38952</c:v>
                </c:pt>
                <c:pt idx="4351" formatCode="m/d/yyyy\ h:mm">
                  <c:v>38951</c:v>
                </c:pt>
                <c:pt idx="4352" formatCode="m/d/yyyy\ h:mm">
                  <c:v>38950</c:v>
                </c:pt>
                <c:pt idx="4353" formatCode="m/d/yyyy\ h:mm">
                  <c:v>38947</c:v>
                </c:pt>
                <c:pt idx="4354" formatCode="m/d/yyyy\ h:mm">
                  <c:v>38946</c:v>
                </c:pt>
                <c:pt idx="4355" formatCode="m/d/yyyy\ h:mm">
                  <c:v>38945</c:v>
                </c:pt>
                <c:pt idx="4356" formatCode="m/d/yyyy\ h:mm">
                  <c:v>38944</c:v>
                </c:pt>
                <c:pt idx="4357" formatCode="m/d/yyyy\ h:mm">
                  <c:v>38943</c:v>
                </c:pt>
                <c:pt idx="4358" formatCode="m/d/yyyy\ h:mm">
                  <c:v>38940</c:v>
                </c:pt>
                <c:pt idx="4359" formatCode="m/d/yyyy\ h:mm">
                  <c:v>38939</c:v>
                </c:pt>
                <c:pt idx="4360" formatCode="m/d/yyyy\ h:mm">
                  <c:v>38938</c:v>
                </c:pt>
                <c:pt idx="4361" formatCode="m/d/yyyy\ h:mm">
                  <c:v>38937</c:v>
                </c:pt>
                <c:pt idx="4362" formatCode="m/d/yyyy\ h:mm">
                  <c:v>38936</c:v>
                </c:pt>
                <c:pt idx="4363" formatCode="m/d/yyyy\ h:mm">
                  <c:v>38933</c:v>
                </c:pt>
                <c:pt idx="4364" formatCode="m/d/yyyy\ h:mm">
                  <c:v>38932</c:v>
                </c:pt>
                <c:pt idx="4365" formatCode="m/d/yyyy\ h:mm">
                  <c:v>38931</c:v>
                </c:pt>
                <c:pt idx="4366" formatCode="m/d/yyyy\ h:mm">
                  <c:v>38930</c:v>
                </c:pt>
                <c:pt idx="4367" formatCode="m/d/yyyy\ h:mm">
                  <c:v>38929</c:v>
                </c:pt>
                <c:pt idx="4368" formatCode="m/d/yyyy\ h:mm">
                  <c:v>38926</c:v>
                </c:pt>
                <c:pt idx="4369" formatCode="m/d/yyyy\ h:mm">
                  <c:v>38925</c:v>
                </c:pt>
                <c:pt idx="4370" formatCode="m/d/yyyy\ h:mm">
                  <c:v>38924</c:v>
                </c:pt>
                <c:pt idx="4371" formatCode="m/d/yyyy\ h:mm">
                  <c:v>38923</c:v>
                </c:pt>
                <c:pt idx="4372" formatCode="m/d/yyyy\ h:mm">
                  <c:v>38922</c:v>
                </c:pt>
                <c:pt idx="4373" formatCode="m/d/yyyy\ h:mm">
                  <c:v>38919</c:v>
                </c:pt>
                <c:pt idx="4374" formatCode="m/d/yyyy\ h:mm">
                  <c:v>38918</c:v>
                </c:pt>
                <c:pt idx="4375" formatCode="m/d/yyyy\ h:mm">
                  <c:v>38917</c:v>
                </c:pt>
                <c:pt idx="4376" formatCode="m/d/yyyy\ h:mm">
                  <c:v>38916</c:v>
                </c:pt>
                <c:pt idx="4377" formatCode="m/d/yyyy\ h:mm">
                  <c:v>38915</c:v>
                </c:pt>
                <c:pt idx="4378" formatCode="m/d/yyyy\ h:mm">
                  <c:v>38912</c:v>
                </c:pt>
                <c:pt idx="4379" formatCode="m/d/yyyy\ h:mm">
                  <c:v>38911</c:v>
                </c:pt>
                <c:pt idx="4380" formatCode="m/d/yyyy\ h:mm">
                  <c:v>38910</c:v>
                </c:pt>
                <c:pt idx="4381" formatCode="m/d/yyyy\ h:mm">
                  <c:v>38909</c:v>
                </c:pt>
                <c:pt idx="4382" formatCode="m/d/yyyy\ h:mm">
                  <c:v>38908</c:v>
                </c:pt>
                <c:pt idx="4383" formatCode="m/d/yyyy\ h:mm">
                  <c:v>38905</c:v>
                </c:pt>
                <c:pt idx="4384" formatCode="m/d/yyyy\ h:mm">
                  <c:v>38904</c:v>
                </c:pt>
                <c:pt idx="4385" formatCode="m/d/yyyy\ h:mm">
                  <c:v>38903</c:v>
                </c:pt>
                <c:pt idx="4386" formatCode="m/d/yyyy\ h:mm">
                  <c:v>38902</c:v>
                </c:pt>
                <c:pt idx="4387" formatCode="m/d/yyyy\ h:mm">
                  <c:v>38901</c:v>
                </c:pt>
                <c:pt idx="4388" formatCode="m/d/yyyy\ h:mm">
                  <c:v>38898</c:v>
                </c:pt>
                <c:pt idx="4389" formatCode="m/d/yyyy\ h:mm">
                  <c:v>38897</c:v>
                </c:pt>
                <c:pt idx="4390" formatCode="m/d/yyyy\ h:mm">
                  <c:v>38896</c:v>
                </c:pt>
                <c:pt idx="4391" formatCode="m/d/yyyy\ h:mm">
                  <c:v>38895</c:v>
                </c:pt>
                <c:pt idx="4392" formatCode="m/d/yyyy\ h:mm">
                  <c:v>38894</c:v>
                </c:pt>
                <c:pt idx="4393" formatCode="m/d/yyyy\ h:mm">
                  <c:v>38891</c:v>
                </c:pt>
                <c:pt idx="4394" formatCode="m/d/yyyy\ h:mm">
                  <c:v>38890</c:v>
                </c:pt>
                <c:pt idx="4395" formatCode="m/d/yyyy\ h:mm">
                  <c:v>38889</c:v>
                </c:pt>
                <c:pt idx="4396" formatCode="m/d/yyyy\ h:mm">
                  <c:v>38888</c:v>
                </c:pt>
                <c:pt idx="4397" formatCode="m/d/yyyy\ h:mm">
                  <c:v>38887</c:v>
                </c:pt>
                <c:pt idx="4398" formatCode="m/d/yyyy\ h:mm">
                  <c:v>38884</c:v>
                </c:pt>
                <c:pt idx="4399" formatCode="m/d/yyyy\ h:mm">
                  <c:v>38883</c:v>
                </c:pt>
                <c:pt idx="4400" formatCode="m/d/yyyy\ h:mm">
                  <c:v>38882</c:v>
                </c:pt>
                <c:pt idx="4401" formatCode="m/d/yyyy\ h:mm">
                  <c:v>38881</c:v>
                </c:pt>
                <c:pt idx="4402" formatCode="m/d/yyyy\ h:mm">
                  <c:v>38880</c:v>
                </c:pt>
                <c:pt idx="4403" formatCode="m/d/yyyy\ h:mm">
                  <c:v>38877</c:v>
                </c:pt>
                <c:pt idx="4404" formatCode="m/d/yyyy\ h:mm">
                  <c:v>38876</c:v>
                </c:pt>
                <c:pt idx="4405" formatCode="m/d/yyyy\ h:mm">
                  <c:v>38875</c:v>
                </c:pt>
                <c:pt idx="4406" formatCode="m/d/yyyy\ h:mm">
                  <c:v>38874</c:v>
                </c:pt>
                <c:pt idx="4407" formatCode="m/d/yyyy\ h:mm">
                  <c:v>38873</c:v>
                </c:pt>
                <c:pt idx="4408" formatCode="m/d/yyyy\ h:mm">
                  <c:v>38870</c:v>
                </c:pt>
                <c:pt idx="4409" formatCode="m/d/yyyy\ h:mm">
                  <c:v>38869</c:v>
                </c:pt>
                <c:pt idx="4410" formatCode="m/d/yyyy\ h:mm">
                  <c:v>38868</c:v>
                </c:pt>
                <c:pt idx="4411" formatCode="m/d/yyyy\ h:mm">
                  <c:v>38867</c:v>
                </c:pt>
                <c:pt idx="4412" formatCode="m/d/yyyy\ h:mm">
                  <c:v>38866</c:v>
                </c:pt>
                <c:pt idx="4413" formatCode="m/d/yyyy\ h:mm">
                  <c:v>38863</c:v>
                </c:pt>
                <c:pt idx="4414" formatCode="m/d/yyyy\ h:mm">
                  <c:v>38862</c:v>
                </c:pt>
                <c:pt idx="4415" formatCode="m/d/yyyy\ h:mm">
                  <c:v>38861</c:v>
                </c:pt>
                <c:pt idx="4416" formatCode="m/d/yyyy\ h:mm">
                  <c:v>38860</c:v>
                </c:pt>
                <c:pt idx="4417" formatCode="m/d/yyyy\ h:mm">
                  <c:v>38859</c:v>
                </c:pt>
                <c:pt idx="4418" formatCode="m/d/yyyy\ h:mm">
                  <c:v>38856</c:v>
                </c:pt>
                <c:pt idx="4419" formatCode="m/d/yyyy\ h:mm">
                  <c:v>38855</c:v>
                </c:pt>
                <c:pt idx="4420" formatCode="m/d/yyyy\ h:mm">
                  <c:v>38854</c:v>
                </c:pt>
                <c:pt idx="4421" formatCode="m/d/yyyy\ h:mm">
                  <c:v>38853</c:v>
                </c:pt>
                <c:pt idx="4422" formatCode="m/d/yyyy\ h:mm">
                  <c:v>38852</c:v>
                </c:pt>
                <c:pt idx="4423" formatCode="m/d/yyyy\ h:mm">
                  <c:v>38849</c:v>
                </c:pt>
                <c:pt idx="4424" formatCode="m/d/yyyy\ h:mm">
                  <c:v>38848</c:v>
                </c:pt>
                <c:pt idx="4425" formatCode="m/d/yyyy\ h:mm">
                  <c:v>38847</c:v>
                </c:pt>
                <c:pt idx="4426" formatCode="m/d/yyyy\ h:mm">
                  <c:v>38846</c:v>
                </c:pt>
                <c:pt idx="4427" formatCode="m/d/yyyy\ h:mm">
                  <c:v>38845</c:v>
                </c:pt>
                <c:pt idx="4428" formatCode="m/d/yyyy\ h:mm">
                  <c:v>38842</c:v>
                </c:pt>
                <c:pt idx="4429" formatCode="m/d/yyyy\ h:mm">
                  <c:v>38841</c:v>
                </c:pt>
                <c:pt idx="4430" formatCode="m/d/yyyy\ h:mm">
                  <c:v>38840</c:v>
                </c:pt>
                <c:pt idx="4431" formatCode="m/d/yyyy\ h:mm">
                  <c:v>38839</c:v>
                </c:pt>
                <c:pt idx="4432" formatCode="m/d/yyyy\ h:mm">
                  <c:v>38835</c:v>
                </c:pt>
                <c:pt idx="4433" formatCode="m/d/yyyy\ h:mm">
                  <c:v>38834</c:v>
                </c:pt>
                <c:pt idx="4434" formatCode="m/d/yyyy\ h:mm">
                  <c:v>38833</c:v>
                </c:pt>
                <c:pt idx="4435" formatCode="m/d/yyyy\ h:mm">
                  <c:v>38832</c:v>
                </c:pt>
                <c:pt idx="4436" formatCode="m/d/yyyy\ h:mm">
                  <c:v>38831</c:v>
                </c:pt>
                <c:pt idx="4437" formatCode="m/d/yyyy\ h:mm">
                  <c:v>38828</c:v>
                </c:pt>
                <c:pt idx="4438" formatCode="m/d/yyyy\ h:mm">
                  <c:v>38827</c:v>
                </c:pt>
                <c:pt idx="4439" formatCode="m/d/yyyy\ h:mm">
                  <c:v>38826</c:v>
                </c:pt>
                <c:pt idx="4440" formatCode="m/d/yyyy\ h:mm">
                  <c:v>38825</c:v>
                </c:pt>
                <c:pt idx="4441" formatCode="m/d/yyyy\ h:mm">
                  <c:v>38820</c:v>
                </c:pt>
                <c:pt idx="4442" formatCode="m/d/yyyy\ h:mm">
                  <c:v>38819</c:v>
                </c:pt>
                <c:pt idx="4443" formatCode="m/d/yyyy\ h:mm">
                  <c:v>38818</c:v>
                </c:pt>
                <c:pt idx="4444" formatCode="m/d/yyyy\ h:mm">
                  <c:v>38817</c:v>
                </c:pt>
                <c:pt idx="4445" formatCode="m/d/yyyy\ h:mm">
                  <c:v>38814</c:v>
                </c:pt>
                <c:pt idx="4446" formatCode="m/d/yyyy\ h:mm">
                  <c:v>38813</c:v>
                </c:pt>
                <c:pt idx="4447" formatCode="m/d/yyyy\ h:mm">
                  <c:v>38812</c:v>
                </c:pt>
                <c:pt idx="4448" formatCode="m/d/yyyy\ h:mm">
                  <c:v>38811</c:v>
                </c:pt>
                <c:pt idx="4449" formatCode="m/d/yyyy\ h:mm">
                  <c:v>38810</c:v>
                </c:pt>
                <c:pt idx="4450" formatCode="m/d/yyyy\ h:mm">
                  <c:v>38807</c:v>
                </c:pt>
                <c:pt idx="4451" formatCode="m/d/yyyy\ h:mm">
                  <c:v>38806</c:v>
                </c:pt>
                <c:pt idx="4452" formatCode="m/d/yyyy\ h:mm">
                  <c:v>38805</c:v>
                </c:pt>
                <c:pt idx="4453" formatCode="m/d/yyyy\ h:mm">
                  <c:v>38804</c:v>
                </c:pt>
                <c:pt idx="4454" formatCode="m/d/yyyy\ h:mm">
                  <c:v>38803</c:v>
                </c:pt>
                <c:pt idx="4455" formatCode="m/d/yyyy\ h:mm">
                  <c:v>38800</c:v>
                </c:pt>
                <c:pt idx="4456" formatCode="m/d/yyyy\ h:mm">
                  <c:v>38799</c:v>
                </c:pt>
                <c:pt idx="4457" formatCode="m/d/yyyy\ h:mm">
                  <c:v>38798</c:v>
                </c:pt>
                <c:pt idx="4458" formatCode="m/d/yyyy\ h:mm">
                  <c:v>38797</c:v>
                </c:pt>
                <c:pt idx="4459" formatCode="m/d/yyyy\ h:mm">
                  <c:v>38796</c:v>
                </c:pt>
                <c:pt idx="4460" formatCode="m/d/yyyy\ h:mm">
                  <c:v>38793</c:v>
                </c:pt>
                <c:pt idx="4461" formatCode="m/d/yyyy\ h:mm">
                  <c:v>38792</c:v>
                </c:pt>
                <c:pt idx="4462" formatCode="m/d/yyyy\ h:mm">
                  <c:v>38791</c:v>
                </c:pt>
                <c:pt idx="4463" formatCode="m/d/yyyy\ h:mm">
                  <c:v>38790</c:v>
                </c:pt>
                <c:pt idx="4464" formatCode="m/d/yyyy\ h:mm">
                  <c:v>38789</c:v>
                </c:pt>
                <c:pt idx="4465" formatCode="m/d/yyyy\ h:mm">
                  <c:v>38786</c:v>
                </c:pt>
                <c:pt idx="4466" formatCode="m/d/yyyy\ h:mm">
                  <c:v>38785</c:v>
                </c:pt>
                <c:pt idx="4467" formatCode="m/d/yyyy\ h:mm">
                  <c:v>38784</c:v>
                </c:pt>
                <c:pt idx="4468" formatCode="m/d/yyyy\ h:mm">
                  <c:v>38783</c:v>
                </c:pt>
                <c:pt idx="4469" formatCode="m/d/yyyy\ h:mm">
                  <c:v>38782</c:v>
                </c:pt>
                <c:pt idx="4470" formatCode="m/d/yyyy\ h:mm">
                  <c:v>38779</c:v>
                </c:pt>
                <c:pt idx="4471" formatCode="m/d/yyyy\ h:mm">
                  <c:v>38778</c:v>
                </c:pt>
                <c:pt idx="4472" formatCode="m/d/yyyy\ h:mm">
                  <c:v>38777</c:v>
                </c:pt>
                <c:pt idx="4473" formatCode="m/d/yyyy\ h:mm">
                  <c:v>38776</c:v>
                </c:pt>
                <c:pt idx="4474" formatCode="m/d/yyyy\ h:mm">
                  <c:v>38775</c:v>
                </c:pt>
                <c:pt idx="4475" formatCode="m/d/yyyy\ h:mm">
                  <c:v>38772</c:v>
                </c:pt>
                <c:pt idx="4476" formatCode="m/d/yyyy\ h:mm">
                  <c:v>38771</c:v>
                </c:pt>
                <c:pt idx="4477" formatCode="m/d/yyyy\ h:mm">
                  <c:v>38770</c:v>
                </c:pt>
                <c:pt idx="4478" formatCode="m/d/yyyy\ h:mm">
                  <c:v>38769</c:v>
                </c:pt>
                <c:pt idx="4479" formatCode="m/d/yyyy\ h:mm">
                  <c:v>38768</c:v>
                </c:pt>
                <c:pt idx="4480" formatCode="m/d/yyyy\ h:mm">
                  <c:v>38765</c:v>
                </c:pt>
                <c:pt idx="4481" formatCode="m/d/yyyy\ h:mm">
                  <c:v>38764</c:v>
                </c:pt>
                <c:pt idx="4482" formatCode="m/d/yyyy\ h:mm">
                  <c:v>38763</c:v>
                </c:pt>
                <c:pt idx="4483" formatCode="m/d/yyyy\ h:mm">
                  <c:v>38762</c:v>
                </c:pt>
                <c:pt idx="4484" formatCode="m/d/yyyy\ h:mm">
                  <c:v>38761</c:v>
                </c:pt>
                <c:pt idx="4485" formatCode="m/d/yyyy\ h:mm">
                  <c:v>38758</c:v>
                </c:pt>
                <c:pt idx="4486" formatCode="m/d/yyyy\ h:mm">
                  <c:v>38757</c:v>
                </c:pt>
                <c:pt idx="4487" formatCode="m/d/yyyy\ h:mm">
                  <c:v>38756</c:v>
                </c:pt>
                <c:pt idx="4488" formatCode="m/d/yyyy\ h:mm">
                  <c:v>38755</c:v>
                </c:pt>
                <c:pt idx="4489" formatCode="m/d/yyyy\ h:mm">
                  <c:v>38754</c:v>
                </c:pt>
                <c:pt idx="4490" formatCode="m/d/yyyy\ h:mm">
                  <c:v>38751</c:v>
                </c:pt>
                <c:pt idx="4491" formatCode="m/d/yyyy\ h:mm">
                  <c:v>38750</c:v>
                </c:pt>
                <c:pt idx="4492" formatCode="m/d/yyyy\ h:mm">
                  <c:v>38749</c:v>
                </c:pt>
                <c:pt idx="4493" formatCode="m/d/yyyy\ h:mm">
                  <c:v>38748</c:v>
                </c:pt>
                <c:pt idx="4494" formatCode="m/d/yyyy\ h:mm">
                  <c:v>38747</c:v>
                </c:pt>
                <c:pt idx="4495" formatCode="m/d/yyyy\ h:mm">
                  <c:v>38744</c:v>
                </c:pt>
                <c:pt idx="4496" formatCode="m/d/yyyy\ h:mm">
                  <c:v>38743</c:v>
                </c:pt>
                <c:pt idx="4497" formatCode="m/d/yyyy\ h:mm">
                  <c:v>38742</c:v>
                </c:pt>
                <c:pt idx="4498" formatCode="m/d/yyyy\ h:mm">
                  <c:v>38741</c:v>
                </c:pt>
                <c:pt idx="4499" formatCode="m/d/yyyy\ h:mm">
                  <c:v>38740</c:v>
                </c:pt>
                <c:pt idx="4500" formatCode="m/d/yyyy\ h:mm">
                  <c:v>38737</c:v>
                </c:pt>
                <c:pt idx="4501" formatCode="m/d/yyyy\ h:mm">
                  <c:v>38736</c:v>
                </c:pt>
                <c:pt idx="4502" formatCode="m/d/yyyy\ h:mm">
                  <c:v>38735</c:v>
                </c:pt>
                <c:pt idx="4503" formatCode="m/d/yyyy\ h:mm">
                  <c:v>38734</c:v>
                </c:pt>
                <c:pt idx="4504" formatCode="m/d/yyyy\ h:mm">
                  <c:v>38733</c:v>
                </c:pt>
                <c:pt idx="4505" formatCode="m/d/yyyy\ h:mm">
                  <c:v>38730</c:v>
                </c:pt>
                <c:pt idx="4506" formatCode="m/d/yyyy\ h:mm">
                  <c:v>38729</c:v>
                </c:pt>
                <c:pt idx="4507" formatCode="m/d/yyyy\ h:mm">
                  <c:v>38728</c:v>
                </c:pt>
                <c:pt idx="4508" formatCode="m/d/yyyy\ h:mm">
                  <c:v>38727</c:v>
                </c:pt>
                <c:pt idx="4509" formatCode="m/d/yyyy\ h:mm">
                  <c:v>38726</c:v>
                </c:pt>
                <c:pt idx="4510" formatCode="m/d/yyyy\ h:mm">
                  <c:v>38723</c:v>
                </c:pt>
                <c:pt idx="4511" formatCode="m/d/yyyy\ h:mm">
                  <c:v>38722</c:v>
                </c:pt>
                <c:pt idx="4512" formatCode="m/d/yyyy\ h:mm">
                  <c:v>38721</c:v>
                </c:pt>
                <c:pt idx="4513" formatCode="m/d/yyyy\ h:mm">
                  <c:v>38720</c:v>
                </c:pt>
                <c:pt idx="4514" formatCode="m/d/yyyy\ h:mm">
                  <c:v>38719</c:v>
                </c:pt>
                <c:pt idx="4515" formatCode="m/d/yyyy\ h:mm">
                  <c:v>38716</c:v>
                </c:pt>
                <c:pt idx="4516" formatCode="m/d/yyyy\ h:mm">
                  <c:v>38715</c:v>
                </c:pt>
                <c:pt idx="4517" formatCode="m/d/yyyy\ h:mm">
                  <c:v>38714</c:v>
                </c:pt>
                <c:pt idx="4518" formatCode="m/d/yyyy\ h:mm">
                  <c:v>38713</c:v>
                </c:pt>
                <c:pt idx="4519" formatCode="m/d/yyyy\ h:mm">
                  <c:v>38709</c:v>
                </c:pt>
                <c:pt idx="4520" formatCode="m/d/yyyy\ h:mm">
                  <c:v>38708</c:v>
                </c:pt>
                <c:pt idx="4521" formatCode="m/d/yyyy\ h:mm">
                  <c:v>38707</c:v>
                </c:pt>
                <c:pt idx="4522" formatCode="m/d/yyyy\ h:mm">
                  <c:v>38706</c:v>
                </c:pt>
                <c:pt idx="4523" formatCode="m/d/yyyy\ h:mm">
                  <c:v>38705</c:v>
                </c:pt>
                <c:pt idx="4524" formatCode="m/d/yyyy\ h:mm">
                  <c:v>38702</c:v>
                </c:pt>
                <c:pt idx="4525" formatCode="m/d/yyyy\ h:mm">
                  <c:v>38701</c:v>
                </c:pt>
                <c:pt idx="4526" formatCode="m/d/yyyy\ h:mm">
                  <c:v>38700</c:v>
                </c:pt>
                <c:pt idx="4527" formatCode="m/d/yyyy\ h:mm">
                  <c:v>38699</c:v>
                </c:pt>
                <c:pt idx="4528" formatCode="m/d/yyyy\ h:mm">
                  <c:v>38698</c:v>
                </c:pt>
                <c:pt idx="4529" formatCode="m/d/yyyy\ h:mm">
                  <c:v>38695</c:v>
                </c:pt>
                <c:pt idx="4530" formatCode="m/d/yyyy\ h:mm">
                  <c:v>38694</c:v>
                </c:pt>
                <c:pt idx="4531" formatCode="m/d/yyyy\ h:mm">
                  <c:v>38693</c:v>
                </c:pt>
                <c:pt idx="4532" formatCode="m/d/yyyy\ h:mm">
                  <c:v>38692</c:v>
                </c:pt>
                <c:pt idx="4533" formatCode="m/d/yyyy\ h:mm">
                  <c:v>38691</c:v>
                </c:pt>
                <c:pt idx="4534" formatCode="m/d/yyyy\ h:mm">
                  <c:v>38688</c:v>
                </c:pt>
                <c:pt idx="4535" formatCode="m/d/yyyy\ h:mm">
                  <c:v>38687</c:v>
                </c:pt>
                <c:pt idx="4536" formatCode="m/d/yyyy\ h:mm">
                  <c:v>38686</c:v>
                </c:pt>
                <c:pt idx="4537" formatCode="m/d/yyyy\ h:mm">
                  <c:v>38685</c:v>
                </c:pt>
                <c:pt idx="4538" formatCode="m/d/yyyy\ h:mm">
                  <c:v>38684</c:v>
                </c:pt>
                <c:pt idx="4539" formatCode="m/d/yyyy\ h:mm">
                  <c:v>38681</c:v>
                </c:pt>
                <c:pt idx="4540" formatCode="m/d/yyyy\ h:mm">
                  <c:v>38680</c:v>
                </c:pt>
                <c:pt idx="4541" formatCode="m/d/yyyy\ h:mm">
                  <c:v>38679</c:v>
                </c:pt>
                <c:pt idx="4542" formatCode="m/d/yyyy\ h:mm">
                  <c:v>38678</c:v>
                </c:pt>
                <c:pt idx="4543" formatCode="m/d/yyyy\ h:mm">
                  <c:v>38677</c:v>
                </c:pt>
                <c:pt idx="4544" formatCode="m/d/yyyy\ h:mm">
                  <c:v>38674</c:v>
                </c:pt>
                <c:pt idx="4545" formatCode="m/d/yyyy\ h:mm">
                  <c:v>38673</c:v>
                </c:pt>
                <c:pt idx="4546" formatCode="m/d/yyyy\ h:mm">
                  <c:v>38672</c:v>
                </c:pt>
                <c:pt idx="4547" formatCode="m/d/yyyy\ h:mm">
                  <c:v>38671</c:v>
                </c:pt>
                <c:pt idx="4548" formatCode="m/d/yyyy\ h:mm">
                  <c:v>38670</c:v>
                </c:pt>
                <c:pt idx="4549" formatCode="m/d/yyyy\ h:mm">
                  <c:v>38667</c:v>
                </c:pt>
                <c:pt idx="4550" formatCode="m/d/yyyy\ h:mm">
                  <c:v>38666</c:v>
                </c:pt>
                <c:pt idx="4551" formatCode="m/d/yyyy\ h:mm">
                  <c:v>38665</c:v>
                </c:pt>
                <c:pt idx="4552" formatCode="m/d/yyyy\ h:mm">
                  <c:v>38664</c:v>
                </c:pt>
                <c:pt idx="4553" formatCode="m/d/yyyy\ h:mm">
                  <c:v>38663</c:v>
                </c:pt>
                <c:pt idx="4554" formatCode="m/d/yyyy\ h:mm">
                  <c:v>38660</c:v>
                </c:pt>
                <c:pt idx="4555" formatCode="m/d/yyyy\ h:mm">
                  <c:v>38659</c:v>
                </c:pt>
                <c:pt idx="4556" formatCode="m/d/yyyy\ h:mm">
                  <c:v>38658</c:v>
                </c:pt>
                <c:pt idx="4557" formatCode="m/d/yyyy\ h:mm">
                  <c:v>38657</c:v>
                </c:pt>
                <c:pt idx="4558" formatCode="m/d/yyyy\ h:mm">
                  <c:v>38656</c:v>
                </c:pt>
                <c:pt idx="4559" formatCode="m/d/yyyy\ h:mm">
                  <c:v>38653</c:v>
                </c:pt>
                <c:pt idx="4560" formatCode="m/d/yyyy\ h:mm">
                  <c:v>38652</c:v>
                </c:pt>
                <c:pt idx="4561" formatCode="m/d/yyyy\ h:mm">
                  <c:v>38651</c:v>
                </c:pt>
                <c:pt idx="4562" formatCode="m/d/yyyy\ h:mm">
                  <c:v>38650</c:v>
                </c:pt>
                <c:pt idx="4563" formatCode="m/d/yyyy\ h:mm">
                  <c:v>38649</c:v>
                </c:pt>
                <c:pt idx="4564" formatCode="m/d/yyyy\ h:mm">
                  <c:v>38646</c:v>
                </c:pt>
                <c:pt idx="4565" formatCode="m/d/yyyy\ h:mm">
                  <c:v>38645</c:v>
                </c:pt>
                <c:pt idx="4566" formatCode="m/d/yyyy\ h:mm">
                  <c:v>38644</c:v>
                </c:pt>
                <c:pt idx="4567" formatCode="m/d/yyyy\ h:mm">
                  <c:v>38643</c:v>
                </c:pt>
                <c:pt idx="4568" formatCode="m/d/yyyy\ h:mm">
                  <c:v>38642</c:v>
                </c:pt>
                <c:pt idx="4569" formatCode="m/d/yyyy\ h:mm">
                  <c:v>38639</c:v>
                </c:pt>
                <c:pt idx="4570" formatCode="m/d/yyyy\ h:mm">
                  <c:v>38638</c:v>
                </c:pt>
                <c:pt idx="4571" formatCode="m/d/yyyy\ h:mm">
                  <c:v>38637</c:v>
                </c:pt>
                <c:pt idx="4572" formatCode="m/d/yyyy\ h:mm">
                  <c:v>38636</c:v>
                </c:pt>
                <c:pt idx="4573" formatCode="m/d/yyyy\ h:mm">
                  <c:v>38635</c:v>
                </c:pt>
                <c:pt idx="4574" formatCode="m/d/yyyy\ h:mm">
                  <c:v>38632</c:v>
                </c:pt>
                <c:pt idx="4575" formatCode="m/d/yyyy\ h:mm">
                  <c:v>38631</c:v>
                </c:pt>
                <c:pt idx="4576" formatCode="m/d/yyyy\ h:mm">
                  <c:v>38630</c:v>
                </c:pt>
                <c:pt idx="4577" formatCode="m/d/yyyy\ h:mm">
                  <c:v>38629</c:v>
                </c:pt>
                <c:pt idx="4578" formatCode="m/d/yyyy\ h:mm">
                  <c:v>38628</c:v>
                </c:pt>
                <c:pt idx="4579" formatCode="m/d/yyyy\ h:mm">
                  <c:v>38625</c:v>
                </c:pt>
                <c:pt idx="4580" formatCode="m/d/yyyy\ h:mm">
                  <c:v>38624</c:v>
                </c:pt>
                <c:pt idx="4581" formatCode="m/d/yyyy\ h:mm">
                  <c:v>38623</c:v>
                </c:pt>
                <c:pt idx="4582" formatCode="m/d/yyyy\ h:mm">
                  <c:v>38622</c:v>
                </c:pt>
                <c:pt idx="4583" formatCode="m/d/yyyy\ h:mm">
                  <c:v>38621</c:v>
                </c:pt>
                <c:pt idx="4584" formatCode="m/d/yyyy\ h:mm">
                  <c:v>38618</c:v>
                </c:pt>
                <c:pt idx="4585" formatCode="m/d/yyyy\ h:mm">
                  <c:v>38617</c:v>
                </c:pt>
                <c:pt idx="4586" formatCode="m/d/yyyy\ h:mm">
                  <c:v>38616</c:v>
                </c:pt>
                <c:pt idx="4587" formatCode="m/d/yyyy\ h:mm">
                  <c:v>38615</c:v>
                </c:pt>
                <c:pt idx="4588" formatCode="m/d/yyyy\ h:mm">
                  <c:v>38614</c:v>
                </c:pt>
                <c:pt idx="4589" formatCode="m/d/yyyy\ h:mm">
                  <c:v>38611</c:v>
                </c:pt>
                <c:pt idx="4590" formatCode="m/d/yyyy\ h:mm">
                  <c:v>38610</c:v>
                </c:pt>
                <c:pt idx="4591" formatCode="m/d/yyyy\ h:mm">
                  <c:v>38609</c:v>
                </c:pt>
                <c:pt idx="4592" formatCode="m/d/yyyy\ h:mm">
                  <c:v>38608</c:v>
                </c:pt>
                <c:pt idx="4593" formatCode="m/d/yyyy\ h:mm">
                  <c:v>38607</c:v>
                </c:pt>
                <c:pt idx="4594" formatCode="m/d/yyyy\ h:mm">
                  <c:v>38604</c:v>
                </c:pt>
                <c:pt idx="4595" formatCode="m/d/yyyy\ h:mm">
                  <c:v>38603</c:v>
                </c:pt>
                <c:pt idx="4596" formatCode="m/d/yyyy\ h:mm">
                  <c:v>38602</c:v>
                </c:pt>
                <c:pt idx="4597" formatCode="m/d/yyyy\ h:mm">
                  <c:v>38601</c:v>
                </c:pt>
                <c:pt idx="4598" formatCode="m/d/yyyy\ h:mm">
                  <c:v>38600</c:v>
                </c:pt>
                <c:pt idx="4599" formatCode="m/d/yyyy\ h:mm">
                  <c:v>38597</c:v>
                </c:pt>
                <c:pt idx="4600" formatCode="m/d/yyyy\ h:mm">
                  <c:v>38596</c:v>
                </c:pt>
                <c:pt idx="4601" formatCode="m/d/yyyy\ h:mm">
                  <c:v>38595</c:v>
                </c:pt>
                <c:pt idx="4602" formatCode="m/d/yyyy\ h:mm">
                  <c:v>38594</c:v>
                </c:pt>
                <c:pt idx="4603" formatCode="m/d/yyyy\ h:mm">
                  <c:v>38593</c:v>
                </c:pt>
                <c:pt idx="4604" formatCode="m/d/yyyy\ h:mm">
                  <c:v>38590</c:v>
                </c:pt>
                <c:pt idx="4605" formatCode="m/d/yyyy\ h:mm">
                  <c:v>38589</c:v>
                </c:pt>
                <c:pt idx="4606" formatCode="m/d/yyyy\ h:mm">
                  <c:v>38588</c:v>
                </c:pt>
                <c:pt idx="4607" formatCode="m/d/yyyy\ h:mm">
                  <c:v>38587</c:v>
                </c:pt>
                <c:pt idx="4608" formatCode="m/d/yyyy\ h:mm">
                  <c:v>38586</c:v>
                </c:pt>
                <c:pt idx="4609" formatCode="m/d/yyyy\ h:mm">
                  <c:v>38583</c:v>
                </c:pt>
                <c:pt idx="4610" formatCode="m/d/yyyy\ h:mm">
                  <c:v>38582</c:v>
                </c:pt>
                <c:pt idx="4611" formatCode="m/d/yyyy\ h:mm">
                  <c:v>38581</c:v>
                </c:pt>
                <c:pt idx="4612" formatCode="m/d/yyyy\ h:mm">
                  <c:v>38580</c:v>
                </c:pt>
                <c:pt idx="4613" formatCode="m/d/yyyy\ h:mm">
                  <c:v>38579</c:v>
                </c:pt>
                <c:pt idx="4614" formatCode="m/d/yyyy\ h:mm">
                  <c:v>38576</c:v>
                </c:pt>
                <c:pt idx="4615" formatCode="m/d/yyyy\ h:mm">
                  <c:v>38575</c:v>
                </c:pt>
                <c:pt idx="4616" formatCode="m/d/yyyy\ h:mm">
                  <c:v>38574</c:v>
                </c:pt>
                <c:pt idx="4617" formatCode="m/d/yyyy\ h:mm">
                  <c:v>38573</c:v>
                </c:pt>
                <c:pt idx="4618" formatCode="m/d/yyyy\ h:mm">
                  <c:v>38572</c:v>
                </c:pt>
                <c:pt idx="4619" formatCode="m/d/yyyy\ h:mm">
                  <c:v>38569</c:v>
                </c:pt>
                <c:pt idx="4620" formatCode="m/d/yyyy\ h:mm">
                  <c:v>38568</c:v>
                </c:pt>
                <c:pt idx="4621" formatCode="m/d/yyyy\ h:mm">
                  <c:v>38567</c:v>
                </c:pt>
                <c:pt idx="4622" formatCode="m/d/yyyy\ h:mm">
                  <c:v>38566</c:v>
                </c:pt>
                <c:pt idx="4623" formatCode="m/d/yyyy\ h:mm">
                  <c:v>38565</c:v>
                </c:pt>
                <c:pt idx="4624" formatCode="m/d/yyyy\ h:mm">
                  <c:v>38562</c:v>
                </c:pt>
                <c:pt idx="4625" formatCode="m/d/yyyy\ h:mm">
                  <c:v>38561</c:v>
                </c:pt>
                <c:pt idx="4626" formatCode="m/d/yyyy\ h:mm">
                  <c:v>38560</c:v>
                </c:pt>
                <c:pt idx="4627" formatCode="m/d/yyyy\ h:mm">
                  <c:v>38559</c:v>
                </c:pt>
                <c:pt idx="4628" formatCode="m/d/yyyy\ h:mm">
                  <c:v>38558</c:v>
                </c:pt>
                <c:pt idx="4629" formatCode="m/d/yyyy\ h:mm">
                  <c:v>38555</c:v>
                </c:pt>
                <c:pt idx="4630" formatCode="m/d/yyyy\ h:mm">
                  <c:v>38554</c:v>
                </c:pt>
                <c:pt idx="4631" formatCode="m/d/yyyy\ h:mm">
                  <c:v>38553</c:v>
                </c:pt>
                <c:pt idx="4632" formatCode="m/d/yyyy\ h:mm">
                  <c:v>38552</c:v>
                </c:pt>
                <c:pt idx="4633" formatCode="m/d/yyyy\ h:mm">
                  <c:v>38551</c:v>
                </c:pt>
                <c:pt idx="4634" formatCode="m/d/yyyy\ h:mm">
                  <c:v>38548</c:v>
                </c:pt>
                <c:pt idx="4635" formatCode="m/d/yyyy\ h:mm">
                  <c:v>38547</c:v>
                </c:pt>
                <c:pt idx="4636" formatCode="m/d/yyyy\ h:mm">
                  <c:v>38546</c:v>
                </c:pt>
                <c:pt idx="4637" formatCode="m/d/yyyy\ h:mm">
                  <c:v>38545</c:v>
                </c:pt>
                <c:pt idx="4638" formatCode="m/d/yyyy\ h:mm">
                  <c:v>38544</c:v>
                </c:pt>
                <c:pt idx="4639" formatCode="m/d/yyyy\ h:mm">
                  <c:v>38541</c:v>
                </c:pt>
                <c:pt idx="4640" formatCode="m/d/yyyy\ h:mm">
                  <c:v>38540</c:v>
                </c:pt>
                <c:pt idx="4641" formatCode="m/d/yyyy\ h:mm">
                  <c:v>38539</c:v>
                </c:pt>
                <c:pt idx="4642" formatCode="m/d/yyyy\ h:mm">
                  <c:v>38538</c:v>
                </c:pt>
                <c:pt idx="4643" formatCode="m/d/yyyy\ h:mm">
                  <c:v>38537</c:v>
                </c:pt>
                <c:pt idx="4644" formatCode="m/d/yyyy\ h:mm">
                  <c:v>38534</c:v>
                </c:pt>
                <c:pt idx="4645" formatCode="m/d/yyyy\ h:mm">
                  <c:v>38533</c:v>
                </c:pt>
                <c:pt idx="4646" formatCode="m/d/yyyy\ h:mm">
                  <c:v>38532</c:v>
                </c:pt>
                <c:pt idx="4647" formatCode="m/d/yyyy\ h:mm">
                  <c:v>38531</c:v>
                </c:pt>
                <c:pt idx="4648" formatCode="m/d/yyyy\ h:mm">
                  <c:v>38530</c:v>
                </c:pt>
                <c:pt idx="4649" formatCode="m/d/yyyy\ h:mm">
                  <c:v>38527</c:v>
                </c:pt>
                <c:pt idx="4650" formatCode="m/d/yyyy\ h:mm">
                  <c:v>38526</c:v>
                </c:pt>
                <c:pt idx="4651" formatCode="m/d/yyyy\ h:mm">
                  <c:v>38525</c:v>
                </c:pt>
                <c:pt idx="4652" formatCode="m/d/yyyy\ h:mm">
                  <c:v>38524</c:v>
                </c:pt>
                <c:pt idx="4653" formatCode="m/d/yyyy\ h:mm">
                  <c:v>38523</c:v>
                </c:pt>
                <c:pt idx="4654" formatCode="m/d/yyyy\ h:mm">
                  <c:v>38520</c:v>
                </c:pt>
                <c:pt idx="4655" formatCode="m/d/yyyy\ h:mm">
                  <c:v>38519</c:v>
                </c:pt>
                <c:pt idx="4656" formatCode="m/d/yyyy\ h:mm">
                  <c:v>38518</c:v>
                </c:pt>
                <c:pt idx="4657" formatCode="m/d/yyyy\ h:mm">
                  <c:v>38517</c:v>
                </c:pt>
                <c:pt idx="4658" formatCode="m/d/yyyy\ h:mm">
                  <c:v>38516</c:v>
                </c:pt>
                <c:pt idx="4659" formatCode="m/d/yyyy\ h:mm">
                  <c:v>38513</c:v>
                </c:pt>
                <c:pt idx="4660" formatCode="m/d/yyyy\ h:mm">
                  <c:v>38512</c:v>
                </c:pt>
                <c:pt idx="4661" formatCode="m/d/yyyy\ h:mm">
                  <c:v>38511</c:v>
                </c:pt>
                <c:pt idx="4662" formatCode="m/d/yyyy\ h:mm">
                  <c:v>38510</c:v>
                </c:pt>
                <c:pt idx="4663" formatCode="m/d/yyyy\ h:mm">
                  <c:v>38509</c:v>
                </c:pt>
                <c:pt idx="4664" formatCode="m/d/yyyy\ h:mm">
                  <c:v>38506</c:v>
                </c:pt>
                <c:pt idx="4665" formatCode="m/d/yyyy\ h:mm">
                  <c:v>38505</c:v>
                </c:pt>
                <c:pt idx="4666" formatCode="m/d/yyyy\ h:mm">
                  <c:v>38504</c:v>
                </c:pt>
                <c:pt idx="4667" formatCode="m/d/yyyy\ h:mm">
                  <c:v>38503</c:v>
                </c:pt>
                <c:pt idx="4668" formatCode="m/d/yyyy\ h:mm">
                  <c:v>38502</c:v>
                </c:pt>
                <c:pt idx="4669" formatCode="m/d/yyyy\ h:mm">
                  <c:v>38499</c:v>
                </c:pt>
                <c:pt idx="4670" formatCode="m/d/yyyy\ h:mm">
                  <c:v>38498</c:v>
                </c:pt>
                <c:pt idx="4671" formatCode="m/d/yyyy\ h:mm">
                  <c:v>38497</c:v>
                </c:pt>
                <c:pt idx="4672" formatCode="m/d/yyyy\ h:mm">
                  <c:v>38496</c:v>
                </c:pt>
                <c:pt idx="4673" formatCode="m/d/yyyy\ h:mm">
                  <c:v>38495</c:v>
                </c:pt>
                <c:pt idx="4674" formatCode="m/d/yyyy\ h:mm">
                  <c:v>38492</c:v>
                </c:pt>
                <c:pt idx="4675" formatCode="m/d/yyyy\ h:mm">
                  <c:v>38491</c:v>
                </c:pt>
                <c:pt idx="4676" formatCode="m/d/yyyy\ h:mm">
                  <c:v>38490</c:v>
                </c:pt>
                <c:pt idx="4677" formatCode="m/d/yyyy\ h:mm">
                  <c:v>38489</c:v>
                </c:pt>
                <c:pt idx="4678" formatCode="m/d/yyyy\ h:mm">
                  <c:v>38488</c:v>
                </c:pt>
                <c:pt idx="4679" formatCode="m/d/yyyy\ h:mm">
                  <c:v>38485</c:v>
                </c:pt>
                <c:pt idx="4680" formatCode="m/d/yyyy\ h:mm">
                  <c:v>38484</c:v>
                </c:pt>
                <c:pt idx="4681" formatCode="m/d/yyyy\ h:mm">
                  <c:v>38483</c:v>
                </c:pt>
                <c:pt idx="4682" formatCode="m/d/yyyy\ h:mm">
                  <c:v>38482</c:v>
                </c:pt>
                <c:pt idx="4683" formatCode="m/d/yyyy\ h:mm">
                  <c:v>38481</c:v>
                </c:pt>
                <c:pt idx="4684" formatCode="m/d/yyyy\ h:mm">
                  <c:v>38478</c:v>
                </c:pt>
                <c:pt idx="4685" formatCode="m/d/yyyy\ h:mm">
                  <c:v>38477</c:v>
                </c:pt>
                <c:pt idx="4686" formatCode="m/d/yyyy\ h:mm">
                  <c:v>38476</c:v>
                </c:pt>
                <c:pt idx="4687" formatCode="m/d/yyyy\ h:mm">
                  <c:v>38475</c:v>
                </c:pt>
                <c:pt idx="4688" formatCode="m/d/yyyy\ h:mm">
                  <c:v>38474</c:v>
                </c:pt>
                <c:pt idx="4689" formatCode="m/d/yyyy\ h:mm">
                  <c:v>38471</c:v>
                </c:pt>
                <c:pt idx="4690" formatCode="m/d/yyyy\ h:mm">
                  <c:v>38470</c:v>
                </c:pt>
                <c:pt idx="4691" formatCode="m/d/yyyy\ h:mm">
                  <c:v>38469</c:v>
                </c:pt>
                <c:pt idx="4692" formatCode="m/d/yyyy\ h:mm">
                  <c:v>38468</c:v>
                </c:pt>
                <c:pt idx="4693" formatCode="m/d/yyyy\ h:mm">
                  <c:v>38467</c:v>
                </c:pt>
                <c:pt idx="4694" formatCode="m/d/yyyy\ h:mm">
                  <c:v>38464</c:v>
                </c:pt>
                <c:pt idx="4695" formatCode="m/d/yyyy\ h:mm">
                  <c:v>38463</c:v>
                </c:pt>
                <c:pt idx="4696" formatCode="m/d/yyyy\ h:mm">
                  <c:v>38462</c:v>
                </c:pt>
                <c:pt idx="4697" formatCode="m/d/yyyy\ h:mm">
                  <c:v>38461</c:v>
                </c:pt>
                <c:pt idx="4698" formatCode="m/d/yyyy\ h:mm">
                  <c:v>38460</c:v>
                </c:pt>
                <c:pt idx="4699" formatCode="m/d/yyyy\ h:mm">
                  <c:v>38457</c:v>
                </c:pt>
                <c:pt idx="4700" formatCode="m/d/yyyy\ h:mm">
                  <c:v>38456</c:v>
                </c:pt>
                <c:pt idx="4701" formatCode="m/d/yyyy\ h:mm">
                  <c:v>38455</c:v>
                </c:pt>
                <c:pt idx="4702" formatCode="m/d/yyyy\ h:mm">
                  <c:v>38454</c:v>
                </c:pt>
                <c:pt idx="4703" formatCode="m/d/yyyy\ h:mm">
                  <c:v>38453</c:v>
                </c:pt>
                <c:pt idx="4704" formatCode="m/d/yyyy\ h:mm">
                  <c:v>38450</c:v>
                </c:pt>
                <c:pt idx="4705" formatCode="m/d/yyyy\ h:mm">
                  <c:v>38449</c:v>
                </c:pt>
                <c:pt idx="4706" formatCode="m/d/yyyy\ h:mm">
                  <c:v>38448</c:v>
                </c:pt>
                <c:pt idx="4707" formatCode="m/d/yyyy\ h:mm">
                  <c:v>38447</c:v>
                </c:pt>
                <c:pt idx="4708" formatCode="m/d/yyyy\ h:mm">
                  <c:v>38446</c:v>
                </c:pt>
                <c:pt idx="4709" formatCode="m/d/yyyy\ h:mm">
                  <c:v>38443</c:v>
                </c:pt>
                <c:pt idx="4710" formatCode="m/d/yyyy\ h:mm">
                  <c:v>38442</c:v>
                </c:pt>
                <c:pt idx="4711" formatCode="m/d/yyyy\ h:mm">
                  <c:v>38441</c:v>
                </c:pt>
                <c:pt idx="4712" formatCode="m/d/yyyy\ h:mm">
                  <c:v>38440</c:v>
                </c:pt>
                <c:pt idx="4713" formatCode="m/d/yyyy\ h:mm">
                  <c:v>38435</c:v>
                </c:pt>
                <c:pt idx="4714" formatCode="m/d/yyyy\ h:mm">
                  <c:v>38434</c:v>
                </c:pt>
                <c:pt idx="4715" formatCode="m/d/yyyy\ h:mm">
                  <c:v>38433</c:v>
                </c:pt>
                <c:pt idx="4716" formatCode="m/d/yyyy\ h:mm">
                  <c:v>38432</c:v>
                </c:pt>
                <c:pt idx="4717" formatCode="m/d/yyyy\ h:mm">
                  <c:v>38429</c:v>
                </c:pt>
                <c:pt idx="4718" formatCode="m/d/yyyy\ h:mm">
                  <c:v>38428</c:v>
                </c:pt>
                <c:pt idx="4719" formatCode="m/d/yyyy\ h:mm">
                  <c:v>38427</c:v>
                </c:pt>
                <c:pt idx="4720" formatCode="m/d/yyyy\ h:mm">
                  <c:v>38426</c:v>
                </c:pt>
                <c:pt idx="4721" formatCode="m/d/yyyy\ h:mm">
                  <c:v>38425</c:v>
                </c:pt>
                <c:pt idx="4722" formatCode="m/d/yyyy\ h:mm">
                  <c:v>38422</c:v>
                </c:pt>
                <c:pt idx="4723" formatCode="m/d/yyyy\ h:mm">
                  <c:v>38421</c:v>
                </c:pt>
                <c:pt idx="4724" formatCode="m/d/yyyy\ h:mm">
                  <c:v>38420</c:v>
                </c:pt>
                <c:pt idx="4725" formatCode="m/d/yyyy\ h:mm">
                  <c:v>38419</c:v>
                </c:pt>
                <c:pt idx="4726" formatCode="m/d/yyyy\ h:mm">
                  <c:v>38418</c:v>
                </c:pt>
                <c:pt idx="4727" formatCode="m/d/yyyy\ h:mm">
                  <c:v>38415</c:v>
                </c:pt>
                <c:pt idx="4728" formatCode="m/d/yyyy\ h:mm">
                  <c:v>38414</c:v>
                </c:pt>
                <c:pt idx="4729" formatCode="m/d/yyyy\ h:mm">
                  <c:v>38413</c:v>
                </c:pt>
                <c:pt idx="4730" formatCode="m/d/yyyy\ h:mm">
                  <c:v>38411</c:v>
                </c:pt>
                <c:pt idx="4731" formatCode="m/d/yyyy\ h:mm">
                  <c:v>38408</c:v>
                </c:pt>
                <c:pt idx="4732" formatCode="m/d/yyyy\ h:mm">
                  <c:v>38407</c:v>
                </c:pt>
                <c:pt idx="4733" formatCode="m/d/yyyy\ h:mm">
                  <c:v>38406</c:v>
                </c:pt>
                <c:pt idx="4734" formatCode="m/d/yyyy\ h:mm">
                  <c:v>38405</c:v>
                </c:pt>
                <c:pt idx="4735" formatCode="m/d/yyyy\ h:mm">
                  <c:v>38404</c:v>
                </c:pt>
                <c:pt idx="4736" formatCode="m/d/yyyy\ h:mm">
                  <c:v>38401</c:v>
                </c:pt>
                <c:pt idx="4737" formatCode="m/d/yyyy\ h:mm">
                  <c:v>38400</c:v>
                </c:pt>
                <c:pt idx="4738" formatCode="m/d/yyyy\ h:mm">
                  <c:v>38399</c:v>
                </c:pt>
                <c:pt idx="4739" formatCode="m/d/yyyy\ h:mm">
                  <c:v>38398</c:v>
                </c:pt>
                <c:pt idx="4740" formatCode="m/d/yyyy\ h:mm">
                  <c:v>38397</c:v>
                </c:pt>
                <c:pt idx="4741" formatCode="m/d/yyyy\ h:mm">
                  <c:v>38394</c:v>
                </c:pt>
                <c:pt idx="4742" formatCode="m/d/yyyy\ h:mm">
                  <c:v>38393</c:v>
                </c:pt>
                <c:pt idx="4743" formatCode="m/d/yyyy\ h:mm">
                  <c:v>38392</c:v>
                </c:pt>
                <c:pt idx="4744" formatCode="m/d/yyyy\ h:mm">
                  <c:v>38391</c:v>
                </c:pt>
                <c:pt idx="4745" formatCode="m/d/yyyy\ h:mm">
                  <c:v>38390</c:v>
                </c:pt>
                <c:pt idx="4746" formatCode="m/d/yyyy\ h:mm">
                  <c:v>38387</c:v>
                </c:pt>
                <c:pt idx="4747" formatCode="m/d/yyyy\ h:mm">
                  <c:v>38386</c:v>
                </c:pt>
                <c:pt idx="4748" formatCode="m/d/yyyy\ h:mm">
                  <c:v>38385</c:v>
                </c:pt>
                <c:pt idx="4749" formatCode="m/d/yyyy\ h:mm">
                  <c:v>38384</c:v>
                </c:pt>
                <c:pt idx="4750" formatCode="m/d/yyyy\ h:mm">
                  <c:v>38383</c:v>
                </c:pt>
                <c:pt idx="4751" formatCode="m/d/yyyy\ h:mm">
                  <c:v>38380</c:v>
                </c:pt>
                <c:pt idx="4752" formatCode="m/d/yyyy\ h:mm">
                  <c:v>38379</c:v>
                </c:pt>
                <c:pt idx="4753" formatCode="m/d/yyyy\ h:mm">
                  <c:v>38378</c:v>
                </c:pt>
                <c:pt idx="4754" formatCode="m/d/yyyy\ h:mm">
                  <c:v>38377</c:v>
                </c:pt>
                <c:pt idx="4755" formatCode="m/d/yyyy\ h:mm">
                  <c:v>38376</c:v>
                </c:pt>
                <c:pt idx="4756" formatCode="m/d/yyyy\ h:mm">
                  <c:v>38373</c:v>
                </c:pt>
                <c:pt idx="4757" formatCode="m/d/yyyy\ h:mm">
                  <c:v>38372</c:v>
                </c:pt>
                <c:pt idx="4758" formatCode="m/d/yyyy\ h:mm">
                  <c:v>38371</c:v>
                </c:pt>
                <c:pt idx="4759" formatCode="m/d/yyyy\ h:mm">
                  <c:v>38370</c:v>
                </c:pt>
                <c:pt idx="4760" formatCode="m/d/yyyy\ h:mm">
                  <c:v>38369</c:v>
                </c:pt>
                <c:pt idx="4761" formatCode="m/d/yyyy\ h:mm">
                  <c:v>38366</c:v>
                </c:pt>
                <c:pt idx="4762" formatCode="m/d/yyyy\ h:mm">
                  <c:v>38365</c:v>
                </c:pt>
                <c:pt idx="4763" formatCode="m/d/yyyy\ h:mm">
                  <c:v>38364</c:v>
                </c:pt>
                <c:pt idx="4764" formatCode="m/d/yyyy\ h:mm">
                  <c:v>38363</c:v>
                </c:pt>
                <c:pt idx="4765" formatCode="m/d/yyyy\ h:mm">
                  <c:v>38362</c:v>
                </c:pt>
                <c:pt idx="4766" formatCode="m/d/yyyy\ h:mm">
                  <c:v>38359</c:v>
                </c:pt>
                <c:pt idx="4767" formatCode="m/d/yyyy\ h:mm">
                  <c:v>38357</c:v>
                </c:pt>
                <c:pt idx="4768" formatCode="m/d/yyyy\ h:mm">
                  <c:v>38356</c:v>
                </c:pt>
                <c:pt idx="4769" formatCode="m/d/yyyy\ h:mm">
                  <c:v>38355</c:v>
                </c:pt>
                <c:pt idx="4770" formatCode="m/d/yyyy\ h:mm">
                  <c:v>38352</c:v>
                </c:pt>
                <c:pt idx="4771" formatCode="m/d/yyyy\ h:mm">
                  <c:v>38351</c:v>
                </c:pt>
                <c:pt idx="4772" formatCode="m/d/yyyy\ h:mm">
                  <c:v>38350</c:v>
                </c:pt>
                <c:pt idx="4773" formatCode="m/d/yyyy\ h:mm">
                  <c:v>38349</c:v>
                </c:pt>
                <c:pt idx="4774" formatCode="m/d/yyyy\ h:mm">
                  <c:v>38348</c:v>
                </c:pt>
                <c:pt idx="4775" formatCode="m/d/yyyy\ h:mm">
                  <c:v>38345</c:v>
                </c:pt>
                <c:pt idx="4776" formatCode="m/d/yyyy\ h:mm">
                  <c:v>38344</c:v>
                </c:pt>
                <c:pt idx="4777" formatCode="m/d/yyyy\ h:mm">
                  <c:v>38343</c:v>
                </c:pt>
                <c:pt idx="4778" formatCode="m/d/yyyy\ h:mm">
                  <c:v>38342</c:v>
                </c:pt>
                <c:pt idx="4779" formatCode="m/d/yyyy\ h:mm">
                  <c:v>38341</c:v>
                </c:pt>
                <c:pt idx="4780" formatCode="m/d/yyyy\ h:mm">
                  <c:v>38338</c:v>
                </c:pt>
                <c:pt idx="4781" formatCode="m/d/yyyy\ h:mm">
                  <c:v>38337</c:v>
                </c:pt>
                <c:pt idx="4782" formatCode="m/d/yyyy\ h:mm">
                  <c:v>38336</c:v>
                </c:pt>
                <c:pt idx="4783" formatCode="m/d/yyyy\ h:mm">
                  <c:v>38335</c:v>
                </c:pt>
                <c:pt idx="4784" formatCode="m/d/yyyy\ h:mm">
                  <c:v>38334</c:v>
                </c:pt>
                <c:pt idx="4785" formatCode="m/d/yyyy\ h:mm">
                  <c:v>38331</c:v>
                </c:pt>
                <c:pt idx="4786" formatCode="m/d/yyyy\ h:mm">
                  <c:v>38330</c:v>
                </c:pt>
                <c:pt idx="4787" formatCode="m/d/yyyy\ h:mm">
                  <c:v>38329</c:v>
                </c:pt>
                <c:pt idx="4788" formatCode="m/d/yyyy\ h:mm">
                  <c:v>38327</c:v>
                </c:pt>
                <c:pt idx="4789" formatCode="m/d/yyyy\ h:mm">
                  <c:v>38324</c:v>
                </c:pt>
                <c:pt idx="4790" formatCode="m/d/yyyy\ h:mm">
                  <c:v>38323</c:v>
                </c:pt>
                <c:pt idx="4791" formatCode="m/d/yyyy\ h:mm">
                  <c:v>38322</c:v>
                </c:pt>
                <c:pt idx="4792" formatCode="m/d/yyyy\ h:mm">
                  <c:v>38321</c:v>
                </c:pt>
                <c:pt idx="4793" formatCode="m/d/yyyy\ h:mm">
                  <c:v>38320</c:v>
                </c:pt>
                <c:pt idx="4794" formatCode="m/d/yyyy\ h:mm">
                  <c:v>38317</c:v>
                </c:pt>
                <c:pt idx="4795" formatCode="m/d/yyyy\ h:mm">
                  <c:v>38316</c:v>
                </c:pt>
                <c:pt idx="4796" formatCode="m/d/yyyy\ h:mm">
                  <c:v>38315</c:v>
                </c:pt>
                <c:pt idx="4797" formatCode="m/d/yyyy\ h:mm">
                  <c:v>38314</c:v>
                </c:pt>
                <c:pt idx="4798" formatCode="m/d/yyyy\ h:mm">
                  <c:v>38313</c:v>
                </c:pt>
                <c:pt idx="4799" formatCode="m/d/yyyy\ h:mm">
                  <c:v>38310</c:v>
                </c:pt>
                <c:pt idx="4800" formatCode="m/d/yyyy\ h:mm">
                  <c:v>38309</c:v>
                </c:pt>
                <c:pt idx="4801" formatCode="m/d/yyyy\ h:mm">
                  <c:v>38308</c:v>
                </c:pt>
                <c:pt idx="4802" formatCode="m/d/yyyy\ h:mm">
                  <c:v>38307</c:v>
                </c:pt>
                <c:pt idx="4803" formatCode="m/d/yyyy\ h:mm">
                  <c:v>38306</c:v>
                </c:pt>
                <c:pt idx="4804" formatCode="m/d/yyyy\ h:mm">
                  <c:v>38303</c:v>
                </c:pt>
                <c:pt idx="4805" formatCode="m/d/yyyy\ h:mm">
                  <c:v>38302</c:v>
                </c:pt>
                <c:pt idx="4806" formatCode="m/d/yyyy\ h:mm">
                  <c:v>38301</c:v>
                </c:pt>
                <c:pt idx="4807" formatCode="m/d/yyyy\ h:mm">
                  <c:v>38300</c:v>
                </c:pt>
                <c:pt idx="4808" formatCode="m/d/yyyy\ h:mm">
                  <c:v>38299</c:v>
                </c:pt>
                <c:pt idx="4809" formatCode="m/d/yyyy\ h:mm">
                  <c:v>38296</c:v>
                </c:pt>
                <c:pt idx="4810" formatCode="m/d/yyyy\ h:mm">
                  <c:v>38295</c:v>
                </c:pt>
                <c:pt idx="4811" formatCode="m/d/yyyy\ h:mm">
                  <c:v>38294</c:v>
                </c:pt>
                <c:pt idx="4812" formatCode="m/d/yyyy\ h:mm">
                  <c:v>38293</c:v>
                </c:pt>
                <c:pt idx="4813" formatCode="m/d/yyyy\ h:mm">
                  <c:v>38292</c:v>
                </c:pt>
                <c:pt idx="4814" formatCode="m/d/yyyy\ h:mm">
                  <c:v>38289</c:v>
                </c:pt>
                <c:pt idx="4815" formatCode="m/d/yyyy\ h:mm">
                  <c:v>38288</c:v>
                </c:pt>
                <c:pt idx="4816" formatCode="m/d/yyyy\ h:mm">
                  <c:v>38287</c:v>
                </c:pt>
                <c:pt idx="4817" formatCode="m/d/yyyy\ h:mm">
                  <c:v>38286</c:v>
                </c:pt>
                <c:pt idx="4818" formatCode="m/d/yyyy\ h:mm">
                  <c:v>38285</c:v>
                </c:pt>
                <c:pt idx="4819" formatCode="m/d/yyyy\ h:mm">
                  <c:v>38282</c:v>
                </c:pt>
                <c:pt idx="4820" formatCode="m/d/yyyy\ h:mm">
                  <c:v>38281</c:v>
                </c:pt>
                <c:pt idx="4821" formatCode="m/d/yyyy\ h:mm">
                  <c:v>38280</c:v>
                </c:pt>
                <c:pt idx="4822" formatCode="m/d/yyyy\ h:mm">
                  <c:v>38278</c:v>
                </c:pt>
                <c:pt idx="4823" formatCode="m/d/yyyy\ h:mm">
                  <c:v>38275</c:v>
                </c:pt>
                <c:pt idx="4824" formatCode="m/d/yyyy\ h:mm">
                  <c:v>38274</c:v>
                </c:pt>
                <c:pt idx="4825" formatCode="m/d/yyyy\ h:mm">
                  <c:v>38273</c:v>
                </c:pt>
                <c:pt idx="4826" formatCode="m/d/yyyy\ h:mm">
                  <c:v>38272</c:v>
                </c:pt>
                <c:pt idx="4827" formatCode="m/d/yyyy\ h:mm">
                  <c:v>38271</c:v>
                </c:pt>
                <c:pt idx="4828" formatCode="m/d/yyyy\ h:mm">
                  <c:v>38268</c:v>
                </c:pt>
                <c:pt idx="4829" formatCode="m/d/yyyy\ h:mm">
                  <c:v>38267</c:v>
                </c:pt>
                <c:pt idx="4830" formatCode="m/d/yyyy\ h:mm">
                  <c:v>38266</c:v>
                </c:pt>
                <c:pt idx="4831" formatCode="m/d/yyyy\ h:mm">
                  <c:v>38264</c:v>
                </c:pt>
                <c:pt idx="4832" formatCode="m/d/yyyy\ h:mm">
                  <c:v>38261</c:v>
                </c:pt>
                <c:pt idx="4833" formatCode="m/d/yyyy\ h:mm">
                  <c:v>38260</c:v>
                </c:pt>
                <c:pt idx="4834" formatCode="m/d/yyyy\ h:mm">
                  <c:v>38259</c:v>
                </c:pt>
                <c:pt idx="4835" formatCode="m/d/yyyy\ h:mm">
                  <c:v>38258</c:v>
                </c:pt>
                <c:pt idx="4836" formatCode="m/d/yyyy\ h:mm">
                  <c:v>38257</c:v>
                </c:pt>
                <c:pt idx="4837" formatCode="m/d/yyyy\ h:mm">
                  <c:v>38254</c:v>
                </c:pt>
                <c:pt idx="4838" formatCode="m/d/yyyy\ h:mm">
                  <c:v>38253</c:v>
                </c:pt>
                <c:pt idx="4839" formatCode="m/d/yyyy\ h:mm">
                  <c:v>38252</c:v>
                </c:pt>
                <c:pt idx="4840" formatCode="m/d/yyyy\ h:mm">
                  <c:v>38251</c:v>
                </c:pt>
                <c:pt idx="4841" formatCode="m/d/yyyy\ h:mm">
                  <c:v>38250</c:v>
                </c:pt>
                <c:pt idx="4842" formatCode="m/d/yyyy\ h:mm">
                  <c:v>38247</c:v>
                </c:pt>
                <c:pt idx="4843" formatCode="m/d/yyyy\ h:mm">
                  <c:v>38246</c:v>
                </c:pt>
                <c:pt idx="4844" formatCode="m/d/yyyy\ h:mm">
                  <c:v>38245</c:v>
                </c:pt>
                <c:pt idx="4845" formatCode="m/d/yyyy\ h:mm">
                  <c:v>38244</c:v>
                </c:pt>
                <c:pt idx="4846" formatCode="m/d/yyyy\ h:mm">
                  <c:v>38243</c:v>
                </c:pt>
                <c:pt idx="4847" formatCode="m/d/yyyy\ h:mm">
                  <c:v>38240</c:v>
                </c:pt>
                <c:pt idx="4848" formatCode="m/d/yyyy\ h:mm">
                  <c:v>38239</c:v>
                </c:pt>
                <c:pt idx="4849" formatCode="m/d/yyyy\ h:mm">
                  <c:v>38238</c:v>
                </c:pt>
                <c:pt idx="4850" formatCode="m/d/yyyy\ h:mm">
                  <c:v>38237</c:v>
                </c:pt>
                <c:pt idx="4851" formatCode="m/d/yyyy\ h:mm">
                  <c:v>38236</c:v>
                </c:pt>
                <c:pt idx="4852" formatCode="m/d/yyyy\ h:mm">
                  <c:v>38233</c:v>
                </c:pt>
                <c:pt idx="4853" formatCode="m/d/yyyy\ h:mm">
                  <c:v>38232</c:v>
                </c:pt>
                <c:pt idx="4854" formatCode="m/d/yyyy\ h:mm">
                  <c:v>38231</c:v>
                </c:pt>
                <c:pt idx="4855" formatCode="m/d/yyyy\ h:mm">
                  <c:v>38230</c:v>
                </c:pt>
                <c:pt idx="4856" formatCode="m/d/yyyy\ h:mm">
                  <c:v>38229</c:v>
                </c:pt>
                <c:pt idx="4857" formatCode="m/d/yyyy\ h:mm">
                  <c:v>38226</c:v>
                </c:pt>
                <c:pt idx="4858" formatCode="m/d/yyyy\ h:mm">
                  <c:v>38225</c:v>
                </c:pt>
                <c:pt idx="4859" formatCode="m/d/yyyy\ h:mm">
                  <c:v>38224</c:v>
                </c:pt>
                <c:pt idx="4860" formatCode="m/d/yyyy\ h:mm">
                  <c:v>38223</c:v>
                </c:pt>
                <c:pt idx="4861" formatCode="m/d/yyyy\ h:mm">
                  <c:v>38222</c:v>
                </c:pt>
                <c:pt idx="4862" formatCode="m/d/yyyy\ h:mm">
                  <c:v>38219</c:v>
                </c:pt>
                <c:pt idx="4863" formatCode="m/d/yyyy\ h:mm">
                  <c:v>38218</c:v>
                </c:pt>
                <c:pt idx="4864" formatCode="m/d/yyyy\ h:mm">
                  <c:v>38217</c:v>
                </c:pt>
                <c:pt idx="4865" formatCode="m/d/yyyy\ h:mm">
                  <c:v>38216</c:v>
                </c:pt>
                <c:pt idx="4866" formatCode="m/d/yyyy\ h:mm">
                  <c:v>38215</c:v>
                </c:pt>
                <c:pt idx="4867" formatCode="m/d/yyyy\ h:mm">
                  <c:v>38212</c:v>
                </c:pt>
                <c:pt idx="4868" formatCode="m/d/yyyy\ h:mm">
                  <c:v>38211</c:v>
                </c:pt>
                <c:pt idx="4869" formatCode="m/d/yyyy\ h:mm">
                  <c:v>38210</c:v>
                </c:pt>
                <c:pt idx="4870" formatCode="m/d/yyyy\ h:mm">
                  <c:v>38209</c:v>
                </c:pt>
                <c:pt idx="4871" formatCode="m/d/yyyy\ h:mm">
                  <c:v>38208</c:v>
                </c:pt>
                <c:pt idx="4872" formatCode="m/d/yyyy\ h:mm">
                  <c:v>38205</c:v>
                </c:pt>
                <c:pt idx="4873" formatCode="m/d/yyyy\ h:mm">
                  <c:v>38204</c:v>
                </c:pt>
                <c:pt idx="4874" formatCode="m/d/yyyy\ h:mm">
                  <c:v>38203</c:v>
                </c:pt>
                <c:pt idx="4875" formatCode="m/d/yyyy\ h:mm">
                  <c:v>38202</c:v>
                </c:pt>
                <c:pt idx="4876" formatCode="m/d/yyyy\ h:mm">
                  <c:v>38201</c:v>
                </c:pt>
                <c:pt idx="4877" formatCode="m/d/yyyy\ h:mm">
                  <c:v>38198</c:v>
                </c:pt>
                <c:pt idx="4878" formatCode="m/d/yyyy\ h:mm">
                  <c:v>38197</c:v>
                </c:pt>
                <c:pt idx="4879" formatCode="m/d/yyyy\ h:mm">
                  <c:v>38196</c:v>
                </c:pt>
                <c:pt idx="4880" formatCode="m/d/yyyy\ h:mm">
                  <c:v>38195</c:v>
                </c:pt>
                <c:pt idx="4881" formatCode="m/d/yyyy\ h:mm">
                  <c:v>38194</c:v>
                </c:pt>
                <c:pt idx="4882" formatCode="m/d/yyyy\ h:mm">
                  <c:v>38191</c:v>
                </c:pt>
                <c:pt idx="4883" formatCode="m/d/yyyy\ h:mm">
                  <c:v>38190</c:v>
                </c:pt>
                <c:pt idx="4884" formatCode="m/d/yyyy\ h:mm">
                  <c:v>38189</c:v>
                </c:pt>
                <c:pt idx="4885" formatCode="m/d/yyyy\ h:mm">
                  <c:v>38188</c:v>
                </c:pt>
                <c:pt idx="4886" formatCode="m/d/yyyy\ h:mm">
                  <c:v>38187</c:v>
                </c:pt>
                <c:pt idx="4887" formatCode="m/d/yyyy\ h:mm">
                  <c:v>38182</c:v>
                </c:pt>
                <c:pt idx="4888" formatCode="m/d/yyyy\ h:mm">
                  <c:v>38181</c:v>
                </c:pt>
                <c:pt idx="4889" formatCode="m/d/yyyy\ h:mm">
                  <c:v>38180</c:v>
                </c:pt>
                <c:pt idx="4890" formatCode="m/d/yyyy\ h:mm">
                  <c:v>38177</c:v>
                </c:pt>
                <c:pt idx="4891" formatCode="m/d/yyyy\ h:mm">
                  <c:v>38176</c:v>
                </c:pt>
                <c:pt idx="4892" formatCode="m/d/yyyy\ h:mm">
                  <c:v>38175</c:v>
                </c:pt>
                <c:pt idx="4893" formatCode="m/d/yyyy\ h:mm">
                  <c:v>38174</c:v>
                </c:pt>
                <c:pt idx="4894" formatCode="m/d/yyyy\ h:mm">
                  <c:v>38173</c:v>
                </c:pt>
                <c:pt idx="4895" formatCode="m/d/yyyy\ h:mm">
                  <c:v>38170</c:v>
                </c:pt>
                <c:pt idx="4896" formatCode="m/d/yyyy\ h:mm">
                  <c:v>38169</c:v>
                </c:pt>
                <c:pt idx="4897" formatCode="m/d/yyyy\ h:mm">
                  <c:v>38168</c:v>
                </c:pt>
                <c:pt idx="4898" formatCode="m/d/yyyy\ h:mm">
                  <c:v>38167</c:v>
                </c:pt>
                <c:pt idx="4899" formatCode="m/d/yyyy\ h:mm">
                  <c:v>38166</c:v>
                </c:pt>
                <c:pt idx="4900" formatCode="m/d/yyyy\ h:mm">
                  <c:v>38163</c:v>
                </c:pt>
                <c:pt idx="4901" formatCode="m/d/yyyy\ h:mm">
                  <c:v>38162</c:v>
                </c:pt>
                <c:pt idx="4902" formatCode="m/d/yyyy\ h:mm">
                  <c:v>38161</c:v>
                </c:pt>
                <c:pt idx="4903" formatCode="m/d/yyyy\ h:mm">
                  <c:v>38160</c:v>
                </c:pt>
                <c:pt idx="4904" formatCode="m/d/yyyy\ h:mm">
                  <c:v>38159</c:v>
                </c:pt>
                <c:pt idx="4905" formatCode="m/d/yyyy\ h:mm">
                  <c:v>38156</c:v>
                </c:pt>
                <c:pt idx="4906" formatCode="m/d/yyyy\ h:mm">
                  <c:v>38155</c:v>
                </c:pt>
                <c:pt idx="4907" formatCode="m/d/yyyy\ h:mm">
                  <c:v>38154</c:v>
                </c:pt>
                <c:pt idx="4908" formatCode="m/d/yyyy\ h:mm">
                  <c:v>38153</c:v>
                </c:pt>
                <c:pt idx="4909" formatCode="m/d/yyyy\ h:mm">
                  <c:v>38152</c:v>
                </c:pt>
                <c:pt idx="4910" formatCode="m/d/yyyy\ h:mm">
                  <c:v>38149</c:v>
                </c:pt>
                <c:pt idx="4911" formatCode="m/d/yyyy\ h:mm">
                  <c:v>38148</c:v>
                </c:pt>
                <c:pt idx="4912" formatCode="m/d/yyyy\ h:mm">
                  <c:v>38147</c:v>
                </c:pt>
                <c:pt idx="4913" formatCode="m/d/yyyy\ h:mm">
                  <c:v>38146</c:v>
                </c:pt>
                <c:pt idx="4914" formatCode="m/d/yyyy\ h:mm">
                  <c:v>38145</c:v>
                </c:pt>
                <c:pt idx="4915" formatCode="m/d/yyyy\ h:mm">
                  <c:v>38142</c:v>
                </c:pt>
                <c:pt idx="4916" formatCode="m/d/yyyy\ h:mm">
                  <c:v>38141</c:v>
                </c:pt>
                <c:pt idx="4917" formatCode="m/d/yyyy\ h:mm">
                  <c:v>38140</c:v>
                </c:pt>
                <c:pt idx="4918" formatCode="m/d/yyyy\ h:mm">
                  <c:v>38139</c:v>
                </c:pt>
                <c:pt idx="4919" formatCode="m/d/yyyy\ h:mm">
                  <c:v>38138</c:v>
                </c:pt>
                <c:pt idx="4920" formatCode="m/d/yyyy\ h:mm">
                  <c:v>38135</c:v>
                </c:pt>
                <c:pt idx="4921" formatCode="m/d/yyyy\ h:mm">
                  <c:v>38134</c:v>
                </c:pt>
                <c:pt idx="4922" formatCode="m/d/yyyy\ h:mm">
                  <c:v>38133</c:v>
                </c:pt>
                <c:pt idx="4923" formatCode="m/d/yyyy\ h:mm">
                  <c:v>38132</c:v>
                </c:pt>
                <c:pt idx="4924" formatCode="m/d/yyyy\ h:mm">
                  <c:v>38131</c:v>
                </c:pt>
                <c:pt idx="4925" formatCode="m/d/yyyy\ h:mm">
                  <c:v>38128</c:v>
                </c:pt>
                <c:pt idx="4926" formatCode="m/d/yyyy\ h:mm">
                  <c:v>38127</c:v>
                </c:pt>
                <c:pt idx="4927" formatCode="m/d/yyyy\ h:mm">
                  <c:v>38126</c:v>
                </c:pt>
                <c:pt idx="4928" formatCode="m/d/yyyy\ h:mm">
                  <c:v>38125</c:v>
                </c:pt>
                <c:pt idx="4929" formatCode="m/d/yyyy\ h:mm">
                  <c:v>38124</c:v>
                </c:pt>
                <c:pt idx="4930" formatCode="m/d/yyyy\ h:mm">
                  <c:v>38121</c:v>
                </c:pt>
                <c:pt idx="4931" formatCode="m/d/yyyy\ h:mm">
                  <c:v>38120</c:v>
                </c:pt>
                <c:pt idx="4932" formatCode="m/d/yyyy\ h:mm">
                  <c:v>38119</c:v>
                </c:pt>
                <c:pt idx="4933" formatCode="m/d/yyyy\ h:mm">
                  <c:v>38118</c:v>
                </c:pt>
                <c:pt idx="4934" formatCode="m/d/yyyy\ h:mm">
                  <c:v>38117</c:v>
                </c:pt>
                <c:pt idx="4935" formatCode="m/d/yyyy\ h:mm">
                  <c:v>38114</c:v>
                </c:pt>
                <c:pt idx="4936" formatCode="m/d/yyyy\ h:mm">
                  <c:v>38113</c:v>
                </c:pt>
                <c:pt idx="4937" formatCode="m/d/yyyy\ h:mm">
                  <c:v>38112</c:v>
                </c:pt>
                <c:pt idx="4938" formatCode="m/d/yyyy\ h:mm">
                  <c:v>38111</c:v>
                </c:pt>
                <c:pt idx="4939" formatCode="m/d/yyyy\ h:mm">
                  <c:v>38110</c:v>
                </c:pt>
                <c:pt idx="4940" formatCode="m/d/yyyy\ h:mm">
                  <c:v>38107</c:v>
                </c:pt>
                <c:pt idx="4941" formatCode="m/d/yyyy\ h:mm">
                  <c:v>38106</c:v>
                </c:pt>
                <c:pt idx="4942" formatCode="m/d/yyyy\ h:mm">
                  <c:v>38105</c:v>
                </c:pt>
                <c:pt idx="4943" formatCode="m/d/yyyy\ h:mm">
                  <c:v>38104</c:v>
                </c:pt>
                <c:pt idx="4944" formatCode="m/d/yyyy\ h:mm">
                  <c:v>38103</c:v>
                </c:pt>
                <c:pt idx="4945" formatCode="m/d/yyyy\ h:mm">
                  <c:v>38100</c:v>
                </c:pt>
                <c:pt idx="4946" formatCode="m/d/yyyy\ h:mm">
                  <c:v>38099</c:v>
                </c:pt>
                <c:pt idx="4947" formatCode="m/d/yyyy\ h:mm">
                  <c:v>38098</c:v>
                </c:pt>
                <c:pt idx="4948" formatCode="m/d/yyyy\ h:mm">
                  <c:v>38097</c:v>
                </c:pt>
                <c:pt idx="4949" formatCode="m/d/yyyy\ h:mm">
                  <c:v>38096</c:v>
                </c:pt>
                <c:pt idx="4950" formatCode="m/d/yyyy\ h:mm">
                  <c:v>38093</c:v>
                </c:pt>
                <c:pt idx="4951" formatCode="m/d/yyyy\ h:mm">
                  <c:v>38092</c:v>
                </c:pt>
                <c:pt idx="4952" formatCode="m/d/yyyy\ h:mm">
                  <c:v>38091</c:v>
                </c:pt>
                <c:pt idx="4953" formatCode="m/d/yyyy\ h:mm">
                  <c:v>38090</c:v>
                </c:pt>
                <c:pt idx="4954" formatCode="m/d/yyyy\ h:mm">
                  <c:v>38085</c:v>
                </c:pt>
                <c:pt idx="4955" formatCode="m/d/yyyy\ h:mm">
                  <c:v>38084</c:v>
                </c:pt>
                <c:pt idx="4956" formatCode="m/d/yyyy\ h:mm">
                  <c:v>38083</c:v>
                </c:pt>
                <c:pt idx="4957" formatCode="m/d/yyyy\ h:mm">
                  <c:v>38082</c:v>
                </c:pt>
                <c:pt idx="4958" formatCode="m/d/yyyy\ h:mm">
                  <c:v>38079</c:v>
                </c:pt>
                <c:pt idx="4959" formatCode="m/d/yyyy\ h:mm">
                  <c:v>38078</c:v>
                </c:pt>
                <c:pt idx="4960" formatCode="m/d/yyyy\ h:mm">
                  <c:v>38077</c:v>
                </c:pt>
                <c:pt idx="4961" formatCode="m/d/yyyy\ h:mm">
                  <c:v>38076</c:v>
                </c:pt>
                <c:pt idx="4962" formatCode="m/d/yyyy\ h:mm">
                  <c:v>38075</c:v>
                </c:pt>
                <c:pt idx="4963" formatCode="m/d/yyyy\ h:mm">
                  <c:v>38072</c:v>
                </c:pt>
                <c:pt idx="4964" formatCode="m/d/yyyy\ h:mm">
                  <c:v>38071</c:v>
                </c:pt>
                <c:pt idx="4965" formatCode="m/d/yyyy\ h:mm">
                  <c:v>38070</c:v>
                </c:pt>
                <c:pt idx="4966" formatCode="m/d/yyyy\ h:mm">
                  <c:v>38069</c:v>
                </c:pt>
                <c:pt idx="4967" formatCode="m/d/yyyy\ h:mm">
                  <c:v>38068</c:v>
                </c:pt>
                <c:pt idx="4968" formatCode="m/d/yyyy\ h:mm">
                  <c:v>38065</c:v>
                </c:pt>
                <c:pt idx="4969" formatCode="m/d/yyyy\ h:mm">
                  <c:v>38064</c:v>
                </c:pt>
                <c:pt idx="4970" formatCode="m/d/yyyy\ h:mm">
                  <c:v>38063</c:v>
                </c:pt>
                <c:pt idx="4971" formatCode="m/d/yyyy\ h:mm">
                  <c:v>38062</c:v>
                </c:pt>
                <c:pt idx="4972" formatCode="m/d/yyyy\ h:mm">
                  <c:v>38061</c:v>
                </c:pt>
                <c:pt idx="4973" formatCode="m/d/yyyy\ h:mm">
                  <c:v>38058</c:v>
                </c:pt>
                <c:pt idx="4974" formatCode="m/d/yyyy\ h:mm">
                  <c:v>38057</c:v>
                </c:pt>
                <c:pt idx="4975" formatCode="m/d/yyyy\ h:mm">
                  <c:v>38056</c:v>
                </c:pt>
                <c:pt idx="4976" formatCode="m/d/yyyy\ h:mm">
                  <c:v>38055</c:v>
                </c:pt>
                <c:pt idx="4977" formatCode="m/d/yyyy\ h:mm">
                  <c:v>38054</c:v>
                </c:pt>
                <c:pt idx="4978" formatCode="m/d/yyyy\ h:mm">
                  <c:v>38051</c:v>
                </c:pt>
                <c:pt idx="4979" formatCode="m/d/yyyy\ h:mm">
                  <c:v>38050</c:v>
                </c:pt>
                <c:pt idx="4980" formatCode="m/d/yyyy\ h:mm">
                  <c:v>38049</c:v>
                </c:pt>
                <c:pt idx="4981" formatCode="m/d/yyyy\ h:mm">
                  <c:v>38048</c:v>
                </c:pt>
                <c:pt idx="4982" formatCode="m/d/yyyy\ h:mm">
                  <c:v>38047</c:v>
                </c:pt>
                <c:pt idx="4983" formatCode="m/d/yyyy\ h:mm">
                  <c:v>38044</c:v>
                </c:pt>
                <c:pt idx="4984" formatCode="m/d/yyyy\ h:mm">
                  <c:v>38043</c:v>
                </c:pt>
                <c:pt idx="4985" formatCode="m/d/yyyy\ h:mm">
                  <c:v>38042</c:v>
                </c:pt>
                <c:pt idx="4986" formatCode="m/d/yyyy\ h:mm">
                  <c:v>38041</c:v>
                </c:pt>
                <c:pt idx="4987" formatCode="m/d/yyyy\ h:mm">
                  <c:v>38040</c:v>
                </c:pt>
                <c:pt idx="4988" formatCode="m/d/yyyy\ h:mm">
                  <c:v>38037</c:v>
                </c:pt>
                <c:pt idx="4989" formatCode="m/d/yyyy\ h:mm">
                  <c:v>38036</c:v>
                </c:pt>
                <c:pt idx="4990" formatCode="m/d/yyyy\ h:mm">
                  <c:v>38035</c:v>
                </c:pt>
                <c:pt idx="4991" formatCode="m/d/yyyy\ h:mm">
                  <c:v>38034</c:v>
                </c:pt>
                <c:pt idx="4992" formatCode="m/d/yyyy\ h:mm">
                  <c:v>38033</c:v>
                </c:pt>
                <c:pt idx="4993" formatCode="m/d/yyyy\ h:mm">
                  <c:v>38030</c:v>
                </c:pt>
                <c:pt idx="4994" formatCode="m/d/yyyy\ h:mm">
                  <c:v>38029</c:v>
                </c:pt>
                <c:pt idx="4995" formatCode="m/d/yyyy\ h:mm">
                  <c:v>38028</c:v>
                </c:pt>
                <c:pt idx="4996" formatCode="m/d/yyyy\ h:mm">
                  <c:v>38027</c:v>
                </c:pt>
                <c:pt idx="4997" formatCode="m/d/yyyy\ h:mm">
                  <c:v>38026</c:v>
                </c:pt>
                <c:pt idx="4998" formatCode="m/d/yyyy\ h:mm">
                  <c:v>38023</c:v>
                </c:pt>
                <c:pt idx="4999" formatCode="m/d/yyyy\ h:mm">
                  <c:v>38022</c:v>
                </c:pt>
                <c:pt idx="5000" formatCode="m/d/yyyy\ h:mm">
                  <c:v>38021</c:v>
                </c:pt>
                <c:pt idx="5001" formatCode="m/d/yyyy\ h:mm">
                  <c:v>38020</c:v>
                </c:pt>
                <c:pt idx="5002" formatCode="m/d/yyyy\ h:mm">
                  <c:v>38019</c:v>
                </c:pt>
                <c:pt idx="5003" formatCode="m/d/yyyy\ h:mm">
                  <c:v>38016</c:v>
                </c:pt>
                <c:pt idx="5004" formatCode="m/d/yyyy\ h:mm">
                  <c:v>38015</c:v>
                </c:pt>
                <c:pt idx="5005" formatCode="m/d/yyyy\ h:mm">
                  <c:v>38014</c:v>
                </c:pt>
                <c:pt idx="5006" formatCode="m/d/yyyy\ h:mm">
                  <c:v>38013</c:v>
                </c:pt>
                <c:pt idx="5007" formatCode="m/d/yyyy\ h:mm">
                  <c:v>38012</c:v>
                </c:pt>
                <c:pt idx="5008" formatCode="m/d/yyyy\ h:mm">
                  <c:v>38009</c:v>
                </c:pt>
                <c:pt idx="5009" formatCode="m/d/yyyy\ h:mm">
                  <c:v>38008</c:v>
                </c:pt>
                <c:pt idx="5010" formatCode="m/d/yyyy\ h:mm">
                  <c:v>38007</c:v>
                </c:pt>
                <c:pt idx="5011" formatCode="m/d/yyyy\ h:mm">
                  <c:v>38006</c:v>
                </c:pt>
                <c:pt idx="5012" formatCode="m/d/yyyy\ h:mm">
                  <c:v>38005</c:v>
                </c:pt>
                <c:pt idx="5013" formatCode="m/d/yyyy\ h:mm">
                  <c:v>38002</c:v>
                </c:pt>
                <c:pt idx="5014" formatCode="m/d/yyyy\ h:mm">
                  <c:v>38001</c:v>
                </c:pt>
                <c:pt idx="5015" formatCode="m/d/yyyy\ h:mm">
                  <c:v>38000</c:v>
                </c:pt>
                <c:pt idx="5016" formatCode="m/d/yyyy\ h:mm">
                  <c:v>37999</c:v>
                </c:pt>
                <c:pt idx="5017" formatCode="m/d/yyyy\ h:mm">
                  <c:v>37998</c:v>
                </c:pt>
                <c:pt idx="5018" formatCode="m/d/yyyy\ h:mm">
                  <c:v>37995</c:v>
                </c:pt>
                <c:pt idx="5019" formatCode="m/d/yyyy\ h:mm">
                  <c:v>37994</c:v>
                </c:pt>
                <c:pt idx="5020" formatCode="m/d/yyyy\ h:mm">
                  <c:v>37993</c:v>
                </c:pt>
                <c:pt idx="5021" formatCode="m/d/yyyy\ h:mm">
                  <c:v>37992</c:v>
                </c:pt>
                <c:pt idx="5022" formatCode="m/d/yyyy\ h:mm">
                  <c:v>37991</c:v>
                </c:pt>
                <c:pt idx="5023" formatCode="m/d/yyyy\ h:mm">
                  <c:v>37988</c:v>
                </c:pt>
                <c:pt idx="5024" formatCode="m/d/yyyy\ h:mm">
                  <c:v>37986</c:v>
                </c:pt>
                <c:pt idx="5025" formatCode="m/d/yyyy\ h:mm">
                  <c:v>37985</c:v>
                </c:pt>
                <c:pt idx="5026" formatCode="m/d/yyyy\ h:mm">
                  <c:v>37984</c:v>
                </c:pt>
                <c:pt idx="5027" formatCode="m/d/yyyy\ h:mm">
                  <c:v>37978</c:v>
                </c:pt>
                <c:pt idx="5028" formatCode="m/d/yyyy\ h:mm">
                  <c:v>37977</c:v>
                </c:pt>
                <c:pt idx="5029" formatCode="m/d/yyyy\ h:mm">
                  <c:v>37974</c:v>
                </c:pt>
                <c:pt idx="5030" formatCode="m/d/yyyy\ h:mm">
                  <c:v>37973</c:v>
                </c:pt>
                <c:pt idx="5031" formatCode="m/d/yyyy\ h:mm">
                  <c:v>37972</c:v>
                </c:pt>
                <c:pt idx="5032" formatCode="m/d/yyyy\ h:mm">
                  <c:v>37971</c:v>
                </c:pt>
                <c:pt idx="5033" formatCode="m/d/yyyy\ h:mm">
                  <c:v>37970</c:v>
                </c:pt>
                <c:pt idx="5034" formatCode="m/d/yyyy\ h:mm">
                  <c:v>37967</c:v>
                </c:pt>
                <c:pt idx="5035" formatCode="m/d/yyyy\ h:mm">
                  <c:v>37966</c:v>
                </c:pt>
                <c:pt idx="5036" formatCode="m/d/yyyy\ h:mm">
                  <c:v>37965</c:v>
                </c:pt>
                <c:pt idx="5037" formatCode="m/d/yyyy\ h:mm">
                  <c:v>37964</c:v>
                </c:pt>
                <c:pt idx="5038" formatCode="m/d/yyyy\ h:mm">
                  <c:v>37963</c:v>
                </c:pt>
                <c:pt idx="5039" formatCode="m/d/yyyy\ h:mm">
                  <c:v>37960</c:v>
                </c:pt>
                <c:pt idx="5040" formatCode="m/d/yyyy\ h:mm">
                  <c:v>37959</c:v>
                </c:pt>
                <c:pt idx="5041" formatCode="m/d/yyyy\ h:mm">
                  <c:v>37958</c:v>
                </c:pt>
                <c:pt idx="5042" formatCode="m/d/yyyy\ h:mm">
                  <c:v>37957</c:v>
                </c:pt>
                <c:pt idx="5043" formatCode="m/d/yyyy\ h:mm">
                  <c:v>37956</c:v>
                </c:pt>
                <c:pt idx="5044" formatCode="m/d/yyyy\ h:mm">
                  <c:v>37953</c:v>
                </c:pt>
                <c:pt idx="5045" formatCode="m/d/yyyy\ h:mm">
                  <c:v>37952</c:v>
                </c:pt>
                <c:pt idx="5046" formatCode="m/d/yyyy\ h:mm">
                  <c:v>37951</c:v>
                </c:pt>
                <c:pt idx="5047" formatCode="m/d/yyyy\ h:mm">
                  <c:v>37950</c:v>
                </c:pt>
                <c:pt idx="5048" formatCode="m/d/yyyy\ h:mm">
                  <c:v>37949</c:v>
                </c:pt>
                <c:pt idx="5049" formatCode="m/d/yyyy\ h:mm">
                  <c:v>37946</c:v>
                </c:pt>
                <c:pt idx="5050" formatCode="m/d/yyyy\ h:mm">
                  <c:v>37945</c:v>
                </c:pt>
                <c:pt idx="5051" formatCode="m/d/yyyy\ h:mm">
                  <c:v>37944</c:v>
                </c:pt>
                <c:pt idx="5052" formatCode="m/d/yyyy\ h:mm">
                  <c:v>37943</c:v>
                </c:pt>
                <c:pt idx="5053" formatCode="m/d/yyyy\ h:mm">
                  <c:v>37942</c:v>
                </c:pt>
                <c:pt idx="5054" formatCode="m/d/yyyy\ h:mm">
                  <c:v>37939</c:v>
                </c:pt>
                <c:pt idx="5055" formatCode="m/d/yyyy\ h:mm">
                  <c:v>37938</c:v>
                </c:pt>
                <c:pt idx="5056" formatCode="m/d/yyyy\ h:mm">
                  <c:v>37937</c:v>
                </c:pt>
                <c:pt idx="5057" formatCode="m/d/yyyy\ h:mm">
                  <c:v>37936</c:v>
                </c:pt>
                <c:pt idx="5058" formatCode="m/d/yyyy\ h:mm">
                  <c:v>37935</c:v>
                </c:pt>
                <c:pt idx="5059" formatCode="m/d/yyyy\ h:mm">
                  <c:v>37932</c:v>
                </c:pt>
                <c:pt idx="5060" formatCode="m/d/yyyy\ h:mm">
                  <c:v>37931</c:v>
                </c:pt>
                <c:pt idx="5061" formatCode="m/d/yyyy\ h:mm">
                  <c:v>37930</c:v>
                </c:pt>
                <c:pt idx="5062" formatCode="m/d/yyyy\ h:mm">
                  <c:v>37929</c:v>
                </c:pt>
                <c:pt idx="5063" formatCode="m/d/yyyy\ h:mm">
                  <c:v>37928</c:v>
                </c:pt>
                <c:pt idx="5064" formatCode="m/d/yyyy\ h:mm">
                  <c:v>37925</c:v>
                </c:pt>
                <c:pt idx="5065" formatCode="m/d/yyyy\ h:mm">
                  <c:v>37924</c:v>
                </c:pt>
                <c:pt idx="5066" formatCode="m/d/yyyy\ h:mm">
                  <c:v>37923</c:v>
                </c:pt>
                <c:pt idx="5067" formatCode="m/d/yyyy\ h:mm">
                  <c:v>37922</c:v>
                </c:pt>
                <c:pt idx="5068" formatCode="m/d/yyyy\ h:mm">
                  <c:v>37921</c:v>
                </c:pt>
                <c:pt idx="5069" formatCode="m/d/yyyy\ h:mm">
                  <c:v>37918</c:v>
                </c:pt>
                <c:pt idx="5070" formatCode="m/d/yyyy\ h:mm">
                  <c:v>37917</c:v>
                </c:pt>
                <c:pt idx="5071" formatCode="m/d/yyyy\ h:mm">
                  <c:v>37916</c:v>
                </c:pt>
                <c:pt idx="5072" formatCode="m/d/yyyy\ h:mm">
                  <c:v>37915</c:v>
                </c:pt>
                <c:pt idx="5073" formatCode="m/d/yyyy\ h:mm">
                  <c:v>37914</c:v>
                </c:pt>
                <c:pt idx="5074" formatCode="m/d/yyyy\ h:mm">
                  <c:v>37911</c:v>
                </c:pt>
                <c:pt idx="5075" formatCode="m/d/yyyy\ h:mm">
                  <c:v>37910</c:v>
                </c:pt>
                <c:pt idx="5076" formatCode="m/d/yyyy\ h:mm">
                  <c:v>37909</c:v>
                </c:pt>
                <c:pt idx="5077" formatCode="m/d/yyyy\ h:mm">
                  <c:v>37908</c:v>
                </c:pt>
                <c:pt idx="5078" formatCode="m/d/yyyy\ h:mm">
                  <c:v>37907</c:v>
                </c:pt>
                <c:pt idx="5079" formatCode="m/d/yyyy\ h:mm">
                  <c:v>37904</c:v>
                </c:pt>
                <c:pt idx="5080" formatCode="m/d/yyyy\ h:mm">
                  <c:v>37903</c:v>
                </c:pt>
                <c:pt idx="5081" formatCode="m/d/yyyy\ h:mm">
                  <c:v>37902</c:v>
                </c:pt>
                <c:pt idx="5082" formatCode="m/d/yyyy\ h:mm">
                  <c:v>37901</c:v>
                </c:pt>
                <c:pt idx="5083" formatCode="m/d/yyyy\ h:mm">
                  <c:v>37900</c:v>
                </c:pt>
                <c:pt idx="5084" formatCode="m/d/yyyy\ h:mm">
                  <c:v>37897</c:v>
                </c:pt>
                <c:pt idx="5085" formatCode="m/d/yyyy\ h:mm">
                  <c:v>37896</c:v>
                </c:pt>
                <c:pt idx="5086" formatCode="m/d/yyyy\ h:mm">
                  <c:v>37895</c:v>
                </c:pt>
                <c:pt idx="5087" formatCode="m/d/yyyy\ h:mm">
                  <c:v>37894</c:v>
                </c:pt>
                <c:pt idx="5088" formatCode="m/d/yyyy\ h:mm">
                  <c:v>37893</c:v>
                </c:pt>
                <c:pt idx="5089" formatCode="m/d/yyyy\ h:mm">
                  <c:v>37890</c:v>
                </c:pt>
                <c:pt idx="5090" formatCode="m/d/yyyy\ h:mm">
                  <c:v>37889</c:v>
                </c:pt>
                <c:pt idx="5091" formatCode="m/d/yyyy\ h:mm">
                  <c:v>37888</c:v>
                </c:pt>
                <c:pt idx="5092" formatCode="m/d/yyyy\ h:mm">
                  <c:v>37887</c:v>
                </c:pt>
                <c:pt idx="5093" formatCode="m/d/yyyy\ h:mm">
                  <c:v>37886</c:v>
                </c:pt>
                <c:pt idx="5094" formatCode="m/d/yyyy\ h:mm">
                  <c:v>37883</c:v>
                </c:pt>
                <c:pt idx="5095" formatCode="m/d/yyyy\ h:mm">
                  <c:v>37882</c:v>
                </c:pt>
                <c:pt idx="5096" formatCode="m/d/yyyy\ h:mm">
                  <c:v>37881</c:v>
                </c:pt>
                <c:pt idx="5097" formatCode="m/d/yyyy\ h:mm">
                  <c:v>37880</c:v>
                </c:pt>
                <c:pt idx="5098" formatCode="m/d/yyyy\ h:mm">
                  <c:v>37879</c:v>
                </c:pt>
                <c:pt idx="5099" formatCode="m/d/yyyy\ h:mm">
                  <c:v>37876</c:v>
                </c:pt>
                <c:pt idx="5100" formatCode="m/d/yyyy\ h:mm">
                  <c:v>37875</c:v>
                </c:pt>
                <c:pt idx="5101" formatCode="m/d/yyyy\ h:mm">
                  <c:v>37874</c:v>
                </c:pt>
                <c:pt idx="5102" formatCode="m/d/yyyy\ h:mm">
                  <c:v>37873</c:v>
                </c:pt>
                <c:pt idx="5103" formatCode="m/d/yyyy\ h:mm">
                  <c:v>37872</c:v>
                </c:pt>
                <c:pt idx="5104" formatCode="m/d/yyyy\ h:mm">
                  <c:v>37869</c:v>
                </c:pt>
                <c:pt idx="5105" formatCode="m/d/yyyy\ h:mm">
                  <c:v>37868</c:v>
                </c:pt>
                <c:pt idx="5106" formatCode="m/d/yyyy\ h:mm">
                  <c:v>37867</c:v>
                </c:pt>
                <c:pt idx="5107" formatCode="m/d/yyyy\ h:mm">
                  <c:v>37866</c:v>
                </c:pt>
                <c:pt idx="5108" formatCode="m/d/yyyy\ h:mm">
                  <c:v>37865</c:v>
                </c:pt>
                <c:pt idx="5109" formatCode="m/d/yyyy\ h:mm">
                  <c:v>37862</c:v>
                </c:pt>
                <c:pt idx="5110" formatCode="m/d/yyyy\ h:mm">
                  <c:v>37861</c:v>
                </c:pt>
                <c:pt idx="5111" formatCode="m/d/yyyy\ h:mm">
                  <c:v>37859</c:v>
                </c:pt>
                <c:pt idx="5112" formatCode="m/d/yyyy\ h:mm">
                  <c:v>37858</c:v>
                </c:pt>
                <c:pt idx="5113" formatCode="m/d/yyyy\ h:mm">
                  <c:v>37855</c:v>
                </c:pt>
                <c:pt idx="5114" formatCode="m/d/yyyy\ h:mm">
                  <c:v>37854</c:v>
                </c:pt>
                <c:pt idx="5115" formatCode="m/d/yyyy\ h:mm">
                  <c:v>37852</c:v>
                </c:pt>
                <c:pt idx="5116" formatCode="m/d/yyyy\ h:mm">
                  <c:v>37851</c:v>
                </c:pt>
                <c:pt idx="5117" formatCode="m/d/yyyy\ h:mm">
                  <c:v>37848</c:v>
                </c:pt>
                <c:pt idx="5118" formatCode="m/d/yyyy\ h:mm">
                  <c:v>37847</c:v>
                </c:pt>
                <c:pt idx="5119" formatCode="m/d/yyyy\ h:mm">
                  <c:v>37846</c:v>
                </c:pt>
                <c:pt idx="5120" formatCode="m/d/yyyy\ h:mm">
                  <c:v>37845</c:v>
                </c:pt>
                <c:pt idx="5121" formatCode="m/d/yyyy\ h:mm">
                  <c:v>37844</c:v>
                </c:pt>
                <c:pt idx="5122" formatCode="m/d/yyyy\ h:mm">
                  <c:v>37841</c:v>
                </c:pt>
                <c:pt idx="5123" formatCode="m/d/yyyy\ h:mm">
                  <c:v>37840</c:v>
                </c:pt>
                <c:pt idx="5124" formatCode="m/d/yyyy\ h:mm">
                  <c:v>37839</c:v>
                </c:pt>
                <c:pt idx="5125" formatCode="m/d/yyyy\ h:mm">
                  <c:v>37838</c:v>
                </c:pt>
                <c:pt idx="5126" formatCode="m/d/yyyy\ h:mm">
                  <c:v>37837</c:v>
                </c:pt>
                <c:pt idx="5127" formatCode="m/d/yyyy\ h:mm">
                  <c:v>37834</c:v>
                </c:pt>
                <c:pt idx="5128" formatCode="m/d/yyyy\ h:mm">
                  <c:v>37833</c:v>
                </c:pt>
                <c:pt idx="5129" formatCode="m/d/yyyy\ h:mm">
                  <c:v>37832</c:v>
                </c:pt>
                <c:pt idx="5130" formatCode="m/d/yyyy\ h:mm">
                  <c:v>37831</c:v>
                </c:pt>
                <c:pt idx="5131" formatCode="m/d/yyyy\ h:mm">
                  <c:v>37830</c:v>
                </c:pt>
                <c:pt idx="5132" formatCode="m/d/yyyy\ h:mm">
                  <c:v>37827</c:v>
                </c:pt>
                <c:pt idx="5133" formatCode="m/d/yyyy\ h:mm">
                  <c:v>37826</c:v>
                </c:pt>
                <c:pt idx="5134" formatCode="m/d/yyyy\ h:mm">
                  <c:v>37825</c:v>
                </c:pt>
                <c:pt idx="5135" formatCode="m/d/yyyy\ h:mm">
                  <c:v>37824</c:v>
                </c:pt>
                <c:pt idx="5136" formatCode="m/d/yyyy\ h:mm">
                  <c:v>37823</c:v>
                </c:pt>
                <c:pt idx="5137" formatCode="m/d/yyyy\ h:mm">
                  <c:v>37820</c:v>
                </c:pt>
                <c:pt idx="5138" formatCode="m/d/yyyy\ h:mm">
                  <c:v>37819</c:v>
                </c:pt>
                <c:pt idx="5139" formatCode="m/d/yyyy\ h:mm">
                  <c:v>37818</c:v>
                </c:pt>
                <c:pt idx="5140" formatCode="m/d/yyyy\ h:mm">
                  <c:v>37817</c:v>
                </c:pt>
                <c:pt idx="5141" formatCode="m/d/yyyy\ h:mm">
                  <c:v>37816</c:v>
                </c:pt>
                <c:pt idx="5142" formatCode="m/d/yyyy\ h:mm">
                  <c:v>37813</c:v>
                </c:pt>
                <c:pt idx="5143" formatCode="m/d/yyyy\ h:mm">
                  <c:v>37812</c:v>
                </c:pt>
                <c:pt idx="5144" formatCode="m/d/yyyy\ h:mm">
                  <c:v>37811</c:v>
                </c:pt>
                <c:pt idx="5145" formatCode="m/d/yyyy\ h:mm">
                  <c:v>37810</c:v>
                </c:pt>
                <c:pt idx="5146" formatCode="m/d/yyyy\ h:mm">
                  <c:v>37809</c:v>
                </c:pt>
                <c:pt idx="5147" formatCode="m/d/yyyy\ h:mm">
                  <c:v>37806</c:v>
                </c:pt>
                <c:pt idx="5148" formatCode="m/d/yyyy\ h:mm">
                  <c:v>37805</c:v>
                </c:pt>
                <c:pt idx="5149" formatCode="m/d/yyyy\ h:mm">
                  <c:v>37804</c:v>
                </c:pt>
                <c:pt idx="5150" formatCode="m/d/yyyy\ h:mm">
                  <c:v>37802</c:v>
                </c:pt>
                <c:pt idx="5151" formatCode="m/d/yyyy\ h:mm">
                  <c:v>37799</c:v>
                </c:pt>
                <c:pt idx="5152" formatCode="m/d/yyyy\ h:mm">
                  <c:v>37798</c:v>
                </c:pt>
                <c:pt idx="5153" formatCode="m/d/yyyy\ h:mm">
                  <c:v>37797</c:v>
                </c:pt>
                <c:pt idx="5154" formatCode="m/d/yyyy\ h:mm">
                  <c:v>37796</c:v>
                </c:pt>
                <c:pt idx="5155" formatCode="m/d/yyyy\ h:mm">
                  <c:v>37795</c:v>
                </c:pt>
                <c:pt idx="5156" formatCode="m/d/yyyy\ h:mm">
                  <c:v>37791</c:v>
                </c:pt>
                <c:pt idx="5157" formatCode="m/d/yyyy\ h:mm">
                  <c:v>37790</c:v>
                </c:pt>
                <c:pt idx="5158" formatCode="m/d/yyyy\ h:mm">
                  <c:v>37789</c:v>
                </c:pt>
                <c:pt idx="5159" formatCode="m/d/yyyy\ h:mm">
                  <c:v>37788</c:v>
                </c:pt>
                <c:pt idx="5160" formatCode="m/d/yyyy\ h:mm">
                  <c:v>37785</c:v>
                </c:pt>
                <c:pt idx="5161" formatCode="m/d/yyyy\ h:mm">
                  <c:v>37784</c:v>
                </c:pt>
                <c:pt idx="5162" formatCode="m/d/yyyy\ h:mm">
                  <c:v>37783</c:v>
                </c:pt>
                <c:pt idx="5163" formatCode="m/d/yyyy\ h:mm">
                  <c:v>37782</c:v>
                </c:pt>
                <c:pt idx="5164" formatCode="m/d/yyyy\ h:mm">
                  <c:v>37781</c:v>
                </c:pt>
                <c:pt idx="5165" formatCode="m/d/yyyy\ h:mm">
                  <c:v>37778</c:v>
                </c:pt>
                <c:pt idx="5166" formatCode="m/d/yyyy\ h:mm">
                  <c:v>37777</c:v>
                </c:pt>
                <c:pt idx="5167" formatCode="m/d/yyyy\ h:mm">
                  <c:v>37776</c:v>
                </c:pt>
                <c:pt idx="5168" formatCode="m/d/yyyy\ h:mm">
                  <c:v>37775</c:v>
                </c:pt>
                <c:pt idx="5169" formatCode="m/d/yyyy\ h:mm">
                  <c:v>37774</c:v>
                </c:pt>
                <c:pt idx="5170" formatCode="m/d/yyyy\ h:mm">
                  <c:v>37771</c:v>
                </c:pt>
                <c:pt idx="5171" formatCode="m/d/yyyy\ h:mm">
                  <c:v>37770</c:v>
                </c:pt>
                <c:pt idx="5172" formatCode="m/d/yyyy\ h:mm">
                  <c:v>37768</c:v>
                </c:pt>
                <c:pt idx="5173" formatCode="m/d/yyyy\ h:mm">
                  <c:v>37767</c:v>
                </c:pt>
                <c:pt idx="5174" formatCode="m/d/yyyy\ h:mm">
                  <c:v>37764</c:v>
                </c:pt>
                <c:pt idx="5175" formatCode="m/d/yyyy\ h:mm">
                  <c:v>37763</c:v>
                </c:pt>
                <c:pt idx="5176" formatCode="m/d/yyyy\ h:mm">
                  <c:v>37762</c:v>
                </c:pt>
                <c:pt idx="5177" formatCode="m/d/yyyy\ h:mm">
                  <c:v>37761</c:v>
                </c:pt>
                <c:pt idx="5178" formatCode="m/d/yyyy\ h:mm">
                  <c:v>37760</c:v>
                </c:pt>
                <c:pt idx="5179" formatCode="m/d/yyyy\ h:mm">
                  <c:v>37757</c:v>
                </c:pt>
                <c:pt idx="5180" formatCode="m/d/yyyy\ h:mm">
                  <c:v>37756</c:v>
                </c:pt>
                <c:pt idx="5181" formatCode="m/d/yyyy\ h:mm">
                  <c:v>37755</c:v>
                </c:pt>
                <c:pt idx="5182" formatCode="m/d/yyyy\ h:mm">
                  <c:v>37754</c:v>
                </c:pt>
                <c:pt idx="5183" formatCode="m/d/yyyy\ h:mm">
                  <c:v>37753</c:v>
                </c:pt>
                <c:pt idx="5184" formatCode="m/d/yyyy\ h:mm">
                  <c:v>37750</c:v>
                </c:pt>
                <c:pt idx="5185" formatCode="m/d/yyyy\ h:mm">
                  <c:v>37749</c:v>
                </c:pt>
                <c:pt idx="5186" formatCode="m/d/yyyy\ h:mm">
                  <c:v>37748</c:v>
                </c:pt>
                <c:pt idx="5187" formatCode="m/d/yyyy\ h:mm">
                  <c:v>37747</c:v>
                </c:pt>
                <c:pt idx="5188" formatCode="m/d/yyyy\ h:mm">
                  <c:v>37746</c:v>
                </c:pt>
                <c:pt idx="5189" formatCode="m/d/yyyy\ h:mm">
                  <c:v>37743</c:v>
                </c:pt>
                <c:pt idx="5190" formatCode="m/d/yyyy\ h:mm">
                  <c:v>37742</c:v>
                </c:pt>
                <c:pt idx="5191" formatCode="m/d/yyyy\ h:mm">
                  <c:v>37741</c:v>
                </c:pt>
                <c:pt idx="5192" formatCode="m/d/yyyy\ h:mm">
                  <c:v>37740</c:v>
                </c:pt>
                <c:pt idx="5193" formatCode="m/d/yyyy\ h:mm">
                  <c:v>37739</c:v>
                </c:pt>
                <c:pt idx="5194" formatCode="m/d/yyyy\ h:mm">
                  <c:v>37736</c:v>
                </c:pt>
                <c:pt idx="5195" formatCode="m/d/yyyy\ h:mm">
                  <c:v>37735</c:v>
                </c:pt>
                <c:pt idx="5196" formatCode="m/d/yyyy\ h:mm">
                  <c:v>37734</c:v>
                </c:pt>
                <c:pt idx="5197" formatCode="m/d/yyyy\ h:mm">
                  <c:v>37733</c:v>
                </c:pt>
                <c:pt idx="5198" formatCode="m/d/yyyy\ h:mm">
                  <c:v>37728</c:v>
                </c:pt>
                <c:pt idx="5199" formatCode="m/d/yyyy\ h:mm">
                  <c:v>37727</c:v>
                </c:pt>
                <c:pt idx="5200" formatCode="m/d/yyyy\ h:mm">
                  <c:v>37726</c:v>
                </c:pt>
                <c:pt idx="5201" formatCode="m/d/yyyy\ h:mm">
                  <c:v>37725</c:v>
                </c:pt>
                <c:pt idx="5202" formatCode="m/d/yyyy\ h:mm">
                  <c:v>37722</c:v>
                </c:pt>
                <c:pt idx="5203" formatCode="m/d/yyyy\ h:mm">
                  <c:v>37721</c:v>
                </c:pt>
                <c:pt idx="5204" formatCode="m/d/yyyy\ h:mm">
                  <c:v>37720</c:v>
                </c:pt>
                <c:pt idx="5205" formatCode="m/d/yyyy\ h:mm">
                  <c:v>37719</c:v>
                </c:pt>
                <c:pt idx="5206" formatCode="m/d/yyyy\ h:mm">
                  <c:v>37718</c:v>
                </c:pt>
                <c:pt idx="5207" formatCode="m/d/yyyy\ h:mm">
                  <c:v>37715</c:v>
                </c:pt>
                <c:pt idx="5208" formatCode="m/d/yyyy\ h:mm">
                  <c:v>37714</c:v>
                </c:pt>
                <c:pt idx="5209" formatCode="m/d/yyyy\ h:mm">
                  <c:v>37713</c:v>
                </c:pt>
                <c:pt idx="5210" formatCode="m/d/yyyy\ h:mm">
                  <c:v>37712</c:v>
                </c:pt>
                <c:pt idx="5211" formatCode="m/d/yyyy\ h:mm">
                  <c:v>37711</c:v>
                </c:pt>
                <c:pt idx="5212" formatCode="m/d/yyyy\ h:mm">
                  <c:v>37708</c:v>
                </c:pt>
                <c:pt idx="5213" formatCode="m/d/yyyy\ h:mm">
                  <c:v>37707</c:v>
                </c:pt>
                <c:pt idx="5214" formatCode="m/d/yyyy\ h:mm">
                  <c:v>37706</c:v>
                </c:pt>
                <c:pt idx="5215" formatCode="m/d/yyyy\ h:mm">
                  <c:v>37705</c:v>
                </c:pt>
                <c:pt idx="5216" formatCode="m/d/yyyy\ h:mm">
                  <c:v>37704</c:v>
                </c:pt>
                <c:pt idx="5217" formatCode="m/d/yyyy\ h:mm">
                  <c:v>37701</c:v>
                </c:pt>
                <c:pt idx="5218" formatCode="m/d/yyyy\ h:mm">
                  <c:v>37700</c:v>
                </c:pt>
                <c:pt idx="5219" formatCode="m/d/yyyy\ h:mm">
                  <c:v>37699</c:v>
                </c:pt>
                <c:pt idx="5220" formatCode="m/d/yyyy\ h:mm">
                  <c:v>37698</c:v>
                </c:pt>
                <c:pt idx="5221" formatCode="m/d/yyyy\ h:mm">
                  <c:v>37697</c:v>
                </c:pt>
                <c:pt idx="5222" formatCode="m/d/yyyy\ h:mm">
                  <c:v>37694</c:v>
                </c:pt>
                <c:pt idx="5223" formatCode="m/d/yyyy\ h:mm">
                  <c:v>37693</c:v>
                </c:pt>
                <c:pt idx="5224" formatCode="m/d/yyyy\ h:mm">
                  <c:v>37692</c:v>
                </c:pt>
                <c:pt idx="5225" formatCode="m/d/yyyy\ h:mm">
                  <c:v>37691</c:v>
                </c:pt>
                <c:pt idx="5226" formatCode="m/d/yyyy\ h:mm">
                  <c:v>37690</c:v>
                </c:pt>
                <c:pt idx="5227" formatCode="m/d/yyyy\ h:mm">
                  <c:v>37687</c:v>
                </c:pt>
                <c:pt idx="5228" formatCode="m/d/yyyy\ h:mm">
                  <c:v>37686</c:v>
                </c:pt>
                <c:pt idx="5229" formatCode="m/d/yyyy\ h:mm">
                  <c:v>37685</c:v>
                </c:pt>
                <c:pt idx="5230" formatCode="m/d/yyyy\ h:mm">
                  <c:v>37684</c:v>
                </c:pt>
                <c:pt idx="5231" formatCode="m/d/yyyy\ h:mm">
                  <c:v>37683</c:v>
                </c:pt>
                <c:pt idx="5232" formatCode="m/d/yyyy\ h:mm">
                  <c:v>37680</c:v>
                </c:pt>
                <c:pt idx="5233" formatCode="m/d/yyyy\ h:mm">
                  <c:v>37679</c:v>
                </c:pt>
                <c:pt idx="5234" formatCode="m/d/yyyy\ h:mm">
                  <c:v>37678</c:v>
                </c:pt>
                <c:pt idx="5235" formatCode="m/d/yyyy\ h:mm">
                  <c:v>37676</c:v>
                </c:pt>
                <c:pt idx="5236" formatCode="m/d/yyyy\ h:mm">
                  <c:v>37673</c:v>
                </c:pt>
                <c:pt idx="5237" formatCode="m/d/yyyy\ h:mm">
                  <c:v>37672</c:v>
                </c:pt>
                <c:pt idx="5238" formatCode="m/d/yyyy\ h:mm">
                  <c:v>37671</c:v>
                </c:pt>
                <c:pt idx="5239" formatCode="m/d/yyyy\ h:mm">
                  <c:v>37670</c:v>
                </c:pt>
                <c:pt idx="5240" formatCode="m/d/yyyy\ h:mm">
                  <c:v>37669</c:v>
                </c:pt>
                <c:pt idx="5241" formatCode="m/d/yyyy\ h:mm">
                  <c:v>37666</c:v>
                </c:pt>
                <c:pt idx="5242" formatCode="m/d/yyyy\ h:mm">
                  <c:v>37665</c:v>
                </c:pt>
                <c:pt idx="5243" formatCode="m/d/yyyy\ h:mm">
                  <c:v>37664</c:v>
                </c:pt>
                <c:pt idx="5244" formatCode="m/d/yyyy\ h:mm">
                  <c:v>37663</c:v>
                </c:pt>
                <c:pt idx="5245" formatCode="m/d/yyyy\ h:mm">
                  <c:v>37662</c:v>
                </c:pt>
                <c:pt idx="5246" formatCode="m/d/yyyy\ h:mm">
                  <c:v>37659</c:v>
                </c:pt>
                <c:pt idx="5247" formatCode="m/d/yyyy\ h:mm">
                  <c:v>37658</c:v>
                </c:pt>
                <c:pt idx="5248" formatCode="m/d/yyyy\ h:mm">
                  <c:v>37657</c:v>
                </c:pt>
                <c:pt idx="5249" formatCode="m/d/yyyy\ h:mm">
                  <c:v>37656</c:v>
                </c:pt>
                <c:pt idx="5250" formatCode="m/d/yyyy\ h:mm">
                  <c:v>37655</c:v>
                </c:pt>
                <c:pt idx="5251" formatCode="m/d/yyyy\ h:mm">
                  <c:v>37652</c:v>
                </c:pt>
                <c:pt idx="5252" formatCode="m/d/yyyy\ h:mm">
                  <c:v>37651</c:v>
                </c:pt>
                <c:pt idx="5253" formatCode="m/d/yyyy\ h:mm">
                  <c:v>37650</c:v>
                </c:pt>
                <c:pt idx="5254" formatCode="m/d/yyyy\ h:mm">
                  <c:v>37649</c:v>
                </c:pt>
                <c:pt idx="5255" formatCode="m/d/yyyy\ h:mm">
                  <c:v>37648</c:v>
                </c:pt>
                <c:pt idx="5256" formatCode="m/d/yyyy\ h:mm">
                  <c:v>37645</c:v>
                </c:pt>
                <c:pt idx="5257" formatCode="m/d/yyyy\ h:mm">
                  <c:v>37644</c:v>
                </c:pt>
                <c:pt idx="5258" formatCode="m/d/yyyy\ h:mm">
                  <c:v>37643</c:v>
                </c:pt>
                <c:pt idx="5259" formatCode="m/d/yyyy\ h:mm">
                  <c:v>37642</c:v>
                </c:pt>
                <c:pt idx="5260" formatCode="m/d/yyyy\ h:mm">
                  <c:v>37641</c:v>
                </c:pt>
                <c:pt idx="5261" formatCode="m/d/yyyy\ h:mm">
                  <c:v>37638</c:v>
                </c:pt>
                <c:pt idx="5262" formatCode="m/d/yyyy\ h:mm">
                  <c:v>37637</c:v>
                </c:pt>
                <c:pt idx="5263" formatCode="m/d/yyyy\ h:mm">
                  <c:v>37636</c:v>
                </c:pt>
                <c:pt idx="5264" formatCode="m/d/yyyy\ h:mm">
                  <c:v>37635</c:v>
                </c:pt>
                <c:pt idx="5265" formatCode="m/d/yyyy\ h:mm">
                  <c:v>37634</c:v>
                </c:pt>
                <c:pt idx="5266" formatCode="m/d/yyyy\ h:mm">
                  <c:v>37631</c:v>
                </c:pt>
                <c:pt idx="5267" formatCode="m/d/yyyy\ h:mm">
                  <c:v>37630</c:v>
                </c:pt>
                <c:pt idx="5268" formatCode="m/d/yyyy\ h:mm">
                  <c:v>37629</c:v>
                </c:pt>
                <c:pt idx="5269" formatCode="m/d/yyyy\ h:mm">
                  <c:v>37628</c:v>
                </c:pt>
                <c:pt idx="5270" formatCode="m/d/yyyy\ h:mm">
                  <c:v>37627</c:v>
                </c:pt>
                <c:pt idx="5271" formatCode="m/d/yyyy\ h:mm">
                  <c:v>37624</c:v>
                </c:pt>
                <c:pt idx="5272" formatCode="m/d/yyyy\ h:mm">
                  <c:v>37623</c:v>
                </c:pt>
                <c:pt idx="5273" formatCode="m/d/yyyy\ h:mm">
                  <c:v>37622</c:v>
                </c:pt>
                <c:pt idx="5274" formatCode="m/d/yyyy\ h:mm">
                  <c:v>37621</c:v>
                </c:pt>
                <c:pt idx="5275" formatCode="m/d/yyyy\ h:mm">
                  <c:v>37620</c:v>
                </c:pt>
                <c:pt idx="5276" formatCode="m/d/yyyy\ h:mm">
                  <c:v>37617</c:v>
                </c:pt>
                <c:pt idx="5277" formatCode="m/d/yyyy\ h:mm">
                  <c:v>37616</c:v>
                </c:pt>
                <c:pt idx="5278" formatCode="m/d/yyyy\ h:mm">
                  <c:v>37615</c:v>
                </c:pt>
                <c:pt idx="5279" formatCode="m/d/yyyy\ h:mm">
                  <c:v>37614</c:v>
                </c:pt>
                <c:pt idx="5280" formatCode="m/d/yyyy\ h:mm">
                  <c:v>37613</c:v>
                </c:pt>
                <c:pt idx="5281" formatCode="m/d/yyyy\ h:mm">
                  <c:v>37610</c:v>
                </c:pt>
                <c:pt idx="5282" formatCode="m/d/yyyy\ h:mm">
                  <c:v>37609</c:v>
                </c:pt>
                <c:pt idx="5283" formatCode="m/d/yyyy\ h:mm">
                  <c:v>37608</c:v>
                </c:pt>
                <c:pt idx="5284" formatCode="m/d/yyyy\ h:mm">
                  <c:v>37607</c:v>
                </c:pt>
                <c:pt idx="5285" formatCode="m/d/yyyy\ h:mm">
                  <c:v>37606</c:v>
                </c:pt>
                <c:pt idx="5286" formatCode="m/d/yyyy\ h:mm">
                  <c:v>37603</c:v>
                </c:pt>
                <c:pt idx="5287" formatCode="m/d/yyyy\ h:mm">
                  <c:v>37602</c:v>
                </c:pt>
                <c:pt idx="5288" formatCode="m/d/yyyy\ h:mm">
                  <c:v>37601</c:v>
                </c:pt>
                <c:pt idx="5289" formatCode="m/d/yyyy\ h:mm">
                  <c:v>37600</c:v>
                </c:pt>
                <c:pt idx="5290" formatCode="m/d/yyyy\ h:mm">
                  <c:v>37599</c:v>
                </c:pt>
                <c:pt idx="5291" formatCode="m/d/yyyy\ h:mm">
                  <c:v>37596</c:v>
                </c:pt>
                <c:pt idx="5292" formatCode="m/d/yyyy\ h:mm">
                  <c:v>37594</c:v>
                </c:pt>
                <c:pt idx="5293" formatCode="m/d/yyyy\ h:mm">
                  <c:v>37593</c:v>
                </c:pt>
                <c:pt idx="5294" formatCode="m/d/yyyy\ h:mm">
                  <c:v>37592</c:v>
                </c:pt>
                <c:pt idx="5295" formatCode="m/d/yyyy\ h:mm">
                  <c:v>37589</c:v>
                </c:pt>
                <c:pt idx="5296" formatCode="m/d/yyyy\ h:mm">
                  <c:v>37588</c:v>
                </c:pt>
                <c:pt idx="5297" formatCode="m/d/yyyy\ h:mm">
                  <c:v>37587</c:v>
                </c:pt>
                <c:pt idx="5298" formatCode="m/d/yyyy\ h:mm">
                  <c:v>37586</c:v>
                </c:pt>
                <c:pt idx="5299" formatCode="m/d/yyyy\ h:mm">
                  <c:v>37585</c:v>
                </c:pt>
                <c:pt idx="5300" formatCode="m/d/yyyy\ h:mm">
                  <c:v>37582</c:v>
                </c:pt>
                <c:pt idx="5301" formatCode="m/d/yyyy\ h:mm">
                  <c:v>37581</c:v>
                </c:pt>
                <c:pt idx="5302" formatCode="m/d/yyyy\ h:mm">
                  <c:v>37580</c:v>
                </c:pt>
                <c:pt idx="5303" formatCode="m/d/yyyy\ h:mm">
                  <c:v>37579</c:v>
                </c:pt>
                <c:pt idx="5304" formatCode="m/d/yyyy\ h:mm">
                  <c:v>37578</c:v>
                </c:pt>
                <c:pt idx="5305" formatCode="m/d/yyyy\ h:mm">
                  <c:v>37575</c:v>
                </c:pt>
                <c:pt idx="5306" formatCode="m/d/yyyy\ h:mm">
                  <c:v>37574</c:v>
                </c:pt>
                <c:pt idx="5307" formatCode="m/d/yyyy\ h:mm">
                  <c:v>37573</c:v>
                </c:pt>
                <c:pt idx="5308" formatCode="m/d/yyyy\ h:mm">
                  <c:v>37572</c:v>
                </c:pt>
                <c:pt idx="5309" formatCode="m/d/yyyy\ h:mm">
                  <c:v>37571</c:v>
                </c:pt>
                <c:pt idx="5310" formatCode="m/d/yyyy\ h:mm">
                  <c:v>37568</c:v>
                </c:pt>
                <c:pt idx="5311" formatCode="m/d/yyyy\ h:mm">
                  <c:v>37567</c:v>
                </c:pt>
                <c:pt idx="5312" formatCode="m/d/yyyy\ h:mm">
                  <c:v>37566</c:v>
                </c:pt>
                <c:pt idx="5313" formatCode="m/d/yyyy\ h:mm">
                  <c:v>37565</c:v>
                </c:pt>
                <c:pt idx="5314" formatCode="m/d/yyyy\ h:mm">
                  <c:v>37564</c:v>
                </c:pt>
                <c:pt idx="5315" formatCode="m/d/yyyy\ h:mm">
                  <c:v>37561</c:v>
                </c:pt>
                <c:pt idx="5316" formatCode="m/d/yyyy\ h:mm">
                  <c:v>37560</c:v>
                </c:pt>
                <c:pt idx="5317" formatCode="m/d/yyyy\ h:mm">
                  <c:v>37559</c:v>
                </c:pt>
                <c:pt idx="5318" formatCode="m/d/yyyy\ h:mm">
                  <c:v>37558</c:v>
                </c:pt>
                <c:pt idx="5319" formatCode="m/d/yyyy\ h:mm">
                  <c:v>37557</c:v>
                </c:pt>
                <c:pt idx="5320" formatCode="m/d/yyyy\ h:mm">
                  <c:v>37554</c:v>
                </c:pt>
                <c:pt idx="5321" formatCode="m/d/yyyy\ h:mm">
                  <c:v>37553</c:v>
                </c:pt>
                <c:pt idx="5322" formatCode="m/d/yyyy\ h:mm">
                  <c:v>37552</c:v>
                </c:pt>
                <c:pt idx="5323" formatCode="m/d/yyyy\ h:mm">
                  <c:v>37551</c:v>
                </c:pt>
                <c:pt idx="5324" formatCode="m/d/yyyy\ h:mm">
                  <c:v>37550</c:v>
                </c:pt>
                <c:pt idx="5325" formatCode="m/d/yyyy\ h:mm">
                  <c:v>37547</c:v>
                </c:pt>
                <c:pt idx="5326" formatCode="m/d/yyyy\ h:mm">
                  <c:v>37546</c:v>
                </c:pt>
                <c:pt idx="5327" formatCode="m/d/yyyy\ h:mm">
                  <c:v>37545</c:v>
                </c:pt>
                <c:pt idx="5328" formatCode="m/d/yyyy\ h:mm">
                  <c:v>37544</c:v>
                </c:pt>
                <c:pt idx="5329" formatCode="m/d/yyyy\ h:mm">
                  <c:v>37543</c:v>
                </c:pt>
                <c:pt idx="5330" formatCode="m/d/yyyy\ h:mm">
                  <c:v>37540</c:v>
                </c:pt>
                <c:pt idx="5331" formatCode="m/d/yyyy\ h:mm">
                  <c:v>37539</c:v>
                </c:pt>
                <c:pt idx="5332" formatCode="m/d/yyyy\ h:mm">
                  <c:v>37538</c:v>
                </c:pt>
                <c:pt idx="5333" formatCode="m/d/yyyy\ h:mm">
                  <c:v>37537</c:v>
                </c:pt>
                <c:pt idx="5334" formatCode="m/d/yyyy\ h:mm">
                  <c:v>37536</c:v>
                </c:pt>
                <c:pt idx="5335" formatCode="m/d/yyyy\ h:mm">
                  <c:v>37533</c:v>
                </c:pt>
                <c:pt idx="5336" formatCode="m/d/yyyy\ h:mm">
                  <c:v>37532</c:v>
                </c:pt>
                <c:pt idx="5337" formatCode="m/d/yyyy\ h:mm">
                  <c:v>37531</c:v>
                </c:pt>
                <c:pt idx="5338" formatCode="m/d/yyyy\ h:mm">
                  <c:v>37530</c:v>
                </c:pt>
                <c:pt idx="5339" formatCode="m/d/yyyy\ h:mm">
                  <c:v>37529</c:v>
                </c:pt>
                <c:pt idx="5340" formatCode="m/d/yyyy\ h:mm">
                  <c:v>37526</c:v>
                </c:pt>
                <c:pt idx="5341" formatCode="m/d/yyyy\ h:mm">
                  <c:v>37525</c:v>
                </c:pt>
                <c:pt idx="5342" formatCode="m/d/yyyy\ h:mm">
                  <c:v>37524</c:v>
                </c:pt>
                <c:pt idx="5343" formatCode="m/d/yyyy\ h:mm">
                  <c:v>37523</c:v>
                </c:pt>
                <c:pt idx="5344" formatCode="m/d/yyyy\ h:mm">
                  <c:v>37522</c:v>
                </c:pt>
                <c:pt idx="5345" formatCode="m/d/yyyy\ h:mm">
                  <c:v>37519</c:v>
                </c:pt>
                <c:pt idx="5346" formatCode="m/d/yyyy\ h:mm">
                  <c:v>37518</c:v>
                </c:pt>
                <c:pt idx="5347" formatCode="m/d/yyyy\ h:mm">
                  <c:v>37517</c:v>
                </c:pt>
                <c:pt idx="5348" formatCode="m/d/yyyy\ h:mm">
                  <c:v>37516</c:v>
                </c:pt>
                <c:pt idx="5349" formatCode="m/d/yyyy\ h:mm">
                  <c:v>37515</c:v>
                </c:pt>
                <c:pt idx="5350" formatCode="m/d/yyyy\ h:mm">
                  <c:v>37512</c:v>
                </c:pt>
                <c:pt idx="5351" formatCode="m/d/yyyy\ h:mm">
                  <c:v>37511</c:v>
                </c:pt>
                <c:pt idx="5352" formatCode="m/d/yyyy\ h:mm">
                  <c:v>37510</c:v>
                </c:pt>
                <c:pt idx="5353" formatCode="m/d/yyyy\ h:mm">
                  <c:v>37509</c:v>
                </c:pt>
                <c:pt idx="5354" formatCode="m/d/yyyy\ h:mm">
                  <c:v>37508</c:v>
                </c:pt>
                <c:pt idx="5355" formatCode="m/d/yyyy\ h:mm">
                  <c:v>37505</c:v>
                </c:pt>
                <c:pt idx="5356" formatCode="m/d/yyyy\ h:mm">
                  <c:v>37504</c:v>
                </c:pt>
                <c:pt idx="5357" formatCode="m/d/yyyy\ h:mm">
                  <c:v>37503</c:v>
                </c:pt>
                <c:pt idx="5358" formatCode="m/d/yyyy\ h:mm">
                  <c:v>37502</c:v>
                </c:pt>
                <c:pt idx="5359" formatCode="m/d/yyyy\ h:mm">
                  <c:v>37501</c:v>
                </c:pt>
                <c:pt idx="5360" formatCode="m/d/yyyy\ h:mm">
                  <c:v>37498</c:v>
                </c:pt>
                <c:pt idx="5361" formatCode="m/d/yyyy\ h:mm">
                  <c:v>37497</c:v>
                </c:pt>
                <c:pt idx="5362" formatCode="m/d/yyyy\ h:mm">
                  <c:v>37496</c:v>
                </c:pt>
                <c:pt idx="5363" formatCode="m/d/yyyy\ h:mm">
                  <c:v>37495</c:v>
                </c:pt>
                <c:pt idx="5364" formatCode="m/d/yyyy\ h:mm">
                  <c:v>37494</c:v>
                </c:pt>
                <c:pt idx="5365" formatCode="m/d/yyyy\ h:mm">
                  <c:v>37491</c:v>
                </c:pt>
                <c:pt idx="5366" formatCode="m/d/yyyy\ h:mm">
                  <c:v>37490</c:v>
                </c:pt>
                <c:pt idx="5367" formatCode="m/d/yyyy\ h:mm">
                  <c:v>37489</c:v>
                </c:pt>
                <c:pt idx="5368" formatCode="m/d/yyyy\ h:mm">
                  <c:v>37488</c:v>
                </c:pt>
                <c:pt idx="5369" formatCode="m/d/yyyy\ h:mm">
                  <c:v>37487</c:v>
                </c:pt>
                <c:pt idx="5370" formatCode="m/d/yyyy\ h:mm">
                  <c:v>37484</c:v>
                </c:pt>
                <c:pt idx="5371" formatCode="m/d/yyyy\ h:mm">
                  <c:v>37483</c:v>
                </c:pt>
                <c:pt idx="5372" formatCode="m/d/yyyy\ h:mm">
                  <c:v>37482</c:v>
                </c:pt>
                <c:pt idx="5373" formatCode="m/d/yyyy\ h:mm">
                  <c:v>37481</c:v>
                </c:pt>
                <c:pt idx="5374" formatCode="m/d/yyyy\ h:mm">
                  <c:v>37480</c:v>
                </c:pt>
                <c:pt idx="5375" formatCode="m/d/yyyy\ h:mm">
                  <c:v>37477</c:v>
                </c:pt>
                <c:pt idx="5376" formatCode="m/d/yyyy\ h:mm">
                  <c:v>37476</c:v>
                </c:pt>
                <c:pt idx="5377" formatCode="m/d/yyyy\ h:mm">
                  <c:v>37475</c:v>
                </c:pt>
                <c:pt idx="5378" formatCode="m/d/yyyy\ h:mm">
                  <c:v>37474</c:v>
                </c:pt>
                <c:pt idx="5379" formatCode="m/d/yyyy\ h:mm">
                  <c:v>37473</c:v>
                </c:pt>
                <c:pt idx="5380" formatCode="m/d/yyyy\ h:mm">
                  <c:v>37470</c:v>
                </c:pt>
                <c:pt idx="5381" formatCode="m/d/yyyy\ h:mm">
                  <c:v>37469</c:v>
                </c:pt>
                <c:pt idx="5382" formatCode="m/d/yyyy\ h:mm">
                  <c:v>37468</c:v>
                </c:pt>
                <c:pt idx="5383" formatCode="m/d/yyyy\ h:mm">
                  <c:v>37467</c:v>
                </c:pt>
                <c:pt idx="5384" formatCode="m/d/yyyy\ h:mm">
                  <c:v>37466</c:v>
                </c:pt>
                <c:pt idx="5385" formatCode="m/d/yyyy\ h:mm">
                  <c:v>37463</c:v>
                </c:pt>
                <c:pt idx="5386" formatCode="m/d/yyyy\ h:mm">
                  <c:v>37462</c:v>
                </c:pt>
                <c:pt idx="5387" formatCode="m/d/yyyy\ h:mm">
                  <c:v>37461</c:v>
                </c:pt>
                <c:pt idx="5388" formatCode="m/d/yyyy\ h:mm">
                  <c:v>37460</c:v>
                </c:pt>
                <c:pt idx="5389" formatCode="m/d/yyyy\ h:mm">
                  <c:v>37459</c:v>
                </c:pt>
                <c:pt idx="5390" formatCode="m/d/yyyy\ h:mm">
                  <c:v>37456</c:v>
                </c:pt>
                <c:pt idx="5391" formatCode="m/d/yyyy\ h:mm">
                  <c:v>37455</c:v>
                </c:pt>
                <c:pt idx="5392" formatCode="m/d/yyyy\ h:mm">
                  <c:v>37454</c:v>
                </c:pt>
                <c:pt idx="5393" formatCode="m/d/yyyy\ h:mm">
                  <c:v>37453</c:v>
                </c:pt>
                <c:pt idx="5394" formatCode="m/d/yyyy\ h:mm">
                  <c:v>37452</c:v>
                </c:pt>
                <c:pt idx="5395" formatCode="m/d/yyyy\ h:mm">
                  <c:v>37449</c:v>
                </c:pt>
                <c:pt idx="5396" formatCode="m/d/yyyy\ h:mm">
                  <c:v>37448</c:v>
                </c:pt>
                <c:pt idx="5397" formatCode="m/d/yyyy\ h:mm">
                  <c:v>37447</c:v>
                </c:pt>
                <c:pt idx="5398" formatCode="m/d/yyyy\ h:mm">
                  <c:v>37446</c:v>
                </c:pt>
                <c:pt idx="5399" formatCode="m/d/yyyy\ h:mm">
                  <c:v>37445</c:v>
                </c:pt>
                <c:pt idx="5400" formatCode="m/d/yyyy\ h:mm">
                  <c:v>37442</c:v>
                </c:pt>
                <c:pt idx="5401" formatCode="m/d/yyyy\ h:mm">
                  <c:v>37441</c:v>
                </c:pt>
                <c:pt idx="5402" formatCode="m/d/yyyy\ h:mm">
                  <c:v>37440</c:v>
                </c:pt>
                <c:pt idx="5403" formatCode="m/d/yyyy\ h:mm">
                  <c:v>37439</c:v>
                </c:pt>
                <c:pt idx="5404" formatCode="m/d/yyyy\ h:mm">
                  <c:v>37438</c:v>
                </c:pt>
                <c:pt idx="5405" formatCode="m/d/yyyy\ h:mm">
                  <c:v>37435</c:v>
                </c:pt>
                <c:pt idx="5406" formatCode="m/d/yyyy\ h:mm">
                  <c:v>37434</c:v>
                </c:pt>
                <c:pt idx="5407" formatCode="m/d/yyyy\ h:mm">
                  <c:v>37433</c:v>
                </c:pt>
                <c:pt idx="5408" formatCode="m/d/yyyy\ h:mm">
                  <c:v>37432</c:v>
                </c:pt>
                <c:pt idx="5409" formatCode="m/d/yyyy\ h:mm">
                  <c:v>37431</c:v>
                </c:pt>
                <c:pt idx="5410" formatCode="m/d/yyyy\ h:mm">
                  <c:v>37428</c:v>
                </c:pt>
                <c:pt idx="5411" formatCode="m/d/yyyy\ h:mm">
                  <c:v>37427</c:v>
                </c:pt>
                <c:pt idx="5412" formatCode="m/d/yyyy\ h:mm">
                  <c:v>37426</c:v>
                </c:pt>
                <c:pt idx="5413" formatCode="m/d/yyyy\ h:mm">
                  <c:v>37425</c:v>
                </c:pt>
                <c:pt idx="5414" formatCode="m/d/yyyy\ h:mm">
                  <c:v>37424</c:v>
                </c:pt>
                <c:pt idx="5415" formatCode="m/d/yyyy\ h:mm">
                  <c:v>37421</c:v>
                </c:pt>
                <c:pt idx="5416" formatCode="m/d/yyyy\ h:mm">
                  <c:v>37420</c:v>
                </c:pt>
                <c:pt idx="5417" formatCode="m/d/yyyy\ h:mm">
                  <c:v>37419</c:v>
                </c:pt>
                <c:pt idx="5418" formatCode="m/d/yyyy\ h:mm">
                  <c:v>37418</c:v>
                </c:pt>
                <c:pt idx="5419" formatCode="m/d/yyyy\ h:mm">
                  <c:v>37417</c:v>
                </c:pt>
                <c:pt idx="5420" formatCode="m/d/yyyy\ h:mm">
                  <c:v>37414</c:v>
                </c:pt>
                <c:pt idx="5421" formatCode="m/d/yyyy\ h:mm">
                  <c:v>37413</c:v>
                </c:pt>
                <c:pt idx="5422" formatCode="m/d/yyyy\ h:mm">
                  <c:v>37412</c:v>
                </c:pt>
                <c:pt idx="5423" formatCode="m/d/yyyy\ h:mm">
                  <c:v>37411</c:v>
                </c:pt>
                <c:pt idx="5424" formatCode="m/d/yyyy\ h:mm">
                  <c:v>37410</c:v>
                </c:pt>
                <c:pt idx="5425" formatCode="m/d/yyyy\ h:mm">
                  <c:v>37407</c:v>
                </c:pt>
                <c:pt idx="5426" formatCode="m/d/yyyy\ h:mm">
                  <c:v>37406</c:v>
                </c:pt>
                <c:pt idx="5427" formatCode="m/d/yyyy\ h:mm">
                  <c:v>37405</c:v>
                </c:pt>
                <c:pt idx="5428" formatCode="m/d/yyyy\ h:mm">
                  <c:v>37404</c:v>
                </c:pt>
                <c:pt idx="5429" formatCode="m/d/yyyy\ h:mm">
                  <c:v>37403</c:v>
                </c:pt>
                <c:pt idx="5430" formatCode="m/d/yyyy\ h:mm">
                  <c:v>37400</c:v>
                </c:pt>
                <c:pt idx="5431" formatCode="m/d/yyyy\ h:mm">
                  <c:v>37399</c:v>
                </c:pt>
                <c:pt idx="5432" formatCode="m/d/yyyy\ h:mm">
                  <c:v>37398</c:v>
                </c:pt>
                <c:pt idx="5433" formatCode="m/d/yyyy\ h:mm">
                  <c:v>37397</c:v>
                </c:pt>
                <c:pt idx="5434" formatCode="m/d/yyyy\ h:mm">
                  <c:v>37396</c:v>
                </c:pt>
                <c:pt idx="5435" formatCode="m/d/yyyy\ h:mm">
                  <c:v>37393</c:v>
                </c:pt>
                <c:pt idx="5436" formatCode="m/d/yyyy\ h:mm">
                  <c:v>37392</c:v>
                </c:pt>
                <c:pt idx="5437" formatCode="m/d/yyyy\ h:mm">
                  <c:v>37391</c:v>
                </c:pt>
                <c:pt idx="5438" formatCode="m/d/yyyy\ h:mm">
                  <c:v>37390</c:v>
                </c:pt>
                <c:pt idx="5439" formatCode="m/d/yyyy\ h:mm">
                  <c:v>37389</c:v>
                </c:pt>
                <c:pt idx="5440" formatCode="m/d/yyyy\ h:mm">
                  <c:v>37386</c:v>
                </c:pt>
                <c:pt idx="5441" formatCode="m/d/yyyy\ h:mm">
                  <c:v>37385</c:v>
                </c:pt>
                <c:pt idx="5442" formatCode="m/d/yyyy\ h:mm">
                  <c:v>37384</c:v>
                </c:pt>
                <c:pt idx="5443" formatCode="m/d/yyyy\ h:mm">
                  <c:v>37383</c:v>
                </c:pt>
                <c:pt idx="5444" formatCode="m/d/yyyy\ h:mm">
                  <c:v>37382</c:v>
                </c:pt>
                <c:pt idx="5445" formatCode="m/d/yyyy\ h:mm">
                  <c:v>37379</c:v>
                </c:pt>
                <c:pt idx="5446" formatCode="m/d/yyyy\ h:mm">
                  <c:v>37378</c:v>
                </c:pt>
                <c:pt idx="5447" formatCode="m/d/yyyy\ h:mm">
                  <c:v>37377</c:v>
                </c:pt>
                <c:pt idx="5448" formatCode="m/d/yyyy\ h:mm">
                  <c:v>37376</c:v>
                </c:pt>
                <c:pt idx="5449" formatCode="m/d/yyyy\ h:mm">
                  <c:v>37375</c:v>
                </c:pt>
                <c:pt idx="5450" formatCode="m/d/yyyy\ h:mm">
                  <c:v>37372</c:v>
                </c:pt>
                <c:pt idx="5451" formatCode="m/d/yyyy\ h:mm">
                  <c:v>37371</c:v>
                </c:pt>
                <c:pt idx="5452" formatCode="m/d/yyyy\ h:mm">
                  <c:v>37370</c:v>
                </c:pt>
                <c:pt idx="5453" formatCode="m/d/yyyy\ h:mm">
                  <c:v>37369</c:v>
                </c:pt>
                <c:pt idx="5454" formatCode="m/d/yyyy\ h:mm">
                  <c:v>37368</c:v>
                </c:pt>
                <c:pt idx="5455" formatCode="m/d/yyyy\ h:mm">
                  <c:v>37365</c:v>
                </c:pt>
                <c:pt idx="5456" formatCode="m/d/yyyy\ h:mm">
                  <c:v>37364</c:v>
                </c:pt>
                <c:pt idx="5457" formatCode="m/d/yyyy\ h:mm">
                  <c:v>37363</c:v>
                </c:pt>
                <c:pt idx="5458" formatCode="m/d/yyyy\ h:mm">
                  <c:v>37362</c:v>
                </c:pt>
                <c:pt idx="5459" formatCode="m/d/yyyy\ h:mm">
                  <c:v>37361</c:v>
                </c:pt>
                <c:pt idx="5460" formatCode="m/d/yyyy\ h:mm">
                  <c:v>37358</c:v>
                </c:pt>
                <c:pt idx="5461" formatCode="m/d/yyyy\ h:mm">
                  <c:v>37357</c:v>
                </c:pt>
                <c:pt idx="5462" formatCode="m/d/yyyy\ h:mm">
                  <c:v>37356</c:v>
                </c:pt>
                <c:pt idx="5463" formatCode="m/d/yyyy\ h:mm">
                  <c:v>37355</c:v>
                </c:pt>
                <c:pt idx="5464" formatCode="m/d/yyyy\ h:mm">
                  <c:v>37354</c:v>
                </c:pt>
                <c:pt idx="5465" formatCode="m/d/yyyy\ h:mm">
                  <c:v>37351</c:v>
                </c:pt>
                <c:pt idx="5466" formatCode="m/d/yyyy\ h:mm">
                  <c:v>37350</c:v>
                </c:pt>
                <c:pt idx="5467" formatCode="m/d/yyyy\ h:mm">
                  <c:v>37349</c:v>
                </c:pt>
                <c:pt idx="5468" formatCode="m/d/yyyy\ h:mm">
                  <c:v>37348</c:v>
                </c:pt>
                <c:pt idx="5469" formatCode="m/d/yyyy\ h:mm">
                  <c:v>37347</c:v>
                </c:pt>
                <c:pt idx="5470" formatCode="m/d/yyyy\ h:mm">
                  <c:v>37344</c:v>
                </c:pt>
                <c:pt idx="5471" formatCode="m/d/yyyy\ h:mm">
                  <c:v>37343</c:v>
                </c:pt>
                <c:pt idx="5472" formatCode="m/d/yyyy\ h:mm">
                  <c:v>37342</c:v>
                </c:pt>
                <c:pt idx="5473" formatCode="m/d/yyyy\ h:mm">
                  <c:v>37341</c:v>
                </c:pt>
                <c:pt idx="5474" formatCode="m/d/yyyy\ h:mm">
                  <c:v>37340</c:v>
                </c:pt>
                <c:pt idx="5475" formatCode="m/d/yyyy\ h:mm">
                  <c:v>37337</c:v>
                </c:pt>
                <c:pt idx="5476" formatCode="m/d/yyyy\ h:mm">
                  <c:v>37336</c:v>
                </c:pt>
                <c:pt idx="5477" formatCode="m/d/yyyy\ h:mm">
                  <c:v>37335</c:v>
                </c:pt>
                <c:pt idx="5478" formatCode="m/d/yyyy\ h:mm">
                  <c:v>37334</c:v>
                </c:pt>
                <c:pt idx="5479" formatCode="m/d/yyyy\ h:mm">
                  <c:v>37333</c:v>
                </c:pt>
                <c:pt idx="5480" formatCode="m/d/yyyy\ h:mm">
                  <c:v>37330</c:v>
                </c:pt>
                <c:pt idx="5481" formatCode="m/d/yyyy\ h:mm">
                  <c:v>37329</c:v>
                </c:pt>
                <c:pt idx="5482" formatCode="m/d/yyyy\ h:mm">
                  <c:v>37328</c:v>
                </c:pt>
                <c:pt idx="5483" formatCode="m/d/yyyy\ h:mm">
                  <c:v>37327</c:v>
                </c:pt>
                <c:pt idx="5484" formatCode="m/d/yyyy\ h:mm">
                  <c:v>37326</c:v>
                </c:pt>
                <c:pt idx="5485" formatCode="m/d/yyyy\ h:mm">
                  <c:v>37323</c:v>
                </c:pt>
                <c:pt idx="5486" formatCode="m/d/yyyy\ h:mm">
                  <c:v>37322</c:v>
                </c:pt>
                <c:pt idx="5487" formatCode="m/d/yyyy\ h:mm">
                  <c:v>37321</c:v>
                </c:pt>
                <c:pt idx="5488" formatCode="m/d/yyyy\ h:mm">
                  <c:v>37320</c:v>
                </c:pt>
                <c:pt idx="5489" formatCode="m/d/yyyy\ h:mm">
                  <c:v>37319</c:v>
                </c:pt>
                <c:pt idx="5490" formatCode="m/d/yyyy\ h:mm">
                  <c:v>37316</c:v>
                </c:pt>
                <c:pt idx="5491" formatCode="m/d/yyyy\ h:mm">
                  <c:v>37315</c:v>
                </c:pt>
                <c:pt idx="5492" formatCode="m/d/yyyy\ h:mm">
                  <c:v>37314</c:v>
                </c:pt>
                <c:pt idx="5493" formatCode="m/d/yyyy\ h:mm">
                  <c:v>37313</c:v>
                </c:pt>
                <c:pt idx="5494" formatCode="m/d/yyyy\ h:mm">
                  <c:v>37312</c:v>
                </c:pt>
                <c:pt idx="5495" formatCode="m/d/yyyy\ h:mm">
                  <c:v>37309</c:v>
                </c:pt>
                <c:pt idx="5496" formatCode="m/d/yyyy\ h:mm">
                  <c:v>37308</c:v>
                </c:pt>
                <c:pt idx="5497" formatCode="m/d/yyyy\ h:mm">
                  <c:v>37307</c:v>
                </c:pt>
                <c:pt idx="5498" formatCode="m/d/yyyy\ h:mm">
                  <c:v>37306</c:v>
                </c:pt>
                <c:pt idx="5499" formatCode="m/d/yyyy\ h:mm">
                  <c:v>37305</c:v>
                </c:pt>
                <c:pt idx="5500" formatCode="m/d/yyyy\ h:mm">
                  <c:v>37302</c:v>
                </c:pt>
                <c:pt idx="5501" formatCode="m/d/yyyy\ h:mm">
                  <c:v>37301</c:v>
                </c:pt>
                <c:pt idx="5502" formatCode="m/d/yyyy\ h:mm">
                  <c:v>37300</c:v>
                </c:pt>
                <c:pt idx="5503" formatCode="m/d/yyyy\ h:mm">
                  <c:v>37299</c:v>
                </c:pt>
                <c:pt idx="5504" formatCode="m/d/yyyy\ h:mm">
                  <c:v>37298</c:v>
                </c:pt>
                <c:pt idx="5505" formatCode="m/d/yyyy\ h:mm">
                  <c:v>37295</c:v>
                </c:pt>
                <c:pt idx="5506" formatCode="m/d/yyyy\ h:mm">
                  <c:v>37294</c:v>
                </c:pt>
                <c:pt idx="5507" formatCode="m/d/yyyy\ h:mm">
                  <c:v>37293</c:v>
                </c:pt>
                <c:pt idx="5508" formatCode="m/d/yyyy\ h:mm">
                  <c:v>37292</c:v>
                </c:pt>
                <c:pt idx="5509" formatCode="m/d/yyyy\ h:mm">
                  <c:v>37291</c:v>
                </c:pt>
                <c:pt idx="5510" formatCode="m/d/yyyy\ h:mm">
                  <c:v>37288</c:v>
                </c:pt>
                <c:pt idx="5511" formatCode="m/d/yyyy\ h:mm">
                  <c:v>37287</c:v>
                </c:pt>
                <c:pt idx="5512" formatCode="m/d/yyyy\ h:mm">
                  <c:v>37286</c:v>
                </c:pt>
                <c:pt idx="5513" formatCode="m/d/yyyy\ h:mm">
                  <c:v>37285</c:v>
                </c:pt>
                <c:pt idx="5514" formatCode="m/d/yyyy\ h:mm">
                  <c:v>37284</c:v>
                </c:pt>
                <c:pt idx="5515" formatCode="m/d/yyyy\ h:mm">
                  <c:v>37281</c:v>
                </c:pt>
                <c:pt idx="5516" formatCode="m/d/yyyy\ h:mm">
                  <c:v>37280</c:v>
                </c:pt>
                <c:pt idx="5517" formatCode="m/d/yyyy\ h:mm">
                  <c:v>37279</c:v>
                </c:pt>
                <c:pt idx="5518" formatCode="m/d/yyyy\ h:mm">
                  <c:v>37278</c:v>
                </c:pt>
                <c:pt idx="5519" formatCode="m/d/yyyy\ h:mm">
                  <c:v>37277</c:v>
                </c:pt>
                <c:pt idx="5520" formatCode="m/d/yyyy\ h:mm">
                  <c:v>37274</c:v>
                </c:pt>
                <c:pt idx="5521" formatCode="m/d/yyyy\ h:mm">
                  <c:v>37273</c:v>
                </c:pt>
                <c:pt idx="5522" formatCode="m/d/yyyy\ h:mm">
                  <c:v>37272</c:v>
                </c:pt>
                <c:pt idx="5523" formatCode="m/d/yyyy\ h:mm">
                  <c:v>37271</c:v>
                </c:pt>
                <c:pt idx="5524" formatCode="m/d/yyyy\ h:mm">
                  <c:v>37270</c:v>
                </c:pt>
                <c:pt idx="5525" formatCode="m/d/yyyy\ h:mm">
                  <c:v>37267</c:v>
                </c:pt>
                <c:pt idx="5526" formatCode="m/d/yyyy\ h:mm">
                  <c:v>37266</c:v>
                </c:pt>
                <c:pt idx="5527" formatCode="m/d/yyyy\ h:mm">
                  <c:v>37265</c:v>
                </c:pt>
                <c:pt idx="5528" formatCode="m/d/yyyy\ h:mm">
                  <c:v>37264</c:v>
                </c:pt>
                <c:pt idx="5529" formatCode="m/d/yyyy\ h:mm">
                  <c:v>37263</c:v>
                </c:pt>
                <c:pt idx="5530" formatCode="m/d/yyyy\ h:mm">
                  <c:v>37260</c:v>
                </c:pt>
                <c:pt idx="5531" formatCode="m/d/yyyy\ h:mm">
                  <c:v>37259</c:v>
                </c:pt>
                <c:pt idx="5532" formatCode="m/d/yyyy\ h:mm">
                  <c:v>37258</c:v>
                </c:pt>
                <c:pt idx="5533" formatCode="m/d/yyyy\ h:mm">
                  <c:v>37257</c:v>
                </c:pt>
                <c:pt idx="5534" formatCode="m/d/yyyy\ h:mm">
                  <c:v>37256</c:v>
                </c:pt>
                <c:pt idx="5535" formatCode="m/d/yyyy\ h:mm">
                  <c:v>37253</c:v>
                </c:pt>
                <c:pt idx="5536" formatCode="m/d/yyyy\ h:mm">
                  <c:v>37252</c:v>
                </c:pt>
                <c:pt idx="5537" formatCode="m/d/yyyy\ h:mm">
                  <c:v>37251</c:v>
                </c:pt>
                <c:pt idx="5538" formatCode="m/d/yyyy\ h:mm">
                  <c:v>37250</c:v>
                </c:pt>
                <c:pt idx="5539" formatCode="m/d/yyyy\ h:mm">
                  <c:v>37249</c:v>
                </c:pt>
                <c:pt idx="5540" formatCode="m/d/yyyy\ h:mm">
                  <c:v>37246</c:v>
                </c:pt>
                <c:pt idx="5541" formatCode="m/d/yyyy\ h:mm">
                  <c:v>37245</c:v>
                </c:pt>
                <c:pt idx="5542" formatCode="m/d/yyyy\ h:mm">
                  <c:v>37244</c:v>
                </c:pt>
                <c:pt idx="5543" formatCode="m/d/yyyy\ h:mm">
                  <c:v>37243</c:v>
                </c:pt>
                <c:pt idx="5544" formatCode="m/d/yyyy\ h:mm">
                  <c:v>37242</c:v>
                </c:pt>
                <c:pt idx="5545" formatCode="m/d/yyyy\ h:mm">
                  <c:v>37239</c:v>
                </c:pt>
                <c:pt idx="5546" formatCode="m/d/yyyy\ h:mm">
                  <c:v>37238</c:v>
                </c:pt>
                <c:pt idx="5547" formatCode="m/d/yyyy\ h:mm">
                  <c:v>37237</c:v>
                </c:pt>
                <c:pt idx="5548" formatCode="m/d/yyyy\ h:mm">
                  <c:v>37236</c:v>
                </c:pt>
                <c:pt idx="5549" formatCode="m/d/yyyy\ h:mm">
                  <c:v>37235</c:v>
                </c:pt>
                <c:pt idx="5550" formatCode="m/d/yyyy\ h:mm">
                  <c:v>37232</c:v>
                </c:pt>
                <c:pt idx="5551" formatCode="m/d/yyyy\ h:mm">
                  <c:v>37231</c:v>
                </c:pt>
                <c:pt idx="5552" formatCode="m/d/yyyy\ h:mm">
                  <c:v>37230</c:v>
                </c:pt>
                <c:pt idx="5553" formatCode="m/d/yyyy\ h:mm">
                  <c:v>37229</c:v>
                </c:pt>
                <c:pt idx="5554" formatCode="m/d/yyyy\ h:mm">
                  <c:v>37228</c:v>
                </c:pt>
                <c:pt idx="5555" formatCode="m/d/yyyy\ h:mm">
                  <c:v>37225</c:v>
                </c:pt>
                <c:pt idx="5556" formatCode="m/d/yyyy\ h:mm">
                  <c:v>37224</c:v>
                </c:pt>
                <c:pt idx="5557" formatCode="m/d/yyyy\ h:mm">
                  <c:v>37223</c:v>
                </c:pt>
                <c:pt idx="5558" formatCode="m/d/yyyy\ h:mm">
                  <c:v>37222</c:v>
                </c:pt>
                <c:pt idx="5559" formatCode="m/d/yyyy\ h:mm">
                  <c:v>37221</c:v>
                </c:pt>
                <c:pt idx="5560" formatCode="m/d/yyyy\ h:mm">
                  <c:v>37218</c:v>
                </c:pt>
                <c:pt idx="5561" formatCode="m/d/yyyy\ h:mm">
                  <c:v>37217</c:v>
                </c:pt>
                <c:pt idx="5562" formatCode="m/d/yyyy\ h:mm">
                  <c:v>37216</c:v>
                </c:pt>
                <c:pt idx="5563" formatCode="m/d/yyyy\ h:mm">
                  <c:v>37215</c:v>
                </c:pt>
                <c:pt idx="5564" formatCode="m/d/yyyy\ h:mm">
                  <c:v>37214</c:v>
                </c:pt>
                <c:pt idx="5565" formatCode="m/d/yyyy\ h:mm">
                  <c:v>37211</c:v>
                </c:pt>
                <c:pt idx="5566" formatCode="m/d/yyyy\ h:mm">
                  <c:v>37210</c:v>
                </c:pt>
                <c:pt idx="5567" formatCode="m/d/yyyy\ h:mm">
                  <c:v>37209</c:v>
                </c:pt>
                <c:pt idx="5568" formatCode="m/d/yyyy\ h:mm">
                  <c:v>37208</c:v>
                </c:pt>
                <c:pt idx="5569" formatCode="m/d/yyyy\ h:mm">
                  <c:v>37207</c:v>
                </c:pt>
                <c:pt idx="5570" formatCode="m/d/yyyy\ h:mm">
                  <c:v>37204</c:v>
                </c:pt>
                <c:pt idx="5571" formatCode="m/d/yyyy\ h:mm">
                  <c:v>37203</c:v>
                </c:pt>
                <c:pt idx="5572" formatCode="m/d/yyyy\ h:mm">
                  <c:v>37202</c:v>
                </c:pt>
                <c:pt idx="5573" formatCode="m/d/yyyy\ h:mm">
                  <c:v>37201</c:v>
                </c:pt>
                <c:pt idx="5574" formatCode="m/d/yyyy\ h:mm">
                  <c:v>37200</c:v>
                </c:pt>
                <c:pt idx="5575" formatCode="m/d/yyyy\ h:mm">
                  <c:v>37197</c:v>
                </c:pt>
                <c:pt idx="5576" formatCode="m/d/yyyy\ h:mm">
                  <c:v>37196</c:v>
                </c:pt>
                <c:pt idx="5577" formatCode="m/d/yyyy\ h:mm">
                  <c:v>37195</c:v>
                </c:pt>
                <c:pt idx="5578" formatCode="m/d/yyyy\ h:mm">
                  <c:v>37194</c:v>
                </c:pt>
                <c:pt idx="5579" formatCode="m/d/yyyy\ h:mm">
                  <c:v>37193</c:v>
                </c:pt>
                <c:pt idx="5580" formatCode="m/d/yyyy\ h:mm">
                  <c:v>37190</c:v>
                </c:pt>
                <c:pt idx="5581" formatCode="m/d/yyyy\ h:mm">
                  <c:v>37189</c:v>
                </c:pt>
                <c:pt idx="5582" formatCode="m/d/yyyy\ h:mm">
                  <c:v>37188</c:v>
                </c:pt>
                <c:pt idx="5583" formatCode="m/d/yyyy\ h:mm">
                  <c:v>37187</c:v>
                </c:pt>
                <c:pt idx="5584" formatCode="m/d/yyyy\ h:mm">
                  <c:v>37186</c:v>
                </c:pt>
                <c:pt idx="5585" formatCode="m/d/yyyy\ h:mm">
                  <c:v>37183</c:v>
                </c:pt>
                <c:pt idx="5586" formatCode="m/d/yyyy\ h:mm">
                  <c:v>37182</c:v>
                </c:pt>
                <c:pt idx="5587" formatCode="m/d/yyyy\ h:mm">
                  <c:v>37181</c:v>
                </c:pt>
                <c:pt idx="5588" formatCode="m/d/yyyy\ h:mm">
                  <c:v>37180</c:v>
                </c:pt>
                <c:pt idx="5589" formatCode="m/d/yyyy\ h:mm">
                  <c:v>37179</c:v>
                </c:pt>
                <c:pt idx="5590" formatCode="m/d/yyyy\ h:mm">
                  <c:v>37176</c:v>
                </c:pt>
                <c:pt idx="5591" formatCode="m/d/yyyy\ h:mm">
                  <c:v>37175</c:v>
                </c:pt>
                <c:pt idx="5592" formatCode="m/d/yyyy\ h:mm">
                  <c:v>37174</c:v>
                </c:pt>
                <c:pt idx="5593" formatCode="m/d/yyyy\ h:mm">
                  <c:v>37173</c:v>
                </c:pt>
                <c:pt idx="5594" formatCode="m/d/yyyy\ h:mm">
                  <c:v>37172</c:v>
                </c:pt>
                <c:pt idx="5595" formatCode="m/d/yyyy\ h:mm">
                  <c:v>37169</c:v>
                </c:pt>
                <c:pt idx="5596" formatCode="m/d/yyyy\ h:mm">
                  <c:v>37168</c:v>
                </c:pt>
                <c:pt idx="5597" formatCode="m/d/yyyy\ h:mm">
                  <c:v>37167</c:v>
                </c:pt>
                <c:pt idx="5598" formatCode="m/d/yyyy\ h:mm">
                  <c:v>37166</c:v>
                </c:pt>
                <c:pt idx="5599" formatCode="m/d/yyyy\ h:mm">
                  <c:v>37165</c:v>
                </c:pt>
                <c:pt idx="5600" formatCode="m/d/yyyy\ h:mm">
                  <c:v>37162</c:v>
                </c:pt>
                <c:pt idx="5601" formatCode="m/d/yyyy\ h:mm">
                  <c:v>37161</c:v>
                </c:pt>
                <c:pt idx="5602" formatCode="m/d/yyyy\ h:mm">
                  <c:v>37160</c:v>
                </c:pt>
                <c:pt idx="5603" formatCode="m/d/yyyy\ h:mm">
                  <c:v>37159</c:v>
                </c:pt>
                <c:pt idx="5604" formatCode="m/d/yyyy\ h:mm">
                  <c:v>37158</c:v>
                </c:pt>
                <c:pt idx="5605" formatCode="m/d/yyyy\ h:mm">
                  <c:v>37155</c:v>
                </c:pt>
                <c:pt idx="5606" formatCode="m/d/yyyy\ h:mm">
                  <c:v>37154</c:v>
                </c:pt>
                <c:pt idx="5607" formatCode="m/d/yyyy\ h:mm">
                  <c:v>37153</c:v>
                </c:pt>
                <c:pt idx="5608" formatCode="m/d/yyyy\ h:mm">
                  <c:v>37152</c:v>
                </c:pt>
                <c:pt idx="5609" formatCode="m/d/yyyy\ h:mm">
                  <c:v>37151</c:v>
                </c:pt>
                <c:pt idx="5610" formatCode="m/d/yyyy\ h:mm">
                  <c:v>37148</c:v>
                </c:pt>
                <c:pt idx="5611" formatCode="m/d/yyyy\ h:mm">
                  <c:v>37147</c:v>
                </c:pt>
                <c:pt idx="5612" formatCode="m/d/yyyy\ h:mm">
                  <c:v>37146</c:v>
                </c:pt>
                <c:pt idx="5613" formatCode="m/d/yyyy\ h:mm">
                  <c:v>37145</c:v>
                </c:pt>
                <c:pt idx="5614" formatCode="m/d/yyyy\ h:mm">
                  <c:v>37144</c:v>
                </c:pt>
                <c:pt idx="5615" formatCode="m/d/yyyy\ h:mm">
                  <c:v>37141</c:v>
                </c:pt>
                <c:pt idx="5616" formatCode="m/d/yyyy\ h:mm">
                  <c:v>37140</c:v>
                </c:pt>
                <c:pt idx="5617" formatCode="m/d/yyyy\ h:mm">
                  <c:v>37139</c:v>
                </c:pt>
                <c:pt idx="5618" formatCode="m/d/yyyy\ h:mm">
                  <c:v>37138</c:v>
                </c:pt>
                <c:pt idx="5619" formatCode="m/d/yyyy\ h:mm">
                  <c:v>37137</c:v>
                </c:pt>
                <c:pt idx="5620" formatCode="m/d/yyyy\ h:mm">
                  <c:v>37134</c:v>
                </c:pt>
                <c:pt idx="5621" formatCode="m/d/yyyy\ h:mm">
                  <c:v>37133</c:v>
                </c:pt>
                <c:pt idx="5622" formatCode="m/d/yyyy\ h:mm">
                  <c:v>37132</c:v>
                </c:pt>
                <c:pt idx="5623" formatCode="m/d/yyyy\ h:mm">
                  <c:v>37131</c:v>
                </c:pt>
                <c:pt idx="5624" formatCode="m/d/yyyy\ h:mm">
                  <c:v>37130</c:v>
                </c:pt>
                <c:pt idx="5625" formatCode="m/d/yyyy\ h:mm">
                  <c:v>37127</c:v>
                </c:pt>
                <c:pt idx="5626" formatCode="m/d/yyyy\ h:mm">
                  <c:v>37126</c:v>
                </c:pt>
                <c:pt idx="5627" formatCode="m/d/yyyy\ h:mm">
                  <c:v>37125</c:v>
                </c:pt>
                <c:pt idx="5628" formatCode="m/d/yyyy\ h:mm">
                  <c:v>37124</c:v>
                </c:pt>
                <c:pt idx="5629" formatCode="m/d/yyyy\ h:mm">
                  <c:v>37123</c:v>
                </c:pt>
                <c:pt idx="5630" formatCode="m/d/yyyy\ h:mm">
                  <c:v>37120</c:v>
                </c:pt>
                <c:pt idx="5631" formatCode="m/d/yyyy\ h:mm">
                  <c:v>37119</c:v>
                </c:pt>
                <c:pt idx="5632" formatCode="m/d/yyyy\ h:mm">
                  <c:v>37118</c:v>
                </c:pt>
                <c:pt idx="5633" formatCode="m/d/yyyy\ h:mm">
                  <c:v>37117</c:v>
                </c:pt>
                <c:pt idx="5634" formatCode="m/d/yyyy\ h:mm">
                  <c:v>37116</c:v>
                </c:pt>
                <c:pt idx="5635" formatCode="m/d/yyyy\ h:mm">
                  <c:v>37113</c:v>
                </c:pt>
                <c:pt idx="5636" formatCode="m/d/yyyy\ h:mm">
                  <c:v>37112</c:v>
                </c:pt>
                <c:pt idx="5637" formatCode="m/d/yyyy\ h:mm">
                  <c:v>37111</c:v>
                </c:pt>
                <c:pt idx="5638" formatCode="m/d/yyyy\ h:mm">
                  <c:v>37110</c:v>
                </c:pt>
                <c:pt idx="5639" formatCode="m/d/yyyy\ h:mm">
                  <c:v>37109</c:v>
                </c:pt>
                <c:pt idx="5640" formatCode="m/d/yyyy\ h:mm">
                  <c:v>37106</c:v>
                </c:pt>
                <c:pt idx="5641" formatCode="m/d/yyyy\ h:mm">
                  <c:v>37105</c:v>
                </c:pt>
                <c:pt idx="5642" formatCode="m/d/yyyy\ h:mm">
                  <c:v>37104</c:v>
                </c:pt>
                <c:pt idx="5643" formatCode="m/d/yyyy\ h:mm">
                  <c:v>37103</c:v>
                </c:pt>
                <c:pt idx="5644" formatCode="m/d/yyyy\ h:mm">
                  <c:v>37102</c:v>
                </c:pt>
                <c:pt idx="5645" formatCode="m/d/yyyy\ h:mm">
                  <c:v>37099</c:v>
                </c:pt>
                <c:pt idx="5646" formatCode="m/d/yyyy\ h:mm">
                  <c:v>37098</c:v>
                </c:pt>
                <c:pt idx="5647" formatCode="m/d/yyyy\ h:mm">
                  <c:v>37097</c:v>
                </c:pt>
                <c:pt idx="5648" formatCode="m/d/yyyy\ h:mm">
                  <c:v>37096</c:v>
                </c:pt>
                <c:pt idx="5649" formatCode="m/d/yyyy\ h:mm">
                  <c:v>37095</c:v>
                </c:pt>
                <c:pt idx="5650" formatCode="m/d/yyyy\ h:mm">
                  <c:v>37092</c:v>
                </c:pt>
                <c:pt idx="5651" formatCode="m/d/yyyy\ h:mm">
                  <c:v>37091</c:v>
                </c:pt>
                <c:pt idx="5652" formatCode="m/d/yyyy\ h:mm">
                  <c:v>37090</c:v>
                </c:pt>
                <c:pt idx="5653" formatCode="m/d/yyyy\ h:mm">
                  <c:v>37089</c:v>
                </c:pt>
                <c:pt idx="5654" formatCode="m/d/yyyy\ h:mm">
                  <c:v>37088</c:v>
                </c:pt>
                <c:pt idx="5655" formatCode="m/d/yyyy\ h:mm">
                  <c:v>37085</c:v>
                </c:pt>
                <c:pt idx="5656" formatCode="m/d/yyyy\ h:mm">
                  <c:v>37084</c:v>
                </c:pt>
                <c:pt idx="5657" formatCode="m/d/yyyy\ h:mm">
                  <c:v>37083</c:v>
                </c:pt>
                <c:pt idx="5658" formatCode="m/d/yyyy\ h:mm">
                  <c:v>37082</c:v>
                </c:pt>
                <c:pt idx="5659" formatCode="m/d/yyyy\ h:mm">
                  <c:v>37081</c:v>
                </c:pt>
                <c:pt idx="5660" formatCode="m/d/yyyy\ h:mm">
                  <c:v>37078</c:v>
                </c:pt>
                <c:pt idx="5661" formatCode="m/d/yyyy\ h:mm">
                  <c:v>37077</c:v>
                </c:pt>
                <c:pt idx="5662" formatCode="m/d/yyyy\ h:mm">
                  <c:v>37076</c:v>
                </c:pt>
                <c:pt idx="5663" formatCode="m/d/yyyy\ h:mm">
                  <c:v>37075</c:v>
                </c:pt>
                <c:pt idx="5664" formatCode="m/d/yyyy\ h:mm">
                  <c:v>37074</c:v>
                </c:pt>
                <c:pt idx="5665" formatCode="m/d/yyyy\ h:mm">
                  <c:v>37071</c:v>
                </c:pt>
                <c:pt idx="5666" formatCode="m/d/yyyy\ h:mm">
                  <c:v>37070</c:v>
                </c:pt>
                <c:pt idx="5667" formatCode="m/d/yyyy\ h:mm">
                  <c:v>37069</c:v>
                </c:pt>
                <c:pt idx="5668" formatCode="m/d/yyyy\ h:mm">
                  <c:v>37068</c:v>
                </c:pt>
                <c:pt idx="5669" formatCode="m/d/yyyy\ h:mm">
                  <c:v>37067</c:v>
                </c:pt>
                <c:pt idx="5670" formatCode="m/d/yyyy\ h:mm">
                  <c:v>37064</c:v>
                </c:pt>
                <c:pt idx="5671" formatCode="m/d/yyyy\ h:mm">
                  <c:v>37063</c:v>
                </c:pt>
                <c:pt idx="5672" formatCode="m/d/yyyy\ h:mm">
                  <c:v>37062</c:v>
                </c:pt>
                <c:pt idx="5673" formatCode="m/d/yyyy\ h:mm">
                  <c:v>37061</c:v>
                </c:pt>
                <c:pt idx="5674" formatCode="m/d/yyyy\ h:mm">
                  <c:v>37060</c:v>
                </c:pt>
                <c:pt idx="5675" formatCode="m/d/yyyy\ h:mm">
                  <c:v>37057</c:v>
                </c:pt>
                <c:pt idx="5676" formatCode="m/d/yyyy\ h:mm">
                  <c:v>37056</c:v>
                </c:pt>
                <c:pt idx="5677" formatCode="m/d/yyyy\ h:mm">
                  <c:v>37055</c:v>
                </c:pt>
                <c:pt idx="5678" formatCode="m/d/yyyy\ h:mm">
                  <c:v>37054</c:v>
                </c:pt>
                <c:pt idx="5679" formatCode="m/d/yyyy\ h:mm">
                  <c:v>37053</c:v>
                </c:pt>
                <c:pt idx="5680" formatCode="m/d/yyyy\ h:mm">
                  <c:v>37050</c:v>
                </c:pt>
                <c:pt idx="5681" formatCode="m/d/yyyy\ h:mm">
                  <c:v>37049</c:v>
                </c:pt>
                <c:pt idx="5682" formatCode="m/d/yyyy\ h:mm">
                  <c:v>37048</c:v>
                </c:pt>
                <c:pt idx="5683" formatCode="m/d/yyyy\ h:mm">
                  <c:v>37047</c:v>
                </c:pt>
                <c:pt idx="5684" formatCode="m/d/yyyy\ h:mm">
                  <c:v>37046</c:v>
                </c:pt>
                <c:pt idx="5685" formatCode="m/d/yyyy\ h:mm">
                  <c:v>37043</c:v>
                </c:pt>
                <c:pt idx="5686" formatCode="m/d/yyyy\ h:mm">
                  <c:v>37042</c:v>
                </c:pt>
                <c:pt idx="5687" formatCode="m/d/yyyy\ h:mm">
                  <c:v>37041</c:v>
                </c:pt>
                <c:pt idx="5688" formatCode="m/d/yyyy\ h:mm">
                  <c:v>37040</c:v>
                </c:pt>
                <c:pt idx="5689" formatCode="m/d/yyyy\ h:mm">
                  <c:v>37039</c:v>
                </c:pt>
                <c:pt idx="5690" formatCode="m/d/yyyy\ h:mm">
                  <c:v>37036</c:v>
                </c:pt>
                <c:pt idx="5691" formatCode="m/d/yyyy\ h:mm">
                  <c:v>37035</c:v>
                </c:pt>
                <c:pt idx="5692" formatCode="m/d/yyyy\ h:mm">
                  <c:v>37034</c:v>
                </c:pt>
                <c:pt idx="5693" formatCode="m/d/yyyy\ h:mm">
                  <c:v>37033</c:v>
                </c:pt>
                <c:pt idx="5694" formatCode="m/d/yyyy\ h:mm">
                  <c:v>37032</c:v>
                </c:pt>
                <c:pt idx="5695" formatCode="m/d/yyyy\ h:mm">
                  <c:v>37029</c:v>
                </c:pt>
                <c:pt idx="5696" formatCode="m/d/yyyy\ h:mm">
                  <c:v>37028</c:v>
                </c:pt>
                <c:pt idx="5697" formatCode="m/d/yyyy\ h:mm">
                  <c:v>37027</c:v>
                </c:pt>
                <c:pt idx="5698" formatCode="m/d/yyyy\ h:mm">
                  <c:v>37026</c:v>
                </c:pt>
                <c:pt idx="5699" formatCode="m/d/yyyy\ h:mm">
                  <c:v>37025</c:v>
                </c:pt>
                <c:pt idx="5700" formatCode="m/d/yyyy\ h:mm">
                  <c:v>37022</c:v>
                </c:pt>
                <c:pt idx="5701" formatCode="m/d/yyyy\ h:mm">
                  <c:v>37021</c:v>
                </c:pt>
                <c:pt idx="5702" formatCode="m/d/yyyy\ h:mm">
                  <c:v>37020</c:v>
                </c:pt>
                <c:pt idx="5703" formatCode="m/d/yyyy\ h:mm">
                  <c:v>37019</c:v>
                </c:pt>
                <c:pt idx="5704" formatCode="m/d/yyyy\ h:mm">
                  <c:v>37018</c:v>
                </c:pt>
                <c:pt idx="5705" formatCode="m/d/yyyy\ h:mm">
                  <c:v>37015</c:v>
                </c:pt>
                <c:pt idx="5706" formatCode="m/d/yyyy\ h:mm">
                  <c:v>37014</c:v>
                </c:pt>
                <c:pt idx="5707" formatCode="m/d/yyyy\ h:mm">
                  <c:v>37013</c:v>
                </c:pt>
                <c:pt idx="5708" formatCode="m/d/yyyy\ h:mm">
                  <c:v>37012</c:v>
                </c:pt>
                <c:pt idx="5709" formatCode="m/d/yyyy\ h:mm">
                  <c:v>37011</c:v>
                </c:pt>
                <c:pt idx="5710" formatCode="m/d/yyyy\ h:mm">
                  <c:v>37008</c:v>
                </c:pt>
                <c:pt idx="5711" formatCode="m/d/yyyy\ h:mm">
                  <c:v>37007</c:v>
                </c:pt>
                <c:pt idx="5712" formatCode="m/d/yyyy\ h:mm">
                  <c:v>37006</c:v>
                </c:pt>
                <c:pt idx="5713" formatCode="m/d/yyyy\ h:mm">
                  <c:v>37005</c:v>
                </c:pt>
                <c:pt idx="5714" formatCode="m/d/yyyy\ h:mm">
                  <c:v>37004</c:v>
                </c:pt>
                <c:pt idx="5715" formatCode="m/d/yyyy\ h:mm">
                  <c:v>37001</c:v>
                </c:pt>
                <c:pt idx="5716" formatCode="m/d/yyyy\ h:mm">
                  <c:v>37000</c:v>
                </c:pt>
                <c:pt idx="5717" formatCode="m/d/yyyy\ h:mm">
                  <c:v>36999</c:v>
                </c:pt>
                <c:pt idx="5718" formatCode="m/d/yyyy\ h:mm">
                  <c:v>36998</c:v>
                </c:pt>
                <c:pt idx="5719" formatCode="m/d/yyyy\ h:mm">
                  <c:v>36997</c:v>
                </c:pt>
                <c:pt idx="5720" formatCode="m/d/yyyy\ h:mm">
                  <c:v>36994</c:v>
                </c:pt>
                <c:pt idx="5721" formatCode="m/d/yyyy\ h:mm">
                  <c:v>36993</c:v>
                </c:pt>
                <c:pt idx="5722" formatCode="m/d/yyyy\ h:mm">
                  <c:v>36992</c:v>
                </c:pt>
                <c:pt idx="5723" formatCode="m/d/yyyy\ h:mm">
                  <c:v>36991</c:v>
                </c:pt>
                <c:pt idx="5724" formatCode="m/d/yyyy\ h:mm">
                  <c:v>36990</c:v>
                </c:pt>
                <c:pt idx="5725" formatCode="m/d/yyyy\ h:mm">
                  <c:v>36987</c:v>
                </c:pt>
                <c:pt idx="5726" formatCode="m/d/yyyy\ h:mm">
                  <c:v>36986</c:v>
                </c:pt>
                <c:pt idx="5727" formatCode="m/d/yyyy\ h:mm">
                  <c:v>36985</c:v>
                </c:pt>
                <c:pt idx="5728" formatCode="m/d/yyyy\ h:mm">
                  <c:v>36984</c:v>
                </c:pt>
                <c:pt idx="5729" formatCode="m/d/yyyy\ h:mm">
                  <c:v>36983</c:v>
                </c:pt>
                <c:pt idx="5730" formatCode="m/d/yyyy\ h:mm">
                  <c:v>36980</c:v>
                </c:pt>
                <c:pt idx="5731" formatCode="m/d/yyyy\ h:mm">
                  <c:v>36979</c:v>
                </c:pt>
                <c:pt idx="5732" formatCode="m/d/yyyy\ h:mm">
                  <c:v>36978</c:v>
                </c:pt>
                <c:pt idx="5733" formatCode="m/d/yyyy\ h:mm">
                  <c:v>36977</c:v>
                </c:pt>
                <c:pt idx="5734" formatCode="m/d/yyyy\ h:mm">
                  <c:v>36976</c:v>
                </c:pt>
                <c:pt idx="5735" formatCode="m/d/yyyy\ h:mm">
                  <c:v>36973</c:v>
                </c:pt>
                <c:pt idx="5736" formatCode="m/d/yyyy\ h:mm">
                  <c:v>36972</c:v>
                </c:pt>
                <c:pt idx="5737" formatCode="m/d/yyyy\ h:mm">
                  <c:v>36971</c:v>
                </c:pt>
                <c:pt idx="5738" formatCode="m/d/yyyy\ h:mm">
                  <c:v>36970</c:v>
                </c:pt>
                <c:pt idx="5739" formatCode="m/d/yyyy\ h:mm">
                  <c:v>36969</c:v>
                </c:pt>
                <c:pt idx="5740" formatCode="m/d/yyyy\ h:mm">
                  <c:v>36966</c:v>
                </c:pt>
                <c:pt idx="5741" formatCode="m/d/yyyy\ h:mm">
                  <c:v>36965</c:v>
                </c:pt>
                <c:pt idx="5742" formatCode="m/d/yyyy\ h:mm">
                  <c:v>36964</c:v>
                </c:pt>
                <c:pt idx="5743" formatCode="m/d/yyyy\ h:mm">
                  <c:v>36963</c:v>
                </c:pt>
                <c:pt idx="5744" formatCode="m/d/yyyy\ h:mm">
                  <c:v>36962</c:v>
                </c:pt>
                <c:pt idx="5745" formatCode="m/d/yyyy\ h:mm">
                  <c:v>36959</c:v>
                </c:pt>
                <c:pt idx="5746" formatCode="m/d/yyyy\ h:mm">
                  <c:v>36958</c:v>
                </c:pt>
                <c:pt idx="5747" formatCode="m/d/yyyy\ h:mm">
                  <c:v>36957</c:v>
                </c:pt>
                <c:pt idx="5748" formatCode="m/d/yyyy\ h:mm">
                  <c:v>36956</c:v>
                </c:pt>
                <c:pt idx="5749" formatCode="m/d/yyyy\ h:mm">
                  <c:v>36955</c:v>
                </c:pt>
                <c:pt idx="5750" formatCode="m/d/yyyy\ h:mm">
                  <c:v>36952</c:v>
                </c:pt>
                <c:pt idx="5751" formatCode="m/d/yyyy\ h:mm">
                  <c:v>36951</c:v>
                </c:pt>
                <c:pt idx="5752" formatCode="m/d/yyyy\ h:mm">
                  <c:v>36950</c:v>
                </c:pt>
                <c:pt idx="5753" formatCode="m/d/yyyy\ h:mm">
                  <c:v>36949</c:v>
                </c:pt>
                <c:pt idx="5754" formatCode="m/d/yyyy\ h:mm">
                  <c:v>36948</c:v>
                </c:pt>
                <c:pt idx="5755" formatCode="m/d/yyyy\ h:mm">
                  <c:v>36945</c:v>
                </c:pt>
                <c:pt idx="5756" formatCode="m/d/yyyy\ h:mm">
                  <c:v>36944</c:v>
                </c:pt>
                <c:pt idx="5757" formatCode="m/d/yyyy\ h:mm">
                  <c:v>36943</c:v>
                </c:pt>
                <c:pt idx="5758" formatCode="m/d/yyyy\ h:mm">
                  <c:v>36942</c:v>
                </c:pt>
                <c:pt idx="5759" formatCode="m/d/yyyy\ h:mm">
                  <c:v>36941</c:v>
                </c:pt>
                <c:pt idx="5760" formatCode="m/d/yyyy\ h:mm">
                  <c:v>36938</c:v>
                </c:pt>
                <c:pt idx="5761" formatCode="m/d/yyyy\ h:mm">
                  <c:v>36937</c:v>
                </c:pt>
                <c:pt idx="5762" formatCode="m/d/yyyy\ h:mm">
                  <c:v>36936</c:v>
                </c:pt>
                <c:pt idx="5763" formatCode="m/d/yyyy\ h:mm">
                  <c:v>36935</c:v>
                </c:pt>
                <c:pt idx="5764" formatCode="m/d/yyyy\ h:mm">
                  <c:v>36934</c:v>
                </c:pt>
                <c:pt idx="5765" formatCode="m/d/yyyy\ h:mm">
                  <c:v>36931</c:v>
                </c:pt>
                <c:pt idx="5766" formatCode="m/d/yyyy\ h:mm">
                  <c:v>36930</c:v>
                </c:pt>
                <c:pt idx="5767" formatCode="m/d/yyyy\ h:mm">
                  <c:v>36929</c:v>
                </c:pt>
                <c:pt idx="5768" formatCode="m/d/yyyy\ h:mm">
                  <c:v>36928</c:v>
                </c:pt>
                <c:pt idx="5769" formatCode="m/d/yyyy\ h:mm">
                  <c:v>36927</c:v>
                </c:pt>
                <c:pt idx="5770" formatCode="m/d/yyyy\ h:mm">
                  <c:v>36924</c:v>
                </c:pt>
                <c:pt idx="5771" formatCode="m/d/yyyy\ h:mm">
                  <c:v>36923</c:v>
                </c:pt>
                <c:pt idx="5772" formatCode="m/d/yyyy\ h:mm">
                  <c:v>36922</c:v>
                </c:pt>
                <c:pt idx="5773" formatCode="m/d/yyyy\ h:mm">
                  <c:v>36921</c:v>
                </c:pt>
                <c:pt idx="5774" formatCode="m/d/yyyy\ h:mm">
                  <c:v>36920</c:v>
                </c:pt>
                <c:pt idx="5775" formatCode="m/d/yyyy\ h:mm">
                  <c:v>36917</c:v>
                </c:pt>
                <c:pt idx="5776" formatCode="m/d/yyyy\ h:mm">
                  <c:v>36916</c:v>
                </c:pt>
                <c:pt idx="5777" formatCode="m/d/yyyy\ h:mm">
                  <c:v>36915</c:v>
                </c:pt>
                <c:pt idx="5778" formatCode="m/d/yyyy\ h:mm">
                  <c:v>36914</c:v>
                </c:pt>
                <c:pt idx="5779" formatCode="m/d/yyyy\ h:mm">
                  <c:v>36913</c:v>
                </c:pt>
                <c:pt idx="5780" formatCode="m/d/yyyy\ h:mm">
                  <c:v>36910</c:v>
                </c:pt>
                <c:pt idx="5781" formatCode="m/d/yyyy\ h:mm">
                  <c:v>36909</c:v>
                </c:pt>
                <c:pt idx="5782" formatCode="m/d/yyyy\ h:mm">
                  <c:v>36908</c:v>
                </c:pt>
                <c:pt idx="5783" formatCode="m/d/yyyy\ h:mm">
                  <c:v>36907</c:v>
                </c:pt>
                <c:pt idx="5784" formatCode="m/d/yyyy\ h:mm">
                  <c:v>36906</c:v>
                </c:pt>
                <c:pt idx="5785" formatCode="m/d/yyyy\ h:mm">
                  <c:v>36903</c:v>
                </c:pt>
                <c:pt idx="5786" formatCode="m/d/yyyy\ h:mm">
                  <c:v>36902</c:v>
                </c:pt>
                <c:pt idx="5787" formatCode="m/d/yyyy\ h:mm">
                  <c:v>36901</c:v>
                </c:pt>
                <c:pt idx="5788" formatCode="m/d/yyyy\ h:mm">
                  <c:v>36900</c:v>
                </c:pt>
                <c:pt idx="5789" formatCode="m/d/yyyy\ h:mm">
                  <c:v>36899</c:v>
                </c:pt>
                <c:pt idx="5790" formatCode="m/d/yyyy\ h:mm">
                  <c:v>36896</c:v>
                </c:pt>
                <c:pt idx="5791" formatCode="m/d/yyyy\ h:mm">
                  <c:v>36895</c:v>
                </c:pt>
                <c:pt idx="5792" formatCode="m/d/yyyy\ h:mm">
                  <c:v>36894</c:v>
                </c:pt>
                <c:pt idx="5793" formatCode="m/d/yyyy\ h:mm">
                  <c:v>36893</c:v>
                </c:pt>
                <c:pt idx="5794" formatCode="m/d/yyyy\ h:mm">
                  <c:v>36892</c:v>
                </c:pt>
                <c:pt idx="5795" formatCode="m/d/yyyy\ h:mm">
                  <c:v>36889</c:v>
                </c:pt>
                <c:pt idx="5796" formatCode="m/d/yyyy\ h:mm">
                  <c:v>36888</c:v>
                </c:pt>
                <c:pt idx="5797" formatCode="m/d/yyyy\ h:mm">
                  <c:v>36887</c:v>
                </c:pt>
                <c:pt idx="5798" formatCode="m/d/yyyy\ h:mm">
                  <c:v>36886</c:v>
                </c:pt>
                <c:pt idx="5799" formatCode="m/d/yyyy\ h:mm">
                  <c:v>36885</c:v>
                </c:pt>
                <c:pt idx="5800" formatCode="m/d/yyyy\ h:mm">
                  <c:v>36882</c:v>
                </c:pt>
                <c:pt idx="5801" formatCode="m/d/yyyy\ h:mm">
                  <c:v>36881</c:v>
                </c:pt>
                <c:pt idx="5802" formatCode="m/d/yyyy\ h:mm">
                  <c:v>36880</c:v>
                </c:pt>
                <c:pt idx="5803" formatCode="m/d/yyyy\ h:mm">
                  <c:v>36879</c:v>
                </c:pt>
                <c:pt idx="5804" formatCode="m/d/yyyy\ h:mm">
                  <c:v>36878</c:v>
                </c:pt>
                <c:pt idx="5805" formatCode="m/d/yyyy\ h:mm">
                  <c:v>36875</c:v>
                </c:pt>
                <c:pt idx="5806" formatCode="m/d/yyyy\ h:mm">
                  <c:v>36874</c:v>
                </c:pt>
                <c:pt idx="5807" formatCode="m/d/yyyy\ h:mm">
                  <c:v>36873</c:v>
                </c:pt>
                <c:pt idx="5808" formatCode="m/d/yyyy\ h:mm">
                  <c:v>36872</c:v>
                </c:pt>
                <c:pt idx="5809" formatCode="m/d/yyyy\ h:mm">
                  <c:v>36871</c:v>
                </c:pt>
                <c:pt idx="5810" formatCode="m/d/yyyy\ h:mm">
                  <c:v>36868</c:v>
                </c:pt>
                <c:pt idx="5811" formatCode="m/d/yyyy\ h:mm">
                  <c:v>36867</c:v>
                </c:pt>
                <c:pt idx="5812" formatCode="m/d/yyyy\ h:mm">
                  <c:v>36866</c:v>
                </c:pt>
                <c:pt idx="5813" formatCode="m/d/yyyy\ h:mm">
                  <c:v>36865</c:v>
                </c:pt>
                <c:pt idx="5814" formatCode="m/d/yyyy\ h:mm">
                  <c:v>36864</c:v>
                </c:pt>
                <c:pt idx="5815" formatCode="m/d/yyyy\ h:mm">
                  <c:v>36861</c:v>
                </c:pt>
                <c:pt idx="5816" formatCode="m/d/yyyy\ h:mm">
                  <c:v>36860</c:v>
                </c:pt>
                <c:pt idx="5817" formatCode="m/d/yyyy\ h:mm">
                  <c:v>36859</c:v>
                </c:pt>
                <c:pt idx="5818" formatCode="m/d/yyyy\ h:mm">
                  <c:v>36858</c:v>
                </c:pt>
                <c:pt idx="5819" formatCode="m/d/yyyy\ h:mm">
                  <c:v>36857</c:v>
                </c:pt>
                <c:pt idx="5820" formatCode="m/d/yyyy\ h:mm">
                  <c:v>36854</c:v>
                </c:pt>
                <c:pt idx="5821" formatCode="m/d/yyyy\ h:mm">
                  <c:v>36853</c:v>
                </c:pt>
                <c:pt idx="5822" formatCode="m/d/yyyy\ h:mm">
                  <c:v>36852</c:v>
                </c:pt>
                <c:pt idx="5823" formatCode="m/d/yyyy\ h:mm">
                  <c:v>36851</c:v>
                </c:pt>
                <c:pt idx="5824" formatCode="m/d/yyyy\ h:mm">
                  <c:v>36850</c:v>
                </c:pt>
                <c:pt idx="5825" formatCode="m/d/yyyy\ h:mm">
                  <c:v>36847</c:v>
                </c:pt>
                <c:pt idx="5826" formatCode="m/d/yyyy\ h:mm">
                  <c:v>36846</c:v>
                </c:pt>
                <c:pt idx="5827" formatCode="m/d/yyyy\ h:mm">
                  <c:v>36845</c:v>
                </c:pt>
                <c:pt idx="5828" formatCode="m/d/yyyy\ h:mm">
                  <c:v>36844</c:v>
                </c:pt>
                <c:pt idx="5829" formatCode="m/d/yyyy\ h:mm">
                  <c:v>36843</c:v>
                </c:pt>
                <c:pt idx="5830" formatCode="m/d/yyyy\ h:mm">
                  <c:v>36840</c:v>
                </c:pt>
                <c:pt idx="5831" formatCode="m/d/yyyy\ h:mm">
                  <c:v>36839</c:v>
                </c:pt>
                <c:pt idx="5832" formatCode="m/d/yyyy\ h:mm">
                  <c:v>36838</c:v>
                </c:pt>
                <c:pt idx="5833" formatCode="m/d/yyyy\ h:mm">
                  <c:v>36837</c:v>
                </c:pt>
                <c:pt idx="5834" formatCode="m/d/yyyy\ h:mm">
                  <c:v>36836</c:v>
                </c:pt>
                <c:pt idx="5835" formatCode="m/d/yyyy\ h:mm">
                  <c:v>36833</c:v>
                </c:pt>
                <c:pt idx="5836" formatCode="m/d/yyyy\ h:mm">
                  <c:v>36832</c:v>
                </c:pt>
                <c:pt idx="5837" formatCode="m/d/yyyy\ h:mm">
                  <c:v>36831</c:v>
                </c:pt>
                <c:pt idx="5838" formatCode="m/d/yyyy\ h:mm">
                  <c:v>36830</c:v>
                </c:pt>
                <c:pt idx="5839" formatCode="m/d/yyyy\ h:mm">
                  <c:v>36829</c:v>
                </c:pt>
                <c:pt idx="5840" formatCode="m/d/yyyy\ h:mm">
                  <c:v>36826</c:v>
                </c:pt>
                <c:pt idx="5841" formatCode="m/d/yyyy\ h:mm">
                  <c:v>36825</c:v>
                </c:pt>
                <c:pt idx="5842" formatCode="m/d/yyyy\ h:mm">
                  <c:v>36824</c:v>
                </c:pt>
                <c:pt idx="5843" formatCode="m/d/yyyy\ h:mm">
                  <c:v>36823</c:v>
                </c:pt>
                <c:pt idx="5844" formatCode="m/d/yyyy\ h:mm">
                  <c:v>36822</c:v>
                </c:pt>
                <c:pt idx="5845" formatCode="m/d/yyyy\ h:mm">
                  <c:v>36819</c:v>
                </c:pt>
                <c:pt idx="5846" formatCode="m/d/yyyy\ h:mm">
                  <c:v>36818</c:v>
                </c:pt>
                <c:pt idx="5847" formatCode="m/d/yyyy\ h:mm">
                  <c:v>36817</c:v>
                </c:pt>
                <c:pt idx="5848" formatCode="m/d/yyyy\ h:mm">
                  <c:v>36816</c:v>
                </c:pt>
                <c:pt idx="5849" formatCode="m/d/yyyy\ h:mm">
                  <c:v>36815</c:v>
                </c:pt>
                <c:pt idx="5850" formatCode="m/d/yyyy\ h:mm">
                  <c:v>36812</c:v>
                </c:pt>
                <c:pt idx="5851" formatCode="m/d/yyyy\ h:mm">
                  <c:v>36811</c:v>
                </c:pt>
                <c:pt idx="5852" formatCode="m/d/yyyy\ h:mm">
                  <c:v>36810</c:v>
                </c:pt>
                <c:pt idx="5853" formatCode="m/d/yyyy\ h:mm">
                  <c:v>36809</c:v>
                </c:pt>
                <c:pt idx="5854" formatCode="m/d/yyyy\ h:mm">
                  <c:v>36808</c:v>
                </c:pt>
                <c:pt idx="5855" formatCode="m/d/yyyy\ h:mm">
                  <c:v>36805</c:v>
                </c:pt>
                <c:pt idx="5856" formatCode="m/d/yyyy\ h:mm">
                  <c:v>36804</c:v>
                </c:pt>
                <c:pt idx="5857" formatCode="m/d/yyyy\ h:mm">
                  <c:v>36803</c:v>
                </c:pt>
                <c:pt idx="5858" formatCode="m/d/yyyy\ h:mm">
                  <c:v>36802</c:v>
                </c:pt>
                <c:pt idx="5859" formatCode="m/d/yyyy\ h:mm">
                  <c:v>36801</c:v>
                </c:pt>
                <c:pt idx="5860" formatCode="m/d/yyyy\ h:mm">
                  <c:v>36798</c:v>
                </c:pt>
                <c:pt idx="5861" formatCode="m/d/yyyy\ h:mm">
                  <c:v>36797</c:v>
                </c:pt>
                <c:pt idx="5862" formatCode="m/d/yyyy\ h:mm">
                  <c:v>36796</c:v>
                </c:pt>
                <c:pt idx="5863" formatCode="m/d/yyyy\ h:mm">
                  <c:v>36795</c:v>
                </c:pt>
                <c:pt idx="5864" formatCode="m/d/yyyy\ h:mm">
                  <c:v>36794</c:v>
                </c:pt>
                <c:pt idx="5865" formatCode="m/d/yyyy\ h:mm">
                  <c:v>36791</c:v>
                </c:pt>
                <c:pt idx="5866" formatCode="m/d/yyyy\ h:mm">
                  <c:v>36790</c:v>
                </c:pt>
                <c:pt idx="5867" formatCode="m/d/yyyy\ h:mm">
                  <c:v>36789</c:v>
                </c:pt>
                <c:pt idx="5868" formatCode="m/d/yyyy\ h:mm">
                  <c:v>36788</c:v>
                </c:pt>
                <c:pt idx="5869" formatCode="m/d/yyyy\ h:mm">
                  <c:v>36787</c:v>
                </c:pt>
                <c:pt idx="5870" formatCode="m/d/yyyy\ h:mm">
                  <c:v>36784</c:v>
                </c:pt>
                <c:pt idx="5871" formatCode="m/d/yyyy\ h:mm">
                  <c:v>36783</c:v>
                </c:pt>
                <c:pt idx="5872" formatCode="m/d/yyyy\ h:mm">
                  <c:v>36782</c:v>
                </c:pt>
                <c:pt idx="5873" formatCode="m/d/yyyy\ h:mm">
                  <c:v>36781</c:v>
                </c:pt>
                <c:pt idx="5874" formatCode="m/d/yyyy\ h:mm">
                  <c:v>36780</c:v>
                </c:pt>
                <c:pt idx="5875" formatCode="m/d/yyyy\ h:mm">
                  <c:v>36777</c:v>
                </c:pt>
                <c:pt idx="5876" formatCode="m/d/yyyy\ h:mm">
                  <c:v>36776</c:v>
                </c:pt>
                <c:pt idx="5877" formatCode="m/d/yyyy\ h:mm">
                  <c:v>36775</c:v>
                </c:pt>
                <c:pt idx="5878" formatCode="m/d/yyyy\ h:mm">
                  <c:v>36774</c:v>
                </c:pt>
                <c:pt idx="5879" formatCode="m/d/yyyy\ h:mm">
                  <c:v>36773</c:v>
                </c:pt>
                <c:pt idx="5880" formatCode="m/d/yyyy\ h:mm">
                  <c:v>36770</c:v>
                </c:pt>
                <c:pt idx="5881" formatCode="m/d/yyyy\ h:mm">
                  <c:v>36769</c:v>
                </c:pt>
                <c:pt idx="5882" formatCode="m/d/yyyy\ h:mm">
                  <c:v>36768</c:v>
                </c:pt>
                <c:pt idx="5883" formatCode="m/d/yyyy\ h:mm">
                  <c:v>36767</c:v>
                </c:pt>
                <c:pt idx="5884" formatCode="m/d/yyyy\ h:mm">
                  <c:v>36766</c:v>
                </c:pt>
                <c:pt idx="5885" formatCode="m/d/yyyy\ h:mm">
                  <c:v>36763</c:v>
                </c:pt>
                <c:pt idx="5886" formatCode="m/d/yyyy\ h:mm">
                  <c:v>36762</c:v>
                </c:pt>
                <c:pt idx="5887" formatCode="m/d/yyyy\ h:mm">
                  <c:v>36761</c:v>
                </c:pt>
                <c:pt idx="5888" formatCode="m/d/yyyy\ h:mm">
                  <c:v>36760</c:v>
                </c:pt>
                <c:pt idx="5889" formatCode="m/d/yyyy\ h:mm">
                  <c:v>36759</c:v>
                </c:pt>
                <c:pt idx="5890" formatCode="m/d/yyyy\ h:mm">
                  <c:v>36756</c:v>
                </c:pt>
                <c:pt idx="5891" formatCode="m/d/yyyy\ h:mm">
                  <c:v>36755</c:v>
                </c:pt>
                <c:pt idx="5892" formatCode="m/d/yyyy\ h:mm">
                  <c:v>36754</c:v>
                </c:pt>
                <c:pt idx="5893" formatCode="m/d/yyyy\ h:mm">
                  <c:v>36753</c:v>
                </c:pt>
                <c:pt idx="5894" formatCode="m/d/yyyy\ h:mm">
                  <c:v>36752</c:v>
                </c:pt>
                <c:pt idx="5895" formatCode="m/d/yyyy\ h:mm">
                  <c:v>36749</c:v>
                </c:pt>
                <c:pt idx="5896" formatCode="m/d/yyyy\ h:mm">
                  <c:v>36748</c:v>
                </c:pt>
                <c:pt idx="5897" formatCode="m/d/yyyy\ h:mm">
                  <c:v>36747</c:v>
                </c:pt>
                <c:pt idx="5898" formatCode="m/d/yyyy\ h:mm">
                  <c:v>36746</c:v>
                </c:pt>
                <c:pt idx="5899" formatCode="m/d/yyyy\ h:mm">
                  <c:v>36745</c:v>
                </c:pt>
                <c:pt idx="5900" formatCode="m/d/yyyy\ h:mm">
                  <c:v>36742</c:v>
                </c:pt>
                <c:pt idx="5901" formatCode="m/d/yyyy\ h:mm">
                  <c:v>36741</c:v>
                </c:pt>
                <c:pt idx="5902" formatCode="m/d/yyyy\ h:mm">
                  <c:v>36740</c:v>
                </c:pt>
                <c:pt idx="5903" formatCode="m/d/yyyy\ h:mm">
                  <c:v>36739</c:v>
                </c:pt>
                <c:pt idx="5904" formatCode="m/d/yyyy\ h:mm">
                  <c:v>36738</c:v>
                </c:pt>
                <c:pt idx="5905" formatCode="m/d/yyyy\ h:mm">
                  <c:v>36735</c:v>
                </c:pt>
                <c:pt idx="5906" formatCode="m/d/yyyy\ h:mm">
                  <c:v>36734</c:v>
                </c:pt>
                <c:pt idx="5907" formatCode="m/d/yyyy\ h:mm">
                  <c:v>36733</c:v>
                </c:pt>
                <c:pt idx="5908" formatCode="m/d/yyyy\ h:mm">
                  <c:v>36732</c:v>
                </c:pt>
                <c:pt idx="5909" formatCode="m/d/yyyy\ h:mm">
                  <c:v>36731</c:v>
                </c:pt>
                <c:pt idx="5910" formatCode="m/d/yyyy\ h:mm">
                  <c:v>36728</c:v>
                </c:pt>
                <c:pt idx="5911" formatCode="m/d/yyyy\ h:mm">
                  <c:v>36727</c:v>
                </c:pt>
                <c:pt idx="5912" formatCode="m/d/yyyy\ h:mm">
                  <c:v>36726</c:v>
                </c:pt>
                <c:pt idx="5913" formatCode="m/d/yyyy\ h:mm">
                  <c:v>36725</c:v>
                </c:pt>
                <c:pt idx="5914" formatCode="m/d/yyyy\ h:mm">
                  <c:v>36724</c:v>
                </c:pt>
                <c:pt idx="5915" formatCode="m/d/yyyy\ h:mm">
                  <c:v>36721</c:v>
                </c:pt>
                <c:pt idx="5916" formatCode="m/d/yyyy\ h:mm">
                  <c:v>36720</c:v>
                </c:pt>
                <c:pt idx="5917" formatCode="m/d/yyyy\ h:mm">
                  <c:v>36719</c:v>
                </c:pt>
                <c:pt idx="5918" formatCode="m/d/yyyy\ h:mm">
                  <c:v>36718</c:v>
                </c:pt>
                <c:pt idx="5919" formatCode="m/d/yyyy\ h:mm">
                  <c:v>36717</c:v>
                </c:pt>
                <c:pt idx="5920" formatCode="m/d/yyyy\ h:mm">
                  <c:v>36714</c:v>
                </c:pt>
                <c:pt idx="5921" formatCode="m/d/yyyy\ h:mm">
                  <c:v>36713</c:v>
                </c:pt>
                <c:pt idx="5922" formatCode="m/d/yyyy\ h:mm">
                  <c:v>36712</c:v>
                </c:pt>
                <c:pt idx="5923" formatCode="m/d/yyyy\ h:mm">
                  <c:v>36711</c:v>
                </c:pt>
                <c:pt idx="5924" formatCode="m/d/yyyy\ h:mm">
                  <c:v>36710</c:v>
                </c:pt>
                <c:pt idx="5925" formatCode="m/d/yyyy\ h:mm">
                  <c:v>36707</c:v>
                </c:pt>
                <c:pt idx="5926" formatCode="m/d/yyyy\ h:mm">
                  <c:v>36706</c:v>
                </c:pt>
                <c:pt idx="5927" formatCode="m/d/yyyy\ h:mm">
                  <c:v>36705</c:v>
                </c:pt>
                <c:pt idx="5928" formatCode="m/d/yyyy\ h:mm">
                  <c:v>36704</c:v>
                </c:pt>
                <c:pt idx="5929" formatCode="m/d/yyyy\ h:mm">
                  <c:v>36703</c:v>
                </c:pt>
                <c:pt idx="5930" formatCode="m/d/yyyy\ h:mm">
                  <c:v>36700</c:v>
                </c:pt>
                <c:pt idx="5931" formatCode="m/d/yyyy\ h:mm">
                  <c:v>36699</c:v>
                </c:pt>
                <c:pt idx="5932" formatCode="m/d/yyyy\ h:mm">
                  <c:v>36698</c:v>
                </c:pt>
                <c:pt idx="5933" formatCode="m/d/yyyy\ h:mm">
                  <c:v>36697</c:v>
                </c:pt>
                <c:pt idx="5934" formatCode="m/d/yyyy\ h:mm">
                  <c:v>36696</c:v>
                </c:pt>
                <c:pt idx="5935" formatCode="m/d/yyyy\ h:mm">
                  <c:v>36693</c:v>
                </c:pt>
                <c:pt idx="5936" formatCode="m/d/yyyy\ h:mm">
                  <c:v>36692</c:v>
                </c:pt>
                <c:pt idx="5937" formatCode="m/d/yyyy\ h:mm">
                  <c:v>36691</c:v>
                </c:pt>
                <c:pt idx="5938" formatCode="m/d/yyyy\ h:mm">
                  <c:v>36690</c:v>
                </c:pt>
                <c:pt idx="5939" formatCode="m/d/yyyy\ h:mm">
                  <c:v>36689</c:v>
                </c:pt>
                <c:pt idx="5940" formatCode="m/d/yyyy\ h:mm">
                  <c:v>36686</c:v>
                </c:pt>
                <c:pt idx="5941" formatCode="m/d/yyyy\ h:mm">
                  <c:v>36685</c:v>
                </c:pt>
                <c:pt idx="5942" formatCode="m/d/yyyy\ h:mm">
                  <c:v>36684</c:v>
                </c:pt>
                <c:pt idx="5943" formatCode="m/d/yyyy\ h:mm">
                  <c:v>36683</c:v>
                </c:pt>
                <c:pt idx="5944" formatCode="m/d/yyyy\ h:mm">
                  <c:v>36682</c:v>
                </c:pt>
                <c:pt idx="5945" formatCode="m/d/yyyy\ h:mm">
                  <c:v>36679</c:v>
                </c:pt>
                <c:pt idx="5946" formatCode="m/d/yyyy\ h:mm">
                  <c:v>36678</c:v>
                </c:pt>
                <c:pt idx="5947" formatCode="m/d/yyyy\ h:mm">
                  <c:v>36677</c:v>
                </c:pt>
                <c:pt idx="5948" formatCode="m/d/yyyy\ h:mm">
                  <c:v>36676</c:v>
                </c:pt>
                <c:pt idx="5949" formatCode="m/d/yyyy\ h:mm">
                  <c:v>36675</c:v>
                </c:pt>
                <c:pt idx="5950" formatCode="m/d/yyyy\ h:mm">
                  <c:v>36672</c:v>
                </c:pt>
                <c:pt idx="5951" formatCode="m/d/yyyy\ h:mm">
                  <c:v>36671</c:v>
                </c:pt>
                <c:pt idx="5952" formatCode="m/d/yyyy\ h:mm">
                  <c:v>36670</c:v>
                </c:pt>
                <c:pt idx="5953" formatCode="m/d/yyyy\ h:mm">
                  <c:v>36669</c:v>
                </c:pt>
                <c:pt idx="5954" formatCode="m/d/yyyy\ h:mm">
                  <c:v>36668</c:v>
                </c:pt>
                <c:pt idx="5955" formatCode="m/d/yyyy\ h:mm">
                  <c:v>36665</c:v>
                </c:pt>
                <c:pt idx="5956" formatCode="m/d/yyyy\ h:mm">
                  <c:v>36664</c:v>
                </c:pt>
                <c:pt idx="5957" formatCode="m/d/yyyy\ h:mm">
                  <c:v>36663</c:v>
                </c:pt>
                <c:pt idx="5958" formatCode="m/d/yyyy\ h:mm">
                  <c:v>36662</c:v>
                </c:pt>
                <c:pt idx="5959" formatCode="m/d/yyyy\ h:mm">
                  <c:v>36661</c:v>
                </c:pt>
                <c:pt idx="5960" formatCode="m/d/yyyy\ h:mm">
                  <c:v>36658</c:v>
                </c:pt>
                <c:pt idx="5961" formatCode="m/d/yyyy\ h:mm">
                  <c:v>36657</c:v>
                </c:pt>
                <c:pt idx="5962" formatCode="m/d/yyyy\ h:mm">
                  <c:v>36656</c:v>
                </c:pt>
                <c:pt idx="5963" formatCode="m/d/yyyy\ h:mm">
                  <c:v>36655</c:v>
                </c:pt>
                <c:pt idx="5964" formatCode="m/d/yyyy\ h:mm">
                  <c:v>36654</c:v>
                </c:pt>
                <c:pt idx="5965" formatCode="m/d/yyyy\ h:mm">
                  <c:v>36651</c:v>
                </c:pt>
                <c:pt idx="5966" formatCode="m/d/yyyy\ h:mm">
                  <c:v>36650</c:v>
                </c:pt>
                <c:pt idx="5967" formatCode="m/d/yyyy\ h:mm">
                  <c:v>36649</c:v>
                </c:pt>
                <c:pt idx="5968" formatCode="m/d/yyyy\ h:mm">
                  <c:v>36648</c:v>
                </c:pt>
                <c:pt idx="5969" formatCode="m/d/yyyy\ h:mm">
                  <c:v>36644</c:v>
                </c:pt>
                <c:pt idx="5970" formatCode="m/d/yyyy\ h:mm">
                  <c:v>36643</c:v>
                </c:pt>
                <c:pt idx="5971" formatCode="m/d/yyyy\ h:mm">
                  <c:v>36642</c:v>
                </c:pt>
                <c:pt idx="5972" formatCode="m/d/yyyy\ h:mm">
                  <c:v>36641</c:v>
                </c:pt>
                <c:pt idx="5973" formatCode="m/d/yyyy\ h:mm">
                  <c:v>36636</c:v>
                </c:pt>
                <c:pt idx="5974" formatCode="m/d/yyyy\ h:mm">
                  <c:v>36635</c:v>
                </c:pt>
                <c:pt idx="5975" formatCode="m/d/yyyy\ h:mm">
                  <c:v>36634</c:v>
                </c:pt>
                <c:pt idx="5976" formatCode="m/d/yyyy\ h:mm">
                  <c:v>36633</c:v>
                </c:pt>
                <c:pt idx="5977" formatCode="m/d/yyyy\ h:mm">
                  <c:v>36630</c:v>
                </c:pt>
                <c:pt idx="5978" formatCode="m/d/yyyy\ h:mm">
                  <c:v>36629</c:v>
                </c:pt>
                <c:pt idx="5979" formatCode="m/d/yyyy\ h:mm">
                  <c:v>36628</c:v>
                </c:pt>
                <c:pt idx="5980" formatCode="m/d/yyyy\ h:mm">
                  <c:v>36627</c:v>
                </c:pt>
                <c:pt idx="5981" formatCode="m/d/yyyy\ h:mm">
                  <c:v>36626</c:v>
                </c:pt>
                <c:pt idx="5982" formatCode="m/d/yyyy\ h:mm">
                  <c:v>36623</c:v>
                </c:pt>
                <c:pt idx="5983" formatCode="m/d/yyyy\ h:mm">
                  <c:v>36622</c:v>
                </c:pt>
                <c:pt idx="5984" formatCode="m/d/yyyy\ h:mm">
                  <c:v>36621</c:v>
                </c:pt>
                <c:pt idx="5985" formatCode="m/d/yyyy\ h:mm">
                  <c:v>36620</c:v>
                </c:pt>
                <c:pt idx="5986" formatCode="m/d/yyyy\ h:mm">
                  <c:v>36619</c:v>
                </c:pt>
                <c:pt idx="5987" formatCode="m/d/yyyy\ h:mm">
                  <c:v>36616</c:v>
                </c:pt>
                <c:pt idx="5988" formatCode="m/d/yyyy\ h:mm">
                  <c:v>36615</c:v>
                </c:pt>
                <c:pt idx="5989" formatCode="m/d/yyyy\ h:mm">
                  <c:v>36614</c:v>
                </c:pt>
                <c:pt idx="5990" formatCode="m/d/yyyy\ h:mm">
                  <c:v>36613</c:v>
                </c:pt>
                <c:pt idx="5991" formatCode="m/d/yyyy\ h:mm">
                  <c:v>36612</c:v>
                </c:pt>
                <c:pt idx="5992" formatCode="m/d/yyyy\ h:mm">
                  <c:v>36609</c:v>
                </c:pt>
                <c:pt idx="5993" formatCode="m/d/yyyy\ h:mm">
                  <c:v>36608</c:v>
                </c:pt>
                <c:pt idx="5994" formatCode="m/d/yyyy\ h:mm">
                  <c:v>36607</c:v>
                </c:pt>
                <c:pt idx="5995" formatCode="m/d/yyyy\ h:mm">
                  <c:v>36606</c:v>
                </c:pt>
                <c:pt idx="5996" formatCode="m/d/yyyy\ h:mm">
                  <c:v>36605</c:v>
                </c:pt>
                <c:pt idx="5997" formatCode="m/d/yyyy\ h:mm">
                  <c:v>36602</c:v>
                </c:pt>
                <c:pt idx="5998" formatCode="m/d/yyyy\ h:mm">
                  <c:v>36601</c:v>
                </c:pt>
                <c:pt idx="5999" formatCode="m/d/yyyy\ h:mm">
                  <c:v>36600</c:v>
                </c:pt>
                <c:pt idx="6000" formatCode="m/d/yyyy\ h:mm">
                  <c:v>36599</c:v>
                </c:pt>
                <c:pt idx="6001" formatCode="m/d/yyyy\ h:mm">
                  <c:v>36598</c:v>
                </c:pt>
                <c:pt idx="6002" formatCode="m/d/yyyy\ h:mm">
                  <c:v>36595</c:v>
                </c:pt>
                <c:pt idx="6003" formatCode="m/d/yyyy\ h:mm">
                  <c:v>36594</c:v>
                </c:pt>
                <c:pt idx="6004" formatCode="m/d/yyyy\ h:mm">
                  <c:v>36593</c:v>
                </c:pt>
                <c:pt idx="6005" formatCode="m/d/yyyy\ h:mm">
                  <c:v>36592</c:v>
                </c:pt>
                <c:pt idx="6006" formatCode="m/d/yyyy\ h:mm">
                  <c:v>36591</c:v>
                </c:pt>
                <c:pt idx="6007" formatCode="m/d/yyyy\ h:mm">
                  <c:v>36588</c:v>
                </c:pt>
                <c:pt idx="6008" formatCode="m/d/yyyy\ h:mm">
                  <c:v>36587</c:v>
                </c:pt>
                <c:pt idx="6009" formatCode="m/d/yyyy\ h:mm">
                  <c:v>36586</c:v>
                </c:pt>
                <c:pt idx="6010" formatCode="m/d/yyyy\ h:mm">
                  <c:v>36585</c:v>
                </c:pt>
                <c:pt idx="6011" formatCode="m/d/yyyy\ h:mm">
                  <c:v>36584</c:v>
                </c:pt>
                <c:pt idx="6012" formatCode="m/d/yyyy\ h:mm">
                  <c:v>36581</c:v>
                </c:pt>
                <c:pt idx="6013" formatCode="m/d/yyyy\ h:mm">
                  <c:v>36580</c:v>
                </c:pt>
                <c:pt idx="6014" formatCode="m/d/yyyy\ h:mm">
                  <c:v>36579</c:v>
                </c:pt>
                <c:pt idx="6015" formatCode="m/d/yyyy\ h:mm">
                  <c:v>36578</c:v>
                </c:pt>
                <c:pt idx="6016" formatCode="m/d/yyyy\ h:mm">
                  <c:v>36574</c:v>
                </c:pt>
                <c:pt idx="6017" formatCode="m/d/yyyy\ h:mm">
                  <c:v>36573</c:v>
                </c:pt>
                <c:pt idx="6018" formatCode="m/d/yyyy\ h:mm">
                  <c:v>36572</c:v>
                </c:pt>
                <c:pt idx="6019" formatCode="m/d/yyyy\ h:mm">
                  <c:v>36571</c:v>
                </c:pt>
                <c:pt idx="6020" formatCode="m/d/yyyy\ h:mm">
                  <c:v>36570</c:v>
                </c:pt>
                <c:pt idx="6021" formatCode="m/d/yyyy\ h:mm">
                  <c:v>36567</c:v>
                </c:pt>
                <c:pt idx="6022" formatCode="m/d/yyyy\ h:mm">
                  <c:v>36566</c:v>
                </c:pt>
              </c:numCache>
            </c:numRef>
          </c:cat>
          <c:val>
            <c:numRef>
              <c:f>Worksheet!$C$4:$C$6051</c:f>
              <c:numCache>
                <c:formatCode>General</c:formatCode>
                <c:ptCount val="6023"/>
                <c:pt idx="23">
                  <c:v>3.923</c:v>
                </c:pt>
                <c:pt idx="24">
                  <c:v>3.875</c:v>
                </c:pt>
                <c:pt idx="25">
                  <c:v>3.7989999999999999</c:v>
                </c:pt>
                <c:pt idx="26">
                  <c:v>3.7989999999999999</c:v>
                </c:pt>
                <c:pt idx="27">
                  <c:v>3.7949999999999999</c:v>
                </c:pt>
                <c:pt idx="28">
                  <c:v>3.8079999999999998</c:v>
                </c:pt>
                <c:pt idx="29">
                  <c:v>3.8039999999999998</c:v>
                </c:pt>
                <c:pt idx="30">
                  <c:v>3.79</c:v>
                </c:pt>
                <c:pt idx="31">
                  <c:v>3.77</c:v>
                </c:pt>
                <c:pt idx="32">
                  <c:v>3.843</c:v>
                </c:pt>
                <c:pt idx="33">
                  <c:v>3.843</c:v>
                </c:pt>
                <c:pt idx="34">
                  <c:v>3.88</c:v>
                </c:pt>
                <c:pt idx="35">
                  <c:v>3.88</c:v>
                </c:pt>
                <c:pt idx="36">
                  <c:v>3.88</c:v>
                </c:pt>
                <c:pt idx="37">
                  <c:v>3.8519999999999999</c:v>
                </c:pt>
                <c:pt idx="38">
                  <c:v>3.8580000000000001</c:v>
                </c:pt>
                <c:pt idx="39">
                  <c:v>3.9</c:v>
                </c:pt>
                <c:pt idx="40">
                  <c:v>3.8650000000000002</c:v>
                </c:pt>
                <c:pt idx="41">
                  <c:v>3.8540000000000001</c:v>
                </c:pt>
                <c:pt idx="42">
                  <c:v>3.855</c:v>
                </c:pt>
                <c:pt idx="43">
                  <c:v>3.8250000000000002</c:v>
                </c:pt>
                <c:pt idx="44">
                  <c:v>3.7930000000000001</c:v>
                </c:pt>
                <c:pt idx="45">
                  <c:v>3.7639999999999998</c:v>
                </c:pt>
                <c:pt idx="46">
                  <c:v>3.7229999999999999</c:v>
                </c:pt>
                <c:pt idx="47">
                  <c:v>3.718</c:v>
                </c:pt>
                <c:pt idx="48">
                  <c:v>3.6539999999999999</c:v>
                </c:pt>
                <c:pt idx="49">
                  <c:v>3.5819999999999999</c:v>
                </c:pt>
                <c:pt idx="50">
                  <c:v>3.5779999999999998</c:v>
                </c:pt>
                <c:pt idx="51">
                  <c:v>3.5779999999999998</c:v>
                </c:pt>
                <c:pt idx="52">
                  <c:v>3.5779999999999998</c:v>
                </c:pt>
                <c:pt idx="53">
                  <c:v>3.6280000000000001</c:v>
                </c:pt>
                <c:pt idx="54">
                  <c:v>3.6379999999999999</c:v>
                </c:pt>
                <c:pt idx="55">
                  <c:v>3.6509999999999998</c:v>
                </c:pt>
                <c:pt idx="56">
                  <c:v>3.6219999999999999</c:v>
                </c:pt>
                <c:pt idx="57">
                  <c:v>3.5680000000000001</c:v>
                </c:pt>
                <c:pt idx="58">
                  <c:v>3.573</c:v>
                </c:pt>
                <c:pt idx="59">
                  <c:v>3.5419999999999998</c:v>
                </c:pt>
                <c:pt idx="60">
                  <c:v>3.4689999999999999</c:v>
                </c:pt>
                <c:pt idx="61">
                  <c:v>3.5329999999999999</c:v>
                </c:pt>
                <c:pt idx="62">
                  <c:v>3.5779999999999998</c:v>
                </c:pt>
                <c:pt idx="63">
                  <c:v>3.468</c:v>
                </c:pt>
                <c:pt idx="64">
                  <c:v>3.3220000000000001</c:v>
                </c:pt>
                <c:pt idx="65">
                  <c:v>3.395</c:v>
                </c:pt>
                <c:pt idx="66">
                  <c:v>3.38</c:v>
                </c:pt>
                <c:pt idx="67">
                  <c:v>3.359</c:v>
                </c:pt>
                <c:pt idx="68">
                  <c:v>3.6619999999999999</c:v>
                </c:pt>
                <c:pt idx="69">
                  <c:v>3.5089999999999999</c:v>
                </c:pt>
                <c:pt idx="70">
                  <c:v>3.8580000000000001</c:v>
                </c:pt>
                <c:pt idx="71">
                  <c:v>3.9529999999999998</c:v>
                </c:pt>
                <c:pt idx="72">
                  <c:v>3.9780000000000002</c:v>
                </c:pt>
                <c:pt idx="73">
                  <c:v>3.944</c:v>
                </c:pt>
                <c:pt idx="74">
                  <c:v>3.9079999999999999</c:v>
                </c:pt>
                <c:pt idx="75">
                  <c:v>3.859</c:v>
                </c:pt>
                <c:pt idx="76">
                  <c:v>3.8260000000000001</c:v>
                </c:pt>
                <c:pt idx="77">
                  <c:v>3.8210000000000002</c:v>
                </c:pt>
                <c:pt idx="78">
                  <c:v>3.7450000000000001</c:v>
                </c:pt>
                <c:pt idx="79">
                  <c:v>3.7250000000000001</c:v>
                </c:pt>
                <c:pt idx="80">
                  <c:v>3.68</c:v>
                </c:pt>
                <c:pt idx="81">
                  <c:v>3.6619999999999999</c:v>
                </c:pt>
                <c:pt idx="82">
                  <c:v>3.6419999999999999</c:v>
                </c:pt>
                <c:pt idx="83">
                  <c:v>3.625</c:v>
                </c:pt>
                <c:pt idx="84">
                  <c:v>3.5779999999999998</c:v>
                </c:pt>
                <c:pt idx="85">
                  <c:v>3.5790000000000002</c:v>
                </c:pt>
                <c:pt idx="86">
                  <c:v>3.5720000000000001</c:v>
                </c:pt>
                <c:pt idx="87">
                  <c:v>3.5670000000000002</c:v>
                </c:pt>
                <c:pt idx="88">
                  <c:v>3.5419999999999998</c:v>
                </c:pt>
                <c:pt idx="89">
                  <c:v>3.5179999999999998</c:v>
                </c:pt>
                <c:pt idx="90">
                  <c:v>3.4649999999999999</c:v>
                </c:pt>
                <c:pt idx="91">
                  <c:v>3.4860000000000002</c:v>
                </c:pt>
                <c:pt idx="92">
                  <c:v>3.4510000000000001</c:v>
                </c:pt>
                <c:pt idx="93">
                  <c:v>3.4350000000000001</c:v>
                </c:pt>
                <c:pt idx="94">
                  <c:v>3.4009999999999998</c:v>
                </c:pt>
                <c:pt idx="95">
                  <c:v>3.3740000000000001</c:v>
                </c:pt>
                <c:pt idx="96">
                  <c:v>3.4460000000000002</c:v>
                </c:pt>
                <c:pt idx="97">
                  <c:v>3.4140000000000001</c:v>
                </c:pt>
                <c:pt idx="98">
                  <c:v>3.4129999999999998</c:v>
                </c:pt>
                <c:pt idx="99">
                  <c:v>3.3679999999999999</c:v>
                </c:pt>
                <c:pt idx="100">
                  <c:v>3.3559999999999999</c:v>
                </c:pt>
                <c:pt idx="101">
                  <c:v>3.3519999999999999</c:v>
                </c:pt>
                <c:pt idx="102">
                  <c:v>3.363</c:v>
                </c:pt>
                <c:pt idx="103">
                  <c:v>3.3530000000000002</c:v>
                </c:pt>
                <c:pt idx="104">
                  <c:v>3.3450000000000002</c:v>
                </c:pt>
                <c:pt idx="105">
                  <c:v>3.327</c:v>
                </c:pt>
                <c:pt idx="106">
                  <c:v>3.3</c:v>
                </c:pt>
                <c:pt idx="107">
                  <c:v>3.3109999999999999</c:v>
                </c:pt>
                <c:pt idx="108">
                  <c:v>3.339</c:v>
                </c:pt>
                <c:pt idx="109">
                  <c:v>3.3319999999999999</c:v>
                </c:pt>
                <c:pt idx="110">
                  <c:v>3.3149999999999999</c:v>
                </c:pt>
                <c:pt idx="111">
                  <c:v>3.3250000000000002</c:v>
                </c:pt>
                <c:pt idx="112">
                  <c:v>3.37</c:v>
                </c:pt>
                <c:pt idx="113">
                  <c:v>3.3380000000000001</c:v>
                </c:pt>
                <c:pt idx="114">
                  <c:v>3.3279999999999998</c:v>
                </c:pt>
                <c:pt idx="115">
                  <c:v>3.3279999999999998</c:v>
                </c:pt>
                <c:pt idx="116">
                  <c:v>3.3279999999999998</c:v>
                </c:pt>
                <c:pt idx="117">
                  <c:v>3.3029999999999999</c:v>
                </c:pt>
                <c:pt idx="118">
                  <c:v>3.3119999999999998</c:v>
                </c:pt>
                <c:pt idx="119">
                  <c:v>3.3210000000000002</c:v>
                </c:pt>
                <c:pt idx="120">
                  <c:v>3.3159999999999998</c:v>
                </c:pt>
                <c:pt idx="121">
                  <c:v>3.2909999999999999</c:v>
                </c:pt>
                <c:pt idx="122">
                  <c:v>3.2879999999999998</c:v>
                </c:pt>
                <c:pt idx="123">
                  <c:v>3.3250000000000002</c:v>
                </c:pt>
                <c:pt idx="124">
                  <c:v>3.2650000000000001</c:v>
                </c:pt>
                <c:pt idx="125">
                  <c:v>3.238</c:v>
                </c:pt>
                <c:pt idx="126">
                  <c:v>3.1920000000000002</c:v>
                </c:pt>
                <c:pt idx="127">
                  <c:v>3.1760000000000002</c:v>
                </c:pt>
                <c:pt idx="128">
                  <c:v>3.1179999999999999</c:v>
                </c:pt>
                <c:pt idx="129">
                  <c:v>3.0569999999999999</c:v>
                </c:pt>
                <c:pt idx="130">
                  <c:v>2.9929999999999999</c:v>
                </c:pt>
                <c:pt idx="131">
                  <c:v>2.867</c:v>
                </c:pt>
                <c:pt idx="132">
                  <c:v>2.871</c:v>
                </c:pt>
                <c:pt idx="133">
                  <c:v>2.8730000000000002</c:v>
                </c:pt>
                <c:pt idx="134">
                  <c:v>2.88</c:v>
                </c:pt>
                <c:pt idx="135">
                  <c:v>2.8610000000000002</c:v>
                </c:pt>
                <c:pt idx="136">
                  <c:v>2.8580000000000001</c:v>
                </c:pt>
                <c:pt idx="137">
                  <c:v>2.8639999999999999</c:v>
                </c:pt>
                <c:pt idx="138">
                  <c:v>2.87</c:v>
                </c:pt>
                <c:pt idx="139">
                  <c:v>2.8410000000000002</c:v>
                </c:pt>
                <c:pt idx="140">
                  <c:v>2.8109999999999999</c:v>
                </c:pt>
                <c:pt idx="141">
                  <c:v>2.8420000000000001</c:v>
                </c:pt>
                <c:pt idx="142">
                  <c:v>2.83</c:v>
                </c:pt>
                <c:pt idx="143">
                  <c:v>2.8919999999999999</c:v>
                </c:pt>
                <c:pt idx="144">
                  <c:v>2.8919999999999999</c:v>
                </c:pt>
                <c:pt idx="145">
                  <c:v>2.86</c:v>
                </c:pt>
                <c:pt idx="146">
                  <c:v>2.879</c:v>
                </c:pt>
                <c:pt idx="147">
                  <c:v>2.8540000000000001</c:v>
                </c:pt>
                <c:pt idx="148">
                  <c:v>2.847</c:v>
                </c:pt>
                <c:pt idx="149">
                  <c:v>2.835</c:v>
                </c:pt>
                <c:pt idx="150">
                  <c:v>2.8370000000000002</c:v>
                </c:pt>
                <c:pt idx="151">
                  <c:v>2.8340000000000001</c:v>
                </c:pt>
                <c:pt idx="152">
                  <c:v>2.843</c:v>
                </c:pt>
                <c:pt idx="153">
                  <c:v>2.8519999999999999</c:v>
                </c:pt>
                <c:pt idx="154">
                  <c:v>2.867</c:v>
                </c:pt>
                <c:pt idx="155">
                  <c:v>2.8109999999999999</c:v>
                </c:pt>
                <c:pt idx="156">
                  <c:v>2.8620000000000001</c:v>
                </c:pt>
                <c:pt idx="157">
                  <c:v>2.8740000000000001</c:v>
                </c:pt>
                <c:pt idx="158">
                  <c:v>2.8460000000000001</c:v>
                </c:pt>
                <c:pt idx="159">
                  <c:v>2.82</c:v>
                </c:pt>
                <c:pt idx="160">
                  <c:v>2.794</c:v>
                </c:pt>
                <c:pt idx="161">
                  <c:v>2.7349999999999999</c:v>
                </c:pt>
                <c:pt idx="162">
                  <c:v>2.673</c:v>
                </c:pt>
                <c:pt idx="163">
                  <c:v>2.6859999999999999</c:v>
                </c:pt>
                <c:pt idx="164">
                  <c:v>2.63</c:v>
                </c:pt>
                <c:pt idx="165">
                  <c:v>2.5670000000000002</c:v>
                </c:pt>
                <c:pt idx="166">
                  <c:v>2.6709999999999998</c:v>
                </c:pt>
                <c:pt idx="167">
                  <c:v>2.69</c:v>
                </c:pt>
                <c:pt idx="168">
                  <c:v>2.7250000000000001</c:v>
                </c:pt>
                <c:pt idx="169">
                  <c:v>2.738</c:v>
                </c:pt>
                <c:pt idx="170">
                  <c:v>2.778</c:v>
                </c:pt>
                <c:pt idx="171">
                  <c:v>2.7330000000000001</c:v>
                </c:pt>
                <c:pt idx="172">
                  <c:v>2.6840000000000002</c:v>
                </c:pt>
                <c:pt idx="173">
                  <c:v>2.698</c:v>
                </c:pt>
                <c:pt idx="174">
                  <c:v>2.6789999999999998</c:v>
                </c:pt>
                <c:pt idx="175">
                  <c:v>2.677</c:v>
                </c:pt>
                <c:pt idx="176">
                  <c:v>2.661</c:v>
                </c:pt>
                <c:pt idx="177">
                  <c:v>2.6589999999999998</c:v>
                </c:pt>
                <c:pt idx="178">
                  <c:v>2.6930000000000001</c:v>
                </c:pt>
                <c:pt idx="179">
                  <c:v>2.6389999999999998</c:v>
                </c:pt>
                <c:pt idx="180">
                  <c:v>2.552</c:v>
                </c:pt>
                <c:pt idx="181">
                  <c:v>2.4700000000000002</c:v>
                </c:pt>
                <c:pt idx="182">
                  <c:v>2.363</c:v>
                </c:pt>
                <c:pt idx="183">
                  <c:v>2.41</c:v>
                </c:pt>
                <c:pt idx="184">
                  <c:v>2.5</c:v>
                </c:pt>
                <c:pt idx="185">
                  <c:v>2.556</c:v>
                </c:pt>
                <c:pt idx="186">
                  <c:v>2.5779999999999998</c:v>
                </c:pt>
                <c:pt idx="187">
                  <c:v>2.621</c:v>
                </c:pt>
                <c:pt idx="188">
                  <c:v>2.625</c:v>
                </c:pt>
                <c:pt idx="189">
                  <c:v>2.5630000000000002</c:v>
                </c:pt>
                <c:pt idx="190">
                  <c:v>2.5</c:v>
                </c:pt>
                <c:pt idx="191">
                  <c:v>2.4420000000000002</c:v>
                </c:pt>
                <c:pt idx="192">
                  <c:v>2.4159999999999999</c:v>
                </c:pt>
                <c:pt idx="193">
                  <c:v>2.3380000000000001</c:v>
                </c:pt>
                <c:pt idx="194">
                  <c:v>2.2949999999999999</c:v>
                </c:pt>
                <c:pt idx="195">
                  <c:v>2.2629999999999999</c:v>
                </c:pt>
                <c:pt idx="196">
                  <c:v>2.2229999999999999</c:v>
                </c:pt>
                <c:pt idx="197">
                  <c:v>2.1560000000000001</c:v>
                </c:pt>
                <c:pt idx="198">
                  <c:v>2.1019999999999999</c:v>
                </c:pt>
                <c:pt idx="199">
                  <c:v>2.0750000000000002</c:v>
                </c:pt>
                <c:pt idx="200">
                  <c:v>2.0150000000000001</c:v>
                </c:pt>
                <c:pt idx="201">
                  <c:v>1.903</c:v>
                </c:pt>
                <c:pt idx="202">
                  <c:v>1.913</c:v>
                </c:pt>
                <c:pt idx="203">
                  <c:v>1.921</c:v>
                </c:pt>
                <c:pt idx="204">
                  <c:v>1.8740000000000001</c:v>
                </c:pt>
                <c:pt idx="205">
                  <c:v>1.8959999999999999</c:v>
                </c:pt>
                <c:pt idx="206">
                  <c:v>1.851</c:v>
                </c:pt>
                <c:pt idx="207">
                  <c:v>1.778</c:v>
                </c:pt>
                <c:pt idx="208">
                  <c:v>1.758</c:v>
                </c:pt>
                <c:pt idx="209">
                  <c:v>1.6120000000000001</c:v>
                </c:pt>
                <c:pt idx="210">
                  <c:v>1.482</c:v>
                </c:pt>
                <c:pt idx="211">
                  <c:v>1.4830000000000001</c:v>
                </c:pt>
                <c:pt idx="212">
                  <c:v>1.427</c:v>
                </c:pt>
                <c:pt idx="213">
                  <c:v>1.3979999999999999</c:v>
                </c:pt>
                <c:pt idx="214">
                  <c:v>1.3440000000000001</c:v>
                </c:pt>
                <c:pt idx="215">
                  <c:v>1.258</c:v>
                </c:pt>
                <c:pt idx="216">
                  <c:v>1.2290000000000001</c:v>
                </c:pt>
                <c:pt idx="217">
                  <c:v>1.1459999999999999</c:v>
                </c:pt>
                <c:pt idx="218">
                  <c:v>1.1180000000000001</c:v>
                </c:pt>
                <c:pt idx="219">
                  <c:v>1.1579999999999999</c:v>
                </c:pt>
                <c:pt idx="220">
                  <c:v>1.163</c:v>
                </c:pt>
                <c:pt idx="221">
                  <c:v>1.141</c:v>
                </c:pt>
                <c:pt idx="222">
                  <c:v>1.1519999999999999</c:v>
                </c:pt>
                <c:pt idx="223">
                  <c:v>1.113</c:v>
                </c:pt>
                <c:pt idx="224">
                  <c:v>1.1100000000000001</c:v>
                </c:pt>
                <c:pt idx="225">
                  <c:v>1.0229999999999999</c:v>
                </c:pt>
                <c:pt idx="226">
                  <c:v>1.014</c:v>
                </c:pt>
                <c:pt idx="227">
                  <c:v>0.96299999999999997</c:v>
                </c:pt>
                <c:pt idx="228">
                  <c:v>0.92600000000000005</c:v>
                </c:pt>
                <c:pt idx="229">
                  <c:v>0.94199999999999995</c:v>
                </c:pt>
                <c:pt idx="230">
                  <c:v>0.92100000000000004</c:v>
                </c:pt>
                <c:pt idx="231">
                  <c:v>1.044</c:v>
                </c:pt>
                <c:pt idx="232">
                  <c:v>1.0129999999999999</c:v>
                </c:pt>
                <c:pt idx="233">
                  <c:v>1.0329999999999999</c:v>
                </c:pt>
                <c:pt idx="234">
                  <c:v>1.04</c:v>
                </c:pt>
                <c:pt idx="235">
                  <c:v>1.2</c:v>
                </c:pt>
                <c:pt idx="236">
                  <c:v>1.1419999999999999</c:v>
                </c:pt>
                <c:pt idx="237">
                  <c:v>1.1639999999999999</c:v>
                </c:pt>
                <c:pt idx="238">
                  <c:v>1.052</c:v>
                </c:pt>
                <c:pt idx="239">
                  <c:v>1.0149999999999999</c:v>
                </c:pt>
                <c:pt idx="240">
                  <c:v>1.0569999999999999</c:v>
                </c:pt>
                <c:pt idx="241">
                  <c:v>0.95199999999999996</c:v>
                </c:pt>
                <c:pt idx="242">
                  <c:v>0.86499999999999999</c:v>
                </c:pt>
                <c:pt idx="243">
                  <c:v>0.92600000000000005</c:v>
                </c:pt>
                <c:pt idx="244">
                  <c:v>0.96899999999999997</c:v>
                </c:pt>
                <c:pt idx="245">
                  <c:v>0.97199999999999998</c:v>
                </c:pt>
                <c:pt idx="246">
                  <c:v>0.82099999999999995</c:v>
                </c:pt>
                <c:pt idx="247">
                  <c:v>0.83899999999999997</c:v>
                </c:pt>
                <c:pt idx="248">
                  <c:v>0.93899999999999995</c:v>
                </c:pt>
                <c:pt idx="249">
                  <c:v>0.89700000000000002</c:v>
                </c:pt>
                <c:pt idx="250">
                  <c:v>0.96099999999999997</c:v>
                </c:pt>
                <c:pt idx="251">
                  <c:v>1.0369999999999999</c:v>
                </c:pt>
                <c:pt idx="252">
                  <c:v>1.0680000000000001</c:v>
                </c:pt>
                <c:pt idx="253">
                  <c:v>1.022</c:v>
                </c:pt>
                <c:pt idx="254">
                  <c:v>0.94799999999999995</c:v>
                </c:pt>
                <c:pt idx="255">
                  <c:v>0.97499999999999998</c:v>
                </c:pt>
                <c:pt idx="256">
                  <c:v>1.089</c:v>
                </c:pt>
                <c:pt idx="257">
                  <c:v>1.1080000000000001</c:v>
                </c:pt>
                <c:pt idx="258">
                  <c:v>1.115</c:v>
                </c:pt>
                <c:pt idx="259">
                  <c:v>1.091</c:v>
                </c:pt>
                <c:pt idx="260">
                  <c:v>1.1240000000000001</c:v>
                </c:pt>
                <c:pt idx="261">
                  <c:v>1.0580000000000001</c:v>
                </c:pt>
                <c:pt idx="262">
                  <c:v>1.0669999999999999</c:v>
                </c:pt>
                <c:pt idx="263">
                  <c:v>0.95699999999999996</c:v>
                </c:pt>
                <c:pt idx="264">
                  <c:v>0.79200000000000004</c:v>
                </c:pt>
                <c:pt idx="265">
                  <c:v>0.68</c:v>
                </c:pt>
                <c:pt idx="266">
                  <c:v>0.61399999999999999</c:v>
                </c:pt>
                <c:pt idx="267">
                  <c:v>0.56899999999999995</c:v>
                </c:pt>
                <c:pt idx="268">
                  <c:v>0.56100000000000005</c:v>
                </c:pt>
                <c:pt idx="269">
                  <c:v>0.52100000000000002</c:v>
                </c:pt>
                <c:pt idx="270">
                  <c:v>0.48599999999999999</c:v>
                </c:pt>
                <c:pt idx="271">
                  <c:v>0.45</c:v>
                </c:pt>
                <c:pt idx="272">
                  <c:v>0.41699999999999998</c:v>
                </c:pt>
                <c:pt idx="273">
                  <c:v>0.39</c:v>
                </c:pt>
                <c:pt idx="274">
                  <c:v>0.36099999999999999</c:v>
                </c:pt>
                <c:pt idx="275">
                  <c:v>0.35799999999999998</c:v>
                </c:pt>
                <c:pt idx="276">
                  <c:v>0.36</c:v>
                </c:pt>
                <c:pt idx="277">
                  <c:v>0.35899999999999999</c:v>
                </c:pt>
                <c:pt idx="278">
                  <c:v>0.36399999999999999</c:v>
                </c:pt>
                <c:pt idx="279">
                  <c:v>0.34799999999999998</c:v>
                </c:pt>
                <c:pt idx="280">
                  <c:v>0.35299999999999998</c:v>
                </c:pt>
                <c:pt idx="281">
                  <c:v>0.34399999999999997</c:v>
                </c:pt>
                <c:pt idx="282">
                  <c:v>0.313</c:v>
                </c:pt>
                <c:pt idx="283">
                  <c:v>0.24</c:v>
                </c:pt>
                <c:pt idx="284">
                  <c:v>0.20599999999999999</c:v>
                </c:pt>
                <c:pt idx="285">
                  <c:v>0.182</c:v>
                </c:pt>
                <c:pt idx="286">
                  <c:v>0.23</c:v>
                </c:pt>
                <c:pt idx="287">
                  <c:v>0.22700000000000001</c:v>
                </c:pt>
                <c:pt idx="288">
                  <c:v>0.23599999999999999</c:v>
                </c:pt>
                <c:pt idx="289">
                  <c:v>0.26300000000000001</c:v>
                </c:pt>
                <c:pt idx="290">
                  <c:v>0.246</c:v>
                </c:pt>
                <c:pt idx="291">
                  <c:v>0.253</c:v>
                </c:pt>
                <c:pt idx="292">
                  <c:v>0.23400000000000001</c:v>
                </c:pt>
                <c:pt idx="293">
                  <c:v>0.22500000000000001</c:v>
                </c:pt>
                <c:pt idx="294">
                  <c:v>0.21299999999999999</c:v>
                </c:pt>
                <c:pt idx="295">
                  <c:v>0.16600000000000001</c:v>
                </c:pt>
                <c:pt idx="296">
                  <c:v>0.11799999999999999</c:v>
                </c:pt>
                <c:pt idx="297">
                  <c:v>0.109</c:v>
                </c:pt>
                <c:pt idx="298">
                  <c:v>0.111</c:v>
                </c:pt>
                <c:pt idx="299">
                  <c:v>0.13400000000000001</c:v>
                </c:pt>
                <c:pt idx="300">
                  <c:v>8.4000000000000005E-2</c:v>
                </c:pt>
                <c:pt idx="301">
                  <c:v>1.7000000000000001E-2</c:v>
                </c:pt>
                <c:pt idx="302">
                  <c:v>-1.4E-2</c:v>
                </c:pt>
                <c:pt idx="303">
                  <c:v>-0.01</c:v>
                </c:pt>
                <c:pt idx="304">
                  <c:v>#N/A</c:v>
                </c:pt>
                <c:pt idx="305">
                  <c:v>#N/A</c:v>
                </c:pt>
                <c:pt idx="306">
                  <c:v>3.0000000000000001E-3</c:v>
                </c:pt>
                <c:pt idx="307">
                  <c:v>-1.4E-2</c:v>
                </c:pt>
                <c:pt idx="308">
                  <c:v>5.0000000000000001E-3</c:v>
                </c:pt>
                <c:pt idx="309">
                  <c:v>-0.03</c:v>
                </c:pt>
                <c:pt idx="310">
                  <c:v>-4.8000000000000001E-2</c:v>
                </c:pt>
                <c:pt idx="311">
                  <c:v>-5.8000000000000003E-2</c:v>
                </c:pt>
                <c:pt idx="312">
                  <c:v>-6.3E-2</c:v>
                </c:pt>
                <c:pt idx="313">
                  <c:v>-9.2999999999999999E-2</c:v>
                </c:pt>
                <c:pt idx="314">
                  <c:v>-8.3000000000000004E-2</c:v>
                </c:pt>
                <c:pt idx="315">
                  <c:v>-8.5999999999999993E-2</c:v>
                </c:pt>
                <c:pt idx="316">
                  <c:v>-7.2999999999999995E-2</c:v>
                </c:pt>
                <c:pt idx="317">
                  <c:v>-0.10299999999999999</c:v>
                </c:pt>
                <c:pt idx="318">
                  <c:v>-0.105</c:v>
                </c:pt>
                <c:pt idx="319">
                  <c:v>-0.127</c:v>
                </c:pt>
                <c:pt idx="320">
                  <c:v>-0.14199999999999999</c:v>
                </c:pt>
                <c:pt idx="321">
                  <c:v>-0.16</c:v>
                </c:pt>
                <c:pt idx="322">
                  <c:v>-0.16500000000000001</c:v>
                </c:pt>
                <c:pt idx="323">
                  <c:v>-0.186</c:v>
                </c:pt>
                <c:pt idx="324">
                  <c:v>-0.20300000000000001</c:v>
                </c:pt>
                <c:pt idx="325">
                  <c:v>-0.20699999999999999</c:v>
                </c:pt>
                <c:pt idx="326">
                  <c:v>-0.216</c:v>
                </c:pt>
                <c:pt idx="327">
                  <c:v>-0.23200000000000001</c:v>
                </c:pt>
                <c:pt idx="328">
                  <c:v>-0.23699999999999999</c:v>
                </c:pt>
                <c:pt idx="329">
                  <c:v>-0.25800000000000001</c:v>
                </c:pt>
                <c:pt idx="330">
                  <c:v>-0.26800000000000002</c:v>
                </c:pt>
                <c:pt idx="331">
                  <c:v>-0.29299999999999998</c:v>
                </c:pt>
                <c:pt idx="332">
                  <c:v>-0.308</c:v>
                </c:pt>
                <c:pt idx="333">
                  <c:v>-0.32800000000000001</c:v>
                </c:pt>
                <c:pt idx="334">
                  <c:v>-0.35199999999999998</c:v>
                </c:pt>
                <c:pt idx="335">
                  <c:v>-0.35899999999999999</c:v>
                </c:pt>
                <c:pt idx="336">
                  <c:v>-0.377</c:v>
                </c:pt>
                <c:pt idx="337">
                  <c:v>-0.39800000000000002</c:v>
                </c:pt>
                <c:pt idx="338">
                  <c:v>-0.36299999999999999</c:v>
                </c:pt>
                <c:pt idx="339">
                  <c:v>-0.34899999999999998</c:v>
                </c:pt>
                <c:pt idx="340">
                  <c:v>-0.34799999999999998</c:v>
                </c:pt>
                <c:pt idx="341">
                  <c:v>-0.32300000000000001</c:v>
                </c:pt>
                <c:pt idx="342">
                  <c:v>-0.33200000000000002</c:v>
                </c:pt>
                <c:pt idx="343">
                  <c:v>-0.33700000000000002</c:v>
                </c:pt>
                <c:pt idx="344">
                  <c:v>-0.33200000000000002</c:v>
                </c:pt>
                <c:pt idx="345">
                  <c:v>-0.32900000000000001</c:v>
                </c:pt>
                <c:pt idx="346">
                  <c:v>-0.313</c:v>
                </c:pt>
                <c:pt idx="347">
                  <c:v>-0.28599999999999998</c:v>
                </c:pt>
                <c:pt idx="348">
                  <c:v>-0.28499999999999998</c:v>
                </c:pt>
                <c:pt idx="349">
                  <c:v>-0.28299999999999997</c:v>
                </c:pt>
                <c:pt idx="350">
                  <c:v>-0.29799999999999999</c:v>
                </c:pt>
                <c:pt idx="351">
                  <c:v>-0.32500000000000001</c:v>
                </c:pt>
                <c:pt idx="352">
                  <c:v>-0.313</c:v>
                </c:pt>
                <c:pt idx="353">
                  <c:v>-0.313</c:v>
                </c:pt>
                <c:pt idx="354">
                  <c:v>-0.31</c:v>
                </c:pt>
                <c:pt idx="355">
                  <c:v>-0.34599999999999997</c:v>
                </c:pt>
                <c:pt idx="356">
                  <c:v>-0.42299999999999999</c:v>
                </c:pt>
                <c:pt idx="357">
                  <c:v>-0.42899999999999999</c:v>
                </c:pt>
                <c:pt idx="358">
                  <c:v>-0.43099999999999999</c:v>
                </c:pt>
                <c:pt idx="359">
                  <c:v>-0.45300000000000001</c:v>
                </c:pt>
                <c:pt idx="360">
                  <c:v>-0.45900000000000002</c:v>
                </c:pt>
                <c:pt idx="361">
                  <c:v>-0.46600000000000003</c:v>
                </c:pt>
                <c:pt idx="362">
                  <c:v>-0.46800000000000003</c:v>
                </c:pt>
                <c:pt idx="363">
                  <c:v>-0.46700000000000003</c:v>
                </c:pt>
                <c:pt idx="364">
                  <c:v>-0.46300000000000002</c:v>
                </c:pt>
                <c:pt idx="365">
                  <c:v>-0.46200000000000002</c:v>
                </c:pt>
                <c:pt idx="366">
                  <c:v>-0.46</c:v>
                </c:pt>
                <c:pt idx="367">
                  <c:v>-0.46800000000000003</c:v>
                </c:pt>
                <c:pt idx="368">
                  <c:v>-0.46800000000000003</c:v>
                </c:pt>
                <c:pt idx="369">
                  <c:v>-0.47</c:v>
                </c:pt>
                <c:pt idx="370">
                  <c:v>-0.48299999999999998</c:v>
                </c:pt>
                <c:pt idx="371">
                  <c:v>-0.48299999999999998</c:v>
                </c:pt>
                <c:pt idx="372">
                  <c:v>-0.47499999999999998</c:v>
                </c:pt>
                <c:pt idx="373">
                  <c:v>-0.49</c:v>
                </c:pt>
                <c:pt idx="374">
                  <c:v>-0.48899999999999999</c:v>
                </c:pt>
                <c:pt idx="375">
                  <c:v>-0.49299999999999999</c:v>
                </c:pt>
                <c:pt idx="376">
                  <c:v>-0.496</c:v>
                </c:pt>
                <c:pt idx="377">
                  <c:v>-0.5</c:v>
                </c:pt>
                <c:pt idx="378">
                  <c:v>-0.498</c:v>
                </c:pt>
                <c:pt idx="379">
                  <c:v>-0.499</c:v>
                </c:pt>
                <c:pt idx="380">
                  <c:v>-0.501</c:v>
                </c:pt>
                <c:pt idx="381">
                  <c:v>-0.498</c:v>
                </c:pt>
                <c:pt idx="382">
                  <c:v>-0.49199999999999999</c:v>
                </c:pt>
                <c:pt idx="383">
                  <c:v>-0.495</c:v>
                </c:pt>
                <c:pt idx="384">
                  <c:v>-0.495</c:v>
                </c:pt>
                <c:pt idx="385">
                  <c:v>-0.49399999999999999</c:v>
                </c:pt>
                <c:pt idx="386">
                  <c:v>-0.499</c:v>
                </c:pt>
                <c:pt idx="387">
                  <c:v>-0.505</c:v>
                </c:pt>
                <c:pt idx="388">
                  <c:v>-0.51500000000000001</c:v>
                </c:pt>
                <c:pt idx="389">
                  <c:v>-0.51800000000000002</c:v>
                </c:pt>
                <c:pt idx="390">
                  <c:v>-0.51100000000000001</c:v>
                </c:pt>
                <c:pt idx="391">
                  <c:v>-0.50800000000000001</c:v>
                </c:pt>
                <c:pt idx="392">
                  <c:v>-0.50800000000000001</c:v>
                </c:pt>
                <c:pt idx="393">
                  <c:v>-0.50800000000000001</c:v>
                </c:pt>
                <c:pt idx="394">
                  <c:v>-0.504</c:v>
                </c:pt>
                <c:pt idx="395">
                  <c:v>-0.498</c:v>
                </c:pt>
                <c:pt idx="396">
                  <c:v>-0.497</c:v>
                </c:pt>
                <c:pt idx="397">
                  <c:v>-0.498</c:v>
                </c:pt>
                <c:pt idx="398">
                  <c:v>-0.499</c:v>
                </c:pt>
                <c:pt idx="399">
                  <c:v>-0.499</c:v>
                </c:pt>
                <c:pt idx="400">
                  <c:v>-0.5</c:v>
                </c:pt>
                <c:pt idx="401">
                  <c:v>-0.498</c:v>
                </c:pt>
                <c:pt idx="402">
                  <c:v>-0.505</c:v>
                </c:pt>
                <c:pt idx="403">
                  <c:v>-0.505</c:v>
                </c:pt>
                <c:pt idx="404">
                  <c:v>-0.504</c:v>
                </c:pt>
                <c:pt idx="405">
                  <c:v>-0.49399999999999999</c:v>
                </c:pt>
                <c:pt idx="406">
                  <c:v>-0.498</c:v>
                </c:pt>
                <c:pt idx="407">
                  <c:v>-0.49099999999999999</c:v>
                </c:pt>
                <c:pt idx="408">
                  <c:v>-0.49099999999999999</c:v>
                </c:pt>
                <c:pt idx="409">
                  <c:v>-0.495</c:v>
                </c:pt>
                <c:pt idx="410">
                  <c:v>-0.49</c:v>
                </c:pt>
                <c:pt idx="411">
                  <c:v>-0.48799999999999999</c:v>
                </c:pt>
                <c:pt idx="412">
                  <c:v>-0.48899999999999999</c:v>
                </c:pt>
                <c:pt idx="413">
                  <c:v>-0.48399999999999999</c:v>
                </c:pt>
                <c:pt idx="414">
                  <c:v>-0.48</c:v>
                </c:pt>
                <c:pt idx="415">
                  <c:v>-0.47299999999999998</c:v>
                </c:pt>
                <c:pt idx="416">
                  <c:v>-0.47799999999999998</c:v>
                </c:pt>
                <c:pt idx="417">
                  <c:v>-0.496</c:v>
                </c:pt>
                <c:pt idx="418">
                  <c:v>-0.498</c:v>
                </c:pt>
                <c:pt idx="419">
                  <c:v>-0.501</c:v>
                </c:pt>
                <c:pt idx="420">
                  <c:v>-0.495</c:v>
                </c:pt>
                <c:pt idx="421">
                  <c:v>-0.47799999999999998</c:v>
                </c:pt>
                <c:pt idx="422">
                  <c:v>-0.48199999999999998</c:v>
                </c:pt>
                <c:pt idx="423">
                  <c:v>-0.46100000000000002</c:v>
                </c:pt>
                <c:pt idx="424">
                  <c:v>-0.443</c:v>
                </c:pt>
                <c:pt idx="425">
                  <c:v>-0.45500000000000002</c:v>
                </c:pt>
                <c:pt idx="426">
                  <c:v>-0.47299999999999998</c:v>
                </c:pt>
                <c:pt idx="427">
                  <c:v>-0.47299999999999998</c:v>
                </c:pt>
                <c:pt idx="428">
                  <c:v>-0.47399999999999998</c:v>
                </c:pt>
                <c:pt idx="429">
                  <c:v>-0.47099999999999997</c:v>
                </c:pt>
                <c:pt idx="430">
                  <c:v>-0.47099999999999997</c:v>
                </c:pt>
                <c:pt idx="431">
                  <c:v>-0.47699999999999998</c:v>
                </c:pt>
                <c:pt idx="432">
                  <c:v>-0.46800000000000003</c:v>
                </c:pt>
                <c:pt idx="433">
                  <c:v>-0.46700000000000003</c:v>
                </c:pt>
                <c:pt idx="434">
                  <c:v>-0.48</c:v>
                </c:pt>
                <c:pt idx="435">
                  <c:v>-0.48299999999999998</c:v>
                </c:pt>
                <c:pt idx="436">
                  <c:v>-0.47299999999999998</c:v>
                </c:pt>
                <c:pt idx="437">
                  <c:v>-0.47299999999999998</c:v>
                </c:pt>
                <c:pt idx="438">
                  <c:v>-0.47599999999999998</c:v>
                </c:pt>
                <c:pt idx="439">
                  <c:v>-0.48</c:v>
                </c:pt>
                <c:pt idx="440">
                  <c:v>-0.48199999999999998</c:v>
                </c:pt>
                <c:pt idx="441">
                  <c:v>-0.48199999999999998</c:v>
                </c:pt>
                <c:pt idx="442">
                  <c:v>-0.48699999999999999</c:v>
                </c:pt>
                <c:pt idx="443">
                  <c:v>-0.49099999999999999</c:v>
                </c:pt>
                <c:pt idx="444">
                  <c:v>-0.48799999999999999</c:v>
                </c:pt>
                <c:pt idx="445">
                  <c:v>-0.48799999999999999</c:v>
                </c:pt>
                <c:pt idx="446">
                  <c:v>-0.48799999999999999</c:v>
                </c:pt>
                <c:pt idx="447">
                  <c:v>-0.49099999999999999</c:v>
                </c:pt>
                <c:pt idx="448">
                  <c:v>-0.48899999999999999</c:v>
                </c:pt>
                <c:pt idx="449">
                  <c:v>-0.48599999999999999</c:v>
                </c:pt>
                <c:pt idx="450">
                  <c:v>-0.48799999999999999</c:v>
                </c:pt>
                <c:pt idx="451">
                  <c:v>-0.495</c:v>
                </c:pt>
                <c:pt idx="452">
                  <c:v>-0.49099999999999999</c:v>
                </c:pt>
                <c:pt idx="453">
                  <c:v>-0.497</c:v>
                </c:pt>
                <c:pt idx="454">
                  <c:v>-0.48899999999999999</c:v>
                </c:pt>
                <c:pt idx="455">
                  <c:v>-0.49</c:v>
                </c:pt>
                <c:pt idx="456">
                  <c:v>-0.49299999999999999</c:v>
                </c:pt>
                <c:pt idx="457">
                  <c:v>-0.48799999999999999</c:v>
                </c:pt>
                <c:pt idx="458">
                  <c:v>-0.48799999999999999</c:v>
                </c:pt>
                <c:pt idx="459">
                  <c:v>-0.48899999999999999</c:v>
                </c:pt>
                <c:pt idx="460">
                  <c:v>-0.495</c:v>
                </c:pt>
                <c:pt idx="461">
                  <c:v>-0.48899999999999999</c:v>
                </c:pt>
                <c:pt idx="462">
                  <c:v>-0.49399999999999999</c:v>
                </c:pt>
                <c:pt idx="463">
                  <c:v>-0.496</c:v>
                </c:pt>
                <c:pt idx="464">
                  <c:v>-0.5</c:v>
                </c:pt>
                <c:pt idx="465">
                  <c:v>-0.5</c:v>
                </c:pt>
                <c:pt idx="466">
                  <c:v>-0.499</c:v>
                </c:pt>
                <c:pt idx="467">
                  <c:v>-0.496</c:v>
                </c:pt>
                <c:pt idx="468">
                  <c:v>-0.501</c:v>
                </c:pt>
                <c:pt idx="469">
                  <c:v>-0.5</c:v>
                </c:pt>
                <c:pt idx="470">
                  <c:v>-0.502</c:v>
                </c:pt>
                <c:pt idx="471">
                  <c:v>-0.501</c:v>
                </c:pt>
                <c:pt idx="472">
                  <c:v>-0.498</c:v>
                </c:pt>
                <c:pt idx="473">
                  <c:v>-0.495</c:v>
                </c:pt>
                <c:pt idx="474">
                  <c:v>-0.49399999999999999</c:v>
                </c:pt>
                <c:pt idx="475">
                  <c:v>-0.49399999999999999</c:v>
                </c:pt>
                <c:pt idx="476">
                  <c:v>-0.49399999999999999</c:v>
                </c:pt>
                <c:pt idx="477">
                  <c:v>-0.49299999999999999</c:v>
                </c:pt>
                <c:pt idx="478">
                  <c:v>-0.49099999999999999</c:v>
                </c:pt>
                <c:pt idx="479">
                  <c:v>-0.49299999999999999</c:v>
                </c:pt>
                <c:pt idx="480">
                  <c:v>-0.496</c:v>
                </c:pt>
                <c:pt idx="481">
                  <c:v>-0.497</c:v>
                </c:pt>
                <c:pt idx="482">
                  <c:v>-0.498</c:v>
                </c:pt>
                <c:pt idx="483">
                  <c:v>-0.498</c:v>
                </c:pt>
                <c:pt idx="484">
                  <c:v>-0.502</c:v>
                </c:pt>
                <c:pt idx="485">
                  <c:v>-0.501</c:v>
                </c:pt>
                <c:pt idx="486">
                  <c:v>-0.504</c:v>
                </c:pt>
                <c:pt idx="487">
                  <c:v>-0.502</c:v>
                </c:pt>
                <c:pt idx="488">
                  <c:v>-0.505</c:v>
                </c:pt>
                <c:pt idx="489">
                  <c:v>-0.502</c:v>
                </c:pt>
                <c:pt idx="490">
                  <c:v>-0.502</c:v>
                </c:pt>
                <c:pt idx="491">
                  <c:v>-0.502</c:v>
                </c:pt>
                <c:pt idx="492">
                  <c:v>-0.498</c:v>
                </c:pt>
                <c:pt idx="493">
                  <c:v>-0.49399999999999999</c:v>
                </c:pt>
                <c:pt idx="494">
                  <c:v>-0.49299999999999999</c:v>
                </c:pt>
                <c:pt idx="495">
                  <c:v>-0.49299999999999999</c:v>
                </c:pt>
                <c:pt idx="496">
                  <c:v>-0.48499999999999999</c:v>
                </c:pt>
                <c:pt idx="497">
                  <c:v>-0.48399999999999999</c:v>
                </c:pt>
                <c:pt idx="498">
                  <c:v>-0.48599999999999999</c:v>
                </c:pt>
                <c:pt idx="499">
                  <c:v>-0.48799999999999999</c:v>
                </c:pt>
                <c:pt idx="500">
                  <c:v>-0.48799999999999999</c:v>
                </c:pt>
                <c:pt idx="501">
                  <c:v>-0.48699999999999999</c:v>
                </c:pt>
                <c:pt idx="502">
                  <c:v>-0.48799999999999999</c:v>
                </c:pt>
                <c:pt idx="503">
                  <c:v>-0.49</c:v>
                </c:pt>
                <c:pt idx="504">
                  <c:v>-0.49299999999999999</c:v>
                </c:pt>
                <c:pt idx="505">
                  <c:v>-0.49399999999999999</c:v>
                </c:pt>
                <c:pt idx="506">
                  <c:v>-0.49299999999999999</c:v>
                </c:pt>
                <c:pt idx="507">
                  <c:v>-0.49099999999999999</c:v>
                </c:pt>
                <c:pt idx="508">
                  <c:v>-0.48899999999999999</c:v>
                </c:pt>
                <c:pt idx="509">
                  <c:v>-0.48799999999999999</c:v>
                </c:pt>
                <c:pt idx="510">
                  <c:v>-0.48499999999999999</c:v>
                </c:pt>
                <c:pt idx="511">
                  <c:v>-0.48499999999999999</c:v>
                </c:pt>
                <c:pt idx="512">
                  <c:v>-0.48299999999999998</c:v>
                </c:pt>
                <c:pt idx="513">
                  <c:v>-0.48</c:v>
                </c:pt>
                <c:pt idx="514">
                  <c:v>-0.48</c:v>
                </c:pt>
                <c:pt idx="515">
                  <c:v>-0.47799999999999998</c:v>
                </c:pt>
                <c:pt idx="516">
                  <c:v>-0.47799999999999998</c:v>
                </c:pt>
                <c:pt idx="517">
                  <c:v>-0.47799999999999998</c:v>
                </c:pt>
                <c:pt idx="518">
                  <c:v>-0.47699999999999998</c:v>
                </c:pt>
                <c:pt idx="519">
                  <c:v>-0.48</c:v>
                </c:pt>
                <c:pt idx="520">
                  <c:v>-0.48499999999999999</c:v>
                </c:pt>
                <c:pt idx="521">
                  <c:v>-0.48599999999999999</c:v>
                </c:pt>
                <c:pt idx="522">
                  <c:v>-0.48499999999999999</c:v>
                </c:pt>
                <c:pt idx="523">
                  <c:v>-0.48799999999999999</c:v>
                </c:pt>
                <c:pt idx="524">
                  <c:v>-0.48799999999999999</c:v>
                </c:pt>
                <c:pt idx="525">
                  <c:v>-0.48899999999999999</c:v>
                </c:pt>
                <c:pt idx="526">
                  <c:v>-0.48799999999999999</c:v>
                </c:pt>
                <c:pt idx="527">
                  <c:v>-0.48499999999999999</c:v>
                </c:pt>
                <c:pt idx="528">
                  <c:v>-0.48799999999999999</c:v>
                </c:pt>
                <c:pt idx="529">
                  <c:v>-0.48599999999999999</c:v>
                </c:pt>
                <c:pt idx="530">
                  <c:v>-0.48599999999999999</c:v>
                </c:pt>
                <c:pt idx="531">
                  <c:v>-0.48499999999999999</c:v>
                </c:pt>
                <c:pt idx="532">
                  <c:v>-0.48499999999999999</c:v>
                </c:pt>
                <c:pt idx="533">
                  <c:v>-0.48699999999999999</c:v>
                </c:pt>
                <c:pt idx="534">
                  <c:v>-0.48299999999999998</c:v>
                </c:pt>
                <c:pt idx="535">
                  <c:v>-0.48099999999999998</c:v>
                </c:pt>
                <c:pt idx="536">
                  <c:v>-0.48</c:v>
                </c:pt>
                <c:pt idx="537">
                  <c:v>-0.48</c:v>
                </c:pt>
                <c:pt idx="538">
                  <c:v>-0.47599999999999998</c:v>
                </c:pt>
                <c:pt idx="539">
                  <c:v>-0.47799999999999998</c:v>
                </c:pt>
                <c:pt idx="540">
                  <c:v>-0.47899999999999998</c:v>
                </c:pt>
                <c:pt idx="541">
                  <c:v>-0.48199999999999998</c:v>
                </c:pt>
                <c:pt idx="542">
                  <c:v>-0.47899999999999998</c:v>
                </c:pt>
                <c:pt idx="543">
                  <c:v>-0.47599999999999998</c:v>
                </c:pt>
                <c:pt idx="544">
                  <c:v>-0.47799999999999998</c:v>
                </c:pt>
                <c:pt idx="545">
                  <c:v>-0.47799999999999998</c:v>
                </c:pt>
                <c:pt idx="546">
                  <c:v>-0.48199999999999998</c:v>
                </c:pt>
                <c:pt idx="547">
                  <c:v>-0.48</c:v>
                </c:pt>
                <c:pt idx="548">
                  <c:v>-0.48099999999999998</c:v>
                </c:pt>
                <c:pt idx="549">
                  <c:v>-0.48199999999999998</c:v>
                </c:pt>
                <c:pt idx="550">
                  <c:v>-0.48299999999999998</c:v>
                </c:pt>
                <c:pt idx="551">
                  <c:v>-0.48299999999999998</c:v>
                </c:pt>
                <c:pt idx="552">
                  <c:v>-0.48299999999999998</c:v>
                </c:pt>
                <c:pt idx="553">
                  <c:v>-0.48299999999999998</c:v>
                </c:pt>
                <c:pt idx="554">
                  <c:v>-0.48599999999999999</c:v>
                </c:pt>
                <c:pt idx="555">
                  <c:v>-0.48099999999999998</c:v>
                </c:pt>
                <c:pt idx="556">
                  <c:v>-0.47899999999999998</c:v>
                </c:pt>
                <c:pt idx="557">
                  <c:v>-0.48299999999999998</c:v>
                </c:pt>
                <c:pt idx="558">
                  <c:v>-0.48399999999999999</c:v>
                </c:pt>
                <c:pt idx="559">
                  <c:v>-0.47699999999999998</c:v>
                </c:pt>
                <c:pt idx="560">
                  <c:v>-0.47599999999999998</c:v>
                </c:pt>
                <c:pt idx="561">
                  <c:v>-0.47599999999999998</c:v>
                </c:pt>
                <c:pt idx="562">
                  <c:v>-0.47599999999999998</c:v>
                </c:pt>
                <c:pt idx="563">
                  <c:v>-0.47299999999999998</c:v>
                </c:pt>
                <c:pt idx="564">
                  <c:v>-0.47799999999999998</c:v>
                </c:pt>
                <c:pt idx="565">
                  <c:v>-0.47799999999999998</c:v>
                </c:pt>
                <c:pt idx="566">
                  <c:v>-0.47799999999999998</c:v>
                </c:pt>
                <c:pt idx="567">
                  <c:v>-0.48199999999999998</c:v>
                </c:pt>
                <c:pt idx="568">
                  <c:v>-0.49299999999999999</c:v>
                </c:pt>
                <c:pt idx="569">
                  <c:v>-0.49</c:v>
                </c:pt>
                <c:pt idx="570">
                  <c:v>-0.497</c:v>
                </c:pt>
                <c:pt idx="571">
                  <c:v>-0.49299999999999999</c:v>
                </c:pt>
                <c:pt idx="572">
                  <c:v>-0.49199999999999999</c:v>
                </c:pt>
                <c:pt idx="573">
                  <c:v>-0.496</c:v>
                </c:pt>
                <c:pt idx="574">
                  <c:v>#N/A</c:v>
                </c:pt>
                <c:pt idx="575">
                  <c:v>#N/A</c:v>
                </c:pt>
                <c:pt idx="576">
                  <c:v>-0.48799999999999999</c:v>
                </c:pt>
                <c:pt idx="577">
                  <c:v>-0.48399999999999999</c:v>
                </c:pt>
                <c:pt idx="578">
                  <c:v>-0.49399999999999999</c:v>
                </c:pt>
                <c:pt idx="579">
                  <c:v>-0.48799999999999999</c:v>
                </c:pt>
                <c:pt idx="580">
                  <c:v>-0.48899999999999999</c:v>
                </c:pt>
                <c:pt idx="581">
                  <c:v>-0.48699999999999999</c:v>
                </c:pt>
                <c:pt idx="582">
                  <c:v>-0.49299999999999999</c:v>
                </c:pt>
                <c:pt idx="583">
                  <c:v>-0.49299999999999999</c:v>
                </c:pt>
                <c:pt idx="584">
                  <c:v>-0.49099999999999999</c:v>
                </c:pt>
                <c:pt idx="585">
                  <c:v>-0.48299999999999998</c:v>
                </c:pt>
                <c:pt idx="586">
                  <c:v>-0.48699999999999999</c:v>
                </c:pt>
                <c:pt idx="587">
                  <c:v>-0.48499999999999999</c:v>
                </c:pt>
                <c:pt idx="588">
                  <c:v>-0.49099999999999999</c:v>
                </c:pt>
                <c:pt idx="589">
                  <c:v>-0.48199999999999998</c:v>
                </c:pt>
                <c:pt idx="590">
                  <c:v>-0.48299999999999998</c:v>
                </c:pt>
                <c:pt idx="591">
                  <c:v>-0.48599999999999999</c:v>
                </c:pt>
                <c:pt idx="592">
                  <c:v>-0.48699999999999999</c:v>
                </c:pt>
                <c:pt idx="593">
                  <c:v>-0.48799999999999999</c:v>
                </c:pt>
                <c:pt idx="594">
                  <c:v>-0.48299999999999998</c:v>
                </c:pt>
                <c:pt idx="595">
                  <c:v>-0.48699999999999999</c:v>
                </c:pt>
                <c:pt idx="596">
                  <c:v>-0.48599999999999999</c:v>
                </c:pt>
                <c:pt idx="597">
                  <c:v>-0.48199999999999998</c:v>
                </c:pt>
                <c:pt idx="598">
                  <c:v>-0.48799999999999999</c:v>
                </c:pt>
                <c:pt idx="599">
                  <c:v>-0.47799999999999998</c:v>
                </c:pt>
                <c:pt idx="600">
                  <c:v>-0.48299999999999998</c:v>
                </c:pt>
                <c:pt idx="601">
                  <c:v>-0.497</c:v>
                </c:pt>
                <c:pt idx="602">
                  <c:v>-0.49399999999999999</c:v>
                </c:pt>
                <c:pt idx="603">
                  <c:v>-0.496</c:v>
                </c:pt>
                <c:pt idx="604">
                  <c:v>-0.49399999999999999</c:v>
                </c:pt>
                <c:pt idx="605">
                  <c:v>-0.49399999999999999</c:v>
                </c:pt>
                <c:pt idx="606">
                  <c:v>-0.498</c:v>
                </c:pt>
                <c:pt idx="607">
                  <c:v>-0.498</c:v>
                </c:pt>
                <c:pt idx="608">
                  <c:v>-0.5</c:v>
                </c:pt>
                <c:pt idx="609">
                  <c:v>-0.505</c:v>
                </c:pt>
                <c:pt idx="610">
                  <c:v>-0.502</c:v>
                </c:pt>
                <c:pt idx="611">
                  <c:v>-0.502</c:v>
                </c:pt>
                <c:pt idx="612">
                  <c:v>-0.503</c:v>
                </c:pt>
                <c:pt idx="613">
                  <c:v>-0.503</c:v>
                </c:pt>
                <c:pt idx="614">
                  <c:v>-0.503</c:v>
                </c:pt>
                <c:pt idx="615">
                  <c:v>-0.504</c:v>
                </c:pt>
                <c:pt idx="616">
                  <c:v>-0.50800000000000001</c:v>
                </c:pt>
                <c:pt idx="617">
                  <c:v>-0.50700000000000001</c:v>
                </c:pt>
                <c:pt idx="618">
                  <c:v>-0.51500000000000001</c:v>
                </c:pt>
                <c:pt idx="619">
                  <c:v>-0.51100000000000001</c:v>
                </c:pt>
                <c:pt idx="620">
                  <c:v>-0.51200000000000001</c:v>
                </c:pt>
                <c:pt idx="621">
                  <c:v>-0.51300000000000001</c:v>
                </c:pt>
                <c:pt idx="622">
                  <c:v>-0.505</c:v>
                </c:pt>
                <c:pt idx="623">
                  <c:v>-0.504</c:v>
                </c:pt>
                <c:pt idx="624">
                  <c:v>-0.49299999999999999</c:v>
                </c:pt>
                <c:pt idx="625">
                  <c:v>-0.498</c:v>
                </c:pt>
                <c:pt idx="626">
                  <c:v>-0.505</c:v>
                </c:pt>
                <c:pt idx="627">
                  <c:v>-0.50600000000000001</c:v>
                </c:pt>
                <c:pt idx="628">
                  <c:v>-0.502</c:v>
                </c:pt>
                <c:pt idx="629">
                  <c:v>-0.503</c:v>
                </c:pt>
                <c:pt idx="630">
                  <c:v>-0.50800000000000001</c:v>
                </c:pt>
                <c:pt idx="631">
                  <c:v>-0.505</c:v>
                </c:pt>
                <c:pt idx="632">
                  <c:v>-0.498</c:v>
                </c:pt>
                <c:pt idx="633">
                  <c:v>-0.50600000000000001</c:v>
                </c:pt>
                <c:pt idx="634">
                  <c:v>-0.503</c:v>
                </c:pt>
                <c:pt idx="635">
                  <c:v>-0.51</c:v>
                </c:pt>
                <c:pt idx="636">
                  <c:v>-0.50900000000000001</c:v>
                </c:pt>
                <c:pt idx="637">
                  <c:v>-0.50900000000000001</c:v>
                </c:pt>
                <c:pt idx="638">
                  <c:v>-0.503</c:v>
                </c:pt>
                <c:pt idx="639">
                  <c:v>-0.502</c:v>
                </c:pt>
                <c:pt idx="640">
                  <c:v>#N/A</c:v>
                </c:pt>
                <c:pt idx="641">
                  <c:v>-0.499</c:v>
                </c:pt>
                <c:pt idx="642">
                  <c:v>-0.499</c:v>
                </c:pt>
                <c:pt idx="643">
                  <c:v>-0.495</c:v>
                </c:pt>
                <c:pt idx="644">
                  <c:v>-0.495</c:v>
                </c:pt>
                <c:pt idx="645">
                  <c:v>#N/A</c:v>
                </c:pt>
                <c:pt idx="646">
                  <c:v>-0.49399999999999999</c:v>
                </c:pt>
                <c:pt idx="647">
                  <c:v>-0.495</c:v>
                </c:pt>
                <c:pt idx="648">
                  <c:v>-0.49299999999999999</c:v>
                </c:pt>
                <c:pt idx="649">
                  <c:v>-0.49199999999999999</c:v>
                </c:pt>
                <c:pt idx="650">
                  <c:v>-0.498</c:v>
                </c:pt>
                <c:pt idx="651">
                  <c:v>-0.495</c:v>
                </c:pt>
                <c:pt idx="652">
                  <c:v>-0.499</c:v>
                </c:pt>
                <c:pt idx="653">
                  <c:v>-0.503</c:v>
                </c:pt>
                <c:pt idx="654">
                  <c:v>-0.505</c:v>
                </c:pt>
                <c:pt idx="655">
                  <c:v>-0.499</c:v>
                </c:pt>
                <c:pt idx="656">
                  <c:v>-0.504</c:v>
                </c:pt>
                <c:pt idx="657">
                  <c:v>-0.50700000000000001</c:v>
                </c:pt>
                <c:pt idx="658">
                  <c:v>-0.504</c:v>
                </c:pt>
                <c:pt idx="659">
                  <c:v>-0.499</c:v>
                </c:pt>
                <c:pt idx="660">
                  <c:v>-0.49</c:v>
                </c:pt>
                <c:pt idx="661">
                  <c:v>-0.48799999999999999</c:v>
                </c:pt>
                <c:pt idx="662">
                  <c:v>-0.48599999999999999</c:v>
                </c:pt>
                <c:pt idx="663">
                  <c:v>-0.48699999999999999</c:v>
                </c:pt>
                <c:pt idx="664">
                  <c:v>-0.48699999999999999</c:v>
                </c:pt>
                <c:pt idx="665">
                  <c:v>-0.48699999999999999</c:v>
                </c:pt>
                <c:pt idx="666">
                  <c:v>-0.48299999999999998</c:v>
                </c:pt>
                <c:pt idx="667">
                  <c:v>-0.48199999999999998</c:v>
                </c:pt>
                <c:pt idx="668">
                  <c:v>-0.48199999999999998</c:v>
                </c:pt>
                <c:pt idx="669">
                  <c:v>-0.48399999999999999</c:v>
                </c:pt>
                <c:pt idx="670">
                  <c:v>-0.48299999999999998</c:v>
                </c:pt>
                <c:pt idx="671">
                  <c:v>-0.48299999999999998</c:v>
                </c:pt>
                <c:pt idx="672">
                  <c:v>-0.48299999999999998</c:v>
                </c:pt>
                <c:pt idx="673">
                  <c:v>-0.47399999999999998</c:v>
                </c:pt>
                <c:pt idx="674">
                  <c:v>-0.47599999999999998</c:v>
                </c:pt>
                <c:pt idx="675">
                  <c:v>-0.46899999999999997</c:v>
                </c:pt>
                <c:pt idx="676">
                  <c:v>-0.46800000000000003</c:v>
                </c:pt>
                <c:pt idx="677">
                  <c:v>-0.47299999999999998</c:v>
                </c:pt>
                <c:pt idx="678">
                  <c:v>-0.47199999999999998</c:v>
                </c:pt>
                <c:pt idx="679">
                  <c:v>-0.48299999999999998</c:v>
                </c:pt>
                <c:pt idx="680">
                  <c:v>-0.48299999999999998</c:v>
                </c:pt>
                <c:pt idx="681">
                  <c:v>-0.48299999999999998</c:v>
                </c:pt>
                <c:pt idx="682">
                  <c:v>-0.48599999999999999</c:v>
                </c:pt>
                <c:pt idx="683">
                  <c:v>-0.48599999999999999</c:v>
                </c:pt>
                <c:pt idx="684">
                  <c:v>-0.48599999999999999</c:v>
                </c:pt>
                <c:pt idx="685">
                  <c:v>-0.48899999999999999</c:v>
                </c:pt>
                <c:pt idx="686">
                  <c:v>-0.48199999999999998</c:v>
                </c:pt>
                <c:pt idx="687">
                  <c:v>-0.47499999999999998</c:v>
                </c:pt>
                <c:pt idx="688">
                  <c:v>-0.46500000000000002</c:v>
                </c:pt>
                <c:pt idx="689">
                  <c:v>-0.46300000000000002</c:v>
                </c:pt>
                <c:pt idx="690">
                  <c:v>-0.46400000000000002</c:v>
                </c:pt>
                <c:pt idx="691">
                  <c:v>-0.46700000000000003</c:v>
                </c:pt>
                <c:pt idx="692">
                  <c:v>-0.47099999999999997</c:v>
                </c:pt>
                <c:pt idx="693">
                  <c:v>-0.47299999999999998</c:v>
                </c:pt>
                <c:pt idx="694">
                  <c:v>-0.47</c:v>
                </c:pt>
                <c:pt idx="695">
                  <c:v>-0.46800000000000003</c:v>
                </c:pt>
                <c:pt idx="696">
                  <c:v>-0.47199999999999998</c:v>
                </c:pt>
                <c:pt idx="697">
                  <c:v>-0.46800000000000003</c:v>
                </c:pt>
                <c:pt idx="698">
                  <c:v>-0.46700000000000003</c:v>
                </c:pt>
                <c:pt idx="699">
                  <c:v>-0.46800000000000003</c:v>
                </c:pt>
                <c:pt idx="700">
                  <c:v>-0.46300000000000002</c:v>
                </c:pt>
                <c:pt idx="701">
                  <c:v>-0.45500000000000002</c:v>
                </c:pt>
                <c:pt idx="702">
                  <c:v>-0.46300000000000002</c:v>
                </c:pt>
                <c:pt idx="703">
                  <c:v>-0.46</c:v>
                </c:pt>
                <c:pt idx="704">
                  <c:v>-0.45800000000000002</c:v>
                </c:pt>
                <c:pt idx="705">
                  <c:v>-0.44900000000000001</c:v>
                </c:pt>
                <c:pt idx="706">
                  <c:v>-0.442</c:v>
                </c:pt>
                <c:pt idx="707">
                  <c:v>-0.443</c:v>
                </c:pt>
                <c:pt idx="708">
                  <c:v>-0.43</c:v>
                </c:pt>
                <c:pt idx="709">
                  <c:v>-0.42699999999999999</c:v>
                </c:pt>
                <c:pt idx="710">
                  <c:v>-0.433</c:v>
                </c:pt>
                <c:pt idx="711">
                  <c:v>-0.433</c:v>
                </c:pt>
                <c:pt idx="712">
                  <c:v>-0.43099999999999999</c:v>
                </c:pt>
                <c:pt idx="713">
                  <c:v>-0.438</c:v>
                </c:pt>
                <c:pt idx="714">
                  <c:v>-0.433</c:v>
                </c:pt>
                <c:pt idx="715">
                  <c:v>-0.42899999999999999</c:v>
                </c:pt>
                <c:pt idx="716">
                  <c:v>-0.42299999999999999</c:v>
                </c:pt>
                <c:pt idx="717">
                  <c:v>-0.41899999999999998</c:v>
                </c:pt>
                <c:pt idx="718">
                  <c:v>-0.41499999999999998</c:v>
                </c:pt>
                <c:pt idx="719">
                  <c:v>-0.40300000000000002</c:v>
                </c:pt>
                <c:pt idx="720">
                  <c:v>-0.39500000000000002</c:v>
                </c:pt>
                <c:pt idx="721">
                  <c:v>-0.40100000000000002</c:v>
                </c:pt>
                <c:pt idx="722">
                  <c:v>-0.40799999999999997</c:v>
                </c:pt>
                <c:pt idx="723">
                  <c:v>-0.40200000000000002</c:v>
                </c:pt>
                <c:pt idx="724">
                  <c:v>-0.40100000000000002</c:v>
                </c:pt>
                <c:pt idx="725">
                  <c:v>-0.40100000000000002</c:v>
                </c:pt>
                <c:pt idx="726">
                  <c:v>-0.39400000000000002</c:v>
                </c:pt>
                <c:pt idx="727">
                  <c:v>-0.38900000000000001</c:v>
                </c:pt>
                <c:pt idx="728">
                  <c:v>-0.373</c:v>
                </c:pt>
                <c:pt idx="729">
                  <c:v>-0.38300000000000001</c:v>
                </c:pt>
                <c:pt idx="730">
                  <c:v>-0.36899999999999999</c:v>
                </c:pt>
                <c:pt idx="731">
                  <c:v>-0.36399999999999999</c:v>
                </c:pt>
                <c:pt idx="732">
                  <c:v>-0.36599999999999999</c:v>
                </c:pt>
                <c:pt idx="733">
                  <c:v>-0.373</c:v>
                </c:pt>
                <c:pt idx="734">
                  <c:v>-0.377</c:v>
                </c:pt>
                <c:pt idx="735">
                  <c:v>-0.376</c:v>
                </c:pt>
                <c:pt idx="736">
                  <c:v>-0.372</c:v>
                </c:pt>
                <c:pt idx="737">
                  <c:v>-0.36599999999999999</c:v>
                </c:pt>
                <c:pt idx="738">
                  <c:v>-0.36499999999999999</c:v>
                </c:pt>
                <c:pt idx="739">
                  <c:v>-0.35499999999999998</c:v>
                </c:pt>
                <c:pt idx="740">
                  <c:v>-0.35299999999999998</c:v>
                </c:pt>
                <c:pt idx="741">
                  <c:v>-0.35099999999999998</c:v>
                </c:pt>
                <c:pt idx="742">
                  <c:v>-0.35299999999999998</c:v>
                </c:pt>
                <c:pt idx="743">
                  <c:v>-0.35599999999999998</c:v>
                </c:pt>
                <c:pt idx="744">
                  <c:v>-0.35</c:v>
                </c:pt>
                <c:pt idx="745">
                  <c:v>-0.35</c:v>
                </c:pt>
                <c:pt idx="746">
                  <c:v>-0.34</c:v>
                </c:pt>
                <c:pt idx="747">
                  <c:v>-0.34399999999999997</c:v>
                </c:pt>
                <c:pt idx="748">
                  <c:v>-0.33800000000000002</c:v>
                </c:pt>
                <c:pt idx="749">
                  <c:v>-0.33600000000000002</c:v>
                </c:pt>
                <c:pt idx="750">
                  <c:v>-0.33300000000000002</c:v>
                </c:pt>
                <c:pt idx="751">
                  <c:v>-0.32800000000000001</c:v>
                </c:pt>
                <c:pt idx="752">
                  <c:v>-0.32300000000000001</c:v>
                </c:pt>
                <c:pt idx="753">
                  <c:v>-0.307</c:v>
                </c:pt>
                <c:pt idx="754">
                  <c:v>-0.28799999999999998</c:v>
                </c:pt>
                <c:pt idx="755">
                  <c:v>-0.29199999999999998</c:v>
                </c:pt>
                <c:pt idx="756">
                  <c:v>-0.28599999999999998</c:v>
                </c:pt>
                <c:pt idx="757">
                  <c:v>-0.28299999999999997</c:v>
                </c:pt>
                <c:pt idx="758">
                  <c:v>-0.28000000000000003</c:v>
                </c:pt>
                <c:pt idx="759">
                  <c:v>-0.27900000000000003</c:v>
                </c:pt>
                <c:pt idx="760">
                  <c:v>-0.28999999999999998</c:v>
                </c:pt>
                <c:pt idx="761">
                  <c:v>-0.28199999999999997</c:v>
                </c:pt>
                <c:pt idx="762">
                  <c:v>-0.27300000000000002</c:v>
                </c:pt>
                <c:pt idx="763">
                  <c:v>-0.27100000000000002</c:v>
                </c:pt>
                <c:pt idx="764">
                  <c:v>-0.28000000000000003</c:v>
                </c:pt>
                <c:pt idx="765">
                  <c:v>-0.28399999999999997</c:v>
                </c:pt>
                <c:pt idx="766">
                  <c:v>-0.26300000000000001</c:v>
                </c:pt>
                <c:pt idx="767">
                  <c:v>-0.26300000000000001</c:v>
                </c:pt>
                <c:pt idx="768">
                  <c:v>-0.25800000000000001</c:v>
                </c:pt>
                <c:pt idx="769">
                  <c:v>-0.24299999999999999</c:v>
                </c:pt>
                <c:pt idx="770">
                  <c:v>-0.23799999999999999</c:v>
                </c:pt>
                <c:pt idx="771">
                  <c:v>-0.23699999999999999</c:v>
                </c:pt>
                <c:pt idx="772">
                  <c:v>-0.23300000000000001</c:v>
                </c:pt>
                <c:pt idx="773">
                  <c:v>-0.22500000000000001</c:v>
                </c:pt>
                <c:pt idx="774">
                  <c:v>-0.20499999999999999</c:v>
                </c:pt>
                <c:pt idx="775">
                  <c:v>-0.19900000000000001</c:v>
                </c:pt>
                <c:pt idx="776">
                  <c:v>-0.188</c:v>
                </c:pt>
                <c:pt idx="777">
                  <c:v>-0.184</c:v>
                </c:pt>
                <c:pt idx="778">
                  <c:v>-0.188</c:v>
                </c:pt>
                <c:pt idx="779">
                  <c:v>-0.17899999999999999</c:v>
                </c:pt>
                <c:pt idx="780">
                  <c:v>-0.16900000000000001</c:v>
                </c:pt>
                <c:pt idx="781">
                  <c:v>-0.14699999999999999</c:v>
                </c:pt>
                <c:pt idx="782">
                  <c:v>-0.13</c:v>
                </c:pt>
                <c:pt idx="783">
                  <c:v>-0.13500000000000001</c:v>
                </c:pt>
                <c:pt idx="784">
                  <c:v>-0.13500000000000001</c:v>
                </c:pt>
                <c:pt idx="785">
                  <c:v>-0.124</c:v>
                </c:pt>
                <c:pt idx="786">
                  <c:v>-0.11799999999999999</c:v>
                </c:pt>
                <c:pt idx="787">
                  <c:v>-0.11799999999999999</c:v>
                </c:pt>
                <c:pt idx="788">
                  <c:v>-0.13300000000000001</c:v>
                </c:pt>
                <c:pt idx="789">
                  <c:v>-0.12</c:v>
                </c:pt>
                <c:pt idx="790">
                  <c:v>-0.12</c:v>
                </c:pt>
                <c:pt idx="791">
                  <c:v>-0.112</c:v>
                </c:pt>
                <c:pt idx="792">
                  <c:v>-0.105</c:v>
                </c:pt>
                <c:pt idx="793">
                  <c:v>-0.107</c:v>
                </c:pt>
                <c:pt idx="794">
                  <c:v>-0.10299999999999999</c:v>
                </c:pt>
                <c:pt idx="795">
                  <c:v>-8.5000000000000006E-2</c:v>
                </c:pt>
                <c:pt idx="796">
                  <c:v>-7.8E-2</c:v>
                </c:pt>
                <c:pt idx="797">
                  <c:v>-7.5999999999999998E-2</c:v>
                </c:pt>
                <c:pt idx="798">
                  <c:v>-7.8E-2</c:v>
                </c:pt>
                <c:pt idx="799">
                  <c:v>-8.3000000000000004E-2</c:v>
                </c:pt>
                <c:pt idx="800">
                  <c:v>-9.2999999999999999E-2</c:v>
                </c:pt>
                <c:pt idx="801">
                  <c:v>-7.8E-2</c:v>
                </c:pt>
                <c:pt idx="802">
                  <c:v>-5.8000000000000003E-2</c:v>
                </c:pt>
                <c:pt idx="803">
                  <c:v>-7.4999999999999997E-2</c:v>
                </c:pt>
                <c:pt idx="804">
                  <c:v>-8.4000000000000005E-2</c:v>
                </c:pt>
                <c:pt idx="805">
                  <c:v>-7.8E-2</c:v>
                </c:pt>
                <c:pt idx="806">
                  <c:v>-7.8E-2</c:v>
                </c:pt>
                <c:pt idx="807">
                  <c:v>-6.8000000000000005E-2</c:v>
                </c:pt>
                <c:pt idx="808">
                  <c:v>-7.2999999999999995E-2</c:v>
                </c:pt>
                <c:pt idx="809">
                  <c:v>-8.5000000000000006E-2</c:v>
                </c:pt>
                <c:pt idx="810">
                  <c:v>-7.4999999999999997E-2</c:v>
                </c:pt>
                <c:pt idx="811">
                  <c:v>-7.8E-2</c:v>
                </c:pt>
                <c:pt idx="812">
                  <c:v>-8.7999999999999995E-2</c:v>
                </c:pt>
                <c:pt idx="813">
                  <c:v>-0.108</c:v>
                </c:pt>
                <c:pt idx="814">
                  <c:v>-0.108</c:v>
                </c:pt>
                <c:pt idx="815">
                  <c:v>#N/A</c:v>
                </c:pt>
                <c:pt idx="816">
                  <c:v>-0.11799999999999999</c:v>
                </c:pt>
                <c:pt idx="817">
                  <c:v>-0.13100000000000001</c:v>
                </c:pt>
                <c:pt idx="818">
                  <c:v>-0.114</c:v>
                </c:pt>
                <c:pt idx="819">
                  <c:v>-0.109</c:v>
                </c:pt>
                <c:pt idx="820">
                  <c:v>-8.3000000000000004E-2</c:v>
                </c:pt>
                <c:pt idx="821">
                  <c:v>-6.6000000000000003E-2</c:v>
                </c:pt>
                <c:pt idx="822">
                  <c:v>-5.2999999999999999E-2</c:v>
                </c:pt>
                <c:pt idx="823">
                  <c:v>-7.8E-2</c:v>
                </c:pt>
                <c:pt idx="824">
                  <c:v>-9.0999999999999998E-2</c:v>
                </c:pt>
                <c:pt idx="825">
                  <c:v>-0.105</c:v>
                </c:pt>
                <c:pt idx="826">
                  <c:v>-9.8000000000000004E-2</c:v>
                </c:pt>
                <c:pt idx="827">
                  <c:v>-0.11</c:v>
                </c:pt>
                <c:pt idx="828">
                  <c:v>-0.105</c:v>
                </c:pt>
                <c:pt idx="829">
                  <c:v>#N/A</c:v>
                </c:pt>
                <c:pt idx="830">
                  <c:v>#N/A</c:v>
                </c:pt>
                <c:pt idx="831">
                  <c:v>-8.6999999999999994E-2</c:v>
                </c:pt>
                <c:pt idx="832">
                  <c:v>-0.09</c:v>
                </c:pt>
                <c:pt idx="833">
                  <c:v>-0.122</c:v>
                </c:pt>
                <c:pt idx="834">
                  <c:v>-0.13400000000000001</c:v>
                </c:pt>
                <c:pt idx="835">
                  <c:v>-0.14899999999999999</c:v>
                </c:pt>
                <c:pt idx="836">
                  <c:v>-0.153</c:v>
                </c:pt>
                <c:pt idx="837">
                  <c:v>-0.16800000000000001</c:v>
                </c:pt>
                <c:pt idx="838">
                  <c:v>-0.17100000000000001</c:v>
                </c:pt>
                <c:pt idx="839">
                  <c:v>-0.16300000000000001</c:v>
                </c:pt>
                <c:pt idx="840">
                  <c:v>-0.153</c:v>
                </c:pt>
                <c:pt idx="841">
                  <c:v>-0.14799999999999999</c:v>
                </c:pt>
                <c:pt idx="842">
                  <c:v>-0.17599999999999999</c:v>
                </c:pt>
                <c:pt idx="843">
                  <c:v>-0.189</c:v>
                </c:pt>
                <c:pt idx="844">
                  <c:v>-0.191</c:v>
                </c:pt>
                <c:pt idx="845">
                  <c:v>-0.186</c:v>
                </c:pt>
                <c:pt idx="846">
                  <c:v>-0.221</c:v>
                </c:pt>
                <c:pt idx="847">
                  <c:v>-0.253</c:v>
                </c:pt>
                <c:pt idx="848">
                  <c:v>-0.26300000000000001</c:v>
                </c:pt>
                <c:pt idx="849">
                  <c:v>-0.26800000000000002</c:v>
                </c:pt>
                <c:pt idx="850">
                  <c:v>-0.28699999999999998</c:v>
                </c:pt>
                <c:pt idx="851">
                  <c:v>-0.36799999999999999</c:v>
                </c:pt>
                <c:pt idx="852">
                  <c:v>-0.33900000000000002</c:v>
                </c:pt>
                <c:pt idx="853">
                  <c:v>-0.35799999999999998</c:v>
                </c:pt>
                <c:pt idx="854">
                  <c:v>-0.35199999999999998</c:v>
                </c:pt>
                <c:pt idx="855">
                  <c:v>-0.34799999999999998</c:v>
                </c:pt>
                <c:pt idx="856">
                  <c:v>-0.36199999999999999</c:v>
                </c:pt>
                <c:pt idx="857">
                  <c:v>-0.35899999999999999</c:v>
                </c:pt>
                <c:pt idx="858">
                  <c:v>-0.36199999999999999</c:v>
                </c:pt>
                <c:pt idx="859">
                  <c:v>-0.32700000000000001</c:v>
                </c:pt>
                <c:pt idx="860">
                  <c:v>-0.311</c:v>
                </c:pt>
                <c:pt idx="861">
                  <c:v>-0.30299999999999999</c:v>
                </c:pt>
                <c:pt idx="862">
                  <c:v>-0.30599999999999999</c:v>
                </c:pt>
                <c:pt idx="863">
                  <c:v>-0.29499999999999998</c:v>
                </c:pt>
                <c:pt idx="864">
                  <c:v>-0.28399999999999997</c:v>
                </c:pt>
                <c:pt idx="865">
                  <c:v>-0.28699999999999998</c:v>
                </c:pt>
                <c:pt idx="866">
                  <c:v>-0.29399999999999998</c:v>
                </c:pt>
                <c:pt idx="867">
                  <c:v>-0.28799999999999998</c:v>
                </c:pt>
                <c:pt idx="868">
                  <c:v>-0.29199999999999998</c:v>
                </c:pt>
                <c:pt idx="869">
                  <c:v>-0.29399999999999998</c:v>
                </c:pt>
                <c:pt idx="870">
                  <c:v>-0.29299999999999998</c:v>
                </c:pt>
                <c:pt idx="871">
                  <c:v>-0.28699999999999998</c:v>
                </c:pt>
                <c:pt idx="872">
                  <c:v>-0.28799999999999998</c:v>
                </c:pt>
                <c:pt idx="873">
                  <c:v>-0.27600000000000002</c:v>
                </c:pt>
                <c:pt idx="874">
                  <c:v>-0.26900000000000002</c:v>
                </c:pt>
                <c:pt idx="875">
                  <c:v>-0.26900000000000002</c:v>
                </c:pt>
                <c:pt idx="876">
                  <c:v>-0.27</c:v>
                </c:pt>
                <c:pt idx="877">
                  <c:v>-0.27800000000000002</c:v>
                </c:pt>
                <c:pt idx="878">
                  <c:v>-0.28799999999999998</c:v>
                </c:pt>
                <c:pt idx="879">
                  <c:v>-0.28999999999999998</c:v>
                </c:pt>
                <c:pt idx="880">
                  <c:v>-0.28399999999999997</c:v>
                </c:pt>
                <c:pt idx="881">
                  <c:v>-0.27800000000000002</c:v>
                </c:pt>
                <c:pt idx="882">
                  <c:v>-0.26900000000000002</c:v>
                </c:pt>
                <c:pt idx="883">
                  <c:v>-0.27</c:v>
                </c:pt>
                <c:pt idx="884">
                  <c:v>-0.26</c:v>
                </c:pt>
                <c:pt idx="885">
                  <c:v>-0.25800000000000001</c:v>
                </c:pt>
                <c:pt idx="886">
                  <c:v>-0.247</c:v>
                </c:pt>
                <c:pt idx="887">
                  <c:v>-0.24199999999999999</c:v>
                </c:pt>
                <c:pt idx="888">
                  <c:v>-0.24299999999999999</c:v>
                </c:pt>
                <c:pt idx="889">
                  <c:v>-0.24399999999999999</c:v>
                </c:pt>
                <c:pt idx="890">
                  <c:v>-0.24199999999999999</c:v>
                </c:pt>
                <c:pt idx="891">
                  <c:v>-0.251</c:v>
                </c:pt>
                <c:pt idx="892">
                  <c:v>-0.252</c:v>
                </c:pt>
                <c:pt idx="893">
                  <c:v>-0.24299999999999999</c:v>
                </c:pt>
                <c:pt idx="894">
                  <c:v>-0.246</c:v>
                </c:pt>
                <c:pt idx="895">
                  <c:v>-0.253</c:v>
                </c:pt>
                <c:pt idx="896">
                  <c:v>-0.26</c:v>
                </c:pt>
                <c:pt idx="897">
                  <c:v>-0.251</c:v>
                </c:pt>
                <c:pt idx="898">
                  <c:v>-0.248</c:v>
                </c:pt>
                <c:pt idx="899">
                  <c:v>-0.248</c:v>
                </c:pt>
                <c:pt idx="900">
                  <c:v>-0.23799999999999999</c:v>
                </c:pt>
                <c:pt idx="901">
                  <c:v>-0.248</c:v>
                </c:pt>
                <c:pt idx="902">
                  <c:v>#N/A</c:v>
                </c:pt>
                <c:pt idx="903">
                  <c:v>-0.249</c:v>
                </c:pt>
                <c:pt idx="904">
                  <c:v>-0.24</c:v>
                </c:pt>
                <c:pt idx="905">
                  <c:v>-0.247</c:v>
                </c:pt>
                <c:pt idx="906">
                  <c:v>#N/A</c:v>
                </c:pt>
                <c:pt idx="907">
                  <c:v>#N/A</c:v>
                </c:pt>
                <c:pt idx="908">
                  <c:v>-0.248</c:v>
                </c:pt>
                <c:pt idx="909">
                  <c:v>-0.25</c:v>
                </c:pt>
                <c:pt idx="910">
                  <c:v>-0.253</c:v>
                </c:pt>
                <c:pt idx="911">
                  <c:v>-0.26200000000000001</c:v>
                </c:pt>
                <c:pt idx="912">
                  <c:v>-0.26900000000000002</c:v>
                </c:pt>
                <c:pt idx="913">
                  <c:v>-0.26300000000000001</c:v>
                </c:pt>
                <c:pt idx="914">
                  <c:v>-0.26200000000000001</c:v>
                </c:pt>
                <c:pt idx="915">
                  <c:v>-0.26300000000000001</c:v>
                </c:pt>
                <c:pt idx="916">
                  <c:v>-0.26600000000000001</c:v>
                </c:pt>
                <c:pt idx="917">
                  <c:v>-0.27200000000000002</c:v>
                </c:pt>
                <c:pt idx="918">
                  <c:v>-0.26900000000000002</c:v>
                </c:pt>
                <c:pt idx="919">
                  <c:v>-0.27700000000000002</c:v>
                </c:pt>
                <c:pt idx="920">
                  <c:v>-0.26900000000000002</c:v>
                </c:pt>
                <c:pt idx="921">
                  <c:v>-0.26900000000000002</c:v>
                </c:pt>
                <c:pt idx="922">
                  <c:v>-0.26700000000000002</c:v>
                </c:pt>
                <c:pt idx="923">
                  <c:v>-0.26300000000000001</c:v>
                </c:pt>
                <c:pt idx="924">
                  <c:v>-0.27</c:v>
                </c:pt>
                <c:pt idx="925">
                  <c:v>-0.27300000000000002</c:v>
                </c:pt>
                <c:pt idx="926">
                  <c:v>-0.28299999999999997</c:v>
                </c:pt>
                <c:pt idx="927">
                  <c:v>-0.27800000000000002</c:v>
                </c:pt>
                <c:pt idx="928">
                  <c:v>-0.27900000000000003</c:v>
                </c:pt>
                <c:pt idx="929">
                  <c:v>-0.28000000000000003</c:v>
                </c:pt>
                <c:pt idx="930">
                  <c:v>-0.27700000000000002</c:v>
                </c:pt>
                <c:pt idx="931">
                  <c:v>-0.28000000000000003</c:v>
                </c:pt>
                <c:pt idx="932">
                  <c:v>-0.27300000000000002</c:v>
                </c:pt>
                <c:pt idx="933">
                  <c:v>-0.27100000000000002</c:v>
                </c:pt>
                <c:pt idx="934">
                  <c:v>-0.26700000000000002</c:v>
                </c:pt>
                <c:pt idx="935">
                  <c:v>-0.26900000000000002</c:v>
                </c:pt>
                <c:pt idx="936">
                  <c:v>-0.26600000000000001</c:v>
                </c:pt>
                <c:pt idx="937">
                  <c:v>-0.26100000000000001</c:v>
                </c:pt>
                <c:pt idx="938">
                  <c:v>-0.255</c:v>
                </c:pt>
                <c:pt idx="939">
                  <c:v>-0.26300000000000001</c:v>
                </c:pt>
                <c:pt idx="940">
                  <c:v>-0.26200000000000001</c:v>
                </c:pt>
                <c:pt idx="941">
                  <c:v>-0.27</c:v>
                </c:pt>
                <c:pt idx="942">
                  <c:v>-0.26900000000000002</c:v>
                </c:pt>
                <c:pt idx="943">
                  <c:v>-0.27800000000000002</c:v>
                </c:pt>
                <c:pt idx="944">
                  <c:v>-0.27600000000000002</c:v>
                </c:pt>
                <c:pt idx="945">
                  <c:v>-0.28100000000000003</c:v>
                </c:pt>
                <c:pt idx="946">
                  <c:v>-0.27300000000000002</c:v>
                </c:pt>
                <c:pt idx="947">
                  <c:v>-0.27600000000000002</c:v>
                </c:pt>
                <c:pt idx="948">
                  <c:v>-0.28000000000000003</c:v>
                </c:pt>
                <c:pt idx="949">
                  <c:v>-0.28100000000000003</c:v>
                </c:pt>
                <c:pt idx="950">
                  <c:v>-0.29299999999999998</c:v>
                </c:pt>
                <c:pt idx="951">
                  <c:v>-0.28799999999999998</c:v>
                </c:pt>
                <c:pt idx="952">
                  <c:v>-0.28799999999999998</c:v>
                </c:pt>
                <c:pt idx="953">
                  <c:v>-0.28399999999999997</c:v>
                </c:pt>
                <c:pt idx="954">
                  <c:v>-0.29399999999999998</c:v>
                </c:pt>
                <c:pt idx="955">
                  <c:v>-0.29799999999999999</c:v>
                </c:pt>
                <c:pt idx="956">
                  <c:v>-0.29399999999999998</c:v>
                </c:pt>
                <c:pt idx="957">
                  <c:v>-0.29899999999999999</c:v>
                </c:pt>
                <c:pt idx="958">
                  <c:v>-0.30299999999999999</c:v>
                </c:pt>
                <c:pt idx="959">
                  <c:v>-0.30099999999999999</c:v>
                </c:pt>
                <c:pt idx="960">
                  <c:v>-0.30299999999999999</c:v>
                </c:pt>
                <c:pt idx="961">
                  <c:v>-0.32600000000000001</c:v>
                </c:pt>
                <c:pt idx="962">
                  <c:v>-0.33300000000000002</c:v>
                </c:pt>
                <c:pt idx="963">
                  <c:v>-0.33</c:v>
                </c:pt>
                <c:pt idx="964">
                  <c:v>-0.33600000000000002</c:v>
                </c:pt>
                <c:pt idx="965">
                  <c:v>-0.33600000000000002</c:v>
                </c:pt>
                <c:pt idx="966">
                  <c:v>-0.32800000000000001</c:v>
                </c:pt>
                <c:pt idx="967">
                  <c:v>-0.32300000000000001</c:v>
                </c:pt>
                <c:pt idx="968">
                  <c:v>-0.33</c:v>
                </c:pt>
                <c:pt idx="969">
                  <c:v>-0.33</c:v>
                </c:pt>
                <c:pt idx="970">
                  <c:v>-0.32500000000000001</c:v>
                </c:pt>
                <c:pt idx="971">
                  <c:v>-0.32400000000000001</c:v>
                </c:pt>
                <c:pt idx="972">
                  <c:v>-0.32500000000000001</c:v>
                </c:pt>
                <c:pt idx="973">
                  <c:v>-0.316</c:v>
                </c:pt>
                <c:pt idx="974">
                  <c:v>-0.30199999999999999</c:v>
                </c:pt>
                <c:pt idx="975">
                  <c:v>-0.29799999999999999</c:v>
                </c:pt>
                <c:pt idx="976">
                  <c:v>-0.30299999999999999</c:v>
                </c:pt>
                <c:pt idx="977">
                  <c:v>-0.30599999999999999</c:v>
                </c:pt>
                <c:pt idx="978">
                  <c:v>-0.30399999999999999</c:v>
                </c:pt>
                <c:pt idx="979">
                  <c:v>-0.309</c:v>
                </c:pt>
                <c:pt idx="980">
                  <c:v>-0.32500000000000001</c:v>
                </c:pt>
                <c:pt idx="981">
                  <c:v>-0.373</c:v>
                </c:pt>
                <c:pt idx="982">
                  <c:v>-0.373</c:v>
                </c:pt>
                <c:pt idx="983">
                  <c:v>-0.37</c:v>
                </c:pt>
                <c:pt idx="984">
                  <c:v>-0.36</c:v>
                </c:pt>
                <c:pt idx="985">
                  <c:v>-0.35799999999999998</c:v>
                </c:pt>
                <c:pt idx="986">
                  <c:v>-0.373</c:v>
                </c:pt>
                <c:pt idx="987">
                  <c:v>-0.379</c:v>
                </c:pt>
                <c:pt idx="988">
                  <c:v>-0.38500000000000001</c:v>
                </c:pt>
                <c:pt idx="989">
                  <c:v>-0.38400000000000001</c:v>
                </c:pt>
                <c:pt idx="990">
                  <c:v>-0.38300000000000001</c:v>
                </c:pt>
                <c:pt idx="991">
                  <c:v>-0.375</c:v>
                </c:pt>
                <c:pt idx="992">
                  <c:v>-0.379</c:v>
                </c:pt>
                <c:pt idx="993">
                  <c:v>-0.36899999999999999</c:v>
                </c:pt>
                <c:pt idx="994">
                  <c:v>-0.36399999999999999</c:v>
                </c:pt>
                <c:pt idx="995">
                  <c:v>-0.35799999999999998</c:v>
                </c:pt>
                <c:pt idx="996">
                  <c:v>-0.38600000000000001</c:v>
                </c:pt>
                <c:pt idx="997">
                  <c:v>-0.39900000000000002</c:v>
                </c:pt>
                <c:pt idx="998">
                  <c:v>-0.39500000000000002</c:v>
                </c:pt>
                <c:pt idx="999">
                  <c:v>-0.39800000000000002</c:v>
                </c:pt>
                <c:pt idx="1000">
                  <c:v>-0.38500000000000001</c:v>
                </c:pt>
                <c:pt idx="1001">
                  <c:v>-0.35299999999999998</c:v>
                </c:pt>
                <c:pt idx="1002">
                  <c:v>-0.35</c:v>
                </c:pt>
                <c:pt idx="1003">
                  <c:v>-0.35699999999999998</c:v>
                </c:pt>
                <c:pt idx="1004">
                  <c:v>-0.35199999999999998</c:v>
                </c:pt>
                <c:pt idx="1005">
                  <c:v>-0.34300000000000003</c:v>
                </c:pt>
                <c:pt idx="1006">
                  <c:v>-0.33900000000000002</c:v>
                </c:pt>
                <c:pt idx="1007">
                  <c:v>-0.32200000000000001</c:v>
                </c:pt>
                <c:pt idx="1008">
                  <c:v>-0.31900000000000001</c:v>
                </c:pt>
                <c:pt idx="1009">
                  <c:v>-0.308</c:v>
                </c:pt>
                <c:pt idx="1010">
                  <c:v>-0.30399999999999999</c:v>
                </c:pt>
                <c:pt idx="1011">
                  <c:v>-0.3</c:v>
                </c:pt>
                <c:pt idx="1012">
                  <c:v>-0.30299999999999999</c:v>
                </c:pt>
                <c:pt idx="1013">
                  <c:v>-0.30099999999999999</c:v>
                </c:pt>
                <c:pt idx="1014">
                  <c:v>-0.314</c:v>
                </c:pt>
                <c:pt idx="1015">
                  <c:v>-0.314</c:v>
                </c:pt>
                <c:pt idx="1016">
                  <c:v>-0.318</c:v>
                </c:pt>
                <c:pt idx="1017">
                  <c:v>-0.32100000000000001</c:v>
                </c:pt>
                <c:pt idx="1018">
                  <c:v>-0.311</c:v>
                </c:pt>
                <c:pt idx="1019">
                  <c:v>-0.307</c:v>
                </c:pt>
                <c:pt idx="1020">
                  <c:v>-0.308</c:v>
                </c:pt>
                <c:pt idx="1021">
                  <c:v>-0.30299999999999999</c:v>
                </c:pt>
                <c:pt idx="1022">
                  <c:v>-0.29799999999999999</c:v>
                </c:pt>
                <c:pt idx="1023">
                  <c:v>-0.28599999999999998</c:v>
                </c:pt>
                <c:pt idx="1024">
                  <c:v>-0.28699999999999998</c:v>
                </c:pt>
                <c:pt idx="1025">
                  <c:v>-0.28000000000000003</c:v>
                </c:pt>
                <c:pt idx="1026">
                  <c:v>-0.27700000000000002</c:v>
                </c:pt>
                <c:pt idx="1027">
                  <c:v>-0.253</c:v>
                </c:pt>
                <c:pt idx="1028">
                  <c:v>-0.25800000000000001</c:v>
                </c:pt>
                <c:pt idx="1029">
                  <c:v>-0.25800000000000001</c:v>
                </c:pt>
                <c:pt idx="1030">
                  <c:v>-0.26800000000000002</c:v>
                </c:pt>
                <c:pt idx="1031">
                  <c:v>-0.25800000000000001</c:v>
                </c:pt>
                <c:pt idx="1032">
                  <c:v>-0.24299999999999999</c:v>
                </c:pt>
                <c:pt idx="1033">
                  <c:v>-0.23300000000000001</c:v>
                </c:pt>
                <c:pt idx="1034">
                  <c:v>-0.217</c:v>
                </c:pt>
                <c:pt idx="1035">
                  <c:v>-0.214</c:v>
                </c:pt>
                <c:pt idx="1036">
                  <c:v>-0.21299999999999999</c:v>
                </c:pt>
                <c:pt idx="1037">
                  <c:v>-0.21099999999999999</c:v>
                </c:pt>
                <c:pt idx="1038">
                  <c:v>-0.21</c:v>
                </c:pt>
                <c:pt idx="1039">
                  <c:v>-0.21</c:v>
                </c:pt>
                <c:pt idx="1040">
                  <c:v>-0.21199999999999999</c:v>
                </c:pt>
                <c:pt idx="1041">
                  <c:v>-0.21099999999999999</c:v>
                </c:pt>
                <c:pt idx="1042">
                  <c:v>-0.20799999999999999</c:v>
                </c:pt>
                <c:pt idx="1043">
                  <c:v>-0.184</c:v>
                </c:pt>
                <c:pt idx="1044">
                  <c:v>-0.17699999999999999</c:v>
                </c:pt>
                <c:pt idx="1045">
                  <c:v>-0.17100000000000001</c:v>
                </c:pt>
                <c:pt idx="1046">
                  <c:v>-0.16800000000000001</c:v>
                </c:pt>
                <c:pt idx="1047">
                  <c:v>-0.17299999999999999</c:v>
                </c:pt>
                <c:pt idx="1048">
                  <c:v>-0.17799999999999999</c:v>
                </c:pt>
                <c:pt idx="1049">
                  <c:v>-0.17799999999999999</c:v>
                </c:pt>
                <c:pt idx="1050">
                  <c:v>-0.17499999999999999</c:v>
                </c:pt>
                <c:pt idx="1051">
                  <c:v>-0.183</c:v>
                </c:pt>
                <c:pt idx="1052">
                  <c:v>-0.17699999999999999</c:v>
                </c:pt>
                <c:pt idx="1053">
                  <c:v>-0.17699999999999999</c:v>
                </c:pt>
                <c:pt idx="1054">
                  <c:v>-0.17499999999999999</c:v>
                </c:pt>
                <c:pt idx="1055">
                  <c:v>-0.16800000000000001</c:v>
                </c:pt>
                <c:pt idx="1056">
                  <c:v>-0.16300000000000001</c:v>
                </c:pt>
                <c:pt idx="1057">
                  <c:v>-0.158</c:v>
                </c:pt>
                <c:pt idx="1058">
                  <c:v>-0.153</c:v>
                </c:pt>
                <c:pt idx="1059">
                  <c:v>-0.14799999999999999</c:v>
                </c:pt>
                <c:pt idx="1060">
                  <c:v>-0.14799999999999999</c:v>
                </c:pt>
                <c:pt idx="1061">
                  <c:v>-0.14799999999999999</c:v>
                </c:pt>
                <c:pt idx="1062">
                  <c:v>-0.14499999999999999</c:v>
                </c:pt>
                <c:pt idx="1063">
                  <c:v>-0.14499999999999999</c:v>
                </c:pt>
                <c:pt idx="1064">
                  <c:v>-0.13500000000000001</c:v>
                </c:pt>
                <c:pt idx="1065">
                  <c:v>-0.13300000000000001</c:v>
                </c:pt>
                <c:pt idx="1066">
                  <c:v>-0.128</c:v>
                </c:pt>
                <c:pt idx="1067">
                  <c:v>-0.125</c:v>
                </c:pt>
                <c:pt idx="1068">
                  <c:v>-0.121</c:v>
                </c:pt>
                <c:pt idx="1069">
                  <c:v>-0.11799999999999999</c:v>
                </c:pt>
                <c:pt idx="1070">
                  <c:v>-0.11799999999999999</c:v>
                </c:pt>
                <c:pt idx="1071">
                  <c:v>-0.11799999999999999</c:v>
                </c:pt>
                <c:pt idx="1072">
                  <c:v>-0.11700000000000001</c:v>
                </c:pt>
                <c:pt idx="1073">
                  <c:v>-0.115</c:v>
                </c:pt>
                <c:pt idx="1074">
                  <c:v>-0.114</c:v>
                </c:pt>
                <c:pt idx="1075">
                  <c:v>-0.114</c:v>
                </c:pt>
                <c:pt idx="1076">
                  <c:v>-0.114</c:v>
                </c:pt>
                <c:pt idx="1077">
                  <c:v>#N/A</c:v>
                </c:pt>
                <c:pt idx="1078">
                  <c:v>-0.114</c:v>
                </c:pt>
                <c:pt idx="1079">
                  <c:v>-0.114</c:v>
                </c:pt>
                <c:pt idx="1080">
                  <c:v>-0.113</c:v>
                </c:pt>
                <c:pt idx="1081">
                  <c:v>-0.112</c:v>
                </c:pt>
                <c:pt idx="1082">
                  <c:v>-0.112</c:v>
                </c:pt>
                <c:pt idx="1083">
                  <c:v>-0.112</c:v>
                </c:pt>
                <c:pt idx="1084">
                  <c:v>#N/A</c:v>
                </c:pt>
                <c:pt idx="1085">
                  <c:v>#N/A</c:v>
                </c:pt>
                <c:pt idx="1086">
                  <c:v>-0.112</c:v>
                </c:pt>
                <c:pt idx="1087">
                  <c:v>-0.112</c:v>
                </c:pt>
                <c:pt idx="1088">
                  <c:v>-0.112</c:v>
                </c:pt>
                <c:pt idx="1089">
                  <c:v>-0.111</c:v>
                </c:pt>
                <c:pt idx="1090">
                  <c:v>-0.112</c:v>
                </c:pt>
                <c:pt idx="1091">
                  <c:v>-0.112</c:v>
                </c:pt>
                <c:pt idx="1092">
                  <c:v>-0.112</c:v>
                </c:pt>
                <c:pt idx="1093">
                  <c:v>-0.112</c:v>
                </c:pt>
                <c:pt idx="1094">
                  <c:v>-0.112</c:v>
                </c:pt>
                <c:pt idx="1095">
                  <c:v>-0.112</c:v>
                </c:pt>
                <c:pt idx="1096">
                  <c:v>-0.112</c:v>
                </c:pt>
                <c:pt idx="1097">
                  <c:v>-0.112</c:v>
                </c:pt>
                <c:pt idx="1098">
                  <c:v>-0.112</c:v>
                </c:pt>
                <c:pt idx="1099">
                  <c:v>-0.112</c:v>
                </c:pt>
                <c:pt idx="1100">
                  <c:v>-0.112</c:v>
                </c:pt>
                <c:pt idx="1101">
                  <c:v>-0.112</c:v>
                </c:pt>
                <c:pt idx="1102">
                  <c:v>-0.109</c:v>
                </c:pt>
                <c:pt idx="1103">
                  <c:v>-0.108</c:v>
                </c:pt>
                <c:pt idx="1104">
                  <c:v>-0.108</c:v>
                </c:pt>
                <c:pt idx="1105">
                  <c:v>-0.108</c:v>
                </c:pt>
                <c:pt idx="1106">
                  <c:v>-0.108</c:v>
                </c:pt>
                <c:pt idx="1107">
                  <c:v>-0.109</c:v>
                </c:pt>
                <c:pt idx="1108">
                  <c:v>-0.109</c:v>
                </c:pt>
                <c:pt idx="1109">
                  <c:v>-0.109</c:v>
                </c:pt>
                <c:pt idx="1110">
                  <c:v>-0.109</c:v>
                </c:pt>
                <c:pt idx="1111">
                  <c:v>-0.109</c:v>
                </c:pt>
                <c:pt idx="1112">
                  <c:v>-0.109</c:v>
                </c:pt>
                <c:pt idx="1113">
                  <c:v>-0.108</c:v>
                </c:pt>
                <c:pt idx="1114">
                  <c:v>-0.108</c:v>
                </c:pt>
                <c:pt idx="1115">
                  <c:v>-0.109</c:v>
                </c:pt>
                <c:pt idx="1116">
                  <c:v>-0.108</c:v>
                </c:pt>
                <c:pt idx="1117">
                  <c:v>-0.108</c:v>
                </c:pt>
                <c:pt idx="1118">
                  <c:v>-0.108</c:v>
                </c:pt>
                <c:pt idx="1119">
                  <c:v>-0.108</c:v>
                </c:pt>
                <c:pt idx="1120">
                  <c:v>-0.108</c:v>
                </c:pt>
                <c:pt idx="1121">
                  <c:v>-0.108</c:v>
                </c:pt>
                <c:pt idx="1122">
                  <c:v>-0.108</c:v>
                </c:pt>
                <c:pt idx="1123">
                  <c:v>-0.108</c:v>
                </c:pt>
                <c:pt idx="1124">
                  <c:v>-0.108</c:v>
                </c:pt>
                <c:pt idx="1125">
                  <c:v>-0.108</c:v>
                </c:pt>
                <c:pt idx="1126">
                  <c:v>-0.108</c:v>
                </c:pt>
                <c:pt idx="1127">
                  <c:v>-0.108</c:v>
                </c:pt>
                <c:pt idx="1128">
                  <c:v>-0.108</c:v>
                </c:pt>
                <c:pt idx="1129">
                  <c:v>-0.108</c:v>
                </c:pt>
                <c:pt idx="1130">
                  <c:v>-0.108</c:v>
                </c:pt>
                <c:pt idx="1131">
                  <c:v>-0.108</c:v>
                </c:pt>
                <c:pt idx="1132">
                  <c:v>-0.108</c:v>
                </c:pt>
                <c:pt idx="1133">
                  <c:v>-0.11</c:v>
                </c:pt>
                <c:pt idx="1134">
                  <c:v>-0.109</c:v>
                </c:pt>
                <c:pt idx="1135">
                  <c:v>-0.109</c:v>
                </c:pt>
                <c:pt idx="1136">
                  <c:v>-0.108</c:v>
                </c:pt>
                <c:pt idx="1137">
                  <c:v>-0.108</c:v>
                </c:pt>
                <c:pt idx="1138">
                  <c:v>-0.109</c:v>
                </c:pt>
                <c:pt idx="1139">
                  <c:v>-0.109</c:v>
                </c:pt>
                <c:pt idx="1140">
                  <c:v>-0.11</c:v>
                </c:pt>
                <c:pt idx="1141">
                  <c:v>-0.109</c:v>
                </c:pt>
                <c:pt idx="1142">
                  <c:v>-0.109</c:v>
                </c:pt>
                <c:pt idx="1143">
                  <c:v>-0.109</c:v>
                </c:pt>
                <c:pt idx="1144">
                  <c:v>-0.112</c:v>
                </c:pt>
                <c:pt idx="1145">
                  <c:v>-0.114</c:v>
                </c:pt>
                <c:pt idx="1146">
                  <c:v>-0.115</c:v>
                </c:pt>
                <c:pt idx="1147">
                  <c:v>-0.11600000000000001</c:v>
                </c:pt>
                <c:pt idx="1148">
                  <c:v>-0.115</c:v>
                </c:pt>
                <c:pt idx="1149">
                  <c:v>-0.115</c:v>
                </c:pt>
                <c:pt idx="1150">
                  <c:v>-0.11600000000000001</c:v>
                </c:pt>
                <c:pt idx="1151">
                  <c:v>-0.11799999999999999</c:v>
                </c:pt>
                <c:pt idx="1152">
                  <c:v>-0.11700000000000001</c:v>
                </c:pt>
                <c:pt idx="1153">
                  <c:v>-0.11700000000000001</c:v>
                </c:pt>
                <c:pt idx="1154">
                  <c:v>-0.11799999999999999</c:v>
                </c:pt>
                <c:pt idx="1155">
                  <c:v>-0.11700000000000001</c:v>
                </c:pt>
                <c:pt idx="1156">
                  <c:v>-0.11799999999999999</c:v>
                </c:pt>
                <c:pt idx="1157">
                  <c:v>-0.11799999999999999</c:v>
                </c:pt>
                <c:pt idx="1158">
                  <c:v>-0.11799999999999999</c:v>
                </c:pt>
                <c:pt idx="1159">
                  <c:v>-0.11899999999999999</c:v>
                </c:pt>
                <c:pt idx="1160">
                  <c:v>-0.11899999999999999</c:v>
                </c:pt>
                <c:pt idx="1161">
                  <c:v>-0.11899999999999999</c:v>
                </c:pt>
                <c:pt idx="1162">
                  <c:v>-0.121</c:v>
                </c:pt>
                <c:pt idx="1163">
                  <c:v>#N/A</c:v>
                </c:pt>
                <c:pt idx="1164">
                  <c:v>-0.11700000000000001</c:v>
                </c:pt>
                <c:pt idx="1165">
                  <c:v>-0.11899999999999999</c:v>
                </c:pt>
                <c:pt idx="1166">
                  <c:v>-0.11899999999999999</c:v>
                </c:pt>
                <c:pt idx="1167">
                  <c:v>#N/A</c:v>
                </c:pt>
                <c:pt idx="1168">
                  <c:v>#N/A</c:v>
                </c:pt>
                <c:pt idx="1169">
                  <c:v>-0.11799999999999999</c:v>
                </c:pt>
                <c:pt idx="1170">
                  <c:v>-0.11899999999999999</c:v>
                </c:pt>
                <c:pt idx="1171">
                  <c:v>-0.121</c:v>
                </c:pt>
                <c:pt idx="1172">
                  <c:v>-0.124</c:v>
                </c:pt>
                <c:pt idx="1173">
                  <c:v>-0.125</c:v>
                </c:pt>
                <c:pt idx="1174">
                  <c:v>-0.127</c:v>
                </c:pt>
                <c:pt idx="1175">
                  <c:v>-0.128</c:v>
                </c:pt>
                <c:pt idx="1176">
                  <c:v>-0.129</c:v>
                </c:pt>
                <c:pt idx="1177">
                  <c:v>-0.13100000000000001</c:v>
                </c:pt>
                <c:pt idx="1178">
                  <c:v>-0.13100000000000001</c:v>
                </c:pt>
                <c:pt idx="1179">
                  <c:v>-0.13400000000000001</c:v>
                </c:pt>
                <c:pt idx="1180">
                  <c:v>-0.13700000000000001</c:v>
                </c:pt>
                <c:pt idx="1181">
                  <c:v>-0.14000000000000001</c:v>
                </c:pt>
                <c:pt idx="1182">
                  <c:v>-0.14099999999999999</c:v>
                </c:pt>
                <c:pt idx="1183">
                  <c:v>-0.14199999999999999</c:v>
                </c:pt>
                <c:pt idx="1184">
                  <c:v>-0.14299999999999999</c:v>
                </c:pt>
                <c:pt idx="1185">
                  <c:v>-0.14599999999999999</c:v>
                </c:pt>
                <c:pt idx="1186">
                  <c:v>-0.14599999999999999</c:v>
                </c:pt>
                <c:pt idx="1187">
                  <c:v>-0.14599999999999999</c:v>
                </c:pt>
                <c:pt idx="1188">
                  <c:v>-0.14599999999999999</c:v>
                </c:pt>
                <c:pt idx="1189">
                  <c:v>-0.14599999999999999</c:v>
                </c:pt>
                <c:pt idx="1190">
                  <c:v>-0.14699999999999999</c:v>
                </c:pt>
                <c:pt idx="1191">
                  <c:v>-0.14799999999999999</c:v>
                </c:pt>
                <c:pt idx="1192">
                  <c:v>-0.14799999999999999</c:v>
                </c:pt>
                <c:pt idx="1193">
                  <c:v>-0.14799999999999999</c:v>
                </c:pt>
                <c:pt idx="1194">
                  <c:v>-0.14799999999999999</c:v>
                </c:pt>
                <c:pt idx="1195">
                  <c:v>-0.14699999999999999</c:v>
                </c:pt>
                <c:pt idx="1196">
                  <c:v>-0.14699999999999999</c:v>
                </c:pt>
                <c:pt idx="1197">
                  <c:v>-0.14699999999999999</c:v>
                </c:pt>
                <c:pt idx="1198">
                  <c:v>-0.14699999999999999</c:v>
                </c:pt>
                <c:pt idx="1199">
                  <c:v>-0.14799999999999999</c:v>
                </c:pt>
                <c:pt idx="1200">
                  <c:v>-0.14799999999999999</c:v>
                </c:pt>
                <c:pt idx="1201">
                  <c:v>-0.14799999999999999</c:v>
                </c:pt>
                <c:pt idx="1202">
                  <c:v>-0.14899999999999999</c:v>
                </c:pt>
                <c:pt idx="1203">
                  <c:v>-0.14899999999999999</c:v>
                </c:pt>
                <c:pt idx="1204">
                  <c:v>-0.14799999999999999</c:v>
                </c:pt>
                <c:pt idx="1205">
                  <c:v>-0.14799999999999999</c:v>
                </c:pt>
                <c:pt idx="1206">
                  <c:v>-0.14799999999999999</c:v>
                </c:pt>
                <c:pt idx="1207">
                  <c:v>-0.14899999999999999</c:v>
                </c:pt>
                <c:pt idx="1208">
                  <c:v>-0.14899999999999999</c:v>
                </c:pt>
                <c:pt idx="1209">
                  <c:v>-0.14899999999999999</c:v>
                </c:pt>
                <c:pt idx="1210">
                  <c:v>-0.14799999999999999</c:v>
                </c:pt>
                <c:pt idx="1211">
                  <c:v>-0.14699999999999999</c:v>
                </c:pt>
                <c:pt idx="1212">
                  <c:v>-0.14699999999999999</c:v>
                </c:pt>
                <c:pt idx="1213">
                  <c:v>-0.14899999999999999</c:v>
                </c:pt>
                <c:pt idx="1214">
                  <c:v>-0.151</c:v>
                </c:pt>
                <c:pt idx="1215">
                  <c:v>-0.154</c:v>
                </c:pt>
                <c:pt idx="1216">
                  <c:v>-0.155</c:v>
                </c:pt>
                <c:pt idx="1217">
                  <c:v>-0.156</c:v>
                </c:pt>
                <c:pt idx="1218">
                  <c:v>-0.156</c:v>
                </c:pt>
                <c:pt idx="1219">
                  <c:v>-0.156</c:v>
                </c:pt>
                <c:pt idx="1220">
                  <c:v>-0.157</c:v>
                </c:pt>
                <c:pt idx="1221">
                  <c:v>-0.156</c:v>
                </c:pt>
                <c:pt idx="1222">
                  <c:v>-0.156</c:v>
                </c:pt>
                <c:pt idx="1223">
                  <c:v>-0.156</c:v>
                </c:pt>
                <c:pt idx="1224">
                  <c:v>-0.158</c:v>
                </c:pt>
                <c:pt idx="1225">
                  <c:v>-0.158</c:v>
                </c:pt>
                <c:pt idx="1226">
                  <c:v>-0.159</c:v>
                </c:pt>
                <c:pt idx="1227">
                  <c:v>-0.157</c:v>
                </c:pt>
                <c:pt idx="1228">
                  <c:v>-0.157</c:v>
                </c:pt>
                <c:pt idx="1229">
                  <c:v>-0.158</c:v>
                </c:pt>
                <c:pt idx="1230">
                  <c:v>-0.159</c:v>
                </c:pt>
                <c:pt idx="1231">
                  <c:v>-0.161</c:v>
                </c:pt>
                <c:pt idx="1232">
                  <c:v>-0.16400000000000001</c:v>
                </c:pt>
                <c:pt idx="1233">
                  <c:v>-0.16500000000000001</c:v>
                </c:pt>
                <c:pt idx="1234">
                  <c:v>-0.16700000000000001</c:v>
                </c:pt>
                <c:pt idx="1235">
                  <c:v>-0.16800000000000001</c:v>
                </c:pt>
                <c:pt idx="1236">
                  <c:v>-0.16800000000000001</c:v>
                </c:pt>
                <c:pt idx="1237">
                  <c:v>-0.16700000000000001</c:v>
                </c:pt>
                <c:pt idx="1238">
                  <c:v>-0.16800000000000001</c:v>
                </c:pt>
                <c:pt idx="1239">
                  <c:v>-0.16900000000000001</c:v>
                </c:pt>
                <c:pt idx="1240">
                  <c:v>-0.16800000000000001</c:v>
                </c:pt>
                <c:pt idx="1241">
                  <c:v>-0.16800000000000001</c:v>
                </c:pt>
                <c:pt idx="1242">
                  <c:v>-0.16600000000000001</c:v>
                </c:pt>
                <c:pt idx="1243">
                  <c:v>-0.16600000000000001</c:v>
                </c:pt>
                <c:pt idx="1244">
                  <c:v>-0.16700000000000001</c:v>
                </c:pt>
                <c:pt idx="1245">
                  <c:v>-0.16700000000000001</c:v>
                </c:pt>
                <c:pt idx="1246">
                  <c:v>-0.16700000000000001</c:v>
                </c:pt>
                <c:pt idx="1247">
                  <c:v>-0.16700000000000001</c:v>
                </c:pt>
                <c:pt idx="1248">
                  <c:v>-0.16600000000000001</c:v>
                </c:pt>
                <c:pt idx="1249">
                  <c:v>-0.16600000000000001</c:v>
                </c:pt>
                <c:pt idx="1250">
                  <c:v>-0.16600000000000001</c:v>
                </c:pt>
                <c:pt idx="1251">
                  <c:v>-0.16600000000000001</c:v>
                </c:pt>
                <c:pt idx="1252">
                  <c:v>-0.16500000000000001</c:v>
                </c:pt>
                <c:pt idx="1253">
                  <c:v>-0.16600000000000001</c:v>
                </c:pt>
                <c:pt idx="1254">
                  <c:v>-0.16600000000000001</c:v>
                </c:pt>
                <c:pt idx="1255">
                  <c:v>-0.16600000000000001</c:v>
                </c:pt>
                <c:pt idx="1256">
                  <c:v>-0.16700000000000001</c:v>
                </c:pt>
                <c:pt idx="1257">
                  <c:v>-0.16700000000000001</c:v>
                </c:pt>
                <c:pt idx="1258">
                  <c:v>-0.16700000000000001</c:v>
                </c:pt>
                <c:pt idx="1259">
                  <c:v>-0.16700000000000001</c:v>
                </c:pt>
                <c:pt idx="1260">
                  <c:v>-0.16700000000000001</c:v>
                </c:pt>
                <c:pt idx="1261">
                  <c:v>-0.16600000000000001</c:v>
                </c:pt>
                <c:pt idx="1262">
                  <c:v>-0.16600000000000001</c:v>
                </c:pt>
                <c:pt idx="1263">
                  <c:v>-0.16600000000000001</c:v>
                </c:pt>
                <c:pt idx="1264">
                  <c:v>-0.16600000000000001</c:v>
                </c:pt>
                <c:pt idx="1265">
                  <c:v>-0.16900000000000001</c:v>
                </c:pt>
                <c:pt idx="1266">
                  <c:v>-0.17299999999999999</c:v>
                </c:pt>
                <c:pt idx="1267">
                  <c:v>-0.17599999999999999</c:v>
                </c:pt>
                <c:pt idx="1268">
                  <c:v>-0.17599999999999999</c:v>
                </c:pt>
                <c:pt idx="1269">
                  <c:v>-0.17599999999999999</c:v>
                </c:pt>
                <c:pt idx="1270">
                  <c:v>-0.17599999999999999</c:v>
                </c:pt>
                <c:pt idx="1271">
                  <c:v>-0.17599999999999999</c:v>
                </c:pt>
                <c:pt idx="1272">
                  <c:v>-0.17699999999999999</c:v>
                </c:pt>
                <c:pt idx="1273">
                  <c:v>-0.17799999999999999</c:v>
                </c:pt>
                <c:pt idx="1274">
                  <c:v>-0.17899999999999999</c:v>
                </c:pt>
                <c:pt idx="1275">
                  <c:v>-0.17899999999999999</c:v>
                </c:pt>
                <c:pt idx="1276">
                  <c:v>-0.17899999999999999</c:v>
                </c:pt>
                <c:pt idx="1277">
                  <c:v>-0.17899999999999999</c:v>
                </c:pt>
                <c:pt idx="1278">
                  <c:v>-0.17899999999999999</c:v>
                </c:pt>
                <c:pt idx="1279">
                  <c:v>-0.17899999999999999</c:v>
                </c:pt>
                <c:pt idx="1280">
                  <c:v>-0.17899999999999999</c:v>
                </c:pt>
                <c:pt idx="1281">
                  <c:v>-0.17899999999999999</c:v>
                </c:pt>
                <c:pt idx="1282">
                  <c:v>-0.17899999999999999</c:v>
                </c:pt>
                <c:pt idx="1283">
                  <c:v>-0.17899999999999999</c:v>
                </c:pt>
                <c:pt idx="1284">
                  <c:v>-0.17899999999999999</c:v>
                </c:pt>
                <c:pt idx="1285">
                  <c:v>-0.17899999999999999</c:v>
                </c:pt>
                <c:pt idx="1286">
                  <c:v>-0.17899999999999999</c:v>
                </c:pt>
                <c:pt idx="1287">
                  <c:v>-0.17899999999999999</c:v>
                </c:pt>
                <c:pt idx="1288">
                  <c:v>-0.18</c:v>
                </c:pt>
                <c:pt idx="1289">
                  <c:v>-0.18099999999999999</c:v>
                </c:pt>
                <c:pt idx="1290">
                  <c:v>-0.18099999999999999</c:v>
                </c:pt>
                <c:pt idx="1291">
                  <c:v>-0.18099999999999999</c:v>
                </c:pt>
                <c:pt idx="1292">
                  <c:v>-0.18099999999999999</c:v>
                </c:pt>
                <c:pt idx="1293">
                  <c:v>-0.18099999999999999</c:v>
                </c:pt>
                <c:pt idx="1294">
                  <c:v>-0.18099999999999999</c:v>
                </c:pt>
                <c:pt idx="1295">
                  <c:v>-0.18099999999999999</c:v>
                </c:pt>
                <c:pt idx="1296">
                  <c:v>-0.18099999999999999</c:v>
                </c:pt>
                <c:pt idx="1297">
                  <c:v>-0.18099999999999999</c:v>
                </c:pt>
                <c:pt idx="1298">
                  <c:v>-0.18099999999999999</c:v>
                </c:pt>
                <c:pt idx="1299">
                  <c:v>-0.18099999999999999</c:v>
                </c:pt>
                <c:pt idx="1300">
                  <c:v>-0.18</c:v>
                </c:pt>
                <c:pt idx="1301">
                  <c:v>-0.182</c:v>
                </c:pt>
                <c:pt idx="1302">
                  <c:v>-0.182</c:v>
                </c:pt>
                <c:pt idx="1303">
                  <c:v>-0.18099999999999999</c:v>
                </c:pt>
                <c:pt idx="1304">
                  <c:v>-0.184</c:v>
                </c:pt>
                <c:pt idx="1305">
                  <c:v>-0.183</c:v>
                </c:pt>
                <c:pt idx="1306">
                  <c:v>-0.18099999999999999</c:v>
                </c:pt>
                <c:pt idx="1307">
                  <c:v>-0.18099999999999999</c:v>
                </c:pt>
                <c:pt idx="1308">
                  <c:v>-0.18099999999999999</c:v>
                </c:pt>
                <c:pt idx="1309">
                  <c:v>-0.18099999999999999</c:v>
                </c:pt>
                <c:pt idx="1310">
                  <c:v>-0.18</c:v>
                </c:pt>
                <c:pt idx="1311">
                  <c:v>-0.18</c:v>
                </c:pt>
                <c:pt idx="1312">
                  <c:v>-0.18</c:v>
                </c:pt>
                <c:pt idx="1313">
                  <c:v>-0.182</c:v>
                </c:pt>
                <c:pt idx="1314">
                  <c:v>-0.184</c:v>
                </c:pt>
                <c:pt idx="1315">
                  <c:v>-0.184</c:v>
                </c:pt>
                <c:pt idx="1316">
                  <c:v>-0.184</c:v>
                </c:pt>
                <c:pt idx="1317">
                  <c:v>-0.184</c:v>
                </c:pt>
                <c:pt idx="1318">
                  <c:v>-0.186</c:v>
                </c:pt>
                <c:pt idx="1319">
                  <c:v>-0.186</c:v>
                </c:pt>
                <c:pt idx="1320">
                  <c:v>-0.188</c:v>
                </c:pt>
                <c:pt idx="1321">
                  <c:v>-0.187</c:v>
                </c:pt>
                <c:pt idx="1322">
                  <c:v>-0.189</c:v>
                </c:pt>
                <c:pt idx="1323">
                  <c:v>-0.189</c:v>
                </c:pt>
                <c:pt idx="1324">
                  <c:v>-0.187</c:v>
                </c:pt>
                <c:pt idx="1325">
                  <c:v>-0.189</c:v>
                </c:pt>
                <c:pt idx="1326">
                  <c:v>-0.188</c:v>
                </c:pt>
                <c:pt idx="1327">
                  <c:v>-0.188</c:v>
                </c:pt>
                <c:pt idx="1328">
                  <c:v>-0.188</c:v>
                </c:pt>
                <c:pt idx="1329">
                  <c:v>-0.19</c:v>
                </c:pt>
                <c:pt idx="1330">
                  <c:v>-0.189</c:v>
                </c:pt>
                <c:pt idx="1331">
                  <c:v>-0.189</c:v>
                </c:pt>
                <c:pt idx="1332">
                  <c:v>-0.189</c:v>
                </c:pt>
                <c:pt idx="1333">
                  <c:v>-0.189</c:v>
                </c:pt>
                <c:pt idx="1334">
                  <c:v>-0.189</c:v>
                </c:pt>
                <c:pt idx="1335">
                  <c:v>-0.19</c:v>
                </c:pt>
                <c:pt idx="1336">
                  <c:v>-0.189</c:v>
                </c:pt>
                <c:pt idx="1337">
                  <c:v>-0.189</c:v>
                </c:pt>
                <c:pt idx="1338">
                  <c:v>#N/A</c:v>
                </c:pt>
                <c:pt idx="1339">
                  <c:v>-0.189</c:v>
                </c:pt>
                <c:pt idx="1340">
                  <c:v>-0.189</c:v>
                </c:pt>
                <c:pt idx="1341">
                  <c:v>-0.189</c:v>
                </c:pt>
                <c:pt idx="1342">
                  <c:v>-0.189</c:v>
                </c:pt>
                <c:pt idx="1343">
                  <c:v>-0.189</c:v>
                </c:pt>
                <c:pt idx="1344">
                  <c:v>-0.189</c:v>
                </c:pt>
                <c:pt idx="1345">
                  <c:v>-0.189</c:v>
                </c:pt>
                <c:pt idx="1346">
                  <c:v>-0.189</c:v>
                </c:pt>
                <c:pt idx="1347">
                  <c:v>-0.189</c:v>
                </c:pt>
                <c:pt idx="1348">
                  <c:v>-0.189</c:v>
                </c:pt>
                <c:pt idx="1349">
                  <c:v>-0.189</c:v>
                </c:pt>
                <c:pt idx="1350">
                  <c:v>-0.19</c:v>
                </c:pt>
                <c:pt idx="1351">
                  <c:v>-0.191</c:v>
                </c:pt>
                <c:pt idx="1352">
                  <c:v>-0.19</c:v>
                </c:pt>
                <c:pt idx="1353">
                  <c:v>-0.191</c:v>
                </c:pt>
                <c:pt idx="1354">
                  <c:v>-0.191</c:v>
                </c:pt>
                <c:pt idx="1355">
                  <c:v>-0.191</c:v>
                </c:pt>
                <c:pt idx="1356">
                  <c:v>-0.191</c:v>
                </c:pt>
                <c:pt idx="1357">
                  <c:v>-0.19</c:v>
                </c:pt>
                <c:pt idx="1358">
                  <c:v>-0.19</c:v>
                </c:pt>
                <c:pt idx="1359">
                  <c:v>#N/A</c:v>
                </c:pt>
                <c:pt idx="1360">
                  <c:v>#N/A</c:v>
                </c:pt>
                <c:pt idx="1361">
                  <c:v>-0.19</c:v>
                </c:pt>
                <c:pt idx="1362">
                  <c:v>-0.191</c:v>
                </c:pt>
                <c:pt idx="1363">
                  <c:v>-0.191</c:v>
                </c:pt>
                <c:pt idx="1364">
                  <c:v>-0.191</c:v>
                </c:pt>
                <c:pt idx="1365">
                  <c:v>-0.19</c:v>
                </c:pt>
                <c:pt idx="1366">
                  <c:v>-0.191</c:v>
                </c:pt>
                <c:pt idx="1367">
                  <c:v>-0.191</c:v>
                </c:pt>
                <c:pt idx="1368">
                  <c:v>-0.191</c:v>
                </c:pt>
                <c:pt idx="1369">
                  <c:v>-0.192</c:v>
                </c:pt>
                <c:pt idx="1370">
                  <c:v>-0.192</c:v>
                </c:pt>
                <c:pt idx="1371">
                  <c:v>-0.191</c:v>
                </c:pt>
                <c:pt idx="1372">
                  <c:v>-0.191</c:v>
                </c:pt>
                <c:pt idx="1373">
                  <c:v>-0.191</c:v>
                </c:pt>
                <c:pt idx="1374">
                  <c:v>-0.191</c:v>
                </c:pt>
                <c:pt idx="1375">
                  <c:v>-0.191</c:v>
                </c:pt>
                <c:pt idx="1376">
                  <c:v>-0.191</c:v>
                </c:pt>
                <c:pt idx="1377">
                  <c:v>-0.191</c:v>
                </c:pt>
                <c:pt idx="1378">
                  <c:v>-0.191</c:v>
                </c:pt>
                <c:pt idx="1379">
                  <c:v>-0.191</c:v>
                </c:pt>
                <c:pt idx="1380">
                  <c:v>-0.191</c:v>
                </c:pt>
                <c:pt idx="1381">
                  <c:v>-0.191</c:v>
                </c:pt>
                <c:pt idx="1382">
                  <c:v>-0.191</c:v>
                </c:pt>
                <c:pt idx="1383">
                  <c:v>-0.191</c:v>
                </c:pt>
                <c:pt idx="1384">
                  <c:v>-0.19</c:v>
                </c:pt>
                <c:pt idx="1385">
                  <c:v>-0.191</c:v>
                </c:pt>
                <c:pt idx="1386">
                  <c:v>-0.191</c:v>
                </c:pt>
                <c:pt idx="1387">
                  <c:v>-0.191</c:v>
                </c:pt>
                <c:pt idx="1388">
                  <c:v>-0.193</c:v>
                </c:pt>
                <c:pt idx="1389">
                  <c:v>-0.193</c:v>
                </c:pt>
                <c:pt idx="1390">
                  <c:v>-0.192</c:v>
                </c:pt>
                <c:pt idx="1391">
                  <c:v>-0.191</c:v>
                </c:pt>
                <c:pt idx="1392">
                  <c:v>-0.192</c:v>
                </c:pt>
                <c:pt idx="1393">
                  <c:v>-0.191</c:v>
                </c:pt>
                <c:pt idx="1394">
                  <c:v>-0.191</c:v>
                </c:pt>
                <c:pt idx="1395">
                  <c:v>-0.191</c:v>
                </c:pt>
                <c:pt idx="1396">
                  <c:v>-0.191</c:v>
                </c:pt>
                <c:pt idx="1397">
                  <c:v>-0.191</c:v>
                </c:pt>
                <c:pt idx="1398">
                  <c:v>-0.191</c:v>
                </c:pt>
                <c:pt idx="1399">
                  <c:v>-0.191</c:v>
                </c:pt>
                <c:pt idx="1400">
                  <c:v>-0.191</c:v>
                </c:pt>
                <c:pt idx="1401">
                  <c:v>-0.191</c:v>
                </c:pt>
                <c:pt idx="1402">
                  <c:v>-0.191</c:v>
                </c:pt>
                <c:pt idx="1403">
                  <c:v>-0.191</c:v>
                </c:pt>
                <c:pt idx="1404">
                  <c:v>-0.191</c:v>
                </c:pt>
                <c:pt idx="1405">
                  <c:v>-0.191</c:v>
                </c:pt>
                <c:pt idx="1406">
                  <c:v>-0.191</c:v>
                </c:pt>
                <c:pt idx="1407">
                  <c:v>-0.192</c:v>
                </c:pt>
                <c:pt idx="1408">
                  <c:v>-0.191</c:v>
                </c:pt>
                <c:pt idx="1409">
                  <c:v>-0.191</c:v>
                </c:pt>
                <c:pt idx="1410">
                  <c:v>-0.191</c:v>
                </c:pt>
                <c:pt idx="1411">
                  <c:v>-0.191</c:v>
                </c:pt>
                <c:pt idx="1412">
                  <c:v>-0.186</c:v>
                </c:pt>
                <c:pt idx="1413">
                  <c:v>-0.186</c:v>
                </c:pt>
                <c:pt idx="1414">
                  <c:v>-0.187</c:v>
                </c:pt>
                <c:pt idx="1415">
                  <c:v>-0.186</c:v>
                </c:pt>
                <c:pt idx="1416">
                  <c:v>-0.188</c:v>
                </c:pt>
                <c:pt idx="1417">
                  <c:v>-0.186</c:v>
                </c:pt>
                <c:pt idx="1418">
                  <c:v>-0.187</c:v>
                </c:pt>
                <c:pt idx="1419">
                  <c:v>-0.187</c:v>
                </c:pt>
                <c:pt idx="1420">
                  <c:v>-0.187</c:v>
                </c:pt>
                <c:pt idx="1421">
                  <c:v>-0.187</c:v>
                </c:pt>
                <c:pt idx="1422">
                  <c:v>-0.187</c:v>
                </c:pt>
                <c:pt idx="1423">
                  <c:v>-0.186</c:v>
                </c:pt>
                <c:pt idx="1424">
                  <c:v>#N/A</c:v>
                </c:pt>
                <c:pt idx="1425">
                  <c:v>-0.186</c:v>
                </c:pt>
                <c:pt idx="1426">
                  <c:v>-0.186</c:v>
                </c:pt>
                <c:pt idx="1427">
                  <c:v>-0.186</c:v>
                </c:pt>
                <c:pt idx="1428">
                  <c:v>#N/A</c:v>
                </c:pt>
                <c:pt idx="1429">
                  <c:v>#N/A</c:v>
                </c:pt>
                <c:pt idx="1430">
                  <c:v>-0.186</c:v>
                </c:pt>
                <c:pt idx="1431">
                  <c:v>-0.186</c:v>
                </c:pt>
                <c:pt idx="1432">
                  <c:v>-0.188</c:v>
                </c:pt>
                <c:pt idx="1433">
                  <c:v>-0.19400000000000001</c:v>
                </c:pt>
                <c:pt idx="1434">
                  <c:v>-0.19400000000000001</c:v>
                </c:pt>
                <c:pt idx="1435">
                  <c:v>-0.193</c:v>
                </c:pt>
                <c:pt idx="1436">
                  <c:v>-0.192</c:v>
                </c:pt>
                <c:pt idx="1437">
                  <c:v>-0.191</c:v>
                </c:pt>
                <c:pt idx="1438">
                  <c:v>-0.191</c:v>
                </c:pt>
                <c:pt idx="1439">
                  <c:v>-0.191</c:v>
                </c:pt>
                <c:pt idx="1440">
                  <c:v>-0.191</c:v>
                </c:pt>
                <c:pt idx="1441">
                  <c:v>-0.19</c:v>
                </c:pt>
                <c:pt idx="1442">
                  <c:v>-0.191</c:v>
                </c:pt>
                <c:pt idx="1443">
                  <c:v>-0.191</c:v>
                </c:pt>
                <c:pt idx="1444">
                  <c:v>-0.19</c:v>
                </c:pt>
                <c:pt idx="1445">
                  <c:v>-0.188</c:v>
                </c:pt>
                <c:pt idx="1446">
                  <c:v>-0.188</c:v>
                </c:pt>
                <c:pt idx="1447">
                  <c:v>-0.187</c:v>
                </c:pt>
                <c:pt idx="1448">
                  <c:v>-0.186</c:v>
                </c:pt>
                <c:pt idx="1449">
                  <c:v>-0.186</c:v>
                </c:pt>
                <c:pt idx="1450">
                  <c:v>-0.186</c:v>
                </c:pt>
                <c:pt idx="1451">
                  <c:v>-0.186</c:v>
                </c:pt>
                <c:pt idx="1452">
                  <c:v>-0.186</c:v>
                </c:pt>
                <c:pt idx="1453">
                  <c:v>-0.186</c:v>
                </c:pt>
                <c:pt idx="1454">
                  <c:v>-0.187</c:v>
                </c:pt>
                <c:pt idx="1455">
                  <c:v>-0.192</c:v>
                </c:pt>
                <c:pt idx="1456">
                  <c:v>-0.192</c:v>
                </c:pt>
                <c:pt idx="1457">
                  <c:v>-0.192</c:v>
                </c:pt>
                <c:pt idx="1458">
                  <c:v>-0.191</c:v>
                </c:pt>
                <c:pt idx="1459">
                  <c:v>-0.191</c:v>
                </c:pt>
                <c:pt idx="1460">
                  <c:v>-0.191</c:v>
                </c:pt>
                <c:pt idx="1461">
                  <c:v>-0.191</c:v>
                </c:pt>
                <c:pt idx="1462">
                  <c:v>-0.191</c:v>
                </c:pt>
                <c:pt idx="1463">
                  <c:v>-0.19</c:v>
                </c:pt>
                <c:pt idx="1464">
                  <c:v>-0.191</c:v>
                </c:pt>
                <c:pt idx="1465">
                  <c:v>-0.191</c:v>
                </c:pt>
                <c:pt idx="1466">
                  <c:v>-0.189</c:v>
                </c:pt>
                <c:pt idx="1467">
                  <c:v>-0.187</c:v>
                </c:pt>
                <c:pt idx="1468">
                  <c:v>-0.185</c:v>
                </c:pt>
                <c:pt idx="1469">
                  <c:v>-0.185</c:v>
                </c:pt>
                <c:pt idx="1470">
                  <c:v>-0.184</c:v>
                </c:pt>
                <c:pt idx="1471">
                  <c:v>-0.183</c:v>
                </c:pt>
                <c:pt idx="1472">
                  <c:v>-0.183</c:v>
                </c:pt>
                <c:pt idx="1473">
                  <c:v>-0.183</c:v>
                </c:pt>
                <c:pt idx="1474">
                  <c:v>-0.183</c:v>
                </c:pt>
                <c:pt idx="1475">
                  <c:v>-0.183</c:v>
                </c:pt>
                <c:pt idx="1476">
                  <c:v>-0.183</c:v>
                </c:pt>
                <c:pt idx="1477">
                  <c:v>-0.183</c:v>
                </c:pt>
                <c:pt idx="1478">
                  <c:v>-0.183</c:v>
                </c:pt>
                <c:pt idx="1479">
                  <c:v>-0.182</c:v>
                </c:pt>
                <c:pt idx="1480">
                  <c:v>-0.18099999999999999</c:v>
                </c:pt>
                <c:pt idx="1481">
                  <c:v>-0.18099999999999999</c:v>
                </c:pt>
                <c:pt idx="1482">
                  <c:v>-0.18099999999999999</c:v>
                </c:pt>
                <c:pt idx="1483">
                  <c:v>-0.18099999999999999</c:v>
                </c:pt>
                <c:pt idx="1484">
                  <c:v>-0.17599999999999999</c:v>
                </c:pt>
                <c:pt idx="1485">
                  <c:v>-0.17299999999999999</c:v>
                </c:pt>
                <c:pt idx="1486">
                  <c:v>-0.17100000000000001</c:v>
                </c:pt>
                <c:pt idx="1487">
                  <c:v>-0.16800000000000001</c:v>
                </c:pt>
                <c:pt idx="1488">
                  <c:v>-0.17100000000000001</c:v>
                </c:pt>
                <c:pt idx="1489">
                  <c:v>-0.17199999999999999</c:v>
                </c:pt>
                <c:pt idx="1490">
                  <c:v>-0.17199999999999999</c:v>
                </c:pt>
                <c:pt idx="1491">
                  <c:v>-0.17199999999999999</c:v>
                </c:pt>
                <c:pt idx="1492">
                  <c:v>-0.17100000000000001</c:v>
                </c:pt>
                <c:pt idx="1493">
                  <c:v>-0.17100000000000001</c:v>
                </c:pt>
                <c:pt idx="1494">
                  <c:v>-0.17100000000000001</c:v>
                </c:pt>
                <c:pt idx="1495">
                  <c:v>-0.17100000000000001</c:v>
                </c:pt>
                <c:pt idx="1496">
                  <c:v>-0.17100000000000001</c:v>
                </c:pt>
                <c:pt idx="1497">
                  <c:v>-0.17100000000000001</c:v>
                </c:pt>
                <c:pt idx="1498">
                  <c:v>-0.17100000000000001</c:v>
                </c:pt>
                <c:pt idx="1499">
                  <c:v>-0.17100000000000001</c:v>
                </c:pt>
                <c:pt idx="1500">
                  <c:v>-0.17100000000000001</c:v>
                </c:pt>
                <c:pt idx="1501">
                  <c:v>-0.17100000000000001</c:v>
                </c:pt>
                <c:pt idx="1502">
                  <c:v>-0.16900000000000001</c:v>
                </c:pt>
                <c:pt idx="1503">
                  <c:v>-0.16900000000000001</c:v>
                </c:pt>
                <c:pt idx="1504">
                  <c:v>-0.16800000000000001</c:v>
                </c:pt>
                <c:pt idx="1505">
                  <c:v>-0.16600000000000001</c:v>
                </c:pt>
                <c:pt idx="1506">
                  <c:v>-0.16200000000000001</c:v>
                </c:pt>
                <c:pt idx="1507">
                  <c:v>-0.16300000000000001</c:v>
                </c:pt>
                <c:pt idx="1508">
                  <c:v>-0.161</c:v>
                </c:pt>
                <c:pt idx="1509">
                  <c:v>-0.161</c:v>
                </c:pt>
                <c:pt idx="1510">
                  <c:v>-0.161</c:v>
                </c:pt>
                <c:pt idx="1511">
                  <c:v>-0.161</c:v>
                </c:pt>
                <c:pt idx="1512">
                  <c:v>-0.161</c:v>
                </c:pt>
                <c:pt idx="1513">
                  <c:v>-0.159</c:v>
                </c:pt>
                <c:pt idx="1514">
                  <c:v>-0.159</c:v>
                </c:pt>
                <c:pt idx="1515">
                  <c:v>-0.159</c:v>
                </c:pt>
                <c:pt idx="1516">
                  <c:v>-0.159</c:v>
                </c:pt>
                <c:pt idx="1517">
                  <c:v>-0.158</c:v>
                </c:pt>
                <c:pt idx="1518">
                  <c:v>-0.158</c:v>
                </c:pt>
                <c:pt idx="1519">
                  <c:v>-0.158</c:v>
                </c:pt>
                <c:pt idx="1520">
                  <c:v>-0.158</c:v>
                </c:pt>
                <c:pt idx="1521">
                  <c:v>-0.157</c:v>
                </c:pt>
                <c:pt idx="1522">
                  <c:v>-0.157</c:v>
                </c:pt>
                <c:pt idx="1523">
                  <c:v>-0.158</c:v>
                </c:pt>
                <c:pt idx="1524">
                  <c:v>-0.156</c:v>
                </c:pt>
                <c:pt idx="1525">
                  <c:v>-0.154</c:v>
                </c:pt>
                <c:pt idx="1526">
                  <c:v>-0.153</c:v>
                </c:pt>
                <c:pt idx="1527">
                  <c:v>-0.152</c:v>
                </c:pt>
                <c:pt idx="1528">
                  <c:v>-0.152</c:v>
                </c:pt>
                <c:pt idx="1529">
                  <c:v>-0.151</c:v>
                </c:pt>
                <c:pt idx="1530">
                  <c:v>-0.152</c:v>
                </c:pt>
                <c:pt idx="1531">
                  <c:v>-0.153</c:v>
                </c:pt>
                <c:pt idx="1532">
                  <c:v>-0.151</c:v>
                </c:pt>
                <c:pt idx="1533">
                  <c:v>-0.151</c:v>
                </c:pt>
                <c:pt idx="1534">
                  <c:v>-0.152</c:v>
                </c:pt>
                <c:pt idx="1535">
                  <c:v>-0.153</c:v>
                </c:pt>
                <c:pt idx="1536">
                  <c:v>-0.153</c:v>
                </c:pt>
                <c:pt idx="1537">
                  <c:v>-0.153</c:v>
                </c:pt>
                <c:pt idx="1538">
                  <c:v>-0.153</c:v>
                </c:pt>
                <c:pt idx="1539">
                  <c:v>-0.152</c:v>
                </c:pt>
                <c:pt idx="1540">
                  <c:v>-0.151</c:v>
                </c:pt>
                <c:pt idx="1541">
                  <c:v>-0.151</c:v>
                </c:pt>
                <c:pt idx="1542">
                  <c:v>-0.151</c:v>
                </c:pt>
                <c:pt idx="1543">
                  <c:v>-0.151</c:v>
                </c:pt>
                <c:pt idx="1544">
                  <c:v>-0.151</c:v>
                </c:pt>
                <c:pt idx="1545">
                  <c:v>-0.151</c:v>
                </c:pt>
                <c:pt idx="1546">
                  <c:v>-0.154</c:v>
                </c:pt>
                <c:pt idx="1547">
                  <c:v>-0.155</c:v>
                </c:pt>
                <c:pt idx="1548">
                  <c:v>-0.156</c:v>
                </c:pt>
                <c:pt idx="1549">
                  <c:v>-0.161</c:v>
                </c:pt>
                <c:pt idx="1550">
                  <c:v>-0.161</c:v>
                </c:pt>
                <c:pt idx="1551">
                  <c:v>-0.16</c:v>
                </c:pt>
                <c:pt idx="1552">
                  <c:v>-0.159</c:v>
                </c:pt>
                <c:pt idx="1553">
                  <c:v>-0.157</c:v>
                </c:pt>
                <c:pt idx="1554">
                  <c:v>-0.156</c:v>
                </c:pt>
                <c:pt idx="1555">
                  <c:v>-0.156</c:v>
                </c:pt>
                <c:pt idx="1556">
                  <c:v>-0.158</c:v>
                </c:pt>
                <c:pt idx="1557">
                  <c:v>-0.161</c:v>
                </c:pt>
                <c:pt idx="1558">
                  <c:v>-0.161</c:v>
                </c:pt>
                <c:pt idx="1559">
                  <c:v>-0.16300000000000001</c:v>
                </c:pt>
                <c:pt idx="1560">
                  <c:v>-0.161</c:v>
                </c:pt>
                <c:pt idx="1561">
                  <c:v>-0.161</c:v>
                </c:pt>
                <c:pt idx="1562">
                  <c:v>-0.159</c:v>
                </c:pt>
                <c:pt idx="1563">
                  <c:v>-0.156</c:v>
                </c:pt>
                <c:pt idx="1564">
                  <c:v>-0.154</c:v>
                </c:pt>
                <c:pt idx="1565">
                  <c:v>-0.152</c:v>
                </c:pt>
                <c:pt idx="1566">
                  <c:v>-0.152</c:v>
                </c:pt>
                <c:pt idx="1567">
                  <c:v>-0.14899999999999999</c:v>
                </c:pt>
                <c:pt idx="1568">
                  <c:v>-0.14699999999999999</c:v>
                </c:pt>
                <c:pt idx="1569">
                  <c:v>-0.14000000000000001</c:v>
                </c:pt>
                <c:pt idx="1570">
                  <c:v>-0.13400000000000001</c:v>
                </c:pt>
                <c:pt idx="1571">
                  <c:v>-0.13400000000000001</c:v>
                </c:pt>
                <c:pt idx="1572">
                  <c:v>-0.13300000000000001</c:v>
                </c:pt>
                <c:pt idx="1573">
                  <c:v>-0.13100000000000001</c:v>
                </c:pt>
                <c:pt idx="1574">
                  <c:v>-0.13100000000000001</c:v>
                </c:pt>
                <c:pt idx="1575">
                  <c:v>-0.13100000000000001</c:v>
                </c:pt>
                <c:pt idx="1576">
                  <c:v>-0.13100000000000001</c:v>
                </c:pt>
                <c:pt idx="1577">
                  <c:v>-0.13100000000000001</c:v>
                </c:pt>
                <c:pt idx="1578">
                  <c:v>-0.13100000000000001</c:v>
                </c:pt>
                <c:pt idx="1579">
                  <c:v>-0.13</c:v>
                </c:pt>
                <c:pt idx="1580">
                  <c:v>-0.129</c:v>
                </c:pt>
                <c:pt idx="1581">
                  <c:v>-0.129</c:v>
                </c:pt>
                <c:pt idx="1582">
                  <c:v>-0.129</c:v>
                </c:pt>
                <c:pt idx="1583">
                  <c:v>-0.129</c:v>
                </c:pt>
                <c:pt idx="1584">
                  <c:v>-0.129</c:v>
                </c:pt>
                <c:pt idx="1585">
                  <c:v>-0.129</c:v>
                </c:pt>
                <c:pt idx="1586">
                  <c:v>-0.129</c:v>
                </c:pt>
                <c:pt idx="1587">
                  <c:v>-0.128</c:v>
                </c:pt>
                <c:pt idx="1588">
                  <c:v>-0.127</c:v>
                </c:pt>
                <c:pt idx="1589">
                  <c:v>-0.127</c:v>
                </c:pt>
                <c:pt idx="1590">
                  <c:v>-0.124</c:v>
                </c:pt>
                <c:pt idx="1591">
                  <c:v>-0.124</c:v>
                </c:pt>
                <c:pt idx="1592">
                  <c:v>-0.123</c:v>
                </c:pt>
                <c:pt idx="1593">
                  <c:v>-0.124</c:v>
                </c:pt>
                <c:pt idx="1594">
                  <c:v>-0.124</c:v>
                </c:pt>
                <c:pt idx="1595">
                  <c:v>-0.126</c:v>
                </c:pt>
                <c:pt idx="1596">
                  <c:v>-0.125</c:v>
                </c:pt>
                <c:pt idx="1597">
                  <c:v>-0.121</c:v>
                </c:pt>
                <c:pt idx="1598">
                  <c:v>#N/A</c:v>
                </c:pt>
                <c:pt idx="1599">
                  <c:v>-0.121</c:v>
                </c:pt>
                <c:pt idx="1600">
                  <c:v>-0.121</c:v>
                </c:pt>
                <c:pt idx="1601">
                  <c:v>-0.121</c:v>
                </c:pt>
                <c:pt idx="1602">
                  <c:v>-0.121</c:v>
                </c:pt>
                <c:pt idx="1603">
                  <c:v>-0.121</c:v>
                </c:pt>
                <c:pt idx="1604">
                  <c:v>-0.124</c:v>
                </c:pt>
                <c:pt idx="1605">
                  <c:v>-0.124</c:v>
                </c:pt>
                <c:pt idx="1606">
                  <c:v>-0.123</c:v>
                </c:pt>
                <c:pt idx="1607">
                  <c:v>-0.122</c:v>
                </c:pt>
                <c:pt idx="1608">
                  <c:v>#N/A</c:v>
                </c:pt>
                <c:pt idx="1609">
                  <c:v>#N/A</c:v>
                </c:pt>
                <c:pt idx="1610">
                  <c:v>-0.12</c:v>
                </c:pt>
                <c:pt idx="1611">
                  <c:v>-0.12</c:v>
                </c:pt>
                <c:pt idx="1612">
                  <c:v>-0.11899999999999999</c:v>
                </c:pt>
                <c:pt idx="1613">
                  <c:v>-0.11799999999999999</c:v>
                </c:pt>
                <c:pt idx="1614">
                  <c:v>-0.11600000000000001</c:v>
                </c:pt>
                <c:pt idx="1615">
                  <c:v>-0.115</c:v>
                </c:pt>
                <c:pt idx="1616">
                  <c:v>-0.114</c:v>
                </c:pt>
                <c:pt idx="1617">
                  <c:v>-0.111</c:v>
                </c:pt>
                <c:pt idx="1618">
                  <c:v>-0.111</c:v>
                </c:pt>
                <c:pt idx="1619">
                  <c:v>-0.109</c:v>
                </c:pt>
                <c:pt idx="1620">
                  <c:v>-0.109</c:v>
                </c:pt>
                <c:pt idx="1621">
                  <c:v>-0.109</c:v>
                </c:pt>
                <c:pt idx="1622">
                  <c:v>-0.11</c:v>
                </c:pt>
                <c:pt idx="1623">
                  <c:v>-0.109</c:v>
                </c:pt>
                <c:pt idx="1624">
                  <c:v>-0.107</c:v>
                </c:pt>
                <c:pt idx="1625">
                  <c:v>-0.107</c:v>
                </c:pt>
                <c:pt idx="1626">
                  <c:v>-0.106</c:v>
                </c:pt>
                <c:pt idx="1627">
                  <c:v>-0.106</c:v>
                </c:pt>
                <c:pt idx="1628">
                  <c:v>-0.109</c:v>
                </c:pt>
                <c:pt idx="1629">
                  <c:v>-0.109</c:v>
                </c:pt>
                <c:pt idx="1630">
                  <c:v>-0.111</c:v>
                </c:pt>
                <c:pt idx="1631">
                  <c:v>-0.11</c:v>
                </c:pt>
                <c:pt idx="1632">
                  <c:v>-0.108</c:v>
                </c:pt>
                <c:pt idx="1633">
                  <c:v>-0.108</c:v>
                </c:pt>
                <c:pt idx="1634">
                  <c:v>-0.109</c:v>
                </c:pt>
                <c:pt idx="1635">
                  <c:v>-0.111</c:v>
                </c:pt>
                <c:pt idx="1636">
                  <c:v>-0.111</c:v>
                </c:pt>
                <c:pt idx="1637">
                  <c:v>-0.111</c:v>
                </c:pt>
                <c:pt idx="1638">
                  <c:v>-0.111</c:v>
                </c:pt>
                <c:pt idx="1639">
                  <c:v>-0.113</c:v>
                </c:pt>
                <c:pt idx="1640">
                  <c:v>-0.114</c:v>
                </c:pt>
                <c:pt idx="1641">
                  <c:v>-0.114</c:v>
                </c:pt>
                <c:pt idx="1642">
                  <c:v>-0.114</c:v>
                </c:pt>
                <c:pt idx="1643">
                  <c:v>-0.113</c:v>
                </c:pt>
                <c:pt idx="1644">
                  <c:v>-0.113</c:v>
                </c:pt>
                <c:pt idx="1645">
                  <c:v>-0.111</c:v>
                </c:pt>
                <c:pt idx="1646">
                  <c:v>-0.111</c:v>
                </c:pt>
                <c:pt idx="1647">
                  <c:v>-0.111</c:v>
                </c:pt>
                <c:pt idx="1648">
                  <c:v>-0.109</c:v>
                </c:pt>
                <c:pt idx="1649">
                  <c:v>-0.109</c:v>
                </c:pt>
                <c:pt idx="1650">
                  <c:v>-0.106</c:v>
                </c:pt>
                <c:pt idx="1651">
                  <c:v>-0.104</c:v>
                </c:pt>
                <c:pt idx="1652">
                  <c:v>-0.104</c:v>
                </c:pt>
                <c:pt idx="1653">
                  <c:v>-0.10199999999999999</c:v>
                </c:pt>
                <c:pt idx="1654">
                  <c:v>-0.10100000000000001</c:v>
                </c:pt>
                <c:pt idx="1655">
                  <c:v>-0.10100000000000001</c:v>
                </c:pt>
                <c:pt idx="1656">
                  <c:v>-0.10100000000000001</c:v>
                </c:pt>
                <c:pt idx="1657">
                  <c:v>-0.10100000000000001</c:v>
                </c:pt>
                <c:pt idx="1658">
                  <c:v>-0.10100000000000001</c:v>
                </c:pt>
                <c:pt idx="1659">
                  <c:v>-0.10100000000000001</c:v>
                </c:pt>
                <c:pt idx="1660">
                  <c:v>-0.10199999999999999</c:v>
                </c:pt>
                <c:pt idx="1661">
                  <c:v>-0.10299999999999999</c:v>
                </c:pt>
                <c:pt idx="1662">
                  <c:v>-0.10100000000000001</c:v>
                </c:pt>
                <c:pt idx="1663">
                  <c:v>-0.1</c:v>
                </c:pt>
                <c:pt idx="1664">
                  <c:v>-0.10100000000000001</c:v>
                </c:pt>
                <c:pt idx="1665">
                  <c:v>-0.10199999999999999</c:v>
                </c:pt>
                <c:pt idx="1666">
                  <c:v>-0.10100000000000001</c:v>
                </c:pt>
                <c:pt idx="1667">
                  <c:v>-0.10100000000000001</c:v>
                </c:pt>
                <c:pt idx="1668">
                  <c:v>-0.10100000000000001</c:v>
                </c:pt>
                <c:pt idx="1669">
                  <c:v>-0.1</c:v>
                </c:pt>
                <c:pt idx="1670">
                  <c:v>-0.1</c:v>
                </c:pt>
                <c:pt idx="1671">
                  <c:v>-9.9000000000000005E-2</c:v>
                </c:pt>
                <c:pt idx="1672">
                  <c:v>-9.8000000000000004E-2</c:v>
                </c:pt>
                <c:pt idx="1673">
                  <c:v>-9.5000000000000001E-2</c:v>
                </c:pt>
                <c:pt idx="1674">
                  <c:v>-9.4E-2</c:v>
                </c:pt>
                <c:pt idx="1675">
                  <c:v>-9.2999999999999999E-2</c:v>
                </c:pt>
                <c:pt idx="1676">
                  <c:v>-9.0999999999999998E-2</c:v>
                </c:pt>
                <c:pt idx="1677">
                  <c:v>-0.09</c:v>
                </c:pt>
                <c:pt idx="1678">
                  <c:v>-8.7999999999999995E-2</c:v>
                </c:pt>
                <c:pt idx="1679">
                  <c:v>-8.6999999999999994E-2</c:v>
                </c:pt>
                <c:pt idx="1680">
                  <c:v>-8.5000000000000006E-2</c:v>
                </c:pt>
                <c:pt idx="1681">
                  <c:v>-8.5000000000000006E-2</c:v>
                </c:pt>
                <c:pt idx="1682">
                  <c:v>-8.4000000000000005E-2</c:v>
                </c:pt>
                <c:pt idx="1683">
                  <c:v>-8.3000000000000004E-2</c:v>
                </c:pt>
                <c:pt idx="1684">
                  <c:v>-8.2000000000000003E-2</c:v>
                </c:pt>
                <c:pt idx="1685">
                  <c:v>-8.1000000000000003E-2</c:v>
                </c:pt>
                <c:pt idx="1686">
                  <c:v>-8.2000000000000003E-2</c:v>
                </c:pt>
                <c:pt idx="1687">
                  <c:v>-8.1000000000000003E-2</c:v>
                </c:pt>
                <c:pt idx="1688">
                  <c:v>#N/A</c:v>
                </c:pt>
                <c:pt idx="1689">
                  <c:v>-8.2000000000000003E-2</c:v>
                </c:pt>
                <c:pt idx="1690">
                  <c:v>-8.2000000000000003E-2</c:v>
                </c:pt>
                <c:pt idx="1691">
                  <c:v>-8.2000000000000003E-2</c:v>
                </c:pt>
                <c:pt idx="1692">
                  <c:v>-8.1000000000000003E-2</c:v>
                </c:pt>
                <c:pt idx="1693">
                  <c:v>-8.1000000000000003E-2</c:v>
                </c:pt>
                <c:pt idx="1694">
                  <c:v>-8.1000000000000003E-2</c:v>
                </c:pt>
                <c:pt idx="1695">
                  <c:v>-8.1000000000000003E-2</c:v>
                </c:pt>
                <c:pt idx="1696">
                  <c:v>-8.2000000000000003E-2</c:v>
                </c:pt>
                <c:pt idx="1697">
                  <c:v>-8.1000000000000003E-2</c:v>
                </c:pt>
                <c:pt idx="1698">
                  <c:v>-8.1000000000000003E-2</c:v>
                </c:pt>
                <c:pt idx="1699">
                  <c:v>-8.1000000000000003E-2</c:v>
                </c:pt>
                <c:pt idx="1700">
                  <c:v>-7.8E-2</c:v>
                </c:pt>
                <c:pt idx="1701">
                  <c:v>-7.8E-2</c:v>
                </c:pt>
                <c:pt idx="1702">
                  <c:v>-7.9000000000000001E-2</c:v>
                </c:pt>
                <c:pt idx="1703">
                  <c:v>-7.8E-2</c:v>
                </c:pt>
                <c:pt idx="1704">
                  <c:v>-7.5999999999999998E-2</c:v>
                </c:pt>
                <c:pt idx="1705">
                  <c:v>-7.9000000000000001E-2</c:v>
                </c:pt>
                <c:pt idx="1706">
                  <c:v>-0.08</c:v>
                </c:pt>
                <c:pt idx="1707">
                  <c:v>-7.9000000000000001E-2</c:v>
                </c:pt>
                <c:pt idx="1708">
                  <c:v>-7.9000000000000001E-2</c:v>
                </c:pt>
                <c:pt idx="1709">
                  <c:v>-7.9000000000000001E-2</c:v>
                </c:pt>
                <c:pt idx="1710">
                  <c:v>-7.9000000000000001E-2</c:v>
                </c:pt>
                <c:pt idx="1711">
                  <c:v>-7.8E-2</c:v>
                </c:pt>
                <c:pt idx="1712">
                  <c:v>-7.9000000000000001E-2</c:v>
                </c:pt>
                <c:pt idx="1713">
                  <c:v>-7.8E-2</c:v>
                </c:pt>
                <c:pt idx="1714">
                  <c:v>-7.6999999999999999E-2</c:v>
                </c:pt>
                <c:pt idx="1715">
                  <c:v>-7.4999999999999997E-2</c:v>
                </c:pt>
                <c:pt idx="1716">
                  <c:v>-7.2999999999999995E-2</c:v>
                </c:pt>
                <c:pt idx="1717">
                  <c:v>-7.0999999999999994E-2</c:v>
                </c:pt>
                <c:pt idx="1718">
                  <c:v>-7.0000000000000007E-2</c:v>
                </c:pt>
                <c:pt idx="1719">
                  <c:v>-6.9000000000000006E-2</c:v>
                </c:pt>
                <c:pt idx="1720">
                  <c:v>-7.0999999999999994E-2</c:v>
                </c:pt>
                <c:pt idx="1721">
                  <c:v>-7.0000000000000007E-2</c:v>
                </c:pt>
                <c:pt idx="1722">
                  <c:v>-7.0000000000000007E-2</c:v>
                </c:pt>
                <c:pt idx="1723">
                  <c:v>-7.0000000000000007E-2</c:v>
                </c:pt>
                <c:pt idx="1724">
                  <c:v>-7.0999999999999994E-2</c:v>
                </c:pt>
                <c:pt idx="1725">
                  <c:v>-7.0999999999999994E-2</c:v>
                </c:pt>
                <c:pt idx="1726">
                  <c:v>-7.0999999999999994E-2</c:v>
                </c:pt>
                <c:pt idx="1727">
                  <c:v>-6.9000000000000006E-2</c:v>
                </c:pt>
                <c:pt idx="1728">
                  <c:v>-6.9000000000000006E-2</c:v>
                </c:pt>
                <c:pt idx="1729">
                  <c:v>-6.9000000000000006E-2</c:v>
                </c:pt>
                <c:pt idx="1730">
                  <c:v>-7.0000000000000007E-2</c:v>
                </c:pt>
                <c:pt idx="1731">
                  <c:v>-7.0000000000000007E-2</c:v>
                </c:pt>
                <c:pt idx="1732">
                  <c:v>-7.0999999999999994E-2</c:v>
                </c:pt>
                <c:pt idx="1733">
                  <c:v>-7.0000000000000007E-2</c:v>
                </c:pt>
                <c:pt idx="1734">
                  <c:v>-7.3999999999999996E-2</c:v>
                </c:pt>
                <c:pt idx="1735">
                  <c:v>-7.2999999999999995E-2</c:v>
                </c:pt>
                <c:pt idx="1736">
                  <c:v>-7.2999999999999995E-2</c:v>
                </c:pt>
                <c:pt idx="1737">
                  <c:v>-7.2999999999999995E-2</c:v>
                </c:pt>
                <c:pt idx="1738">
                  <c:v>-7.0999999999999994E-2</c:v>
                </c:pt>
                <c:pt idx="1739">
                  <c:v>-7.1999999999999995E-2</c:v>
                </c:pt>
                <c:pt idx="1740">
                  <c:v>-7.0999999999999994E-2</c:v>
                </c:pt>
                <c:pt idx="1741">
                  <c:v>-6.9000000000000006E-2</c:v>
                </c:pt>
                <c:pt idx="1742">
                  <c:v>-6.6000000000000003E-2</c:v>
                </c:pt>
                <c:pt idx="1743">
                  <c:v>-6.4000000000000001E-2</c:v>
                </c:pt>
                <c:pt idx="1744">
                  <c:v>-6.3E-2</c:v>
                </c:pt>
                <c:pt idx="1745">
                  <c:v>-6.4000000000000001E-2</c:v>
                </c:pt>
                <c:pt idx="1746">
                  <c:v>-6.4000000000000001E-2</c:v>
                </c:pt>
                <c:pt idx="1747">
                  <c:v>-6.4000000000000001E-2</c:v>
                </c:pt>
                <c:pt idx="1748">
                  <c:v>-6.4000000000000001E-2</c:v>
                </c:pt>
                <c:pt idx="1749">
                  <c:v>-6.4000000000000001E-2</c:v>
                </c:pt>
                <c:pt idx="1750">
                  <c:v>-6.4000000000000001E-2</c:v>
                </c:pt>
                <c:pt idx="1751">
                  <c:v>-6.0999999999999999E-2</c:v>
                </c:pt>
                <c:pt idx="1752">
                  <c:v>-0.06</c:v>
                </c:pt>
                <c:pt idx="1753">
                  <c:v>-0.06</c:v>
                </c:pt>
                <c:pt idx="1754">
                  <c:v>-5.8999999999999997E-2</c:v>
                </c:pt>
                <c:pt idx="1755">
                  <c:v>-5.8999999999999997E-2</c:v>
                </c:pt>
                <c:pt idx="1756">
                  <c:v>-5.8000000000000003E-2</c:v>
                </c:pt>
                <c:pt idx="1757">
                  <c:v>-5.7000000000000002E-2</c:v>
                </c:pt>
                <c:pt idx="1758">
                  <c:v>-5.6000000000000001E-2</c:v>
                </c:pt>
                <c:pt idx="1759">
                  <c:v>-5.3999999999999999E-2</c:v>
                </c:pt>
                <c:pt idx="1760">
                  <c:v>-5.2999999999999999E-2</c:v>
                </c:pt>
                <c:pt idx="1761">
                  <c:v>-5.3999999999999999E-2</c:v>
                </c:pt>
                <c:pt idx="1762">
                  <c:v>-5.5E-2</c:v>
                </c:pt>
                <c:pt idx="1763">
                  <c:v>-5.7000000000000002E-2</c:v>
                </c:pt>
                <c:pt idx="1764">
                  <c:v>-5.7000000000000002E-2</c:v>
                </c:pt>
                <c:pt idx="1765">
                  <c:v>-0.06</c:v>
                </c:pt>
                <c:pt idx="1766">
                  <c:v>-5.8999999999999997E-2</c:v>
                </c:pt>
                <c:pt idx="1767">
                  <c:v>-5.3999999999999999E-2</c:v>
                </c:pt>
                <c:pt idx="1768">
                  <c:v>-5.1999999999999998E-2</c:v>
                </c:pt>
                <c:pt idx="1769">
                  <c:v>-5.1999999999999998E-2</c:v>
                </c:pt>
                <c:pt idx="1770">
                  <c:v>-5.0999999999999997E-2</c:v>
                </c:pt>
                <c:pt idx="1771">
                  <c:v>-5.1999999999999998E-2</c:v>
                </c:pt>
                <c:pt idx="1772">
                  <c:v>-5.0999999999999997E-2</c:v>
                </c:pt>
                <c:pt idx="1773">
                  <c:v>-0.05</c:v>
                </c:pt>
                <c:pt idx="1774">
                  <c:v>-0.05</c:v>
                </c:pt>
                <c:pt idx="1775">
                  <c:v>-4.9000000000000002E-2</c:v>
                </c:pt>
                <c:pt idx="1776">
                  <c:v>-4.8000000000000001E-2</c:v>
                </c:pt>
                <c:pt idx="1777">
                  <c:v>-4.7E-2</c:v>
                </c:pt>
                <c:pt idx="1778">
                  <c:v>-4.5999999999999999E-2</c:v>
                </c:pt>
                <c:pt idx="1779">
                  <c:v>-4.7E-2</c:v>
                </c:pt>
                <c:pt idx="1780">
                  <c:v>-4.8000000000000001E-2</c:v>
                </c:pt>
                <c:pt idx="1781">
                  <c:v>-4.9000000000000002E-2</c:v>
                </c:pt>
                <c:pt idx="1782">
                  <c:v>-0.05</c:v>
                </c:pt>
                <c:pt idx="1783">
                  <c:v>-0.05</c:v>
                </c:pt>
                <c:pt idx="1784">
                  <c:v>-4.9000000000000002E-2</c:v>
                </c:pt>
                <c:pt idx="1785">
                  <c:v>-4.9000000000000002E-2</c:v>
                </c:pt>
                <c:pt idx="1786">
                  <c:v>-4.8000000000000001E-2</c:v>
                </c:pt>
                <c:pt idx="1787">
                  <c:v>-4.7E-2</c:v>
                </c:pt>
                <c:pt idx="1788">
                  <c:v>-4.5999999999999999E-2</c:v>
                </c:pt>
                <c:pt idx="1789">
                  <c:v>-4.7E-2</c:v>
                </c:pt>
                <c:pt idx="1790">
                  <c:v>-4.4999999999999998E-2</c:v>
                </c:pt>
                <c:pt idx="1791">
                  <c:v>-4.7E-2</c:v>
                </c:pt>
                <c:pt idx="1792">
                  <c:v>-4.8000000000000001E-2</c:v>
                </c:pt>
                <c:pt idx="1793">
                  <c:v>-4.8000000000000001E-2</c:v>
                </c:pt>
                <c:pt idx="1794">
                  <c:v>-4.9000000000000002E-2</c:v>
                </c:pt>
                <c:pt idx="1795">
                  <c:v>-4.9000000000000002E-2</c:v>
                </c:pt>
                <c:pt idx="1796">
                  <c:v>-4.9000000000000002E-2</c:v>
                </c:pt>
                <c:pt idx="1797">
                  <c:v>-4.8000000000000001E-2</c:v>
                </c:pt>
                <c:pt idx="1798">
                  <c:v>-4.9000000000000002E-2</c:v>
                </c:pt>
                <c:pt idx="1799">
                  <c:v>-0.05</c:v>
                </c:pt>
                <c:pt idx="1800">
                  <c:v>-5.3999999999999999E-2</c:v>
                </c:pt>
                <c:pt idx="1801">
                  <c:v>-5.6000000000000001E-2</c:v>
                </c:pt>
                <c:pt idx="1802">
                  <c:v>-5.8999999999999997E-2</c:v>
                </c:pt>
                <c:pt idx="1803">
                  <c:v>-6.0999999999999999E-2</c:v>
                </c:pt>
                <c:pt idx="1804">
                  <c:v>-5.7000000000000002E-2</c:v>
                </c:pt>
                <c:pt idx="1805">
                  <c:v>-6.0999999999999999E-2</c:v>
                </c:pt>
                <c:pt idx="1806">
                  <c:v>-6.0999999999999999E-2</c:v>
                </c:pt>
                <c:pt idx="1807">
                  <c:v>-6.0999999999999999E-2</c:v>
                </c:pt>
                <c:pt idx="1808">
                  <c:v>-6.3E-2</c:v>
                </c:pt>
                <c:pt idx="1809">
                  <c:v>-5.8999999999999997E-2</c:v>
                </c:pt>
                <c:pt idx="1810">
                  <c:v>-6.3E-2</c:v>
                </c:pt>
                <c:pt idx="1811">
                  <c:v>-6.2E-2</c:v>
                </c:pt>
                <c:pt idx="1812">
                  <c:v>-5.8999999999999997E-2</c:v>
                </c:pt>
                <c:pt idx="1813">
                  <c:v>-5.5E-2</c:v>
                </c:pt>
                <c:pt idx="1814">
                  <c:v>-5.1999999999999998E-2</c:v>
                </c:pt>
                <c:pt idx="1815">
                  <c:v>-5.0999999999999997E-2</c:v>
                </c:pt>
                <c:pt idx="1816">
                  <c:v>-5.0999999999999997E-2</c:v>
                </c:pt>
                <c:pt idx="1817">
                  <c:v>-4.9000000000000002E-2</c:v>
                </c:pt>
                <c:pt idx="1818">
                  <c:v>-4.8000000000000001E-2</c:v>
                </c:pt>
                <c:pt idx="1819">
                  <c:v>-4.7E-2</c:v>
                </c:pt>
                <c:pt idx="1820">
                  <c:v>-2.9000000000000001E-2</c:v>
                </c:pt>
                <c:pt idx="1821">
                  <c:v>-2.9000000000000001E-2</c:v>
                </c:pt>
                <c:pt idx="1822">
                  <c:v>-2.9000000000000001E-2</c:v>
                </c:pt>
                <c:pt idx="1823">
                  <c:v>-2.8000000000000001E-2</c:v>
                </c:pt>
                <c:pt idx="1824">
                  <c:v>-2.5999999999999999E-2</c:v>
                </c:pt>
                <c:pt idx="1825">
                  <c:v>-2.5999999999999999E-2</c:v>
                </c:pt>
                <c:pt idx="1826">
                  <c:v>-2.1000000000000001E-2</c:v>
                </c:pt>
                <c:pt idx="1827">
                  <c:v>-2.1000000000000001E-2</c:v>
                </c:pt>
                <c:pt idx="1828">
                  <c:v>-0.02</c:v>
                </c:pt>
                <c:pt idx="1829">
                  <c:v>-1.7999999999999999E-2</c:v>
                </c:pt>
                <c:pt idx="1830">
                  <c:v>-1.7999999999999999E-2</c:v>
                </c:pt>
                <c:pt idx="1831">
                  <c:v>-1.7999999999999999E-2</c:v>
                </c:pt>
                <c:pt idx="1832">
                  <c:v>-1.7999999999999999E-2</c:v>
                </c:pt>
                <c:pt idx="1833">
                  <c:v>-1.7999999999999999E-2</c:v>
                </c:pt>
                <c:pt idx="1834">
                  <c:v>-1.6E-2</c:v>
                </c:pt>
                <c:pt idx="1835">
                  <c:v>-1.7000000000000001E-2</c:v>
                </c:pt>
                <c:pt idx="1836">
                  <c:v>-1.7999999999999999E-2</c:v>
                </c:pt>
                <c:pt idx="1837">
                  <c:v>-1.4999999999999999E-2</c:v>
                </c:pt>
                <c:pt idx="1838">
                  <c:v>-1.4999999999999999E-2</c:v>
                </c:pt>
                <c:pt idx="1839">
                  <c:v>-1.4999999999999999E-2</c:v>
                </c:pt>
                <c:pt idx="1840">
                  <c:v>-1.4E-2</c:v>
                </c:pt>
                <c:pt idx="1841">
                  <c:v>-1.2999999999999999E-2</c:v>
                </c:pt>
                <c:pt idx="1842">
                  <c:v>-1.2E-2</c:v>
                </c:pt>
                <c:pt idx="1843">
                  <c:v>-1.2E-2</c:v>
                </c:pt>
                <c:pt idx="1844">
                  <c:v>-1.0999999999999999E-2</c:v>
                </c:pt>
                <c:pt idx="1845">
                  <c:v>-1.0999999999999999E-2</c:v>
                </c:pt>
                <c:pt idx="1846">
                  <c:v>-1.0999999999999999E-2</c:v>
                </c:pt>
                <c:pt idx="1847">
                  <c:v>-1.0999999999999999E-2</c:v>
                </c:pt>
                <c:pt idx="1848">
                  <c:v>-1.2E-2</c:v>
                </c:pt>
                <c:pt idx="1849">
                  <c:v>-1.2E-2</c:v>
                </c:pt>
                <c:pt idx="1850">
                  <c:v>-1.2E-2</c:v>
                </c:pt>
                <c:pt idx="1851">
                  <c:v>-1.2E-2</c:v>
                </c:pt>
                <c:pt idx="1852">
                  <c:v>-1.2999999999999999E-2</c:v>
                </c:pt>
                <c:pt idx="1853">
                  <c:v>-1.4E-2</c:v>
                </c:pt>
                <c:pt idx="1854">
                  <c:v>-1.2999999999999999E-2</c:v>
                </c:pt>
                <c:pt idx="1855">
                  <c:v>-1.2999999999999999E-2</c:v>
                </c:pt>
                <c:pt idx="1856">
                  <c:v>-1.2E-2</c:v>
                </c:pt>
                <c:pt idx="1857">
                  <c:v>-1.2E-2</c:v>
                </c:pt>
                <c:pt idx="1858">
                  <c:v>-1.2E-2</c:v>
                </c:pt>
                <c:pt idx="1859">
                  <c:v>-1.2E-2</c:v>
                </c:pt>
                <c:pt idx="1860">
                  <c:v>-1.2E-2</c:v>
                </c:pt>
                <c:pt idx="1861">
                  <c:v>-1.0999999999999999E-2</c:v>
                </c:pt>
                <c:pt idx="1862">
                  <c:v>-1.4E-2</c:v>
                </c:pt>
                <c:pt idx="1863">
                  <c:v>-1.2999999999999999E-2</c:v>
                </c:pt>
                <c:pt idx="1864">
                  <c:v>-1.0999999999999999E-2</c:v>
                </c:pt>
                <c:pt idx="1865">
                  <c:v>-1.0999999999999999E-2</c:v>
                </c:pt>
                <c:pt idx="1866">
                  <c:v>-1.0999999999999999E-2</c:v>
                </c:pt>
                <c:pt idx="1867">
                  <c:v>-1.0999999999999999E-2</c:v>
                </c:pt>
                <c:pt idx="1868">
                  <c:v>-1.2E-2</c:v>
                </c:pt>
                <c:pt idx="1869">
                  <c:v>-1.0999999999999999E-2</c:v>
                </c:pt>
                <c:pt idx="1870">
                  <c:v>-1.0999999999999999E-2</c:v>
                </c:pt>
                <c:pt idx="1871">
                  <c:v>-1.2999999999999999E-2</c:v>
                </c:pt>
                <c:pt idx="1872">
                  <c:v>-1.2E-2</c:v>
                </c:pt>
                <c:pt idx="1873">
                  <c:v>-1.0999999999999999E-2</c:v>
                </c:pt>
                <c:pt idx="1874">
                  <c:v>-0.01</c:v>
                </c:pt>
                <c:pt idx="1875">
                  <c:v>-7.0000000000000001E-3</c:v>
                </c:pt>
                <c:pt idx="1876">
                  <c:v>-5.0000000000000001E-3</c:v>
                </c:pt>
                <c:pt idx="1877">
                  <c:v>-4.0000000000000001E-3</c:v>
                </c:pt>
                <c:pt idx="1878">
                  <c:v>-1E-3</c:v>
                </c:pt>
                <c:pt idx="1879">
                  <c:v>-2E-3</c:v>
                </c:pt>
                <c:pt idx="1880">
                  <c:v>-5.0000000000000001E-3</c:v>
                </c:pt>
                <c:pt idx="1881">
                  <c:v>-4.0000000000000001E-3</c:v>
                </c:pt>
                <c:pt idx="1882">
                  <c:v>-6.0000000000000001E-3</c:v>
                </c:pt>
                <c:pt idx="1883">
                  <c:v>#N/A</c:v>
                </c:pt>
                <c:pt idx="1884">
                  <c:v>#N/A</c:v>
                </c:pt>
                <c:pt idx="1885">
                  <c:v>-5.0000000000000001E-3</c:v>
                </c:pt>
                <c:pt idx="1886">
                  <c:v>-3.0000000000000001E-3</c:v>
                </c:pt>
                <c:pt idx="1887">
                  <c:v>-2E-3</c:v>
                </c:pt>
                <c:pt idx="1888">
                  <c:v>-2E-3</c:v>
                </c:pt>
                <c:pt idx="1889">
                  <c:v>-3.0000000000000001E-3</c:v>
                </c:pt>
                <c:pt idx="1890">
                  <c:v>-3.0000000000000001E-3</c:v>
                </c:pt>
                <c:pt idx="1891">
                  <c:v>-4.0000000000000001E-3</c:v>
                </c:pt>
                <c:pt idx="1892">
                  <c:v>-6.0000000000000001E-3</c:v>
                </c:pt>
                <c:pt idx="1893">
                  <c:v>-8.0000000000000002E-3</c:v>
                </c:pt>
                <c:pt idx="1894">
                  <c:v>-8.9999999999999993E-3</c:v>
                </c:pt>
                <c:pt idx="1895">
                  <c:v>-2.5000000000000001E-2</c:v>
                </c:pt>
                <c:pt idx="1896">
                  <c:v>-2.3E-2</c:v>
                </c:pt>
                <c:pt idx="1897">
                  <c:v>-2.5000000000000001E-2</c:v>
                </c:pt>
                <c:pt idx="1898">
                  <c:v>-2.4E-2</c:v>
                </c:pt>
                <c:pt idx="1899">
                  <c:v>-2.8000000000000001E-2</c:v>
                </c:pt>
                <c:pt idx="1900">
                  <c:v>-2.5000000000000001E-2</c:v>
                </c:pt>
                <c:pt idx="1901">
                  <c:v>-2.4E-2</c:v>
                </c:pt>
                <c:pt idx="1902">
                  <c:v>-2.5999999999999999E-2</c:v>
                </c:pt>
                <c:pt idx="1903">
                  <c:v>-2.4E-2</c:v>
                </c:pt>
                <c:pt idx="1904">
                  <c:v>-1.7000000000000001E-2</c:v>
                </c:pt>
                <c:pt idx="1905">
                  <c:v>-1.4999999999999999E-2</c:v>
                </c:pt>
                <c:pt idx="1906">
                  <c:v>-1.4999999999999999E-2</c:v>
                </c:pt>
                <c:pt idx="1907">
                  <c:v>-1.6E-2</c:v>
                </c:pt>
                <c:pt idx="1908">
                  <c:v>-1.7999999999999999E-2</c:v>
                </c:pt>
                <c:pt idx="1909">
                  <c:v>-1.7000000000000001E-2</c:v>
                </c:pt>
                <c:pt idx="1910">
                  <c:v>-1.4E-2</c:v>
                </c:pt>
                <c:pt idx="1911">
                  <c:v>-1.0999999999999999E-2</c:v>
                </c:pt>
                <c:pt idx="1912">
                  <c:v>-1.2E-2</c:v>
                </c:pt>
                <c:pt idx="1913">
                  <c:v>-8.0000000000000002E-3</c:v>
                </c:pt>
                <c:pt idx="1914">
                  <c:v>-8.9999999999999993E-3</c:v>
                </c:pt>
                <c:pt idx="1915">
                  <c:v>-6.0000000000000001E-3</c:v>
                </c:pt>
                <c:pt idx="1916">
                  <c:v>-1E-3</c:v>
                </c:pt>
                <c:pt idx="1917">
                  <c:v>-4.0000000000000001E-3</c:v>
                </c:pt>
                <c:pt idx="1918">
                  <c:v>-5.0000000000000001E-3</c:v>
                </c:pt>
                <c:pt idx="1919">
                  <c:v>-2E-3</c:v>
                </c:pt>
                <c:pt idx="1920">
                  <c:v>2E-3</c:v>
                </c:pt>
                <c:pt idx="1921">
                  <c:v>8.0000000000000002E-3</c:v>
                </c:pt>
                <c:pt idx="1922">
                  <c:v>8.9999999999999993E-3</c:v>
                </c:pt>
                <c:pt idx="1923">
                  <c:v>0.01</c:v>
                </c:pt>
                <c:pt idx="1924">
                  <c:v>1.4999999999999999E-2</c:v>
                </c:pt>
                <c:pt idx="1925">
                  <c:v>2.1999999999999999E-2</c:v>
                </c:pt>
                <c:pt idx="1926">
                  <c:v>2.1999999999999999E-2</c:v>
                </c:pt>
                <c:pt idx="1927">
                  <c:v>2.5000000000000001E-2</c:v>
                </c:pt>
                <c:pt idx="1928">
                  <c:v>2.8000000000000001E-2</c:v>
                </c:pt>
                <c:pt idx="1929">
                  <c:v>3.2000000000000001E-2</c:v>
                </c:pt>
                <c:pt idx="1930">
                  <c:v>4.2000000000000003E-2</c:v>
                </c:pt>
                <c:pt idx="1931">
                  <c:v>4.4999999999999998E-2</c:v>
                </c:pt>
                <c:pt idx="1932">
                  <c:v>4.8000000000000001E-2</c:v>
                </c:pt>
                <c:pt idx="1933">
                  <c:v>4.9000000000000002E-2</c:v>
                </c:pt>
                <c:pt idx="1934">
                  <c:v>4.9000000000000002E-2</c:v>
                </c:pt>
                <c:pt idx="1935">
                  <c:v>4.8000000000000001E-2</c:v>
                </c:pt>
                <c:pt idx="1936">
                  <c:v>4.9000000000000002E-2</c:v>
                </c:pt>
                <c:pt idx="1937">
                  <c:v>4.8000000000000001E-2</c:v>
                </c:pt>
                <c:pt idx="1938">
                  <c:v>0.05</c:v>
                </c:pt>
                <c:pt idx="1939">
                  <c:v>5.0999999999999997E-2</c:v>
                </c:pt>
                <c:pt idx="1940">
                  <c:v>5.0999999999999997E-2</c:v>
                </c:pt>
                <c:pt idx="1941">
                  <c:v>5.6000000000000001E-2</c:v>
                </c:pt>
                <c:pt idx="1942">
                  <c:v>5.8999999999999997E-2</c:v>
                </c:pt>
                <c:pt idx="1943">
                  <c:v>5.8000000000000003E-2</c:v>
                </c:pt>
                <c:pt idx="1944">
                  <c:v>#N/A</c:v>
                </c:pt>
                <c:pt idx="1945">
                  <c:v>0.06</c:v>
                </c:pt>
                <c:pt idx="1946">
                  <c:v>5.8999999999999997E-2</c:v>
                </c:pt>
                <c:pt idx="1947">
                  <c:v>5.8000000000000003E-2</c:v>
                </c:pt>
                <c:pt idx="1948">
                  <c:v>0.06</c:v>
                </c:pt>
                <c:pt idx="1949">
                  <c:v>#N/A</c:v>
                </c:pt>
                <c:pt idx="1950">
                  <c:v>0.06</c:v>
                </c:pt>
                <c:pt idx="1951">
                  <c:v>6.0999999999999999E-2</c:v>
                </c:pt>
                <c:pt idx="1952">
                  <c:v>0.06</c:v>
                </c:pt>
                <c:pt idx="1953">
                  <c:v>6.0999999999999999E-2</c:v>
                </c:pt>
                <c:pt idx="1954">
                  <c:v>5.8000000000000003E-2</c:v>
                </c:pt>
                <c:pt idx="1955">
                  <c:v>5.8999999999999997E-2</c:v>
                </c:pt>
                <c:pt idx="1956">
                  <c:v>5.8999999999999997E-2</c:v>
                </c:pt>
                <c:pt idx="1957">
                  <c:v>0.06</c:v>
                </c:pt>
                <c:pt idx="1958">
                  <c:v>0.06</c:v>
                </c:pt>
                <c:pt idx="1959">
                  <c:v>6.3E-2</c:v>
                </c:pt>
                <c:pt idx="1960">
                  <c:v>6.4000000000000001E-2</c:v>
                </c:pt>
                <c:pt idx="1961">
                  <c:v>6.6000000000000003E-2</c:v>
                </c:pt>
                <c:pt idx="1962">
                  <c:v>6.7000000000000004E-2</c:v>
                </c:pt>
                <c:pt idx="1963">
                  <c:v>6.6000000000000003E-2</c:v>
                </c:pt>
                <c:pt idx="1964">
                  <c:v>6.8000000000000005E-2</c:v>
                </c:pt>
                <c:pt idx="1965">
                  <c:v>3.9E-2</c:v>
                </c:pt>
                <c:pt idx="1966">
                  <c:v>4.2999999999999997E-2</c:v>
                </c:pt>
                <c:pt idx="1967">
                  <c:v>4.4999999999999998E-2</c:v>
                </c:pt>
                <c:pt idx="1968">
                  <c:v>4.8000000000000001E-2</c:v>
                </c:pt>
                <c:pt idx="1969">
                  <c:v>4.8000000000000001E-2</c:v>
                </c:pt>
                <c:pt idx="1970">
                  <c:v>5.2999999999999999E-2</c:v>
                </c:pt>
                <c:pt idx="1971">
                  <c:v>0.06</c:v>
                </c:pt>
                <c:pt idx="1972">
                  <c:v>5.8000000000000003E-2</c:v>
                </c:pt>
                <c:pt idx="1973">
                  <c:v>6.2E-2</c:v>
                </c:pt>
                <c:pt idx="1974">
                  <c:v>6.8000000000000005E-2</c:v>
                </c:pt>
                <c:pt idx="1975">
                  <c:v>7.3999999999999996E-2</c:v>
                </c:pt>
                <c:pt idx="1976">
                  <c:v>7.5999999999999998E-2</c:v>
                </c:pt>
                <c:pt idx="1977">
                  <c:v>7.5999999999999998E-2</c:v>
                </c:pt>
                <c:pt idx="1978">
                  <c:v>7.6999999999999999E-2</c:v>
                </c:pt>
                <c:pt idx="1979">
                  <c:v>8.2000000000000003E-2</c:v>
                </c:pt>
                <c:pt idx="1980">
                  <c:v>8.4000000000000005E-2</c:v>
                </c:pt>
                <c:pt idx="1981">
                  <c:v>8.8999999999999996E-2</c:v>
                </c:pt>
                <c:pt idx="1982">
                  <c:v>9.0999999999999998E-2</c:v>
                </c:pt>
                <c:pt idx="1983">
                  <c:v>0.10100000000000001</c:v>
                </c:pt>
                <c:pt idx="1984">
                  <c:v>9.6000000000000002E-2</c:v>
                </c:pt>
                <c:pt idx="1985">
                  <c:v>9.8000000000000004E-2</c:v>
                </c:pt>
                <c:pt idx="1986">
                  <c:v>0.10100000000000001</c:v>
                </c:pt>
                <c:pt idx="1987">
                  <c:v>0.106</c:v>
                </c:pt>
                <c:pt idx="1988">
                  <c:v>0.109</c:v>
                </c:pt>
                <c:pt idx="1989">
                  <c:v>0.107</c:v>
                </c:pt>
                <c:pt idx="1990">
                  <c:v>0.104</c:v>
                </c:pt>
                <c:pt idx="1991">
                  <c:v>0.104</c:v>
                </c:pt>
                <c:pt idx="1992">
                  <c:v>0.108</c:v>
                </c:pt>
                <c:pt idx="1993">
                  <c:v>0.11</c:v>
                </c:pt>
                <c:pt idx="1994">
                  <c:v>0.114</c:v>
                </c:pt>
                <c:pt idx="1995">
                  <c:v>0.129</c:v>
                </c:pt>
                <c:pt idx="1996">
                  <c:v>0.13</c:v>
                </c:pt>
                <c:pt idx="1997">
                  <c:v>0.129</c:v>
                </c:pt>
                <c:pt idx="1998">
                  <c:v>0.128</c:v>
                </c:pt>
                <c:pt idx="1999">
                  <c:v>0.129</c:v>
                </c:pt>
                <c:pt idx="2000">
                  <c:v>0.13400000000000001</c:v>
                </c:pt>
                <c:pt idx="2001">
                  <c:v>0.13700000000000001</c:v>
                </c:pt>
                <c:pt idx="2002">
                  <c:v>0.13900000000000001</c:v>
                </c:pt>
                <c:pt idx="2003">
                  <c:v>0.13900000000000001</c:v>
                </c:pt>
                <c:pt idx="2004">
                  <c:v>0.13900000000000001</c:v>
                </c:pt>
                <c:pt idx="2005">
                  <c:v>0.13900000000000001</c:v>
                </c:pt>
                <c:pt idx="2006">
                  <c:v>0.14000000000000001</c:v>
                </c:pt>
                <c:pt idx="2007">
                  <c:v>0.13900000000000001</c:v>
                </c:pt>
                <c:pt idx="2008">
                  <c:v>0.13700000000000001</c:v>
                </c:pt>
                <c:pt idx="2009">
                  <c:v>0.13900000000000001</c:v>
                </c:pt>
                <c:pt idx="2010">
                  <c:v>0.14000000000000001</c:v>
                </c:pt>
                <c:pt idx="2011">
                  <c:v>0.14199999999999999</c:v>
                </c:pt>
                <c:pt idx="2012">
                  <c:v>0.14299999999999999</c:v>
                </c:pt>
                <c:pt idx="2013">
                  <c:v>0.14499999999999999</c:v>
                </c:pt>
                <c:pt idx="2014">
                  <c:v>0.14599999999999999</c:v>
                </c:pt>
                <c:pt idx="2015">
                  <c:v>0.14799999999999999</c:v>
                </c:pt>
                <c:pt idx="2016">
                  <c:v>0.14699999999999999</c:v>
                </c:pt>
                <c:pt idx="2017">
                  <c:v>0.15</c:v>
                </c:pt>
                <c:pt idx="2018">
                  <c:v>0.152</c:v>
                </c:pt>
                <c:pt idx="2019">
                  <c:v>0.154</c:v>
                </c:pt>
                <c:pt idx="2020">
                  <c:v>0.156</c:v>
                </c:pt>
                <c:pt idx="2021">
                  <c:v>0.156</c:v>
                </c:pt>
                <c:pt idx="2022">
                  <c:v>0.155</c:v>
                </c:pt>
                <c:pt idx="2023">
                  <c:v>0.157</c:v>
                </c:pt>
                <c:pt idx="2024">
                  <c:v>0.157</c:v>
                </c:pt>
                <c:pt idx="2025">
                  <c:v>0.157</c:v>
                </c:pt>
                <c:pt idx="2026">
                  <c:v>0.158</c:v>
                </c:pt>
                <c:pt idx="2027">
                  <c:v>0.158</c:v>
                </c:pt>
                <c:pt idx="2028">
                  <c:v>0.158</c:v>
                </c:pt>
                <c:pt idx="2029">
                  <c:v>0.158</c:v>
                </c:pt>
                <c:pt idx="2030">
                  <c:v>0.161</c:v>
                </c:pt>
                <c:pt idx="2031">
                  <c:v>0.16</c:v>
                </c:pt>
                <c:pt idx="2032">
                  <c:v>0.161</c:v>
                </c:pt>
                <c:pt idx="2033">
                  <c:v>0.16</c:v>
                </c:pt>
                <c:pt idx="2034">
                  <c:v>0.161</c:v>
                </c:pt>
                <c:pt idx="2035">
                  <c:v>0.16</c:v>
                </c:pt>
                <c:pt idx="2036">
                  <c:v>0.16</c:v>
                </c:pt>
                <c:pt idx="2037">
                  <c:v>0.161</c:v>
                </c:pt>
                <c:pt idx="2038">
                  <c:v>0.16</c:v>
                </c:pt>
                <c:pt idx="2039">
                  <c:v>0.16</c:v>
                </c:pt>
                <c:pt idx="2040">
                  <c:v>0.159</c:v>
                </c:pt>
                <c:pt idx="2041">
                  <c:v>0.16</c:v>
                </c:pt>
                <c:pt idx="2042">
                  <c:v>0.159</c:v>
                </c:pt>
                <c:pt idx="2043">
                  <c:v>0.161</c:v>
                </c:pt>
                <c:pt idx="2044">
                  <c:v>0.161</c:v>
                </c:pt>
                <c:pt idx="2045">
                  <c:v>0.161</c:v>
                </c:pt>
                <c:pt idx="2046">
                  <c:v>0.161</c:v>
                </c:pt>
                <c:pt idx="2047">
                  <c:v>0.16200000000000001</c:v>
                </c:pt>
                <c:pt idx="2048">
                  <c:v>0.16200000000000001</c:v>
                </c:pt>
                <c:pt idx="2049">
                  <c:v>0.16300000000000001</c:v>
                </c:pt>
                <c:pt idx="2050">
                  <c:v>0.16300000000000001</c:v>
                </c:pt>
                <c:pt idx="2051">
                  <c:v>0.16300000000000001</c:v>
                </c:pt>
                <c:pt idx="2052">
                  <c:v>0.16400000000000001</c:v>
                </c:pt>
                <c:pt idx="2053">
                  <c:v>0.16600000000000001</c:v>
                </c:pt>
                <c:pt idx="2054">
                  <c:v>0.16700000000000001</c:v>
                </c:pt>
                <c:pt idx="2055">
                  <c:v>0.16900000000000001</c:v>
                </c:pt>
                <c:pt idx="2056">
                  <c:v>0.16900000000000001</c:v>
                </c:pt>
                <c:pt idx="2057">
                  <c:v>0.16900000000000001</c:v>
                </c:pt>
                <c:pt idx="2058">
                  <c:v>0.16900000000000001</c:v>
                </c:pt>
                <c:pt idx="2059">
                  <c:v>0.17</c:v>
                </c:pt>
                <c:pt idx="2060">
                  <c:v>0.17100000000000001</c:v>
                </c:pt>
                <c:pt idx="2061">
                  <c:v>0.17100000000000001</c:v>
                </c:pt>
                <c:pt idx="2062">
                  <c:v>0.17</c:v>
                </c:pt>
                <c:pt idx="2063">
                  <c:v>0.17100000000000001</c:v>
                </c:pt>
                <c:pt idx="2064">
                  <c:v>0.17</c:v>
                </c:pt>
                <c:pt idx="2065">
                  <c:v>0.16900000000000001</c:v>
                </c:pt>
                <c:pt idx="2066">
                  <c:v>0.16900000000000001</c:v>
                </c:pt>
                <c:pt idx="2067">
                  <c:v>0.16800000000000001</c:v>
                </c:pt>
                <c:pt idx="2068">
                  <c:v>0.16600000000000001</c:v>
                </c:pt>
                <c:pt idx="2069">
                  <c:v>0.16400000000000001</c:v>
                </c:pt>
                <c:pt idx="2070">
                  <c:v>0.16300000000000001</c:v>
                </c:pt>
                <c:pt idx="2071">
                  <c:v>0.16400000000000001</c:v>
                </c:pt>
                <c:pt idx="2072">
                  <c:v>0.16400000000000001</c:v>
                </c:pt>
                <c:pt idx="2073">
                  <c:v>0.16400000000000001</c:v>
                </c:pt>
                <c:pt idx="2074">
                  <c:v>0.16300000000000001</c:v>
                </c:pt>
                <c:pt idx="2075">
                  <c:v>0.16300000000000001</c:v>
                </c:pt>
                <c:pt idx="2076">
                  <c:v>0.16400000000000001</c:v>
                </c:pt>
                <c:pt idx="2077">
                  <c:v>0.16400000000000001</c:v>
                </c:pt>
                <c:pt idx="2078">
                  <c:v>0.16300000000000001</c:v>
                </c:pt>
                <c:pt idx="2079">
                  <c:v>0.16200000000000001</c:v>
                </c:pt>
                <c:pt idx="2080">
                  <c:v>0.16200000000000001</c:v>
                </c:pt>
                <c:pt idx="2081">
                  <c:v>0.16300000000000001</c:v>
                </c:pt>
                <c:pt idx="2082">
                  <c:v>0.16300000000000001</c:v>
                </c:pt>
                <c:pt idx="2083">
                  <c:v>0.16400000000000001</c:v>
                </c:pt>
                <c:pt idx="2084">
                  <c:v>0.16600000000000001</c:v>
                </c:pt>
                <c:pt idx="2085">
                  <c:v>0.16600000000000001</c:v>
                </c:pt>
                <c:pt idx="2086">
                  <c:v>0.16600000000000001</c:v>
                </c:pt>
                <c:pt idx="2087">
                  <c:v>0.16600000000000001</c:v>
                </c:pt>
                <c:pt idx="2088">
                  <c:v>0.16400000000000001</c:v>
                </c:pt>
                <c:pt idx="2089">
                  <c:v>0.16300000000000001</c:v>
                </c:pt>
                <c:pt idx="2090">
                  <c:v>0.161</c:v>
                </c:pt>
                <c:pt idx="2091">
                  <c:v>0.16600000000000001</c:v>
                </c:pt>
                <c:pt idx="2092">
                  <c:v>0.16300000000000001</c:v>
                </c:pt>
                <c:pt idx="2093">
                  <c:v>0.16300000000000001</c:v>
                </c:pt>
                <c:pt idx="2094">
                  <c:v>0.161</c:v>
                </c:pt>
                <c:pt idx="2095">
                  <c:v>0.16200000000000001</c:v>
                </c:pt>
                <c:pt idx="2096">
                  <c:v>0.16</c:v>
                </c:pt>
                <c:pt idx="2097">
                  <c:v>0.158</c:v>
                </c:pt>
                <c:pt idx="2098">
                  <c:v>0.161</c:v>
                </c:pt>
                <c:pt idx="2099">
                  <c:v>0.16</c:v>
                </c:pt>
                <c:pt idx="2100">
                  <c:v>0.159</c:v>
                </c:pt>
                <c:pt idx="2101">
                  <c:v>0.16</c:v>
                </c:pt>
                <c:pt idx="2102">
                  <c:v>0.161</c:v>
                </c:pt>
                <c:pt idx="2103">
                  <c:v>0.16300000000000001</c:v>
                </c:pt>
                <c:pt idx="2104">
                  <c:v>0.16200000000000001</c:v>
                </c:pt>
                <c:pt idx="2105">
                  <c:v>0.16200000000000001</c:v>
                </c:pt>
                <c:pt idx="2106">
                  <c:v>0.16200000000000001</c:v>
                </c:pt>
                <c:pt idx="2107">
                  <c:v>0.16400000000000001</c:v>
                </c:pt>
                <c:pt idx="2108">
                  <c:v>0.16800000000000001</c:v>
                </c:pt>
                <c:pt idx="2109">
                  <c:v>0.16700000000000001</c:v>
                </c:pt>
                <c:pt idx="2110">
                  <c:v>0.16800000000000001</c:v>
                </c:pt>
                <c:pt idx="2111">
                  <c:v>0.16900000000000001</c:v>
                </c:pt>
                <c:pt idx="2112">
                  <c:v>0.16900000000000001</c:v>
                </c:pt>
                <c:pt idx="2113">
                  <c:v>0.16800000000000001</c:v>
                </c:pt>
                <c:pt idx="2114">
                  <c:v>0.16900000000000001</c:v>
                </c:pt>
                <c:pt idx="2115">
                  <c:v>0.16900000000000001</c:v>
                </c:pt>
                <c:pt idx="2116">
                  <c:v>0.16900000000000001</c:v>
                </c:pt>
                <c:pt idx="2117">
                  <c:v>0.16700000000000001</c:v>
                </c:pt>
                <c:pt idx="2118">
                  <c:v>0.17</c:v>
                </c:pt>
                <c:pt idx="2119">
                  <c:v>#N/A</c:v>
                </c:pt>
                <c:pt idx="2120">
                  <c:v>0.17100000000000001</c:v>
                </c:pt>
                <c:pt idx="2121">
                  <c:v>0.16700000000000001</c:v>
                </c:pt>
                <c:pt idx="2122">
                  <c:v>0.16800000000000001</c:v>
                </c:pt>
                <c:pt idx="2123">
                  <c:v>0.17100000000000001</c:v>
                </c:pt>
                <c:pt idx="2124">
                  <c:v>0.17199999999999999</c:v>
                </c:pt>
                <c:pt idx="2125">
                  <c:v>0.17299999999999999</c:v>
                </c:pt>
                <c:pt idx="2126">
                  <c:v>0.17499999999999999</c:v>
                </c:pt>
                <c:pt idx="2127">
                  <c:v>0.17599999999999999</c:v>
                </c:pt>
                <c:pt idx="2128">
                  <c:v>0.17599999999999999</c:v>
                </c:pt>
                <c:pt idx="2129">
                  <c:v>0.17699999999999999</c:v>
                </c:pt>
                <c:pt idx="2130">
                  <c:v>0.17799999999999999</c:v>
                </c:pt>
                <c:pt idx="2131">
                  <c:v>0.18</c:v>
                </c:pt>
                <c:pt idx="2132">
                  <c:v>0.183</c:v>
                </c:pt>
                <c:pt idx="2133">
                  <c:v>0.187</c:v>
                </c:pt>
                <c:pt idx="2134">
                  <c:v>0.188</c:v>
                </c:pt>
                <c:pt idx="2135">
                  <c:v>0.19</c:v>
                </c:pt>
                <c:pt idx="2136">
                  <c:v>0.191</c:v>
                </c:pt>
                <c:pt idx="2137">
                  <c:v>0.19500000000000001</c:v>
                </c:pt>
                <c:pt idx="2138">
                  <c:v>#N/A</c:v>
                </c:pt>
                <c:pt idx="2139">
                  <c:v>#N/A</c:v>
                </c:pt>
                <c:pt idx="2140">
                  <c:v>0.19500000000000001</c:v>
                </c:pt>
                <c:pt idx="2141">
                  <c:v>0.19600000000000001</c:v>
                </c:pt>
                <c:pt idx="2142">
                  <c:v>0.19800000000000001</c:v>
                </c:pt>
                <c:pt idx="2143">
                  <c:v>0.19800000000000001</c:v>
                </c:pt>
                <c:pt idx="2144">
                  <c:v>0.19900000000000001</c:v>
                </c:pt>
                <c:pt idx="2145">
                  <c:v>0.20100000000000001</c:v>
                </c:pt>
                <c:pt idx="2146">
                  <c:v>0.20100000000000001</c:v>
                </c:pt>
                <c:pt idx="2147">
                  <c:v>0.20200000000000001</c:v>
                </c:pt>
                <c:pt idx="2148">
                  <c:v>0.20300000000000001</c:v>
                </c:pt>
                <c:pt idx="2149">
                  <c:v>0.20499999999999999</c:v>
                </c:pt>
                <c:pt idx="2150">
                  <c:v>0.20899999999999999</c:v>
                </c:pt>
                <c:pt idx="2151">
                  <c:v>0.21199999999999999</c:v>
                </c:pt>
                <c:pt idx="2152">
                  <c:v>0.20899999999999999</c:v>
                </c:pt>
                <c:pt idx="2153">
                  <c:v>0.21199999999999999</c:v>
                </c:pt>
                <c:pt idx="2154">
                  <c:v>0.214</c:v>
                </c:pt>
                <c:pt idx="2155">
                  <c:v>0.215</c:v>
                </c:pt>
                <c:pt idx="2156">
                  <c:v>0.217</c:v>
                </c:pt>
                <c:pt idx="2157">
                  <c:v>0.219</c:v>
                </c:pt>
                <c:pt idx="2158">
                  <c:v>0.222</c:v>
                </c:pt>
                <c:pt idx="2159">
                  <c:v>0.22500000000000001</c:v>
                </c:pt>
                <c:pt idx="2160">
                  <c:v>0.22600000000000001</c:v>
                </c:pt>
                <c:pt idx="2161">
                  <c:v>0.22700000000000001</c:v>
                </c:pt>
                <c:pt idx="2162">
                  <c:v>0.22800000000000001</c:v>
                </c:pt>
                <c:pt idx="2163">
                  <c:v>0.23</c:v>
                </c:pt>
                <c:pt idx="2164">
                  <c:v>0.23300000000000001</c:v>
                </c:pt>
                <c:pt idx="2165">
                  <c:v>0.23799999999999999</c:v>
                </c:pt>
                <c:pt idx="2166">
                  <c:v>0.24099999999999999</c:v>
                </c:pt>
                <c:pt idx="2167">
                  <c:v>0.245</c:v>
                </c:pt>
                <c:pt idx="2168">
                  <c:v>0.246</c:v>
                </c:pt>
                <c:pt idx="2169">
                  <c:v>0.25</c:v>
                </c:pt>
                <c:pt idx="2170">
                  <c:v>0.252</c:v>
                </c:pt>
                <c:pt idx="2171">
                  <c:v>0.255</c:v>
                </c:pt>
                <c:pt idx="2172">
                  <c:v>0.25800000000000001</c:v>
                </c:pt>
                <c:pt idx="2173">
                  <c:v>0.25800000000000001</c:v>
                </c:pt>
                <c:pt idx="2174">
                  <c:v>0.25900000000000001</c:v>
                </c:pt>
                <c:pt idx="2175">
                  <c:v>0.26</c:v>
                </c:pt>
                <c:pt idx="2176">
                  <c:v>0.26</c:v>
                </c:pt>
                <c:pt idx="2177">
                  <c:v>0.26200000000000001</c:v>
                </c:pt>
                <c:pt idx="2178">
                  <c:v>0.26100000000000001</c:v>
                </c:pt>
                <c:pt idx="2179">
                  <c:v>0.26100000000000001</c:v>
                </c:pt>
                <c:pt idx="2180">
                  <c:v>0.26200000000000001</c:v>
                </c:pt>
                <c:pt idx="2181">
                  <c:v>0.26300000000000001</c:v>
                </c:pt>
                <c:pt idx="2182">
                  <c:v>0.26600000000000001</c:v>
                </c:pt>
                <c:pt idx="2183">
                  <c:v>0.27100000000000002</c:v>
                </c:pt>
                <c:pt idx="2184">
                  <c:v>0.27</c:v>
                </c:pt>
                <c:pt idx="2185">
                  <c:v>0.27100000000000002</c:v>
                </c:pt>
                <c:pt idx="2186">
                  <c:v>0.27300000000000002</c:v>
                </c:pt>
                <c:pt idx="2187">
                  <c:v>0.27700000000000002</c:v>
                </c:pt>
                <c:pt idx="2188">
                  <c:v>0.27700000000000002</c:v>
                </c:pt>
                <c:pt idx="2189">
                  <c:v>0.27500000000000002</c:v>
                </c:pt>
                <c:pt idx="2190">
                  <c:v>0.28199999999999997</c:v>
                </c:pt>
                <c:pt idx="2191">
                  <c:v>0.28299999999999997</c:v>
                </c:pt>
                <c:pt idx="2192">
                  <c:v>0.28399999999999997</c:v>
                </c:pt>
                <c:pt idx="2193">
                  <c:v>0.28899999999999998</c:v>
                </c:pt>
                <c:pt idx="2194">
                  <c:v>0.29899999999999999</c:v>
                </c:pt>
                <c:pt idx="2195">
                  <c:v>0.313</c:v>
                </c:pt>
                <c:pt idx="2196">
                  <c:v>0.315</c:v>
                </c:pt>
                <c:pt idx="2197">
                  <c:v>0.318</c:v>
                </c:pt>
                <c:pt idx="2198">
                  <c:v>0.317</c:v>
                </c:pt>
                <c:pt idx="2199">
                  <c:v>0.318</c:v>
                </c:pt>
                <c:pt idx="2200">
                  <c:v>0.31900000000000001</c:v>
                </c:pt>
                <c:pt idx="2201">
                  <c:v>0.31900000000000001</c:v>
                </c:pt>
                <c:pt idx="2202">
                  <c:v>0.31900000000000001</c:v>
                </c:pt>
                <c:pt idx="2203">
                  <c:v>0.32100000000000001</c:v>
                </c:pt>
                <c:pt idx="2204">
                  <c:v>0.32300000000000001</c:v>
                </c:pt>
                <c:pt idx="2205">
                  <c:v>#N/A</c:v>
                </c:pt>
                <c:pt idx="2206">
                  <c:v>0.32500000000000001</c:v>
                </c:pt>
                <c:pt idx="2207">
                  <c:v>0.32700000000000001</c:v>
                </c:pt>
                <c:pt idx="2208">
                  <c:v>0.32800000000000001</c:v>
                </c:pt>
                <c:pt idx="2209">
                  <c:v>#N/A</c:v>
                </c:pt>
                <c:pt idx="2210">
                  <c:v>#N/A</c:v>
                </c:pt>
                <c:pt idx="2211">
                  <c:v>0.32800000000000001</c:v>
                </c:pt>
                <c:pt idx="2212">
                  <c:v>0.32800000000000001</c:v>
                </c:pt>
                <c:pt idx="2213">
                  <c:v>0.32900000000000001</c:v>
                </c:pt>
                <c:pt idx="2214">
                  <c:v>0.32900000000000001</c:v>
                </c:pt>
                <c:pt idx="2215">
                  <c:v>0.32800000000000001</c:v>
                </c:pt>
                <c:pt idx="2216">
                  <c:v>0.33</c:v>
                </c:pt>
                <c:pt idx="2217">
                  <c:v>0.32900000000000001</c:v>
                </c:pt>
                <c:pt idx="2218">
                  <c:v>0.32900000000000001</c:v>
                </c:pt>
                <c:pt idx="2219">
                  <c:v>0.32900000000000001</c:v>
                </c:pt>
                <c:pt idx="2220">
                  <c:v>0.32800000000000001</c:v>
                </c:pt>
                <c:pt idx="2221">
                  <c:v>0.32800000000000001</c:v>
                </c:pt>
                <c:pt idx="2222">
                  <c:v>0.32900000000000001</c:v>
                </c:pt>
                <c:pt idx="2223">
                  <c:v>0.32900000000000001</c:v>
                </c:pt>
                <c:pt idx="2224">
                  <c:v>0.32900000000000001</c:v>
                </c:pt>
                <c:pt idx="2225">
                  <c:v>0.32800000000000001</c:v>
                </c:pt>
                <c:pt idx="2226">
                  <c:v>0.32800000000000001</c:v>
                </c:pt>
                <c:pt idx="2227">
                  <c:v>0.33100000000000002</c:v>
                </c:pt>
                <c:pt idx="2228">
                  <c:v>0.33</c:v>
                </c:pt>
                <c:pt idx="2229">
                  <c:v>0.33100000000000002</c:v>
                </c:pt>
                <c:pt idx="2230">
                  <c:v>0.33100000000000002</c:v>
                </c:pt>
                <c:pt idx="2231">
                  <c:v>0.33400000000000002</c:v>
                </c:pt>
                <c:pt idx="2232">
                  <c:v>0.33200000000000002</c:v>
                </c:pt>
                <c:pt idx="2233">
                  <c:v>0.33200000000000002</c:v>
                </c:pt>
                <c:pt idx="2234">
                  <c:v>0.33400000000000002</c:v>
                </c:pt>
                <c:pt idx="2235">
                  <c:v>0.33600000000000002</c:v>
                </c:pt>
                <c:pt idx="2236">
                  <c:v>0.33600000000000002</c:v>
                </c:pt>
                <c:pt idx="2237">
                  <c:v>0.33400000000000002</c:v>
                </c:pt>
                <c:pt idx="2238">
                  <c:v>0.33200000000000002</c:v>
                </c:pt>
                <c:pt idx="2239">
                  <c:v>0.33300000000000002</c:v>
                </c:pt>
                <c:pt idx="2240">
                  <c:v>0.33400000000000002</c:v>
                </c:pt>
                <c:pt idx="2241">
                  <c:v>0.33600000000000002</c:v>
                </c:pt>
                <c:pt idx="2242">
                  <c:v>0.33600000000000002</c:v>
                </c:pt>
                <c:pt idx="2243">
                  <c:v>0.33600000000000002</c:v>
                </c:pt>
                <c:pt idx="2244">
                  <c:v>0.33600000000000002</c:v>
                </c:pt>
                <c:pt idx="2245">
                  <c:v>0.33700000000000002</c:v>
                </c:pt>
                <c:pt idx="2246">
                  <c:v>0.33700000000000002</c:v>
                </c:pt>
                <c:pt idx="2247">
                  <c:v>0.33800000000000002</c:v>
                </c:pt>
                <c:pt idx="2248">
                  <c:v>0.33900000000000002</c:v>
                </c:pt>
                <c:pt idx="2249">
                  <c:v>0.34</c:v>
                </c:pt>
                <c:pt idx="2250">
                  <c:v>0.34</c:v>
                </c:pt>
                <c:pt idx="2251">
                  <c:v>0.34</c:v>
                </c:pt>
                <c:pt idx="2252">
                  <c:v>0.34100000000000003</c:v>
                </c:pt>
                <c:pt idx="2253">
                  <c:v>0.34100000000000003</c:v>
                </c:pt>
                <c:pt idx="2254">
                  <c:v>0.34100000000000003</c:v>
                </c:pt>
                <c:pt idx="2255">
                  <c:v>0.34100000000000003</c:v>
                </c:pt>
                <c:pt idx="2256">
                  <c:v>0.33900000000000002</c:v>
                </c:pt>
                <c:pt idx="2257">
                  <c:v>0.33700000000000002</c:v>
                </c:pt>
                <c:pt idx="2258">
                  <c:v>0.34</c:v>
                </c:pt>
                <c:pt idx="2259">
                  <c:v>0.33900000000000002</c:v>
                </c:pt>
                <c:pt idx="2260">
                  <c:v>0.33800000000000002</c:v>
                </c:pt>
                <c:pt idx="2261">
                  <c:v>0.34</c:v>
                </c:pt>
                <c:pt idx="2262">
                  <c:v>0.33600000000000002</c:v>
                </c:pt>
                <c:pt idx="2263">
                  <c:v>0.33300000000000002</c:v>
                </c:pt>
                <c:pt idx="2264">
                  <c:v>0.33200000000000002</c:v>
                </c:pt>
                <c:pt idx="2265">
                  <c:v>0.33300000000000002</c:v>
                </c:pt>
                <c:pt idx="2266">
                  <c:v>0.33300000000000002</c:v>
                </c:pt>
                <c:pt idx="2267">
                  <c:v>0.33400000000000002</c:v>
                </c:pt>
                <c:pt idx="2268">
                  <c:v>0.33500000000000002</c:v>
                </c:pt>
                <c:pt idx="2269">
                  <c:v>0.33400000000000002</c:v>
                </c:pt>
                <c:pt idx="2270">
                  <c:v>0.33800000000000002</c:v>
                </c:pt>
                <c:pt idx="2271">
                  <c:v>0.33800000000000002</c:v>
                </c:pt>
                <c:pt idx="2272">
                  <c:v>0.33900000000000002</c:v>
                </c:pt>
                <c:pt idx="2273">
                  <c:v>0.34100000000000003</c:v>
                </c:pt>
                <c:pt idx="2274">
                  <c:v>0.34200000000000003</c:v>
                </c:pt>
                <c:pt idx="2275">
                  <c:v>0.34399999999999997</c:v>
                </c:pt>
                <c:pt idx="2276">
                  <c:v>0.34300000000000003</c:v>
                </c:pt>
                <c:pt idx="2277">
                  <c:v>0.34499999999999997</c:v>
                </c:pt>
                <c:pt idx="2278">
                  <c:v>0.34699999999999998</c:v>
                </c:pt>
                <c:pt idx="2279">
                  <c:v>0.34699999999999998</c:v>
                </c:pt>
                <c:pt idx="2280">
                  <c:v>0.34699999999999998</c:v>
                </c:pt>
                <c:pt idx="2281">
                  <c:v>0.34599999999999997</c:v>
                </c:pt>
                <c:pt idx="2282">
                  <c:v>0.34899999999999998</c:v>
                </c:pt>
                <c:pt idx="2283">
                  <c:v>0.34899999999999998</c:v>
                </c:pt>
                <c:pt idx="2284">
                  <c:v>0.35199999999999998</c:v>
                </c:pt>
                <c:pt idx="2285">
                  <c:v>0.35699999999999998</c:v>
                </c:pt>
                <c:pt idx="2286">
                  <c:v>0.36</c:v>
                </c:pt>
                <c:pt idx="2287">
                  <c:v>0.36599999999999999</c:v>
                </c:pt>
                <c:pt idx="2288">
                  <c:v>0.374</c:v>
                </c:pt>
                <c:pt idx="2289">
                  <c:v>0.41799999999999998</c:v>
                </c:pt>
                <c:pt idx="2290">
                  <c:v>0.41899999999999998</c:v>
                </c:pt>
                <c:pt idx="2291">
                  <c:v>0.42</c:v>
                </c:pt>
                <c:pt idx="2292">
                  <c:v>0.42799999999999999</c:v>
                </c:pt>
                <c:pt idx="2293">
                  <c:v>0.434</c:v>
                </c:pt>
                <c:pt idx="2294">
                  <c:v>0.438</c:v>
                </c:pt>
                <c:pt idx="2295">
                  <c:v>0.439</c:v>
                </c:pt>
                <c:pt idx="2296">
                  <c:v>0.443</c:v>
                </c:pt>
                <c:pt idx="2297">
                  <c:v>0.44800000000000001</c:v>
                </c:pt>
                <c:pt idx="2298">
                  <c:v>0.46300000000000002</c:v>
                </c:pt>
                <c:pt idx="2299">
                  <c:v>0.46400000000000002</c:v>
                </c:pt>
                <c:pt idx="2300">
                  <c:v>0.46600000000000003</c:v>
                </c:pt>
                <c:pt idx="2301">
                  <c:v>0.46899999999999997</c:v>
                </c:pt>
                <c:pt idx="2302">
                  <c:v>0.47399999999999998</c:v>
                </c:pt>
                <c:pt idx="2303">
                  <c:v>0.47699999999999998</c:v>
                </c:pt>
                <c:pt idx="2304">
                  <c:v>0.47799999999999998</c:v>
                </c:pt>
                <c:pt idx="2305">
                  <c:v>0.47899999999999998</c:v>
                </c:pt>
                <c:pt idx="2306">
                  <c:v>0.47899999999999998</c:v>
                </c:pt>
                <c:pt idx="2307">
                  <c:v>0.48199999999999998</c:v>
                </c:pt>
                <c:pt idx="2308">
                  <c:v>0.48199999999999998</c:v>
                </c:pt>
                <c:pt idx="2309">
                  <c:v>0.48399999999999999</c:v>
                </c:pt>
                <c:pt idx="2310">
                  <c:v>0.48699999999999999</c:v>
                </c:pt>
                <c:pt idx="2311">
                  <c:v>0.48799999999999999</c:v>
                </c:pt>
                <c:pt idx="2312">
                  <c:v>0.48799999999999999</c:v>
                </c:pt>
                <c:pt idx="2313">
                  <c:v>0.48899999999999999</c:v>
                </c:pt>
                <c:pt idx="2314">
                  <c:v>0.48899999999999999</c:v>
                </c:pt>
                <c:pt idx="2315">
                  <c:v>0.48899999999999999</c:v>
                </c:pt>
                <c:pt idx="2316">
                  <c:v>0.48899999999999999</c:v>
                </c:pt>
                <c:pt idx="2317">
                  <c:v>0.48899999999999999</c:v>
                </c:pt>
                <c:pt idx="2318">
                  <c:v>0.49</c:v>
                </c:pt>
                <c:pt idx="2319">
                  <c:v>0.49</c:v>
                </c:pt>
                <c:pt idx="2320">
                  <c:v>0.48899999999999999</c:v>
                </c:pt>
                <c:pt idx="2321">
                  <c:v>0.48799999999999999</c:v>
                </c:pt>
                <c:pt idx="2322">
                  <c:v>0.48599999999999999</c:v>
                </c:pt>
                <c:pt idx="2323">
                  <c:v>0.48499999999999999</c:v>
                </c:pt>
                <c:pt idx="2324">
                  <c:v>0.48599999999999999</c:v>
                </c:pt>
                <c:pt idx="2325">
                  <c:v>0.48599999999999999</c:v>
                </c:pt>
                <c:pt idx="2326">
                  <c:v>0.48699999999999999</c:v>
                </c:pt>
                <c:pt idx="2327">
                  <c:v>0.48799999999999999</c:v>
                </c:pt>
                <c:pt idx="2328">
                  <c:v>0.48699999999999999</c:v>
                </c:pt>
                <c:pt idx="2329">
                  <c:v>0.48699999999999999</c:v>
                </c:pt>
                <c:pt idx="2330">
                  <c:v>0.48699999999999999</c:v>
                </c:pt>
                <c:pt idx="2331">
                  <c:v>0.48599999999999999</c:v>
                </c:pt>
                <c:pt idx="2332">
                  <c:v>0.48599999999999999</c:v>
                </c:pt>
                <c:pt idx="2333">
                  <c:v>0.48599999999999999</c:v>
                </c:pt>
                <c:pt idx="2334">
                  <c:v>0.48799999999999999</c:v>
                </c:pt>
                <c:pt idx="2335">
                  <c:v>0.48699999999999999</c:v>
                </c:pt>
                <c:pt idx="2336">
                  <c:v>0.48799999999999999</c:v>
                </c:pt>
                <c:pt idx="2337">
                  <c:v>0.48799999999999999</c:v>
                </c:pt>
                <c:pt idx="2338">
                  <c:v>0.48799999999999999</c:v>
                </c:pt>
                <c:pt idx="2339">
                  <c:v>0.48799999999999999</c:v>
                </c:pt>
                <c:pt idx="2340">
                  <c:v>0.48699999999999999</c:v>
                </c:pt>
                <c:pt idx="2341">
                  <c:v>0.48899999999999999</c:v>
                </c:pt>
                <c:pt idx="2342">
                  <c:v>0.48899999999999999</c:v>
                </c:pt>
                <c:pt idx="2343">
                  <c:v>0.48899999999999999</c:v>
                </c:pt>
                <c:pt idx="2344">
                  <c:v>0.48899999999999999</c:v>
                </c:pt>
                <c:pt idx="2345">
                  <c:v>0.49</c:v>
                </c:pt>
                <c:pt idx="2346">
                  <c:v>0.49099999999999999</c:v>
                </c:pt>
                <c:pt idx="2347">
                  <c:v>0.496</c:v>
                </c:pt>
                <c:pt idx="2348">
                  <c:v>0.50700000000000001</c:v>
                </c:pt>
                <c:pt idx="2349">
                  <c:v>0.51100000000000001</c:v>
                </c:pt>
                <c:pt idx="2350">
                  <c:v>0.52500000000000002</c:v>
                </c:pt>
                <c:pt idx="2351">
                  <c:v>0.52800000000000002</c:v>
                </c:pt>
                <c:pt idx="2352">
                  <c:v>0.52900000000000003</c:v>
                </c:pt>
                <c:pt idx="2353">
                  <c:v>0.53300000000000003</c:v>
                </c:pt>
                <c:pt idx="2354">
                  <c:v>0.55200000000000005</c:v>
                </c:pt>
                <c:pt idx="2355">
                  <c:v>0.56200000000000006</c:v>
                </c:pt>
                <c:pt idx="2356">
                  <c:v>0.56699999999999995</c:v>
                </c:pt>
                <c:pt idx="2357">
                  <c:v>0.56899999999999995</c:v>
                </c:pt>
                <c:pt idx="2358">
                  <c:v>0.57199999999999995</c:v>
                </c:pt>
                <c:pt idx="2359">
                  <c:v>0.57199999999999995</c:v>
                </c:pt>
                <c:pt idx="2360">
                  <c:v>0.57399999999999995</c:v>
                </c:pt>
                <c:pt idx="2361">
                  <c:v>0.57299999999999995</c:v>
                </c:pt>
                <c:pt idx="2362">
                  <c:v>0.57599999999999996</c:v>
                </c:pt>
                <c:pt idx="2363">
                  <c:v>0.57799999999999996</c:v>
                </c:pt>
                <c:pt idx="2364">
                  <c:v>0.58299999999999996</c:v>
                </c:pt>
                <c:pt idx="2365">
                  <c:v>0.58299999999999996</c:v>
                </c:pt>
                <c:pt idx="2366">
                  <c:v>0.58499999999999996</c:v>
                </c:pt>
                <c:pt idx="2367">
                  <c:v>0.58599999999999997</c:v>
                </c:pt>
                <c:pt idx="2368">
                  <c:v>0.58599999999999997</c:v>
                </c:pt>
                <c:pt idx="2369">
                  <c:v>0.58699999999999997</c:v>
                </c:pt>
                <c:pt idx="2370">
                  <c:v>0.59599999999999997</c:v>
                </c:pt>
                <c:pt idx="2371">
                  <c:v>0.60499999999999998</c:v>
                </c:pt>
                <c:pt idx="2372">
                  <c:v>0.60699999999999998</c:v>
                </c:pt>
                <c:pt idx="2373">
                  <c:v>0.60599999999999998</c:v>
                </c:pt>
                <c:pt idx="2374">
                  <c:v>0.61699999999999999</c:v>
                </c:pt>
                <c:pt idx="2375">
                  <c:v>0.61399999999999999</c:v>
                </c:pt>
                <c:pt idx="2376">
                  <c:v>0.61299999999999999</c:v>
                </c:pt>
                <c:pt idx="2377">
                  <c:v>0.61299999999999999</c:v>
                </c:pt>
                <c:pt idx="2378">
                  <c:v>0.61199999999999999</c:v>
                </c:pt>
                <c:pt idx="2379">
                  <c:v>#N/A</c:v>
                </c:pt>
                <c:pt idx="2380">
                  <c:v>0.61399999999999999</c:v>
                </c:pt>
                <c:pt idx="2381">
                  <c:v>0.621</c:v>
                </c:pt>
                <c:pt idx="2382">
                  <c:v>0.62</c:v>
                </c:pt>
                <c:pt idx="2383">
                  <c:v>0.61899999999999999</c:v>
                </c:pt>
                <c:pt idx="2384">
                  <c:v>0.61099999999999999</c:v>
                </c:pt>
                <c:pt idx="2385">
                  <c:v>0.60599999999999998</c:v>
                </c:pt>
                <c:pt idx="2386">
                  <c:v>0.60299999999999998</c:v>
                </c:pt>
                <c:pt idx="2387">
                  <c:v>#N/A</c:v>
                </c:pt>
                <c:pt idx="2388">
                  <c:v>#N/A</c:v>
                </c:pt>
                <c:pt idx="2389">
                  <c:v>0.59899999999999998</c:v>
                </c:pt>
                <c:pt idx="2390">
                  <c:v>0.59799999999999998</c:v>
                </c:pt>
                <c:pt idx="2391">
                  <c:v>0.59799999999999998</c:v>
                </c:pt>
                <c:pt idx="2392">
                  <c:v>0.59899999999999998</c:v>
                </c:pt>
                <c:pt idx="2393">
                  <c:v>0.60099999999999998</c:v>
                </c:pt>
                <c:pt idx="2394">
                  <c:v>0.59899999999999998</c:v>
                </c:pt>
                <c:pt idx="2395">
                  <c:v>0.59899999999999998</c:v>
                </c:pt>
                <c:pt idx="2396">
                  <c:v>0.59899999999999998</c:v>
                </c:pt>
                <c:pt idx="2397">
                  <c:v>0.6</c:v>
                </c:pt>
                <c:pt idx="2398">
                  <c:v>0.60299999999999998</c:v>
                </c:pt>
                <c:pt idx="2399">
                  <c:v>0.6</c:v>
                </c:pt>
                <c:pt idx="2400">
                  <c:v>0.59899999999999998</c:v>
                </c:pt>
                <c:pt idx="2401">
                  <c:v>0.59099999999999997</c:v>
                </c:pt>
                <c:pt idx="2402">
                  <c:v>0.59</c:v>
                </c:pt>
                <c:pt idx="2403">
                  <c:v>0.58499999999999996</c:v>
                </c:pt>
                <c:pt idx="2404">
                  <c:v>0.58699999999999997</c:v>
                </c:pt>
                <c:pt idx="2405">
                  <c:v>0.59099999999999997</c:v>
                </c:pt>
                <c:pt idx="2406">
                  <c:v>0.59799999999999998</c:v>
                </c:pt>
                <c:pt idx="2407">
                  <c:v>0.6</c:v>
                </c:pt>
                <c:pt idx="2408">
                  <c:v>0.59299999999999997</c:v>
                </c:pt>
                <c:pt idx="2409">
                  <c:v>0.59099999999999997</c:v>
                </c:pt>
                <c:pt idx="2410">
                  <c:v>0.58499999999999996</c:v>
                </c:pt>
                <c:pt idx="2411">
                  <c:v>0.58199999999999996</c:v>
                </c:pt>
                <c:pt idx="2412">
                  <c:v>0.57599999999999996</c:v>
                </c:pt>
                <c:pt idx="2413">
                  <c:v>0.56999999999999995</c:v>
                </c:pt>
                <c:pt idx="2414">
                  <c:v>0.57299999999999995</c:v>
                </c:pt>
                <c:pt idx="2415">
                  <c:v>0.57399999999999995</c:v>
                </c:pt>
                <c:pt idx="2416">
                  <c:v>0.57499999999999996</c:v>
                </c:pt>
                <c:pt idx="2417">
                  <c:v>0.57799999999999996</c:v>
                </c:pt>
                <c:pt idx="2418">
                  <c:v>0.56699999999999995</c:v>
                </c:pt>
                <c:pt idx="2419">
                  <c:v>0.55100000000000005</c:v>
                </c:pt>
                <c:pt idx="2420">
                  <c:v>0.55100000000000005</c:v>
                </c:pt>
                <c:pt idx="2421">
                  <c:v>0.55200000000000005</c:v>
                </c:pt>
                <c:pt idx="2422">
                  <c:v>0.55400000000000005</c:v>
                </c:pt>
                <c:pt idx="2423">
                  <c:v>0.54900000000000004</c:v>
                </c:pt>
                <c:pt idx="2424">
                  <c:v>0.54900000000000004</c:v>
                </c:pt>
                <c:pt idx="2425">
                  <c:v>0.55100000000000005</c:v>
                </c:pt>
                <c:pt idx="2426">
                  <c:v>0.55300000000000005</c:v>
                </c:pt>
                <c:pt idx="2427">
                  <c:v>0.54900000000000004</c:v>
                </c:pt>
                <c:pt idx="2428">
                  <c:v>0.54700000000000004</c:v>
                </c:pt>
                <c:pt idx="2429">
                  <c:v>0.54500000000000004</c:v>
                </c:pt>
                <c:pt idx="2430">
                  <c:v>0.54700000000000004</c:v>
                </c:pt>
                <c:pt idx="2431">
                  <c:v>0.54700000000000004</c:v>
                </c:pt>
                <c:pt idx="2432">
                  <c:v>0.54700000000000004</c:v>
                </c:pt>
                <c:pt idx="2433">
                  <c:v>0.54800000000000004</c:v>
                </c:pt>
                <c:pt idx="2434">
                  <c:v>0.54700000000000004</c:v>
                </c:pt>
                <c:pt idx="2435">
                  <c:v>0.55200000000000005</c:v>
                </c:pt>
                <c:pt idx="2436">
                  <c:v>0.55400000000000005</c:v>
                </c:pt>
                <c:pt idx="2437">
                  <c:v>0.55100000000000005</c:v>
                </c:pt>
                <c:pt idx="2438">
                  <c:v>0.55200000000000005</c:v>
                </c:pt>
                <c:pt idx="2439">
                  <c:v>0.54700000000000004</c:v>
                </c:pt>
                <c:pt idx="2440">
                  <c:v>0.54800000000000004</c:v>
                </c:pt>
                <c:pt idx="2441">
                  <c:v>0.54800000000000004</c:v>
                </c:pt>
                <c:pt idx="2442">
                  <c:v>0.54900000000000004</c:v>
                </c:pt>
                <c:pt idx="2443">
                  <c:v>0.55900000000000005</c:v>
                </c:pt>
                <c:pt idx="2444">
                  <c:v>0.56200000000000006</c:v>
                </c:pt>
                <c:pt idx="2445">
                  <c:v>0.56599999999999995</c:v>
                </c:pt>
                <c:pt idx="2446">
                  <c:v>0.56899999999999995</c:v>
                </c:pt>
                <c:pt idx="2447">
                  <c:v>0.56899999999999995</c:v>
                </c:pt>
                <c:pt idx="2448">
                  <c:v>0.56699999999999995</c:v>
                </c:pt>
                <c:pt idx="2449">
                  <c:v>0.56999999999999995</c:v>
                </c:pt>
                <c:pt idx="2450">
                  <c:v>0.56999999999999995</c:v>
                </c:pt>
                <c:pt idx="2451">
                  <c:v>0.57099999999999995</c:v>
                </c:pt>
                <c:pt idx="2452">
                  <c:v>0.56999999999999995</c:v>
                </c:pt>
                <c:pt idx="2453">
                  <c:v>0.57099999999999995</c:v>
                </c:pt>
                <c:pt idx="2454">
                  <c:v>0.57199999999999995</c:v>
                </c:pt>
                <c:pt idx="2455">
                  <c:v>0.56499999999999995</c:v>
                </c:pt>
                <c:pt idx="2456">
                  <c:v>0.55700000000000005</c:v>
                </c:pt>
                <c:pt idx="2457">
                  <c:v>0.55700000000000005</c:v>
                </c:pt>
                <c:pt idx="2458">
                  <c:v>0.55700000000000005</c:v>
                </c:pt>
                <c:pt idx="2459">
                  <c:v>0.55700000000000005</c:v>
                </c:pt>
                <c:pt idx="2460">
                  <c:v>0.55200000000000005</c:v>
                </c:pt>
                <c:pt idx="2461">
                  <c:v>0.55000000000000004</c:v>
                </c:pt>
                <c:pt idx="2462">
                  <c:v>0.55000000000000004</c:v>
                </c:pt>
                <c:pt idx="2463">
                  <c:v>0.55100000000000005</c:v>
                </c:pt>
                <c:pt idx="2464">
                  <c:v>0.55500000000000005</c:v>
                </c:pt>
                <c:pt idx="2465">
                  <c:v>#N/A</c:v>
                </c:pt>
                <c:pt idx="2466">
                  <c:v>0.55600000000000005</c:v>
                </c:pt>
                <c:pt idx="2467">
                  <c:v>0.55800000000000005</c:v>
                </c:pt>
                <c:pt idx="2468">
                  <c:v>0.56200000000000006</c:v>
                </c:pt>
                <c:pt idx="2469">
                  <c:v>#N/A</c:v>
                </c:pt>
                <c:pt idx="2470">
                  <c:v>#N/A</c:v>
                </c:pt>
                <c:pt idx="2471">
                  <c:v>0.56000000000000005</c:v>
                </c:pt>
                <c:pt idx="2472">
                  <c:v>0.56200000000000006</c:v>
                </c:pt>
                <c:pt idx="2473">
                  <c:v>0.55900000000000005</c:v>
                </c:pt>
                <c:pt idx="2474">
                  <c:v>0.55800000000000005</c:v>
                </c:pt>
                <c:pt idx="2475">
                  <c:v>0.56499999999999995</c:v>
                </c:pt>
                <c:pt idx="2476">
                  <c:v>0.56699999999999995</c:v>
                </c:pt>
                <c:pt idx="2477">
                  <c:v>0.56299999999999994</c:v>
                </c:pt>
                <c:pt idx="2478">
                  <c:v>0.55600000000000005</c:v>
                </c:pt>
                <c:pt idx="2479">
                  <c:v>0.54900000000000004</c:v>
                </c:pt>
                <c:pt idx="2480">
                  <c:v>0.54</c:v>
                </c:pt>
                <c:pt idx="2481">
                  <c:v>0.53300000000000003</c:v>
                </c:pt>
                <c:pt idx="2482">
                  <c:v>0.52700000000000002</c:v>
                </c:pt>
                <c:pt idx="2483">
                  <c:v>0.51900000000000002</c:v>
                </c:pt>
                <c:pt idx="2484">
                  <c:v>0.50700000000000001</c:v>
                </c:pt>
                <c:pt idx="2485">
                  <c:v>0.504</c:v>
                </c:pt>
                <c:pt idx="2486">
                  <c:v>0.503</c:v>
                </c:pt>
                <c:pt idx="2487">
                  <c:v>0.502</c:v>
                </c:pt>
                <c:pt idx="2488">
                  <c:v>0.501</c:v>
                </c:pt>
                <c:pt idx="2489">
                  <c:v>0.5</c:v>
                </c:pt>
                <c:pt idx="2490">
                  <c:v>0.497</c:v>
                </c:pt>
                <c:pt idx="2491">
                  <c:v>0.5</c:v>
                </c:pt>
                <c:pt idx="2492">
                  <c:v>0.498</c:v>
                </c:pt>
                <c:pt idx="2493">
                  <c:v>0.49199999999999999</c:v>
                </c:pt>
                <c:pt idx="2494">
                  <c:v>0.48899999999999999</c:v>
                </c:pt>
                <c:pt idx="2495">
                  <c:v>0.495</c:v>
                </c:pt>
                <c:pt idx="2496">
                  <c:v>0.496</c:v>
                </c:pt>
                <c:pt idx="2497">
                  <c:v>0.497</c:v>
                </c:pt>
                <c:pt idx="2498">
                  <c:v>0.496</c:v>
                </c:pt>
                <c:pt idx="2499">
                  <c:v>0.496</c:v>
                </c:pt>
                <c:pt idx="2500">
                  <c:v>0.5</c:v>
                </c:pt>
                <c:pt idx="2501">
                  <c:v>0.501</c:v>
                </c:pt>
                <c:pt idx="2502">
                  <c:v>0.502</c:v>
                </c:pt>
                <c:pt idx="2503">
                  <c:v>0.50600000000000001</c:v>
                </c:pt>
                <c:pt idx="2504">
                  <c:v>0.53400000000000003</c:v>
                </c:pt>
                <c:pt idx="2505">
                  <c:v>0.53500000000000003</c:v>
                </c:pt>
                <c:pt idx="2506">
                  <c:v>0.53400000000000003</c:v>
                </c:pt>
                <c:pt idx="2507">
                  <c:v>0.53200000000000003</c:v>
                </c:pt>
                <c:pt idx="2508">
                  <c:v>0.53300000000000003</c:v>
                </c:pt>
                <c:pt idx="2509">
                  <c:v>0.54800000000000004</c:v>
                </c:pt>
                <c:pt idx="2510">
                  <c:v>0.54800000000000004</c:v>
                </c:pt>
                <c:pt idx="2511">
                  <c:v>0.55000000000000004</c:v>
                </c:pt>
                <c:pt idx="2512">
                  <c:v>0.55300000000000005</c:v>
                </c:pt>
                <c:pt idx="2513">
                  <c:v>0.54700000000000004</c:v>
                </c:pt>
                <c:pt idx="2514">
                  <c:v>0.54200000000000004</c:v>
                </c:pt>
                <c:pt idx="2515">
                  <c:v>0.53700000000000003</c:v>
                </c:pt>
                <c:pt idx="2516">
                  <c:v>0.53900000000000003</c:v>
                </c:pt>
                <c:pt idx="2517">
                  <c:v>0.53800000000000003</c:v>
                </c:pt>
                <c:pt idx="2518">
                  <c:v>0.53700000000000003</c:v>
                </c:pt>
                <c:pt idx="2519">
                  <c:v>0.53800000000000003</c:v>
                </c:pt>
                <c:pt idx="2520">
                  <c:v>0.54100000000000004</c:v>
                </c:pt>
                <c:pt idx="2521">
                  <c:v>0.54</c:v>
                </c:pt>
                <c:pt idx="2522">
                  <c:v>0.54100000000000004</c:v>
                </c:pt>
                <c:pt idx="2523">
                  <c:v>0.54</c:v>
                </c:pt>
                <c:pt idx="2524">
                  <c:v>0.54100000000000004</c:v>
                </c:pt>
                <c:pt idx="2525">
                  <c:v>0.54</c:v>
                </c:pt>
                <c:pt idx="2526">
                  <c:v>0.53900000000000003</c:v>
                </c:pt>
                <c:pt idx="2527">
                  <c:v>0.53600000000000003</c:v>
                </c:pt>
                <c:pt idx="2528">
                  <c:v>0.53700000000000003</c:v>
                </c:pt>
                <c:pt idx="2529">
                  <c:v>0.53700000000000003</c:v>
                </c:pt>
                <c:pt idx="2530">
                  <c:v>0.53600000000000003</c:v>
                </c:pt>
                <c:pt idx="2531">
                  <c:v>0.53700000000000003</c:v>
                </c:pt>
                <c:pt idx="2532">
                  <c:v>0.53900000000000003</c:v>
                </c:pt>
                <c:pt idx="2533">
                  <c:v>0.53800000000000003</c:v>
                </c:pt>
                <c:pt idx="2534">
                  <c:v>0.53700000000000003</c:v>
                </c:pt>
                <c:pt idx="2535">
                  <c:v>0.53600000000000003</c:v>
                </c:pt>
                <c:pt idx="2536">
                  <c:v>0.53400000000000003</c:v>
                </c:pt>
                <c:pt idx="2537">
                  <c:v>0.53800000000000003</c:v>
                </c:pt>
                <c:pt idx="2538">
                  <c:v>0.53600000000000003</c:v>
                </c:pt>
                <c:pt idx="2539">
                  <c:v>0.53700000000000003</c:v>
                </c:pt>
                <c:pt idx="2540">
                  <c:v>0.54300000000000004</c:v>
                </c:pt>
                <c:pt idx="2541">
                  <c:v>0.54200000000000004</c:v>
                </c:pt>
                <c:pt idx="2542">
                  <c:v>0.54200000000000004</c:v>
                </c:pt>
                <c:pt idx="2543">
                  <c:v>0.54800000000000004</c:v>
                </c:pt>
                <c:pt idx="2544">
                  <c:v>0.54700000000000004</c:v>
                </c:pt>
                <c:pt idx="2545">
                  <c:v>0.55000000000000004</c:v>
                </c:pt>
                <c:pt idx="2546">
                  <c:v>0.54900000000000004</c:v>
                </c:pt>
                <c:pt idx="2547">
                  <c:v>0.54700000000000004</c:v>
                </c:pt>
                <c:pt idx="2548">
                  <c:v>0.55100000000000005</c:v>
                </c:pt>
                <c:pt idx="2549">
                  <c:v>0.55100000000000005</c:v>
                </c:pt>
                <c:pt idx="2550">
                  <c:v>0.54900000000000004</c:v>
                </c:pt>
                <c:pt idx="2551">
                  <c:v>0.54800000000000004</c:v>
                </c:pt>
                <c:pt idx="2552">
                  <c:v>0.55000000000000004</c:v>
                </c:pt>
                <c:pt idx="2553">
                  <c:v>0.54500000000000004</c:v>
                </c:pt>
                <c:pt idx="2554">
                  <c:v>0.54700000000000004</c:v>
                </c:pt>
                <c:pt idx="2555">
                  <c:v>0.54700000000000004</c:v>
                </c:pt>
                <c:pt idx="2556">
                  <c:v>0.55000000000000004</c:v>
                </c:pt>
                <c:pt idx="2557">
                  <c:v>0.55300000000000005</c:v>
                </c:pt>
                <c:pt idx="2558">
                  <c:v>0.55200000000000005</c:v>
                </c:pt>
                <c:pt idx="2559">
                  <c:v>0.54900000000000004</c:v>
                </c:pt>
                <c:pt idx="2560">
                  <c:v>0.54400000000000004</c:v>
                </c:pt>
                <c:pt idx="2561">
                  <c:v>0.54400000000000004</c:v>
                </c:pt>
                <c:pt idx="2562">
                  <c:v>0.54500000000000004</c:v>
                </c:pt>
                <c:pt idx="2563">
                  <c:v>0.54600000000000004</c:v>
                </c:pt>
                <c:pt idx="2564">
                  <c:v>0.54300000000000004</c:v>
                </c:pt>
                <c:pt idx="2565">
                  <c:v>0.54400000000000004</c:v>
                </c:pt>
                <c:pt idx="2566">
                  <c:v>0.53700000000000003</c:v>
                </c:pt>
                <c:pt idx="2567">
                  <c:v>0.53600000000000003</c:v>
                </c:pt>
                <c:pt idx="2568">
                  <c:v>0.53800000000000003</c:v>
                </c:pt>
                <c:pt idx="2569">
                  <c:v>0.53700000000000003</c:v>
                </c:pt>
                <c:pt idx="2570">
                  <c:v>0.53600000000000003</c:v>
                </c:pt>
                <c:pt idx="2571">
                  <c:v>0.53600000000000003</c:v>
                </c:pt>
                <c:pt idx="2572">
                  <c:v>0.53500000000000003</c:v>
                </c:pt>
                <c:pt idx="2573">
                  <c:v>0.53600000000000003</c:v>
                </c:pt>
                <c:pt idx="2574">
                  <c:v>0.53100000000000003</c:v>
                </c:pt>
                <c:pt idx="2575">
                  <c:v>0.53600000000000003</c:v>
                </c:pt>
                <c:pt idx="2576">
                  <c:v>0.53500000000000003</c:v>
                </c:pt>
                <c:pt idx="2577">
                  <c:v>0.53500000000000003</c:v>
                </c:pt>
                <c:pt idx="2578">
                  <c:v>0.53500000000000003</c:v>
                </c:pt>
                <c:pt idx="2579">
                  <c:v>0.53700000000000003</c:v>
                </c:pt>
                <c:pt idx="2580">
                  <c:v>0.53500000000000003</c:v>
                </c:pt>
                <c:pt idx="2581">
                  <c:v>0.53</c:v>
                </c:pt>
                <c:pt idx="2582">
                  <c:v>0.52</c:v>
                </c:pt>
                <c:pt idx="2583">
                  <c:v>0.51500000000000001</c:v>
                </c:pt>
                <c:pt idx="2584">
                  <c:v>0.51500000000000001</c:v>
                </c:pt>
                <c:pt idx="2585">
                  <c:v>0.52100000000000002</c:v>
                </c:pt>
                <c:pt idx="2586">
                  <c:v>0.52200000000000002</c:v>
                </c:pt>
                <c:pt idx="2587">
                  <c:v>0.52200000000000002</c:v>
                </c:pt>
                <c:pt idx="2588">
                  <c:v>0.51900000000000002</c:v>
                </c:pt>
                <c:pt idx="2589">
                  <c:v>0.51700000000000002</c:v>
                </c:pt>
                <c:pt idx="2590">
                  <c:v>0.51200000000000001</c:v>
                </c:pt>
                <c:pt idx="2591">
                  <c:v>0.51</c:v>
                </c:pt>
                <c:pt idx="2592">
                  <c:v>0.51300000000000001</c:v>
                </c:pt>
                <c:pt idx="2593">
                  <c:v>0.51900000000000002</c:v>
                </c:pt>
                <c:pt idx="2594">
                  <c:v>0.53400000000000003</c:v>
                </c:pt>
                <c:pt idx="2595">
                  <c:v>0.53400000000000003</c:v>
                </c:pt>
                <c:pt idx="2596">
                  <c:v>0.53400000000000003</c:v>
                </c:pt>
                <c:pt idx="2597">
                  <c:v>0.53400000000000003</c:v>
                </c:pt>
                <c:pt idx="2598">
                  <c:v>0.52700000000000002</c:v>
                </c:pt>
                <c:pt idx="2599">
                  <c:v>0.52900000000000003</c:v>
                </c:pt>
                <c:pt idx="2600">
                  <c:v>0.53900000000000003</c:v>
                </c:pt>
                <c:pt idx="2601">
                  <c:v>0.54100000000000004</c:v>
                </c:pt>
                <c:pt idx="2602">
                  <c:v>0.53500000000000003</c:v>
                </c:pt>
                <c:pt idx="2603">
                  <c:v>0.52400000000000002</c:v>
                </c:pt>
                <c:pt idx="2604">
                  <c:v>0.51600000000000001</c:v>
                </c:pt>
                <c:pt idx="2605">
                  <c:v>0.50600000000000001</c:v>
                </c:pt>
                <c:pt idx="2606">
                  <c:v>0.503</c:v>
                </c:pt>
                <c:pt idx="2607">
                  <c:v>0.501</c:v>
                </c:pt>
                <c:pt idx="2608">
                  <c:v>0.504</c:v>
                </c:pt>
                <c:pt idx="2609">
                  <c:v>0.504</c:v>
                </c:pt>
                <c:pt idx="2610">
                  <c:v>0.504</c:v>
                </c:pt>
                <c:pt idx="2611">
                  <c:v>0.502</c:v>
                </c:pt>
                <c:pt idx="2612">
                  <c:v>0.495</c:v>
                </c:pt>
                <c:pt idx="2613">
                  <c:v>0.49</c:v>
                </c:pt>
                <c:pt idx="2614">
                  <c:v>0.48</c:v>
                </c:pt>
                <c:pt idx="2615">
                  <c:v>0.48099999999999998</c:v>
                </c:pt>
                <c:pt idx="2616">
                  <c:v>0.48199999999999998</c:v>
                </c:pt>
                <c:pt idx="2617">
                  <c:v>0.47799999999999998</c:v>
                </c:pt>
                <c:pt idx="2618">
                  <c:v>0.47799999999999998</c:v>
                </c:pt>
                <c:pt idx="2619">
                  <c:v>0.48</c:v>
                </c:pt>
                <c:pt idx="2620">
                  <c:v>0.47599999999999998</c:v>
                </c:pt>
                <c:pt idx="2621">
                  <c:v>0.47299999999999998</c:v>
                </c:pt>
                <c:pt idx="2622">
                  <c:v>0.47399999999999998</c:v>
                </c:pt>
                <c:pt idx="2623">
                  <c:v>0.47399999999999998</c:v>
                </c:pt>
                <c:pt idx="2624">
                  <c:v>0.47299999999999998</c:v>
                </c:pt>
                <c:pt idx="2625">
                  <c:v>0.47499999999999998</c:v>
                </c:pt>
                <c:pt idx="2626">
                  <c:v>0.47499999999999998</c:v>
                </c:pt>
                <c:pt idx="2627">
                  <c:v>0.47699999999999998</c:v>
                </c:pt>
                <c:pt idx="2628">
                  <c:v>0.47899999999999998</c:v>
                </c:pt>
                <c:pt idx="2629">
                  <c:v>0.48599999999999999</c:v>
                </c:pt>
                <c:pt idx="2630">
                  <c:v>0.49099999999999999</c:v>
                </c:pt>
                <c:pt idx="2631">
                  <c:v>0.49099999999999999</c:v>
                </c:pt>
                <c:pt idx="2632">
                  <c:v>0.49</c:v>
                </c:pt>
                <c:pt idx="2633">
                  <c:v>0.48899999999999999</c:v>
                </c:pt>
                <c:pt idx="2634">
                  <c:v>0.48799999999999999</c:v>
                </c:pt>
                <c:pt idx="2635">
                  <c:v>0.49099999999999999</c:v>
                </c:pt>
                <c:pt idx="2636">
                  <c:v>0.49</c:v>
                </c:pt>
                <c:pt idx="2637">
                  <c:v>0.49</c:v>
                </c:pt>
                <c:pt idx="2638">
                  <c:v>0.49299999999999999</c:v>
                </c:pt>
                <c:pt idx="2639">
                  <c:v>0.51</c:v>
                </c:pt>
                <c:pt idx="2640">
                  <c:v>0.51</c:v>
                </c:pt>
                <c:pt idx="2641">
                  <c:v>0.51300000000000001</c:v>
                </c:pt>
                <c:pt idx="2642">
                  <c:v>0.51500000000000001</c:v>
                </c:pt>
                <c:pt idx="2643">
                  <c:v>0.51500000000000001</c:v>
                </c:pt>
                <c:pt idx="2644">
                  <c:v>0.51800000000000002</c:v>
                </c:pt>
                <c:pt idx="2645">
                  <c:v>0.52</c:v>
                </c:pt>
                <c:pt idx="2646">
                  <c:v>0.52500000000000002</c:v>
                </c:pt>
                <c:pt idx="2647">
                  <c:v>0.52600000000000002</c:v>
                </c:pt>
                <c:pt idx="2648">
                  <c:v>0.52600000000000002</c:v>
                </c:pt>
                <c:pt idx="2649">
                  <c:v>0.53100000000000003</c:v>
                </c:pt>
                <c:pt idx="2650">
                  <c:v>0.53</c:v>
                </c:pt>
                <c:pt idx="2651">
                  <c:v>0.53300000000000003</c:v>
                </c:pt>
                <c:pt idx="2652">
                  <c:v>0.53400000000000003</c:v>
                </c:pt>
                <c:pt idx="2653">
                  <c:v>0.53600000000000003</c:v>
                </c:pt>
                <c:pt idx="2654">
                  <c:v>0.53700000000000003</c:v>
                </c:pt>
                <c:pt idx="2655">
                  <c:v>0.53600000000000003</c:v>
                </c:pt>
                <c:pt idx="2656">
                  <c:v>0.53400000000000003</c:v>
                </c:pt>
                <c:pt idx="2657">
                  <c:v>0.53400000000000003</c:v>
                </c:pt>
                <c:pt idx="2658">
                  <c:v>0.54</c:v>
                </c:pt>
                <c:pt idx="2659">
                  <c:v>0.54</c:v>
                </c:pt>
                <c:pt idx="2660">
                  <c:v>0.54400000000000004</c:v>
                </c:pt>
                <c:pt idx="2661">
                  <c:v>0.54700000000000004</c:v>
                </c:pt>
                <c:pt idx="2662">
                  <c:v>0.54500000000000004</c:v>
                </c:pt>
                <c:pt idx="2663">
                  <c:v>0.54700000000000004</c:v>
                </c:pt>
                <c:pt idx="2664">
                  <c:v>0.54900000000000004</c:v>
                </c:pt>
                <c:pt idx="2665">
                  <c:v>0.55300000000000005</c:v>
                </c:pt>
                <c:pt idx="2666">
                  <c:v>0.55000000000000004</c:v>
                </c:pt>
                <c:pt idx="2667">
                  <c:v>0.55100000000000005</c:v>
                </c:pt>
                <c:pt idx="2668">
                  <c:v>0.54500000000000004</c:v>
                </c:pt>
                <c:pt idx="2669">
                  <c:v>0.54300000000000004</c:v>
                </c:pt>
                <c:pt idx="2670">
                  <c:v>0.54300000000000004</c:v>
                </c:pt>
                <c:pt idx="2671">
                  <c:v>0.54400000000000004</c:v>
                </c:pt>
                <c:pt idx="2672">
                  <c:v>0.54200000000000004</c:v>
                </c:pt>
                <c:pt idx="2673">
                  <c:v>0.54300000000000004</c:v>
                </c:pt>
                <c:pt idx="2674">
                  <c:v>0.54200000000000004</c:v>
                </c:pt>
                <c:pt idx="2675">
                  <c:v>0.54100000000000004</c:v>
                </c:pt>
                <c:pt idx="2676">
                  <c:v>0.53800000000000003</c:v>
                </c:pt>
                <c:pt idx="2677">
                  <c:v>0.54</c:v>
                </c:pt>
                <c:pt idx="2678">
                  <c:v>0.54300000000000004</c:v>
                </c:pt>
                <c:pt idx="2679">
                  <c:v>0.54400000000000004</c:v>
                </c:pt>
                <c:pt idx="2680">
                  <c:v>0.54900000000000004</c:v>
                </c:pt>
                <c:pt idx="2681">
                  <c:v>0.55700000000000005</c:v>
                </c:pt>
                <c:pt idx="2682">
                  <c:v>0.56000000000000005</c:v>
                </c:pt>
                <c:pt idx="2683">
                  <c:v>0.56499999999999995</c:v>
                </c:pt>
                <c:pt idx="2684">
                  <c:v>0.57099999999999995</c:v>
                </c:pt>
                <c:pt idx="2685">
                  <c:v>0.58099999999999996</c:v>
                </c:pt>
                <c:pt idx="2686">
                  <c:v>0.58299999999999996</c:v>
                </c:pt>
                <c:pt idx="2687">
                  <c:v>0.58499999999999996</c:v>
                </c:pt>
                <c:pt idx="2688">
                  <c:v>0.58599999999999997</c:v>
                </c:pt>
                <c:pt idx="2689">
                  <c:v>0.58899999999999997</c:v>
                </c:pt>
                <c:pt idx="2690">
                  <c:v>0.59299999999999997</c:v>
                </c:pt>
                <c:pt idx="2691">
                  <c:v>0.59799999999999998</c:v>
                </c:pt>
                <c:pt idx="2692">
                  <c:v>0.60199999999999998</c:v>
                </c:pt>
                <c:pt idx="2693">
                  <c:v>0.60399999999999998</c:v>
                </c:pt>
                <c:pt idx="2694">
                  <c:v>0.60599999999999998</c:v>
                </c:pt>
                <c:pt idx="2695">
                  <c:v>0.60899999999999999</c:v>
                </c:pt>
                <c:pt idx="2696">
                  <c:v>0.61699999999999999</c:v>
                </c:pt>
                <c:pt idx="2697">
                  <c:v>0.61599999999999999</c:v>
                </c:pt>
                <c:pt idx="2698">
                  <c:v>0.61799999999999999</c:v>
                </c:pt>
                <c:pt idx="2699">
                  <c:v>0.621</c:v>
                </c:pt>
                <c:pt idx="2700">
                  <c:v>0.622</c:v>
                </c:pt>
                <c:pt idx="2701">
                  <c:v>0.62</c:v>
                </c:pt>
                <c:pt idx="2702">
                  <c:v>0.61899999999999999</c:v>
                </c:pt>
                <c:pt idx="2703">
                  <c:v>0.61099999999999999</c:v>
                </c:pt>
                <c:pt idx="2704">
                  <c:v>0.60899999999999999</c:v>
                </c:pt>
                <c:pt idx="2705">
                  <c:v>0.59</c:v>
                </c:pt>
                <c:pt idx="2706">
                  <c:v>0.58499999999999996</c:v>
                </c:pt>
                <c:pt idx="2707">
                  <c:v>0.58599999999999997</c:v>
                </c:pt>
                <c:pt idx="2708">
                  <c:v>0.58599999999999997</c:v>
                </c:pt>
                <c:pt idx="2709">
                  <c:v>0.58699999999999997</c:v>
                </c:pt>
                <c:pt idx="2710">
                  <c:v>0.58699999999999997</c:v>
                </c:pt>
                <c:pt idx="2711">
                  <c:v>0.57399999999999995</c:v>
                </c:pt>
                <c:pt idx="2712">
                  <c:v>0.56999999999999995</c:v>
                </c:pt>
                <c:pt idx="2713">
                  <c:v>0.56999999999999995</c:v>
                </c:pt>
                <c:pt idx="2714">
                  <c:v>0.56599999999999995</c:v>
                </c:pt>
                <c:pt idx="2715">
                  <c:v>0.55900000000000005</c:v>
                </c:pt>
                <c:pt idx="2716">
                  <c:v>0.55000000000000004</c:v>
                </c:pt>
                <c:pt idx="2717">
                  <c:v>0.55100000000000005</c:v>
                </c:pt>
                <c:pt idx="2718">
                  <c:v>0.55100000000000005</c:v>
                </c:pt>
                <c:pt idx="2719">
                  <c:v>0.55000000000000004</c:v>
                </c:pt>
                <c:pt idx="2720">
                  <c:v>0.54900000000000004</c:v>
                </c:pt>
                <c:pt idx="2721">
                  <c:v>0.54400000000000004</c:v>
                </c:pt>
                <c:pt idx="2722">
                  <c:v>0.54300000000000004</c:v>
                </c:pt>
                <c:pt idx="2723">
                  <c:v>0.54200000000000004</c:v>
                </c:pt>
                <c:pt idx="2724">
                  <c:v>0.54300000000000004</c:v>
                </c:pt>
                <c:pt idx="2725">
                  <c:v>0.54300000000000004</c:v>
                </c:pt>
                <c:pt idx="2726">
                  <c:v>0.54400000000000004</c:v>
                </c:pt>
                <c:pt idx="2727">
                  <c:v>0.54300000000000004</c:v>
                </c:pt>
                <c:pt idx="2728">
                  <c:v>0.54300000000000004</c:v>
                </c:pt>
                <c:pt idx="2729">
                  <c:v>0.54200000000000004</c:v>
                </c:pt>
                <c:pt idx="2730">
                  <c:v>0.54</c:v>
                </c:pt>
                <c:pt idx="2731">
                  <c:v>0.53900000000000003</c:v>
                </c:pt>
                <c:pt idx="2732">
                  <c:v>0.53700000000000003</c:v>
                </c:pt>
                <c:pt idx="2733">
                  <c:v>0.53900000000000003</c:v>
                </c:pt>
                <c:pt idx="2734">
                  <c:v>0.54</c:v>
                </c:pt>
                <c:pt idx="2735">
                  <c:v>0.54</c:v>
                </c:pt>
                <c:pt idx="2736">
                  <c:v>0.54700000000000004</c:v>
                </c:pt>
                <c:pt idx="2737">
                  <c:v>0.55800000000000005</c:v>
                </c:pt>
                <c:pt idx="2738">
                  <c:v>0.56999999999999995</c:v>
                </c:pt>
                <c:pt idx="2739">
                  <c:v>0.57299999999999995</c:v>
                </c:pt>
                <c:pt idx="2740">
                  <c:v>0.57399999999999995</c:v>
                </c:pt>
                <c:pt idx="2741">
                  <c:v>0.57399999999999995</c:v>
                </c:pt>
                <c:pt idx="2742">
                  <c:v>0.57399999999999995</c:v>
                </c:pt>
                <c:pt idx="2743">
                  <c:v>0.57599999999999996</c:v>
                </c:pt>
                <c:pt idx="2744">
                  <c:v>0.57799999999999996</c:v>
                </c:pt>
                <c:pt idx="2745">
                  <c:v>0.57999999999999996</c:v>
                </c:pt>
                <c:pt idx="2746">
                  <c:v>0.57999999999999996</c:v>
                </c:pt>
                <c:pt idx="2747">
                  <c:v>0.58099999999999996</c:v>
                </c:pt>
                <c:pt idx="2748">
                  <c:v>0.58099999999999996</c:v>
                </c:pt>
                <c:pt idx="2749">
                  <c:v>0.58199999999999996</c:v>
                </c:pt>
                <c:pt idx="2750">
                  <c:v>0.58199999999999996</c:v>
                </c:pt>
                <c:pt idx="2751">
                  <c:v>0.58199999999999996</c:v>
                </c:pt>
                <c:pt idx="2752">
                  <c:v>0.58299999999999996</c:v>
                </c:pt>
                <c:pt idx="2753">
                  <c:v>0.58399999999999996</c:v>
                </c:pt>
                <c:pt idx="2754">
                  <c:v>0.58499999999999996</c:v>
                </c:pt>
                <c:pt idx="2755">
                  <c:v>0.58599999999999997</c:v>
                </c:pt>
                <c:pt idx="2756">
                  <c:v>0.58699999999999997</c:v>
                </c:pt>
                <c:pt idx="2757">
                  <c:v>0.58899999999999997</c:v>
                </c:pt>
                <c:pt idx="2758">
                  <c:v>0.59199999999999997</c:v>
                </c:pt>
                <c:pt idx="2759">
                  <c:v>0.59699999999999998</c:v>
                </c:pt>
                <c:pt idx="2760">
                  <c:v>0.60199999999999998</c:v>
                </c:pt>
                <c:pt idx="2761">
                  <c:v>0.60699999999999998</c:v>
                </c:pt>
                <c:pt idx="2762">
                  <c:v>0.61099999999999999</c:v>
                </c:pt>
                <c:pt idx="2763">
                  <c:v>0.61499999999999999</c:v>
                </c:pt>
                <c:pt idx="2764">
                  <c:v>0.61799999999999999</c:v>
                </c:pt>
                <c:pt idx="2765">
                  <c:v>0.621</c:v>
                </c:pt>
                <c:pt idx="2766">
                  <c:v>0.624</c:v>
                </c:pt>
                <c:pt idx="2767">
                  <c:v>0.627</c:v>
                </c:pt>
                <c:pt idx="2768">
                  <c:v>0.63100000000000001</c:v>
                </c:pt>
                <c:pt idx="2769">
                  <c:v>0.63400000000000001</c:v>
                </c:pt>
                <c:pt idx="2770">
                  <c:v>0.63800000000000001</c:v>
                </c:pt>
                <c:pt idx="2771">
                  <c:v>0.64</c:v>
                </c:pt>
                <c:pt idx="2772">
                  <c:v>0.64100000000000001</c:v>
                </c:pt>
                <c:pt idx="2773">
                  <c:v>0.64300000000000002</c:v>
                </c:pt>
                <c:pt idx="2774">
                  <c:v>0.64800000000000002</c:v>
                </c:pt>
                <c:pt idx="2775">
                  <c:v>0.65100000000000002</c:v>
                </c:pt>
                <c:pt idx="2776">
                  <c:v>0.65200000000000002</c:v>
                </c:pt>
                <c:pt idx="2777">
                  <c:v>0.65400000000000003</c:v>
                </c:pt>
                <c:pt idx="2778">
                  <c:v>0.65500000000000003</c:v>
                </c:pt>
                <c:pt idx="2779">
                  <c:v>0.65900000000000003</c:v>
                </c:pt>
                <c:pt idx="2780">
                  <c:v>0.66200000000000003</c:v>
                </c:pt>
                <c:pt idx="2781">
                  <c:v>0.66600000000000004</c:v>
                </c:pt>
                <c:pt idx="2782">
                  <c:v>0.67</c:v>
                </c:pt>
                <c:pt idx="2783">
                  <c:v>0.67500000000000004</c:v>
                </c:pt>
                <c:pt idx="2784">
                  <c:v>0.67700000000000005</c:v>
                </c:pt>
                <c:pt idx="2785">
                  <c:v>0.68100000000000005</c:v>
                </c:pt>
                <c:pt idx="2786">
                  <c:v>0.68500000000000005</c:v>
                </c:pt>
                <c:pt idx="2787">
                  <c:v>0.68400000000000005</c:v>
                </c:pt>
                <c:pt idx="2788">
                  <c:v>0.69</c:v>
                </c:pt>
                <c:pt idx="2789">
                  <c:v>0.69399999999999995</c:v>
                </c:pt>
                <c:pt idx="2790">
                  <c:v>0.69699999999999995</c:v>
                </c:pt>
                <c:pt idx="2791">
                  <c:v>0.70299999999999996</c:v>
                </c:pt>
                <c:pt idx="2792">
                  <c:v>0.71099999999999997</c:v>
                </c:pt>
                <c:pt idx="2793">
                  <c:v>0.71899999999999997</c:v>
                </c:pt>
                <c:pt idx="2794">
                  <c:v>0.72799999999999998</c:v>
                </c:pt>
                <c:pt idx="2795">
                  <c:v>0.73499999999999999</c:v>
                </c:pt>
                <c:pt idx="2796">
                  <c:v>0.74199999999999999</c:v>
                </c:pt>
                <c:pt idx="2797">
                  <c:v>0.746</c:v>
                </c:pt>
                <c:pt idx="2798">
                  <c:v>0.75</c:v>
                </c:pt>
                <c:pt idx="2799">
                  <c:v>0.753</c:v>
                </c:pt>
                <c:pt idx="2800">
                  <c:v>0.75900000000000001</c:v>
                </c:pt>
                <c:pt idx="2801">
                  <c:v>0.76600000000000001</c:v>
                </c:pt>
                <c:pt idx="2802">
                  <c:v>0.77300000000000002</c:v>
                </c:pt>
                <c:pt idx="2803">
                  <c:v>0.77600000000000002</c:v>
                </c:pt>
                <c:pt idx="2804">
                  <c:v>0.78200000000000003</c:v>
                </c:pt>
                <c:pt idx="2805">
                  <c:v>0.79100000000000004</c:v>
                </c:pt>
                <c:pt idx="2806">
                  <c:v>0.79800000000000004</c:v>
                </c:pt>
                <c:pt idx="2807">
                  <c:v>0.80500000000000005</c:v>
                </c:pt>
                <c:pt idx="2808">
                  <c:v>0.81200000000000006</c:v>
                </c:pt>
                <c:pt idx="2809">
                  <c:v>0.81899999999999995</c:v>
                </c:pt>
                <c:pt idx="2810">
                  <c:v>0.82499999999999996</c:v>
                </c:pt>
                <c:pt idx="2811">
                  <c:v>0.83199999999999996</c:v>
                </c:pt>
                <c:pt idx="2812">
                  <c:v>0.83599999999999997</c:v>
                </c:pt>
                <c:pt idx="2813">
                  <c:v>0.84399999999999997</c:v>
                </c:pt>
                <c:pt idx="2814">
                  <c:v>0.85199999999999998</c:v>
                </c:pt>
                <c:pt idx="2815">
                  <c:v>0.86</c:v>
                </c:pt>
                <c:pt idx="2816">
                  <c:v>0.86699999999999999</c:v>
                </c:pt>
                <c:pt idx="2817">
                  <c:v>0.875</c:v>
                </c:pt>
                <c:pt idx="2818">
                  <c:v>0.88200000000000001</c:v>
                </c:pt>
                <c:pt idx="2819">
                  <c:v>0.88700000000000001</c:v>
                </c:pt>
                <c:pt idx="2820">
                  <c:v>0.89300000000000002</c:v>
                </c:pt>
                <c:pt idx="2821">
                  <c:v>0.89700000000000002</c:v>
                </c:pt>
                <c:pt idx="2822">
                  <c:v>0.90300000000000002</c:v>
                </c:pt>
                <c:pt idx="2823">
                  <c:v>0.91</c:v>
                </c:pt>
                <c:pt idx="2824">
                  <c:v>0.91800000000000004</c:v>
                </c:pt>
                <c:pt idx="2825">
                  <c:v>0.92200000000000004</c:v>
                </c:pt>
                <c:pt idx="2826">
                  <c:v>0.92700000000000005</c:v>
                </c:pt>
                <c:pt idx="2827">
                  <c:v>0.93</c:v>
                </c:pt>
                <c:pt idx="2828">
                  <c:v>0.92900000000000005</c:v>
                </c:pt>
                <c:pt idx="2829">
                  <c:v>0.93700000000000006</c:v>
                </c:pt>
                <c:pt idx="2830">
                  <c:v>0.94599999999999995</c:v>
                </c:pt>
                <c:pt idx="2831">
                  <c:v>0.95599999999999996</c:v>
                </c:pt>
                <c:pt idx="2832">
                  <c:v>0.97599999999999998</c:v>
                </c:pt>
                <c:pt idx="2833">
                  <c:v>0.98299999999999998</c:v>
                </c:pt>
                <c:pt idx="2834">
                  <c:v>0.98899999999999999</c:v>
                </c:pt>
                <c:pt idx="2835">
                  <c:v>0.99399999999999999</c:v>
                </c:pt>
                <c:pt idx="2836">
                  <c:v>1</c:v>
                </c:pt>
                <c:pt idx="2837">
                  <c:v>1.0109999999999999</c:v>
                </c:pt>
                <c:pt idx="2838">
                  <c:v>1.0209999999999999</c:v>
                </c:pt>
                <c:pt idx="2839">
                  <c:v>1.03</c:v>
                </c:pt>
                <c:pt idx="2840">
                  <c:v>1.036</c:v>
                </c:pt>
                <c:pt idx="2841">
                  <c:v>1.044</c:v>
                </c:pt>
                <c:pt idx="2842">
                  <c:v>1.054</c:v>
                </c:pt>
                <c:pt idx="2843">
                  <c:v>1.0660000000000001</c:v>
                </c:pt>
                <c:pt idx="2844">
                  <c:v>1.0840000000000001</c:v>
                </c:pt>
                <c:pt idx="2845">
                  <c:v>1.095</c:v>
                </c:pt>
                <c:pt idx="2846">
                  <c:v>1.1040000000000001</c:v>
                </c:pt>
                <c:pt idx="2847">
                  <c:v>1.1180000000000001</c:v>
                </c:pt>
                <c:pt idx="2848">
                  <c:v>1.202</c:v>
                </c:pt>
                <c:pt idx="2849">
                  <c:v>1.206</c:v>
                </c:pt>
                <c:pt idx="2850">
                  <c:v>1.21</c:v>
                </c:pt>
                <c:pt idx="2851">
                  <c:v>1.2130000000000001</c:v>
                </c:pt>
                <c:pt idx="2852">
                  <c:v>1.2130000000000001</c:v>
                </c:pt>
                <c:pt idx="2853">
                  <c:v>1.2130000000000001</c:v>
                </c:pt>
                <c:pt idx="2854">
                  <c:v>1.212</c:v>
                </c:pt>
                <c:pt idx="2855">
                  <c:v>1.2130000000000001</c:v>
                </c:pt>
                <c:pt idx="2856">
                  <c:v>1.212</c:v>
                </c:pt>
                <c:pt idx="2857">
                  <c:v>1.212</c:v>
                </c:pt>
                <c:pt idx="2858">
                  <c:v>1.214</c:v>
                </c:pt>
                <c:pt idx="2859">
                  <c:v>1.214</c:v>
                </c:pt>
                <c:pt idx="2860">
                  <c:v>1.214</c:v>
                </c:pt>
                <c:pt idx="2861">
                  <c:v>1.2210000000000001</c:v>
                </c:pt>
                <c:pt idx="2862">
                  <c:v>1.226</c:v>
                </c:pt>
                <c:pt idx="2863">
                  <c:v>1.226</c:v>
                </c:pt>
                <c:pt idx="2864">
                  <c:v>1.224</c:v>
                </c:pt>
                <c:pt idx="2865">
                  <c:v>1.2230000000000001</c:v>
                </c:pt>
                <c:pt idx="2866">
                  <c:v>1.222</c:v>
                </c:pt>
                <c:pt idx="2867">
                  <c:v>1.222</c:v>
                </c:pt>
                <c:pt idx="2868">
                  <c:v>1.2230000000000001</c:v>
                </c:pt>
                <c:pt idx="2869">
                  <c:v>1.2210000000000001</c:v>
                </c:pt>
                <c:pt idx="2870">
                  <c:v>1.2230000000000001</c:v>
                </c:pt>
                <c:pt idx="2871">
                  <c:v>1.224</c:v>
                </c:pt>
                <c:pt idx="2872">
                  <c:v>1.228</c:v>
                </c:pt>
                <c:pt idx="2873">
                  <c:v>1.232</c:v>
                </c:pt>
                <c:pt idx="2874">
                  <c:v>1.2370000000000001</c:v>
                </c:pt>
                <c:pt idx="2875">
                  <c:v>1.24</c:v>
                </c:pt>
                <c:pt idx="2876">
                  <c:v>1.242</c:v>
                </c:pt>
                <c:pt idx="2877">
                  <c:v>1.246</c:v>
                </c:pt>
                <c:pt idx="2878">
                  <c:v>1.25</c:v>
                </c:pt>
                <c:pt idx="2879">
                  <c:v>1.2549999999999999</c:v>
                </c:pt>
                <c:pt idx="2880">
                  <c:v>1.2589999999999999</c:v>
                </c:pt>
                <c:pt idx="2881">
                  <c:v>1.264</c:v>
                </c:pt>
                <c:pt idx="2882">
                  <c:v>1.2649999999999999</c:v>
                </c:pt>
                <c:pt idx="2883">
                  <c:v>1.2669999999999999</c:v>
                </c:pt>
                <c:pt idx="2884">
                  <c:v>1.268</c:v>
                </c:pt>
                <c:pt idx="2885">
                  <c:v>1.272</c:v>
                </c:pt>
                <c:pt idx="2886">
                  <c:v>1.276</c:v>
                </c:pt>
                <c:pt idx="2887">
                  <c:v>1.276</c:v>
                </c:pt>
                <c:pt idx="2888">
                  <c:v>1.276</c:v>
                </c:pt>
                <c:pt idx="2889">
                  <c:v>1.2769999999999999</c:v>
                </c:pt>
                <c:pt idx="2890">
                  <c:v>1.2809999999999999</c:v>
                </c:pt>
                <c:pt idx="2891">
                  <c:v>1.284</c:v>
                </c:pt>
                <c:pt idx="2892">
                  <c:v>1.288</c:v>
                </c:pt>
                <c:pt idx="2893">
                  <c:v>1.2949999999999999</c:v>
                </c:pt>
                <c:pt idx="2894">
                  <c:v>1.3029999999999999</c:v>
                </c:pt>
                <c:pt idx="2895">
                  <c:v>1.3109999999999999</c:v>
                </c:pt>
                <c:pt idx="2896">
                  <c:v>1.321</c:v>
                </c:pt>
                <c:pt idx="2897">
                  <c:v>1.329</c:v>
                </c:pt>
                <c:pt idx="2898">
                  <c:v>1.335</c:v>
                </c:pt>
                <c:pt idx="2899">
                  <c:v>1.3420000000000001</c:v>
                </c:pt>
                <c:pt idx="2900">
                  <c:v>1.3480000000000001</c:v>
                </c:pt>
                <c:pt idx="2901">
                  <c:v>1.3520000000000001</c:v>
                </c:pt>
                <c:pt idx="2902">
                  <c:v>1.357</c:v>
                </c:pt>
                <c:pt idx="2903">
                  <c:v>1.3640000000000001</c:v>
                </c:pt>
                <c:pt idx="2904">
                  <c:v>1.3720000000000001</c:v>
                </c:pt>
                <c:pt idx="2905">
                  <c:v>1.375</c:v>
                </c:pt>
                <c:pt idx="2906">
                  <c:v>1.381</c:v>
                </c:pt>
                <c:pt idx="2907">
                  <c:v>1.387</c:v>
                </c:pt>
                <c:pt idx="2908">
                  <c:v>1.393</c:v>
                </c:pt>
                <c:pt idx="2909">
                  <c:v>1.3979999999999999</c:v>
                </c:pt>
                <c:pt idx="2910">
                  <c:v>1.4019999999999999</c:v>
                </c:pt>
                <c:pt idx="2911">
                  <c:v>1.405</c:v>
                </c:pt>
                <c:pt idx="2912">
                  <c:v>1.407</c:v>
                </c:pt>
                <c:pt idx="2913">
                  <c:v>1.41</c:v>
                </c:pt>
                <c:pt idx="2914">
                  <c:v>1.4159999999999999</c:v>
                </c:pt>
                <c:pt idx="2915">
                  <c:v>1.42</c:v>
                </c:pt>
                <c:pt idx="2916">
                  <c:v>1.4259999999999999</c:v>
                </c:pt>
                <c:pt idx="2917">
                  <c:v>1.4330000000000001</c:v>
                </c:pt>
                <c:pt idx="2918">
                  <c:v>1.44</c:v>
                </c:pt>
                <c:pt idx="2919">
                  <c:v>1.448</c:v>
                </c:pt>
                <c:pt idx="2920">
                  <c:v>1.4550000000000001</c:v>
                </c:pt>
                <c:pt idx="2921">
                  <c:v>1.464</c:v>
                </c:pt>
                <c:pt idx="2922">
                  <c:v>1.474</c:v>
                </c:pt>
                <c:pt idx="2923">
                  <c:v>1.4850000000000001</c:v>
                </c:pt>
                <c:pt idx="2924">
                  <c:v>1.4950000000000001</c:v>
                </c:pt>
                <c:pt idx="2925">
                  <c:v>1.5049999999999999</c:v>
                </c:pt>
                <c:pt idx="2926">
                  <c:v>1.5129999999999999</c:v>
                </c:pt>
                <c:pt idx="2927">
                  <c:v>1.5189999999999999</c:v>
                </c:pt>
                <c:pt idx="2928">
                  <c:v>1.5269999999999999</c:v>
                </c:pt>
                <c:pt idx="2929">
                  <c:v>1.5349999999999999</c:v>
                </c:pt>
                <c:pt idx="2930">
                  <c:v>1.544</c:v>
                </c:pt>
                <c:pt idx="2931">
                  <c:v>1.552</c:v>
                </c:pt>
                <c:pt idx="2932">
                  <c:v>1.5609999999999999</c:v>
                </c:pt>
                <c:pt idx="2933">
                  <c:v>1.5720000000000001</c:v>
                </c:pt>
                <c:pt idx="2934">
                  <c:v>1.5840000000000001</c:v>
                </c:pt>
                <c:pt idx="2935">
                  <c:v>1.599</c:v>
                </c:pt>
                <c:pt idx="2936">
                  <c:v>1.6140000000000001</c:v>
                </c:pt>
                <c:pt idx="2937">
                  <c:v>1.62</c:v>
                </c:pt>
                <c:pt idx="2938">
                  <c:v>1.627</c:v>
                </c:pt>
                <c:pt idx="2939">
                  <c:v>1.6359999999999999</c:v>
                </c:pt>
                <c:pt idx="2940">
                  <c:v>1.6419999999999999</c:v>
                </c:pt>
                <c:pt idx="2941">
                  <c:v>1.6479999999999999</c:v>
                </c:pt>
                <c:pt idx="2942">
                  <c:v>1.6519999999999999</c:v>
                </c:pt>
                <c:pt idx="2943">
                  <c:v>1.6579999999999999</c:v>
                </c:pt>
                <c:pt idx="2944">
                  <c:v>1.6639999999999999</c:v>
                </c:pt>
                <c:pt idx="2945">
                  <c:v>1.669</c:v>
                </c:pt>
                <c:pt idx="2946">
                  <c:v>1.675</c:v>
                </c:pt>
                <c:pt idx="2947">
                  <c:v>1.6839999999999999</c:v>
                </c:pt>
                <c:pt idx="2948">
                  <c:v>1.6910000000000001</c:v>
                </c:pt>
                <c:pt idx="2949">
                  <c:v>1.6970000000000001</c:v>
                </c:pt>
                <c:pt idx="2950">
                  <c:v>1.702</c:v>
                </c:pt>
                <c:pt idx="2951">
                  <c:v>1.71</c:v>
                </c:pt>
                <c:pt idx="2952">
                  <c:v>1.7170000000000001</c:v>
                </c:pt>
                <c:pt idx="2953">
                  <c:v>1.7250000000000001</c:v>
                </c:pt>
                <c:pt idx="2954">
                  <c:v>1.732</c:v>
                </c:pt>
                <c:pt idx="2955">
                  <c:v>1.7370000000000001</c:v>
                </c:pt>
                <c:pt idx="2956">
                  <c:v>1.7450000000000001</c:v>
                </c:pt>
                <c:pt idx="2957">
                  <c:v>1.754</c:v>
                </c:pt>
                <c:pt idx="2958">
                  <c:v>1.762</c:v>
                </c:pt>
                <c:pt idx="2959">
                  <c:v>1.768</c:v>
                </c:pt>
                <c:pt idx="2960">
                  <c:v>1.7729999999999999</c:v>
                </c:pt>
                <c:pt idx="2961">
                  <c:v>1.7789999999999999</c:v>
                </c:pt>
                <c:pt idx="2962">
                  <c:v>1.784</c:v>
                </c:pt>
                <c:pt idx="2963">
                  <c:v>1.7929999999999999</c:v>
                </c:pt>
                <c:pt idx="2964">
                  <c:v>1.804</c:v>
                </c:pt>
                <c:pt idx="2965">
                  <c:v>1.8120000000000001</c:v>
                </c:pt>
                <c:pt idx="2966">
                  <c:v>1.8180000000000001</c:v>
                </c:pt>
                <c:pt idx="2967">
                  <c:v>1.8260000000000001</c:v>
                </c:pt>
                <c:pt idx="2968">
                  <c:v>1.8320000000000001</c:v>
                </c:pt>
                <c:pt idx="2969">
                  <c:v>1.8420000000000001</c:v>
                </c:pt>
                <c:pt idx="2970">
                  <c:v>1.8560000000000001</c:v>
                </c:pt>
                <c:pt idx="2971">
                  <c:v>1.8680000000000001</c:v>
                </c:pt>
                <c:pt idx="2972">
                  <c:v>1.875</c:v>
                </c:pt>
                <c:pt idx="2973">
                  <c:v>1.8819999999999999</c:v>
                </c:pt>
                <c:pt idx="2974">
                  <c:v>1.89</c:v>
                </c:pt>
                <c:pt idx="2975">
                  <c:v>1.903</c:v>
                </c:pt>
                <c:pt idx="2976">
                  <c:v>1.9179999999999999</c:v>
                </c:pt>
                <c:pt idx="2977">
                  <c:v>1.93</c:v>
                </c:pt>
                <c:pt idx="2978">
                  <c:v>1.9370000000000001</c:v>
                </c:pt>
                <c:pt idx="2979">
                  <c:v>1.9470000000000001</c:v>
                </c:pt>
                <c:pt idx="2980">
                  <c:v>1.9550000000000001</c:v>
                </c:pt>
                <c:pt idx="2981">
                  <c:v>1.9670000000000001</c:v>
                </c:pt>
                <c:pt idx="2982">
                  <c:v>1.976</c:v>
                </c:pt>
                <c:pt idx="2983">
                  <c:v>1.988</c:v>
                </c:pt>
                <c:pt idx="2984">
                  <c:v>1.9950000000000001</c:v>
                </c:pt>
                <c:pt idx="2985">
                  <c:v>1.9970000000000001</c:v>
                </c:pt>
                <c:pt idx="2986">
                  <c:v>2</c:v>
                </c:pt>
                <c:pt idx="2987">
                  <c:v>2.0019999999999998</c:v>
                </c:pt>
                <c:pt idx="2988">
                  <c:v>2.0009999999999999</c:v>
                </c:pt>
                <c:pt idx="2989">
                  <c:v>2.0009999999999999</c:v>
                </c:pt>
                <c:pt idx="2990">
                  <c:v>2.0049999999999999</c:v>
                </c:pt>
                <c:pt idx="2991">
                  <c:v>2.008</c:v>
                </c:pt>
                <c:pt idx="2992">
                  <c:v>2.008</c:v>
                </c:pt>
                <c:pt idx="2993">
                  <c:v>2.012</c:v>
                </c:pt>
                <c:pt idx="2994">
                  <c:v>2.0339999999999998</c:v>
                </c:pt>
                <c:pt idx="2995">
                  <c:v>2.0390000000000001</c:v>
                </c:pt>
                <c:pt idx="2996">
                  <c:v>2.04</c:v>
                </c:pt>
                <c:pt idx="2997">
                  <c:v>2.036</c:v>
                </c:pt>
                <c:pt idx="2998">
                  <c:v>2.0329999999999999</c:v>
                </c:pt>
                <c:pt idx="2999">
                  <c:v>2.0299999999999998</c:v>
                </c:pt>
                <c:pt idx="3000">
                  <c:v>2.0350000000000001</c:v>
                </c:pt>
                <c:pt idx="3001">
                  <c:v>2.0419999999999998</c:v>
                </c:pt>
                <c:pt idx="3002">
                  <c:v>2.044</c:v>
                </c:pt>
                <c:pt idx="3003">
                  <c:v>2.0419999999999998</c:v>
                </c:pt>
                <c:pt idx="3004">
                  <c:v>2.0379999999999998</c:v>
                </c:pt>
                <c:pt idx="3005">
                  <c:v>2.0329999999999999</c:v>
                </c:pt>
                <c:pt idx="3006">
                  <c:v>2.0299999999999998</c:v>
                </c:pt>
                <c:pt idx="3007">
                  <c:v>2.0289999999999999</c:v>
                </c:pt>
                <c:pt idx="3008">
                  <c:v>2.0310000000000001</c:v>
                </c:pt>
                <c:pt idx="3009">
                  <c:v>2.024</c:v>
                </c:pt>
                <c:pt idx="3010">
                  <c:v>2.0209999999999999</c:v>
                </c:pt>
                <c:pt idx="3011">
                  <c:v>2.0219999999999998</c:v>
                </c:pt>
                <c:pt idx="3012">
                  <c:v>2.0259999999999998</c:v>
                </c:pt>
                <c:pt idx="3013">
                  <c:v>2.032</c:v>
                </c:pt>
                <c:pt idx="3014">
                  <c:v>2.0329999999999999</c:v>
                </c:pt>
                <c:pt idx="3015">
                  <c:v>2.036</c:v>
                </c:pt>
                <c:pt idx="3016">
                  <c:v>2.04</c:v>
                </c:pt>
                <c:pt idx="3017">
                  <c:v>2.0390000000000001</c:v>
                </c:pt>
                <c:pt idx="3018">
                  <c:v>2.044</c:v>
                </c:pt>
                <c:pt idx="3019">
                  <c:v>2.105</c:v>
                </c:pt>
                <c:pt idx="3020">
                  <c:v>2.109</c:v>
                </c:pt>
                <c:pt idx="3021">
                  <c:v>2.1110000000000002</c:v>
                </c:pt>
                <c:pt idx="3022">
                  <c:v>2.121</c:v>
                </c:pt>
                <c:pt idx="3023">
                  <c:v>2.129</c:v>
                </c:pt>
                <c:pt idx="3024">
                  <c:v>2.1190000000000002</c:v>
                </c:pt>
                <c:pt idx="3025">
                  <c:v>2.117</c:v>
                </c:pt>
                <c:pt idx="3026">
                  <c:v>2.1240000000000001</c:v>
                </c:pt>
                <c:pt idx="3027">
                  <c:v>2.121</c:v>
                </c:pt>
                <c:pt idx="3028">
                  <c:v>2.1219999999999999</c:v>
                </c:pt>
                <c:pt idx="3029">
                  <c:v>2.1230000000000002</c:v>
                </c:pt>
                <c:pt idx="3030">
                  <c:v>2.1219999999999999</c:v>
                </c:pt>
                <c:pt idx="3031">
                  <c:v>2.117</c:v>
                </c:pt>
                <c:pt idx="3032">
                  <c:v>2.1219999999999999</c:v>
                </c:pt>
                <c:pt idx="3033">
                  <c:v>2.1150000000000002</c:v>
                </c:pt>
                <c:pt idx="3034">
                  <c:v>2.1110000000000002</c:v>
                </c:pt>
                <c:pt idx="3035">
                  <c:v>2.109</c:v>
                </c:pt>
                <c:pt idx="3036">
                  <c:v>2.1059999999999999</c:v>
                </c:pt>
                <c:pt idx="3037">
                  <c:v>2.1019999999999999</c:v>
                </c:pt>
                <c:pt idx="3038">
                  <c:v>2.1</c:v>
                </c:pt>
                <c:pt idx="3039">
                  <c:v>2.0819999999999999</c:v>
                </c:pt>
                <c:pt idx="3040">
                  <c:v>2.0830000000000002</c:v>
                </c:pt>
                <c:pt idx="3041">
                  <c:v>2.0830000000000002</c:v>
                </c:pt>
                <c:pt idx="3042">
                  <c:v>2.085</c:v>
                </c:pt>
                <c:pt idx="3043">
                  <c:v>2.0840000000000001</c:v>
                </c:pt>
                <c:pt idx="3044">
                  <c:v>2.081</c:v>
                </c:pt>
                <c:pt idx="3045">
                  <c:v>2.0750000000000002</c:v>
                </c:pt>
                <c:pt idx="3046">
                  <c:v>2.0640000000000001</c:v>
                </c:pt>
                <c:pt idx="3047">
                  <c:v>2.0569999999999999</c:v>
                </c:pt>
                <c:pt idx="3048">
                  <c:v>2.06</c:v>
                </c:pt>
                <c:pt idx="3049">
                  <c:v>2.06</c:v>
                </c:pt>
                <c:pt idx="3050">
                  <c:v>2.0649999999999999</c:v>
                </c:pt>
                <c:pt idx="3051">
                  <c:v>2.0649999999999999</c:v>
                </c:pt>
                <c:pt idx="3052">
                  <c:v>2.0640000000000001</c:v>
                </c:pt>
                <c:pt idx="3053">
                  <c:v>2.0680000000000001</c:v>
                </c:pt>
                <c:pt idx="3054">
                  <c:v>2.0659999999999998</c:v>
                </c:pt>
                <c:pt idx="3055">
                  <c:v>2.0579999999999998</c:v>
                </c:pt>
                <c:pt idx="3056">
                  <c:v>2.052</c:v>
                </c:pt>
                <c:pt idx="3057">
                  <c:v>2.0510000000000002</c:v>
                </c:pt>
                <c:pt idx="3058">
                  <c:v>2.0590000000000002</c:v>
                </c:pt>
                <c:pt idx="3059">
                  <c:v>2.0670000000000002</c:v>
                </c:pt>
                <c:pt idx="3060">
                  <c:v>2.0670000000000002</c:v>
                </c:pt>
                <c:pt idx="3061">
                  <c:v>2.0710000000000002</c:v>
                </c:pt>
                <c:pt idx="3062">
                  <c:v>2.0830000000000002</c:v>
                </c:pt>
                <c:pt idx="3063">
                  <c:v>2.089</c:v>
                </c:pt>
                <c:pt idx="3064">
                  <c:v>2.089</c:v>
                </c:pt>
                <c:pt idx="3065">
                  <c:v>2.085</c:v>
                </c:pt>
                <c:pt idx="3066">
                  <c:v>2.0840000000000001</c:v>
                </c:pt>
                <c:pt idx="3067">
                  <c:v>2.0830000000000002</c:v>
                </c:pt>
                <c:pt idx="3068">
                  <c:v>2.085</c:v>
                </c:pt>
                <c:pt idx="3069">
                  <c:v>2.0790000000000002</c:v>
                </c:pt>
                <c:pt idx="3070">
                  <c:v>2.0750000000000002</c:v>
                </c:pt>
                <c:pt idx="3071">
                  <c:v>2.0699999999999998</c:v>
                </c:pt>
                <c:pt idx="3072">
                  <c:v>2.0659999999999998</c:v>
                </c:pt>
                <c:pt idx="3073">
                  <c:v>2.073</c:v>
                </c:pt>
                <c:pt idx="3074">
                  <c:v>2.0779999999999998</c:v>
                </c:pt>
                <c:pt idx="3075">
                  <c:v>2.08</c:v>
                </c:pt>
                <c:pt idx="3076">
                  <c:v>2.0779999999999998</c:v>
                </c:pt>
                <c:pt idx="3077">
                  <c:v>2.0670000000000002</c:v>
                </c:pt>
                <c:pt idx="3078">
                  <c:v>2.0630000000000002</c:v>
                </c:pt>
                <c:pt idx="3079">
                  <c:v>2.0830000000000002</c:v>
                </c:pt>
                <c:pt idx="3080">
                  <c:v>2.0859999999999999</c:v>
                </c:pt>
                <c:pt idx="3081">
                  <c:v>2.1019999999999999</c:v>
                </c:pt>
                <c:pt idx="3082">
                  <c:v>2.1059999999999999</c:v>
                </c:pt>
                <c:pt idx="3083">
                  <c:v>2.173</c:v>
                </c:pt>
                <c:pt idx="3084">
                  <c:v>2.1720000000000002</c:v>
                </c:pt>
                <c:pt idx="3085">
                  <c:v>2.1749999999999998</c:v>
                </c:pt>
                <c:pt idx="3086">
                  <c:v>2.177</c:v>
                </c:pt>
                <c:pt idx="3087">
                  <c:v>2.1779999999999999</c:v>
                </c:pt>
                <c:pt idx="3088">
                  <c:v>2.1829999999999998</c:v>
                </c:pt>
                <c:pt idx="3089">
                  <c:v>2.19</c:v>
                </c:pt>
                <c:pt idx="3090">
                  <c:v>2.194</c:v>
                </c:pt>
                <c:pt idx="3091">
                  <c:v>2.1930000000000001</c:v>
                </c:pt>
                <c:pt idx="3092">
                  <c:v>2.1920000000000002</c:v>
                </c:pt>
                <c:pt idx="3093">
                  <c:v>2.177</c:v>
                </c:pt>
                <c:pt idx="3094">
                  <c:v>2.17</c:v>
                </c:pt>
                <c:pt idx="3095">
                  <c:v>2.169</c:v>
                </c:pt>
                <c:pt idx="3096">
                  <c:v>2.169</c:v>
                </c:pt>
                <c:pt idx="3097">
                  <c:v>2.1709999999999998</c:v>
                </c:pt>
                <c:pt idx="3098">
                  <c:v>2.1760000000000002</c:v>
                </c:pt>
                <c:pt idx="3099">
                  <c:v>2.177</c:v>
                </c:pt>
                <c:pt idx="3100">
                  <c:v>2.1949999999999998</c:v>
                </c:pt>
                <c:pt idx="3101">
                  <c:v>2.2010000000000001</c:v>
                </c:pt>
                <c:pt idx="3102">
                  <c:v>2.1949999999999998</c:v>
                </c:pt>
                <c:pt idx="3103">
                  <c:v>2.1890000000000001</c:v>
                </c:pt>
                <c:pt idx="3104">
                  <c:v>2.1869999999999998</c:v>
                </c:pt>
                <c:pt idx="3105">
                  <c:v>2.1800000000000002</c:v>
                </c:pt>
                <c:pt idx="3106">
                  <c:v>2.1720000000000002</c:v>
                </c:pt>
                <c:pt idx="3107">
                  <c:v>2.1619999999999999</c:v>
                </c:pt>
                <c:pt idx="3108">
                  <c:v>2.15</c:v>
                </c:pt>
                <c:pt idx="3109">
                  <c:v>2.1429999999999998</c:v>
                </c:pt>
                <c:pt idx="3110">
                  <c:v>2.14</c:v>
                </c:pt>
                <c:pt idx="3111">
                  <c:v>2.145</c:v>
                </c:pt>
                <c:pt idx="3112">
                  <c:v>2.1469999999999998</c:v>
                </c:pt>
                <c:pt idx="3113">
                  <c:v>2.1480000000000001</c:v>
                </c:pt>
                <c:pt idx="3114">
                  <c:v>2.1459999999999999</c:v>
                </c:pt>
                <c:pt idx="3115">
                  <c:v>2.1440000000000001</c:v>
                </c:pt>
                <c:pt idx="3116">
                  <c:v>2.1419999999999999</c:v>
                </c:pt>
                <c:pt idx="3117">
                  <c:v>2.14</c:v>
                </c:pt>
                <c:pt idx="3118">
                  <c:v>2.141</c:v>
                </c:pt>
                <c:pt idx="3119">
                  <c:v>2.137</c:v>
                </c:pt>
                <c:pt idx="3120">
                  <c:v>2.1389999999999998</c:v>
                </c:pt>
                <c:pt idx="3121">
                  <c:v>2.145</c:v>
                </c:pt>
                <c:pt idx="3122">
                  <c:v>2.157</c:v>
                </c:pt>
                <c:pt idx="3123">
                  <c:v>2.1509999999999998</c:v>
                </c:pt>
                <c:pt idx="3124">
                  <c:v>2.141</c:v>
                </c:pt>
                <c:pt idx="3125">
                  <c:v>2.14</c:v>
                </c:pt>
                <c:pt idx="3126">
                  <c:v>2.1389999999999998</c:v>
                </c:pt>
                <c:pt idx="3127">
                  <c:v>2.137</c:v>
                </c:pt>
                <c:pt idx="3128">
                  <c:v>2.137</c:v>
                </c:pt>
                <c:pt idx="3129">
                  <c:v>2.1379999999999999</c:v>
                </c:pt>
                <c:pt idx="3130">
                  <c:v>2.1320000000000001</c:v>
                </c:pt>
                <c:pt idx="3131">
                  <c:v>2.1349999999999998</c:v>
                </c:pt>
                <c:pt idx="3132">
                  <c:v>2.1419999999999999</c:v>
                </c:pt>
                <c:pt idx="3133">
                  <c:v>2.1440000000000001</c:v>
                </c:pt>
                <c:pt idx="3134">
                  <c:v>2.15</c:v>
                </c:pt>
                <c:pt idx="3135">
                  <c:v>2.15</c:v>
                </c:pt>
                <c:pt idx="3136">
                  <c:v>2.1589999999999998</c:v>
                </c:pt>
                <c:pt idx="3137">
                  <c:v>2.157</c:v>
                </c:pt>
                <c:pt idx="3138">
                  <c:v>2.153</c:v>
                </c:pt>
                <c:pt idx="3139">
                  <c:v>2.149</c:v>
                </c:pt>
                <c:pt idx="3140">
                  <c:v>2.145</c:v>
                </c:pt>
                <c:pt idx="3141">
                  <c:v>2.141</c:v>
                </c:pt>
                <c:pt idx="3142">
                  <c:v>2.1360000000000001</c:v>
                </c:pt>
                <c:pt idx="3143">
                  <c:v>2.141</c:v>
                </c:pt>
                <c:pt idx="3144">
                  <c:v>2.15</c:v>
                </c:pt>
                <c:pt idx="3145">
                  <c:v>2.1509999999999998</c:v>
                </c:pt>
                <c:pt idx="3146">
                  <c:v>2.1520000000000001</c:v>
                </c:pt>
                <c:pt idx="3147">
                  <c:v>2.173</c:v>
                </c:pt>
                <c:pt idx="3148">
                  <c:v>2.157</c:v>
                </c:pt>
                <c:pt idx="3149">
                  <c:v>2.1429999999999998</c:v>
                </c:pt>
                <c:pt idx="3150">
                  <c:v>2.1389999999999998</c:v>
                </c:pt>
                <c:pt idx="3151">
                  <c:v>2.1320000000000001</c:v>
                </c:pt>
                <c:pt idx="3152">
                  <c:v>2.1280000000000001</c:v>
                </c:pt>
                <c:pt idx="3153">
                  <c:v>2.1179999999999999</c:v>
                </c:pt>
                <c:pt idx="3154">
                  <c:v>2.1179999999999999</c:v>
                </c:pt>
                <c:pt idx="3155">
                  <c:v>2.1259999999999999</c:v>
                </c:pt>
                <c:pt idx="3156">
                  <c:v>2.1179999999999999</c:v>
                </c:pt>
                <c:pt idx="3157">
                  <c:v>2.1080000000000001</c:v>
                </c:pt>
                <c:pt idx="3158">
                  <c:v>2.1059999999999999</c:v>
                </c:pt>
                <c:pt idx="3159">
                  <c:v>2.1040000000000001</c:v>
                </c:pt>
                <c:pt idx="3160">
                  <c:v>2.1019999999999999</c:v>
                </c:pt>
                <c:pt idx="3161">
                  <c:v>2.0990000000000002</c:v>
                </c:pt>
                <c:pt idx="3162">
                  <c:v>2.093</c:v>
                </c:pt>
                <c:pt idx="3163">
                  <c:v>2.0830000000000002</c:v>
                </c:pt>
                <c:pt idx="3164">
                  <c:v>2.0569999999999999</c:v>
                </c:pt>
                <c:pt idx="3165">
                  <c:v>2.0419999999999998</c:v>
                </c:pt>
                <c:pt idx="3166">
                  <c:v>2.0329999999999999</c:v>
                </c:pt>
                <c:pt idx="3167">
                  <c:v>2.0249999999999999</c:v>
                </c:pt>
                <c:pt idx="3168">
                  <c:v>2.0209999999999999</c:v>
                </c:pt>
                <c:pt idx="3169">
                  <c:v>2.0129999999999999</c:v>
                </c:pt>
                <c:pt idx="3170">
                  <c:v>1.996</c:v>
                </c:pt>
                <c:pt idx="3171">
                  <c:v>1.992</c:v>
                </c:pt>
                <c:pt idx="3172">
                  <c:v>1.98</c:v>
                </c:pt>
                <c:pt idx="3173">
                  <c:v>1.9710000000000001</c:v>
                </c:pt>
                <c:pt idx="3174">
                  <c:v>1.962</c:v>
                </c:pt>
                <c:pt idx="3175">
                  <c:v>1.9530000000000001</c:v>
                </c:pt>
                <c:pt idx="3176">
                  <c:v>1.9490000000000001</c:v>
                </c:pt>
                <c:pt idx="3177">
                  <c:v>1.9450000000000001</c:v>
                </c:pt>
                <c:pt idx="3178">
                  <c:v>1.93</c:v>
                </c:pt>
                <c:pt idx="3179">
                  <c:v>1.9159999999999999</c:v>
                </c:pt>
                <c:pt idx="3180">
                  <c:v>1.913</c:v>
                </c:pt>
                <c:pt idx="3181">
                  <c:v>1.915</c:v>
                </c:pt>
                <c:pt idx="3182">
                  <c:v>1.913</c:v>
                </c:pt>
                <c:pt idx="3183">
                  <c:v>1.94</c:v>
                </c:pt>
                <c:pt idx="3184">
                  <c:v>1.944</c:v>
                </c:pt>
                <c:pt idx="3185">
                  <c:v>1.9490000000000001</c:v>
                </c:pt>
                <c:pt idx="3186">
                  <c:v>1.95</c:v>
                </c:pt>
                <c:pt idx="3187">
                  <c:v>1.946</c:v>
                </c:pt>
                <c:pt idx="3188">
                  <c:v>1.9379999999999999</c:v>
                </c:pt>
                <c:pt idx="3189">
                  <c:v>1.9239999999999999</c:v>
                </c:pt>
                <c:pt idx="3190">
                  <c:v>1.78</c:v>
                </c:pt>
                <c:pt idx="3191">
                  <c:v>1.7749999999999999</c:v>
                </c:pt>
                <c:pt idx="3192">
                  <c:v>1.7729999999999999</c:v>
                </c:pt>
                <c:pt idx="3193">
                  <c:v>1.7669999999999999</c:v>
                </c:pt>
                <c:pt idx="3194">
                  <c:v>1.7649999999999999</c:v>
                </c:pt>
                <c:pt idx="3195">
                  <c:v>1.752</c:v>
                </c:pt>
                <c:pt idx="3196">
                  <c:v>1.748</c:v>
                </c:pt>
                <c:pt idx="3197">
                  <c:v>1.7390000000000001</c:v>
                </c:pt>
                <c:pt idx="3198">
                  <c:v>1.7310000000000001</c:v>
                </c:pt>
                <c:pt idx="3199">
                  <c:v>1.7210000000000001</c:v>
                </c:pt>
                <c:pt idx="3200">
                  <c:v>1.7210000000000001</c:v>
                </c:pt>
                <c:pt idx="3201">
                  <c:v>1.7250000000000001</c:v>
                </c:pt>
                <c:pt idx="3202">
                  <c:v>1.72</c:v>
                </c:pt>
                <c:pt idx="3203">
                  <c:v>1.716</c:v>
                </c:pt>
                <c:pt idx="3204">
                  <c:v>1.714</c:v>
                </c:pt>
                <c:pt idx="3205">
                  <c:v>1.708</c:v>
                </c:pt>
                <c:pt idx="3206">
                  <c:v>1.7</c:v>
                </c:pt>
                <c:pt idx="3207">
                  <c:v>1.6830000000000001</c:v>
                </c:pt>
                <c:pt idx="3208">
                  <c:v>1.6839999999999999</c:v>
                </c:pt>
                <c:pt idx="3209">
                  <c:v>1.6819999999999999</c:v>
                </c:pt>
                <c:pt idx="3210">
                  <c:v>1.6779999999999999</c:v>
                </c:pt>
                <c:pt idx="3211">
                  <c:v>1.6659999999999999</c:v>
                </c:pt>
                <c:pt idx="3212">
                  <c:v>1.66</c:v>
                </c:pt>
                <c:pt idx="3213">
                  <c:v>1.6439999999999999</c:v>
                </c:pt>
                <c:pt idx="3214">
                  <c:v>1.625</c:v>
                </c:pt>
                <c:pt idx="3215">
                  <c:v>1.615</c:v>
                </c:pt>
                <c:pt idx="3216">
                  <c:v>1.605</c:v>
                </c:pt>
                <c:pt idx="3217">
                  <c:v>1.591</c:v>
                </c:pt>
                <c:pt idx="3218">
                  <c:v>1.5860000000000001</c:v>
                </c:pt>
                <c:pt idx="3219">
                  <c:v>1.5780000000000001</c:v>
                </c:pt>
                <c:pt idx="3220">
                  <c:v>1.5620000000000001</c:v>
                </c:pt>
                <c:pt idx="3221">
                  <c:v>1.556</c:v>
                </c:pt>
                <c:pt idx="3222">
                  <c:v>1.552</c:v>
                </c:pt>
                <c:pt idx="3223">
                  <c:v>1.544</c:v>
                </c:pt>
                <c:pt idx="3224">
                  <c:v>1.536</c:v>
                </c:pt>
                <c:pt idx="3225">
                  <c:v>1.5129999999999999</c:v>
                </c:pt>
                <c:pt idx="3226">
                  <c:v>1.508</c:v>
                </c:pt>
                <c:pt idx="3227">
                  <c:v>1.5049999999999999</c:v>
                </c:pt>
                <c:pt idx="3228">
                  <c:v>1.506</c:v>
                </c:pt>
                <c:pt idx="3229">
                  <c:v>1.5049999999999999</c:v>
                </c:pt>
                <c:pt idx="3230">
                  <c:v>1.506</c:v>
                </c:pt>
                <c:pt idx="3231">
                  <c:v>1.504</c:v>
                </c:pt>
                <c:pt idx="3232">
                  <c:v>1.504</c:v>
                </c:pt>
                <c:pt idx="3233">
                  <c:v>1.504</c:v>
                </c:pt>
                <c:pt idx="3234">
                  <c:v>1.5069999999999999</c:v>
                </c:pt>
                <c:pt idx="3235">
                  <c:v>1.514</c:v>
                </c:pt>
                <c:pt idx="3236">
                  <c:v>1.5169999999999999</c:v>
                </c:pt>
                <c:pt idx="3237">
                  <c:v>1.5189999999999999</c:v>
                </c:pt>
                <c:pt idx="3238">
                  <c:v>1.52</c:v>
                </c:pt>
                <c:pt idx="3239">
                  <c:v>1.5209999999999999</c:v>
                </c:pt>
                <c:pt idx="3240">
                  <c:v>1.526</c:v>
                </c:pt>
                <c:pt idx="3241">
                  <c:v>1.534</c:v>
                </c:pt>
                <c:pt idx="3242">
                  <c:v>1.5329999999999999</c:v>
                </c:pt>
                <c:pt idx="3243">
                  <c:v>1.5329999999999999</c:v>
                </c:pt>
                <c:pt idx="3244">
                  <c:v>1.5329999999999999</c:v>
                </c:pt>
                <c:pt idx="3245">
                  <c:v>1.5329999999999999</c:v>
                </c:pt>
                <c:pt idx="3246">
                  <c:v>1.5309999999999999</c:v>
                </c:pt>
                <c:pt idx="3247">
                  <c:v>1.53</c:v>
                </c:pt>
                <c:pt idx="3248">
                  <c:v>1.5329999999999999</c:v>
                </c:pt>
                <c:pt idx="3249">
                  <c:v>1.53</c:v>
                </c:pt>
                <c:pt idx="3250">
                  <c:v>1.528</c:v>
                </c:pt>
                <c:pt idx="3251">
                  <c:v>1.526</c:v>
                </c:pt>
                <c:pt idx="3252">
                  <c:v>1.5249999999999999</c:v>
                </c:pt>
                <c:pt idx="3253">
                  <c:v>1.524</c:v>
                </c:pt>
                <c:pt idx="3254">
                  <c:v>1.526</c:v>
                </c:pt>
                <c:pt idx="3255">
                  <c:v>1.528</c:v>
                </c:pt>
                <c:pt idx="3256">
                  <c:v>1.528</c:v>
                </c:pt>
                <c:pt idx="3257">
                  <c:v>1.53</c:v>
                </c:pt>
                <c:pt idx="3258">
                  <c:v>1.532</c:v>
                </c:pt>
                <c:pt idx="3259">
                  <c:v>1.5309999999999999</c:v>
                </c:pt>
                <c:pt idx="3260">
                  <c:v>1.5329999999999999</c:v>
                </c:pt>
                <c:pt idx="3261">
                  <c:v>1.5309999999999999</c:v>
                </c:pt>
                <c:pt idx="3262">
                  <c:v>1.536</c:v>
                </c:pt>
                <c:pt idx="3263">
                  <c:v>1.54</c:v>
                </c:pt>
                <c:pt idx="3264">
                  <c:v>1.54</c:v>
                </c:pt>
                <c:pt idx="3265">
                  <c:v>1.5409999999999999</c:v>
                </c:pt>
                <c:pt idx="3266">
                  <c:v>1.544</c:v>
                </c:pt>
                <c:pt idx="3267">
                  <c:v>1.5449999999999999</c:v>
                </c:pt>
                <c:pt idx="3268">
                  <c:v>1.546</c:v>
                </c:pt>
                <c:pt idx="3269">
                  <c:v>1.546</c:v>
                </c:pt>
                <c:pt idx="3270">
                  <c:v>1.546</c:v>
                </c:pt>
                <c:pt idx="3271">
                  <c:v>1.546</c:v>
                </c:pt>
                <c:pt idx="3272">
                  <c:v>1.546</c:v>
                </c:pt>
                <c:pt idx="3273">
                  <c:v>1.5449999999999999</c:v>
                </c:pt>
                <c:pt idx="3274">
                  <c:v>1.5429999999999999</c:v>
                </c:pt>
                <c:pt idx="3275">
                  <c:v>1.544</c:v>
                </c:pt>
                <c:pt idx="3276">
                  <c:v>1.544</c:v>
                </c:pt>
                <c:pt idx="3277">
                  <c:v>1.542</c:v>
                </c:pt>
                <c:pt idx="3278">
                  <c:v>1.54</c:v>
                </c:pt>
                <c:pt idx="3279">
                  <c:v>1.54</c:v>
                </c:pt>
                <c:pt idx="3280">
                  <c:v>1.538</c:v>
                </c:pt>
                <c:pt idx="3281">
                  <c:v>1.5369999999999999</c:v>
                </c:pt>
                <c:pt idx="3282">
                  <c:v>1.5289999999999999</c:v>
                </c:pt>
                <c:pt idx="3283">
                  <c:v>1.5209999999999999</c:v>
                </c:pt>
                <c:pt idx="3284">
                  <c:v>1.5189999999999999</c:v>
                </c:pt>
                <c:pt idx="3285">
                  <c:v>1.514</c:v>
                </c:pt>
                <c:pt idx="3286">
                  <c:v>1.506</c:v>
                </c:pt>
                <c:pt idx="3287">
                  <c:v>1.4990000000000001</c:v>
                </c:pt>
                <c:pt idx="3288">
                  <c:v>1.492</c:v>
                </c:pt>
                <c:pt idx="3289">
                  <c:v>1.486</c:v>
                </c:pt>
                <c:pt idx="3290">
                  <c:v>1.48</c:v>
                </c:pt>
                <c:pt idx="3291">
                  <c:v>1.48</c:v>
                </c:pt>
                <c:pt idx="3292">
                  <c:v>1.4750000000000001</c:v>
                </c:pt>
                <c:pt idx="3293">
                  <c:v>1.474</c:v>
                </c:pt>
                <c:pt idx="3294">
                  <c:v>1.4730000000000001</c:v>
                </c:pt>
                <c:pt idx="3295">
                  <c:v>1.472</c:v>
                </c:pt>
                <c:pt idx="3296">
                  <c:v>1.468</c:v>
                </c:pt>
                <c:pt idx="3297">
                  <c:v>1.468</c:v>
                </c:pt>
                <c:pt idx="3298">
                  <c:v>1.468</c:v>
                </c:pt>
                <c:pt idx="3299">
                  <c:v>1.464</c:v>
                </c:pt>
                <c:pt idx="3300">
                  <c:v>1.4330000000000001</c:v>
                </c:pt>
                <c:pt idx="3301">
                  <c:v>1.425</c:v>
                </c:pt>
                <c:pt idx="3302">
                  <c:v>1.4239999999999999</c:v>
                </c:pt>
                <c:pt idx="3303">
                  <c:v>1.4219999999999999</c:v>
                </c:pt>
                <c:pt idx="3304">
                  <c:v>1.4219999999999999</c:v>
                </c:pt>
                <c:pt idx="3305">
                  <c:v>1.4219999999999999</c:v>
                </c:pt>
                <c:pt idx="3306">
                  <c:v>1.425</c:v>
                </c:pt>
                <c:pt idx="3307">
                  <c:v>1.4279999999999999</c:v>
                </c:pt>
                <c:pt idx="3308">
                  <c:v>1.427</c:v>
                </c:pt>
                <c:pt idx="3309">
                  <c:v>1.427</c:v>
                </c:pt>
                <c:pt idx="3310">
                  <c:v>1.425</c:v>
                </c:pt>
                <c:pt idx="3311">
                  <c:v>1.4219999999999999</c:v>
                </c:pt>
                <c:pt idx="3312">
                  <c:v>1.419</c:v>
                </c:pt>
                <c:pt idx="3313">
                  <c:v>1.42</c:v>
                </c:pt>
                <c:pt idx="3314">
                  <c:v>1.4179999999999999</c:v>
                </c:pt>
                <c:pt idx="3315">
                  <c:v>1.415</c:v>
                </c:pt>
                <c:pt idx="3316">
                  <c:v>1.413</c:v>
                </c:pt>
                <c:pt idx="3317">
                  <c:v>1.4119999999999999</c:v>
                </c:pt>
                <c:pt idx="3318">
                  <c:v>1.413</c:v>
                </c:pt>
                <c:pt idx="3319">
                  <c:v>1.4139999999999999</c:v>
                </c:pt>
                <c:pt idx="3320">
                  <c:v>1.413</c:v>
                </c:pt>
                <c:pt idx="3321">
                  <c:v>1.411</c:v>
                </c:pt>
                <c:pt idx="3322">
                  <c:v>1.4139999999999999</c:v>
                </c:pt>
                <c:pt idx="3323">
                  <c:v>1.415</c:v>
                </c:pt>
                <c:pt idx="3324">
                  <c:v>1.417</c:v>
                </c:pt>
                <c:pt idx="3325">
                  <c:v>1.417</c:v>
                </c:pt>
                <c:pt idx="3326">
                  <c:v>1.417</c:v>
                </c:pt>
                <c:pt idx="3327">
                  <c:v>1.417</c:v>
                </c:pt>
                <c:pt idx="3328">
                  <c:v>1.4179999999999999</c:v>
                </c:pt>
                <c:pt idx="3329">
                  <c:v>1.42</c:v>
                </c:pt>
                <c:pt idx="3330">
                  <c:v>1.4239999999999999</c:v>
                </c:pt>
                <c:pt idx="3331">
                  <c:v>1.423</c:v>
                </c:pt>
                <c:pt idx="3332">
                  <c:v>1.421</c:v>
                </c:pt>
                <c:pt idx="3333">
                  <c:v>1.421</c:v>
                </c:pt>
                <c:pt idx="3334">
                  <c:v>1.423</c:v>
                </c:pt>
                <c:pt idx="3335">
                  <c:v>1.423</c:v>
                </c:pt>
                <c:pt idx="3336">
                  <c:v>1.427</c:v>
                </c:pt>
                <c:pt idx="3337">
                  <c:v>1.4279999999999999</c:v>
                </c:pt>
                <c:pt idx="3338">
                  <c:v>1.427</c:v>
                </c:pt>
                <c:pt idx="3339">
                  <c:v>1.4279999999999999</c:v>
                </c:pt>
                <c:pt idx="3340">
                  <c:v>1.425</c:v>
                </c:pt>
                <c:pt idx="3341">
                  <c:v>1.421</c:v>
                </c:pt>
                <c:pt idx="3342">
                  <c:v>1.419</c:v>
                </c:pt>
                <c:pt idx="3343">
                  <c:v>1.4179999999999999</c:v>
                </c:pt>
                <c:pt idx="3344">
                  <c:v>1.417</c:v>
                </c:pt>
                <c:pt idx="3345">
                  <c:v>1.419</c:v>
                </c:pt>
                <c:pt idx="3346">
                  <c:v>1.4159999999999999</c:v>
                </c:pt>
                <c:pt idx="3347">
                  <c:v>1.413</c:v>
                </c:pt>
                <c:pt idx="3348">
                  <c:v>1.407</c:v>
                </c:pt>
                <c:pt idx="3349">
                  <c:v>1.4019999999999999</c:v>
                </c:pt>
                <c:pt idx="3350">
                  <c:v>1.399</c:v>
                </c:pt>
                <c:pt idx="3351">
                  <c:v>1.3979999999999999</c:v>
                </c:pt>
                <c:pt idx="3352">
                  <c:v>1.393</c:v>
                </c:pt>
                <c:pt idx="3353">
                  <c:v>1.39</c:v>
                </c:pt>
                <c:pt idx="3354">
                  <c:v>1.38</c:v>
                </c:pt>
                <c:pt idx="3355">
                  <c:v>1.369</c:v>
                </c:pt>
                <c:pt idx="3356">
                  <c:v>1.363</c:v>
                </c:pt>
                <c:pt idx="3357">
                  <c:v>1.3580000000000001</c:v>
                </c:pt>
                <c:pt idx="3358">
                  <c:v>1.3560000000000001</c:v>
                </c:pt>
                <c:pt idx="3359">
                  <c:v>1.351</c:v>
                </c:pt>
                <c:pt idx="3360">
                  <c:v>1.34</c:v>
                </c:pt>
                <c:pt idx="3361">
                  <c:v>1.3340000000000001</c:v>
                </c:pt>
                <c:pt idx="3362">
                  <c:v>1.331</c:v>
                </c:pt>
                <c:pt idx="3363">
                  <c:v>1.329</c:v>
                </c:pt>
                <c:pt idx="3364">
                  <c:v>1.329</c:v>
                </c:pt>
                <c:pt idx="3365">
                  <c:v>1.32</c:v>
                </c:pt>
                <c:pt idx="3366">
                  <c:v>1.306</c:v>
                </c:pt>
                <c:pt idx="3367">
                  <c:v>1.306</c:v>
                </c:pt>
                <c:pt idx="3368">
                  <c:v>1.3029999999999999</c:v>
                </c:pt>
                <c:pt idx="3369">
                  <c:v>1.298</c:v>
                </c:pt>
                <c:pt idx="3370">
                  <c:v>1.296</c:v>
                </c:pt>
                <c:pt idx="3371">
                  <c:v>1.296</c:v>
                </c:pt>
                <c:pt idx="3372">
                  <c:v>1.292</c:v>
                </c:pt>
                <c:pt idx="3373">
                  <c:v>1.2889999999999999</c:v>
                </c:pt>
                <c:pt idx="3374">
                  <c:v>1.2849999999999999</c:v>
                </c:pt>
                <c:pt idx="3375">
                  <c:v>1.2809999999999999</c:v>
                </c:pt>
                <c:pt idx="3376">
                  <c:v>1.278</c:v>
                </c:pt>
                <c:pt idx="3377">
                  <c:v>1.276</c:v>
                </c:pt>
                <c:pt idx="3378">
                  <c:v>1.2729999999999999</c:v>
                </c:pt>
                <c:pt idx="3379">
                  <c:v>1.2709999999999999</c:v>
                </c:pt>
                <c:pt idx="3380">
                  <c:v>1.27</c:v>
                </c:pt>
                <c:pt idx="3381">
                  <c:v>1.2689999999999999</c:v>
                </c:pt>
                <c:pt idx="3382">
                  <c:v>1.268</c:v>
                </c:pt>
                <c:pt idx="3383">
                  <c:v>1.268</c:v>
                </c:pt>
                <c:pt idx="3384">
                  <c:v>1.268</c:v>
                </c:pt>
                <c:pt idx="3385">
                  <c:v>1.268</c:v>
                </c:pt>
                <c:pt idx="3386">
                  <c:v>1.266</c:v>
                </c:pt>
                <c:pt idx="3387">
                  <c:v>1.262</c:v>
                </c:pt>
                <c:pt idx="3388">
                  <c:v>1.26</c:v>
                </c:pt>
                <c:pt idx="3389">
                  <c:v>1.258</c:v>
                </c:pt>
                <c:pt idx="3390">
                  <c:v>1.2569999999999999</c:v>
                </c:pt>
                <c:pt idx="3391">
                  <c:v>1.258</c:v>
                </c:pt>
                <c:pt idx="3392">
                  <c:v>1.262</c:v>
                </c:pt>
                <c:pt idx="3393">
                  <c:v>1.2589999999999999</c:v>
                </c:pt>
                <c:pt idx="3394">
                  <c:v>1.2569999999999999</c:v>
                </c:pt>
                <c:pt idx="3395">
                  <c:v>1.2529999999999999</c:v>
                </c:pt>
                <c:pt idx="3396">
                  <c:v>1.2490000000000001</c:v>
                </c:pt>
                <c:pt idx="3397">
                  <c:v>1.2470000000000001</c:v>
                </c:pt>
                <c:pt idx="3398">
                  <c:v>1.246</c:v>
                </c:pt>
                <c:pt idx="3399">
                  <c:v>1.242</c:v>
                </c:pt>
                <c:pt idx="3400">
                  <c:v>1.2430000000000001</c:v>
                </c:pt>
                <c:pt idx="3401">
                  <c:v>1.244</c:v>
                </c:pt>
                <c:pt idx="3402">
                  <c:v>1.244</c:v>
                </c:pt>
                <c:pt idx="3403">
                  <c:v>1.2450000000000001</c:v>
                </c:pt>
                <c:pt idx="3404">
                  <c:v>1.2490000000000001</c:v>
                </c:pt>
                <c:pt idx="3405">
                  <c:v>1.242</c:v>
                </c:pt>
                <c:pt idx="3406">
                  <c:v>1.242</c:v>
                </c:pt>
                <c:pt idx="3407">
                  <c:v>1.24</c:v>
                </c:pt>
                <c:pt idx="3408">
                  <c:v>1.2390000000000001</c:v>
                </c:pt>
                <c:pt idx="3409">
                  <c:v>1.236</c:v>
                </c:pt>
                <c:pt idx="3410">
                  <c:v>1.236</c:v>
                </c:pt>
                <c:pt idx="3411">
                  <c:v>1.2350000000000001</c:v>
                </c:pt>
                <c:pt idx="3412">
                  <c:v>1.228</c:v>
                </c:pt>
                <c:pt idx="3413">
                  <c:v>1.228</c:v>
                </c:pt>
                <c:pt idx="3414">
                  <c:v>1.226</c:v>
                </c:pt>
                <c:pt idx="3415">
                  <c:v>1.2230000000000001</c:v>
                </c:pt>
                <c:pt idx="3416">
                  <c:v>1.222</c:v>
                </c:pt>
                <c:pt idx="3417">
                  <c:v>1.222</c:v>
                </c:pt>
                <c:pt idx="3418">
                  <c:v>1.2210000000000001</c:v>
                </c:pt>
                <c:pt idx="3419">
                  <c:v>1.224</c:v>
                </c:pt>
                <c:pt idx="3420">
                  <c:v>1.2250000000000001</c:v>
                </c:pt>
                <c:pt idx="3421">
                  <c:v>1.226</c:v>
                </c:pt>
                <c:pt idx="3422">
                  <c:v>1.226</c:v>
                </c:pt>
                <c:pt idx="3423">
                  <c:v>1.224</c:v>
                </c:pt>
                <c:pt idx="3424">
                  <c:v>1.2210000000000001</c:v>
                </c:pt>
                <c:pt idx="3425">
                  <c:v>1.2210000000000001</c:v>
                </c:pt>
                <c:pt idx="3426">
                  <c:v>1.2230000000000001</c:v>
                </c:pt>
                <c:pt idx="3427">
                  <c:v>1.222</c:v>
                </c:pt>
                <c:pt idx="3428">
                  <c:v>1.214</c:v>
                </c:pt>
                <c:pt idx="3429">
                  <c:v>1.212</c:v>
                </c:pt>
                <c:pt idx="3430">
                  <c:v>1.2110000000000001</c:v>
                </c:pt>
                <c:pt idx="3431">
                  <c:v>1.2130000000000001</c:v>
                </c:pt>
                <c:pt idx="3432">
                  <c:v>1.214</c:v>
                </c:pt>
                <c:pt idx="3433">
                  <c:v>1.212</c:v>
                </c:pt>
                <c:pt idx="3434">
                  <c:v>1.212</c:v>
                </c:pt>
                <c:pt idx="3435">
                  <c:v>1.2130000000000001</c:v>
                </c:pt>
                <c:pt idx="3436">
                  <c:v>1.214</c:v>
                </c:pt>
                <c:pt idx="3437">
                  <c:v>1.214</c:v>
                </c:pt>
                <c:pt idx="3438">
                  <c:v>1.214</c:v>
                </c:pt>
                <c:pt idx="3439">
                  <c:v>1.2150000000000001</c:v>
                </c:pt>
                <c:pt idx="3440">
                  <c:v>1.2170000000000001</c:v>
                </c:pt>
                <c:pt idx="3441">
                  <c:v>1.2190000000000001</c:v>
                </c:pt>
                <c:pt idx="3442">
                  <c:v>1.2210000000000001</c:v>
                </c:pt>
                <c:pt idx="3443">
                  <c:v>1.218</c:v>
                </c:pt>
                <c:pt idx="3444">
                  <c:v>1.216</c:v>
                </c:pt>
                <c:pt idx="3445">
                  <c:v>1.216</c:v>
                </c:pt>
                <c:pt idx="3446">
                  <c:v>1.218</c:v>
                </c:pt>
                <c:pt idx="3447">
                  <c:v>1.216</c:v>
                </c:pt>
                <c:pt idx="3448">
                  <c:v>1.218</c:v>
                </c:pt>
                <c:pt idx="3449">
                  <c:v>1.214</c:v>
                </c:pt>
                <c:pt idx="3450">
                  <c:v>1.2150000000000001</c:v>
                </c:pt>
                <c:pt idx="3451">
                  <c:v>1.216</c:v>
                </c:pt>
                <c:pt idx="3452">
                  <c:v>1.2150000000000001</c:v>
                </c:pt>
                <c:pt idx="3453">
                  <c:v>1.218</c:v>
                </c:pt>
                <c:pt idx="3454">
                  <c:v>1.226</c:v>
                </c:pt>
                <c:pt idx="3455">
                  <c:v>1.228</c:v>
                </c:pt>
                <c:pt idx="3456">
                  <c:v>1.228</c:v>
                </c:pt>
                <c:pt idx="3457">
                  <c:v>1.2270000000000001</c:v>
                </c:pt>
                <c:pt idx="3458">
                  <c:v>1.224</c:v>
                </c:pt>
                <c:pt idx="3459">
                  <c:v>1.2250000000000001</c:v>
                </c:pt>
                <c:pt idx="3460">
                  <c:v>1.224</c:v>
                </c:pt>
                <c:pt idx="3461">
                  <c:v>1.224</c:v>
                </c:pt>
                <c:pt idx="3462">
                  <c:v>1.228</c:v>
                </c:pt>
                <c:pt idx="3463">
                  <c:v>1.2290000000000001</c:v>
                </c:pt>
                <c:pt idx="3464">
                  <c:v>1.2270000000000001</c:v>
                </c:pt>
                <c:pt idx="3465">
                  <c:v>1.2270000000000001</c:v>
                </c:pt>
                <c:pt idx="3466">
                  <c:v>1.222</c:v>
                </c:pt>
                <c:pt idx="3467">
                  <c:v>1.222</c:v>
                </c:pt>
                <c:pt idx="3468">
                  <c:v>1.228</c:v>
                </c:pt>
                <c:pt idx="3469">
                  <c:v>1.228</c:v>
                </c:pt>
                <c:pt idx="3470">
                  <c:v>1.228</c:v>
                </c:pt>
                <c:pt idx="3471">
                  <c:v>1.226</c:v>
                </c:pt>
                <c:pt idx="3472">
                  <c:v>1.2250000000000001</c:v>
                </c:pt>
                <c:pt idx="3473">
                  <c:v>1.226</c:v>
                </c:pt>
                <c:pt idx="3474">
                  <c:v>1.22</c:v>
                </c:pt>
                <c:pt idx="3475">
                  <c:v>1.22</c:v>
                </c:pt>
                <c:pt idx="3476">
                  <c:v>1.222</c:v>
                </c:pt>
                <c:pt idx="3477">
                  <c:v>1.222</c:v>
                </c:pt>
                <c:pt idx="3478">
                  <c:v>1.2250000000000001</c:v>
                </c:pt>
                <c:pt idx="3479">
                  <c:v>1.226</c:v>
                </c:pt>
                <c:pt idx="3480">
                  <c:v>1.2270000000000001</c:v>
                </c:pt>
                <c:pt idx="3481">
                  <c:v>1.2250000000000001</c:v>
                </c:pt>
                <c:pt idx="3482">
                  <c:v>1.228</c:v>
                </c:pt>
                <c:pt idx="3483">
                  <c:v>1.2350000000000001</c:v>
                </c:pt>
                <c:pt idx="3484">
                  <c:v>1.236</c:v>
                </c:pt>
                <c:pt idx="3485">
                  <c:v>1.236</c:v>
                </c:pt>
                <c:pt idx="3486">
                  <c:v>1.2390000000000001</c:v>
                </c:pt>
                <c:pt idx="3487">
                  <c:v>1.242</c:v>
                </c:pt>
                <c:pt idx="3488">
                  <c:v>1.2430000000000001</c:v>
                </c:pt>
                <c:pt idx="3489">
                  <c:v>1.246</c:v>
                </c:pt>
                <c:pt idx="3490">
                  <c:v>1.2490000000000001</c:v>
                </c:pt>
                <c:pt idx="3491">
                  <c:v>1.2509999999999999</c:v>
                </c:pt>
                <c:pt idx="3492">
                  <c:v>1.248</c:v>
                </c:pt>
                <c:pt idx="3493">
                  <c:v>1.2470000000000001</c:v>
                </c:pt>
                <c:pt idx="3494">
                  <c:v>1.2450000000000001</c:v>
                </c:pt>
                <c:pt idx="3495">
                  <c:v>1.2410000000000001</c:v>
                </c:pt>
                <c:pt idx="3496">
                  <c:v>1.2410000000000001</c:v>
                </c:pt>
                <c:pt idx="3497">
                  <c:v>1.2390000000000001</c:v>
                </c:pt>
                <c:pt idx="3498">
                  <c:v>1.2410000000000001</c:v>
                </c:pt>
                <c:pt idx="3499">
                  <c:v>1.24</c:v>
                </c:pt>
                <c:pt idx="3500">
                  <c:v>1.24</c:v>
                </c:pt>
                <c:pt idx="3501">
                  <c:v>1.242</c:v>
                </c:pt>
                <c:pt idx="3502">
                  <c:v>1.246</c:v>
                </c:pt>
                <c:pt idx="3503">
                  <c:v>1.248</c:v>
                </c:pt>
                <c:pt idx="3504">
                  <c:v>1.2470000000000001</c:v>
                </c:pt>
                <c:pt idx="3505">
                  <c:v>1.2450000000000001</c:v>
                </c:pt>
                <c:pt idx="3506">
                  <c:v>1.2430000000000001</c:v>
                </c:pt>
                <c:pt idx="3507">
                  <c:v>1.242</c:v>
                </c:pt>
                <c:pt idx="3508">
                  <c:v>1.242</c:v>
                </c:pt>
                <c:pt idx="3509">
                  <c:v>1.2450000000000001</c:v>
                </c:pt>
                <c:pt idx="3510">
                  <c:v>1.2390000000000001</c:v>
                </c:pt>
                <c:pt idx="3511">
                  <c:v>1.2410000000000001</c:v>
                </c:pt>
                <c:pt idx="3512">
                  <c:v>1.2350000000000001</c:v>
                </c:pt>
                <c:pt idx="3513">
                  <c:v>1.236</c:v>
                </c:pt>
                <c:pt idx="3514">
                  <c:v>1.234</c:v>
                </c:pt>
                <c:pt idx="3515">
                  <c:v>1.232</c:v>
                </c:pt>
                <c:pt idx="3516">
                  <c:v>1.236</c:v>
                </c:pt>
                <c:pt idx="3517">
                  <c:v>1.2350000000000001</c:v>
                </c:pt>
                <c:pt idx="3518">
                  <c:v>1.2310000000000001</c:v>
                </c:pt>
                <c:pt idx="3519">
                  <c:v>1.2330000000000001</c:v>
                </c:pt>
                <c:pt idx="3520">
                  <c:v>1.224</c:v>
                </c:pt>
                <c:pt idx="3521">
                  <c:v>1.224</c:v>
                </c:pt>
                <c:pt idx="3522">
                  <c:v>1.224</c:v>
                </c:pt>
                <c:pt idx="3523">
                  <c:v>1.2230000000000001</c:v>
                </c:pt>
                <c:pt idx="3524">
                  <c:v>1.222</c:v>
                </c:pt>
                <c:pt idx="3525">
                  <c:v>1.224</c:v>
                </c:pt>
                <c:pt idx="3526">
                  <c:v>1.226</c:v>
                </c:pt>
                <c:pt idx="3527">
                  <c:v>1.23</c:v>
                </c:pt>
                <c:pt idx="3528">
                  <c:v>1.2290000000000001</c:v>
                </c:pt>
                <c:pt idx="3529">
                  <c:v>1.2310000000000001</c:v>
                </c:pt>
                <c:pt idx="3530">
                  <c:v>1.236</c:v>
                </c:pt>
                <c:pt idx="3531">
                  <c:v>1.2370000000000001</c:v>
                </c:pt>
                <c:pt idx="3532">
                  <c:v>1.238</c:v>
                </c:pt>
                <c:pt idx="3533">
                  <c:v>1.236</c:v>
                </c:pt>
                <c:pt idx="3534">
                  <c:v>1.2370000000000001</c:v>
                </c:pt>
                <c:pt idx="3535">
                  <c:v>1.2370000000000001</c:v>
                </c:pt>
                <c:pt idx="3536">
                  <c:v>1.2350000000000001</c:v>
                </c:pt>
                <c:pt idx="3537">
                  <c:v>1.238</c:v>
                </c:pt>
                <c:pt idx="3538">
                  <c:v>1.246</c:v>
                </c:pt>
                <c:pt idx="3539">
                  <c:v>1.2509999999999999</c:v>
                </c:pt>
                <c:pt idx="3540">
                  <c:v>1.254</c:v>
                </c:pt>
                <c:pt idx="3541">
                  <c:v>1.2529999999999999</c:v>
                </c:pt>
                <c:pt idx="3542">
                  <c:v>1.254</c:v>
                </c:pt>
                <c:pt idx="3543">
                  <c:v>1.254</c:v>
                </c:pt>
                <c:pt idx="3544">
                  <c:v>1.258</c:v>
                </c:pt>
                <c:pt idx="3545">
                  <c:v>1.2509999999999999</c:v>
                </c:pt>
                <c:pt idx="3546">
                  <c:v>1.2470000000000001</c:v>
                </c:pt>
                <c:pt idx="3547">
                  <c:v>1.2430000000000001</c:v>
                </c:pt>
                <c:pt idx="3548">
                  <c:v>1.2470000000000001</c:v>
                </c:pt>
                <c:pt idx="3549">
                  <c:v>1.2470000000000001</c:v>
                </c:pt>
                <c:pt idx="3550">
                  <c:v>1.238</c:v>
                </c:pt>
                <c:pt idx="3551">
                  <c:v>1.2290000000000001</c:v>
                </c:pt>
                <c:pt idx="3552">
                  <c:v>1.2250000000000001</c:v>
                </c:pt>
                <c:pt idx="3553">
                  <c:v>1.2290000000000001</c:v>
                </c:pt>
                <c:pt idx="3554">
                  <c:v>1.23</c:v>
                </c:pt>
                <c:pt idx="3555">
                  <c:v>1.2350000000000001</c:v>
                </c:pt>
                <c:pt idx="3556">
                  <c:v>1.2370000000000001</c:v>
                </c:pt>
                <c:pt idx="3557">
                  <c:v>1.236</c:v>
                </c:pt>
                <c:pt idx="3558">
                  <c:v>1.236</c:v>
                </c:pt>
                <c:pt idx="3559">
                  <c:v>1.2350000000000001</c:v>
                </c:pt>
                <c:pt idx="3560">
                  <c:v>1.238</c:v>
                </c:pt>
                <c:pt idx="3561">
                  <c:v>1.242</c:v>
                </c:pt>
                <c:pt idx="3562">
                  <c:v>1.2470000000000001</c:v>
                </c:pt>
                <c:pt idx="3563">
                  <c:v>1.2509999999999999</c:v>
                </c:pt>
                <c:pt idx="3564">
                  <c:v>1.252</c:v>
                </c:pt>
                <c:pt idx="3565">
                  <c:v>1.254</c:v>
                </c:pt>
                <c:pt idx="3566">
                  <c:v>1.256</c:v>
                </c:pt>
                <c:pt idx="3567">
                  <c:v>1.252</c:v>
                </c:pt>
                <c:pt idx="3568">
                  <c:v>1.256</c:v>
                </c:pt>
                <c:pt idx="3569">
                  <c:v>1.2549999999999999</c:v>
                </c:pt>
                <c:pt idx="3570">
                  <c:v>1.258</c:v>
                </c:pt>
                <c:pt idx="3571">
                  <c:v>1.2609999999999999</c:v>
                </c:pt>
                <c:pt idx="3572">
                  <c:v>1.2669999999999999</c:v>
                </c:pt>
                <c:pt idx="3573">
                  <c:v>1.274</c:v>
                </c:pt>
                <c:pt idx="3574">
                  <c:v>1.2829999999999999</c:v>
                </c:pt>
                <c:pt idx="3575">
                  <c:v>1.29</c:v>
                </c:pt>
                <c:pt idx="3576">
                  <c:v>1.298</c:v>
                </c:pt>
                <c:pt idx="3577">
                  <c:v>1.3</c:v>
                </c:pt>
                <c:pt idx="3578">
                  <c:v>1.302</c:v>
                </c:pt>
                <c:pt idx="3579">
                  <c:v>1.304</c:v>
                </c:pt>
                <c:pt idx="3580">
                  <c:v>1.3109999999999999</c:v>
                </c:pt>
                <c:pt idx="3581">
                  <c:v>1.3149999999999999</c:v>
                </c:pt>
                <c:pt idx="3582">
                  <c:v>1.319</c:v>
                </c:pt>
                <c:pt idx="3583">
                  <c:v>1.3220000000000001</c:v>
                </c:pt>
                <c:pt idx="3584">
                  <c:v>1.3260000000000001</c:v>
                </c:pt>
                <c:pt idx="3585">
                  <c:v>1.3240000000000001</c:v>
                </c:pt>
                <c:pt idx="3586">
                  <c:v>1.3280000000000001</c:v>
                </c:pt>
                <c:pt idx="3587">
                  <c:v>1.33</c:v>
                </c:pt>
                <c:pt idx="3588">
                  <c:v>1.3340000000000001</c:v>
                </c:pt>
                <c:pt idx="3589">
                  <c:v>1.335</c:v>
                </c:pt>
                <c:pt idx="3590">
                  <c:v>1.3420000000000001</c:v>
                </c:pt>
                <c:pt idx="3591">
                  <c:v>1.3440000000000001</c:v>
                </c:pt>
                <c:pt idx="3592">
                  <c:v>1.35</c:v>
                </c:pt>
                <c:pt idx="3593">
                  <c:v>1.353</c:v>
                </c:pt>
                <c:pt idx="3594">
                  <c:v>1.3540000000000001</c:v>
                </c:pt>
                <c:pt idx="3595">
                  <c:v>1.3480000000000001</c:v>
                </c:pt>
                <c:pt idx="3596">
                  <c:v>1.3460000000000001</c:v>
                </c:pt>
                <c:pt idx="3597">
                  <c:v>1.345</c:v>
                </c:pt>
                <c:pt idx="3598">
                  <c:v>1.3440000000000001</c:v>
                </c:pt>
                <c:pt idx="3599">
                  <c:v>1.3460000000000001</c:v>
                </c:pt>
                <c:pt idx="3600">
                  <c:v>1.355</c:v>
                </c:pt>
                <c:pt idx="3601">
                  <c:v>1.3640000000000001</c:v>
                </c:pt>
                <c:pt idx="3602">
                  <c:v>1.367</c:v>
                </c:pt>
                <c:pt idx="3603">
                  <c:v>1.373</c:v>
                </c:pt>
                <c:pt idx="3604">
                  <c:v>1.377</c:v>
                </c:pt>
                <c:pt idx="3605">
                  <c:v>1.3779999999999999</c:v>
                </c:pt>
                <c:pt idx="3606">
                  <c:v>1.379</c:v>
                </c:pt>
                <c:pt idx="3607">
                  <c:v>1.381</c:v>
                </c:pt>
                <c:pt idx="3608">
                  <c:v>1.3819999999999999</c:v>
                </c:pt>
                <c:pt idx="3609">
                  <c:v>1.389</c:v>
                </c:pt>
                <c:pt idx="3610">
                  <c:v>1.395</c:v>
                </c:pt>
                <c:pt idx="3611">
                  <c:v>1.409</c:v>
                </c:pt>
                <c:pt idx="3612">
                  <c:v>1.413</c:v>
                </c:pt>
                <c:pt idx="3613">
                  <c:v>1.419</c:v>
                </c:pt>
                <c:pt idx="3614">
                  <c:v>1.4259999999999999</c:v>
                </c:pt>
                <c:pt idx="3615">
                  <c:v>1.4330000000000001</c:v>
                </c:pt>
                <c:pt idx="3616">
                  <c:v>1.4359999999999999</c:v>
                </c:pt>
                <c:pt idx="3617">
                  <c:v>1.44</c:v>
                </c:pt>
                <c:pt idx="3618">
                  <c:v>1.452</c:v>
                </c:pt>
                <c:pt idx="3619">
                  <c:v>1.456</c:v>
                </c:pt>
                <c:pt idx="3620">
                  <c:v>1.468</c:v>
                </c:pt>
                <c:pt idx="3621">
                  <c:v>1.486</c:v>
                </c:pt>
                <c:pt idx="3622">
                  <c:v>1.4970000000000001</c:v>
                </c:pt>
                <c:pt idx="3623">
                  <c:v>1.504</c:v>
                </c:pt>
                <c:pt idx="3624">
                  <c:v>1.51</c:v>
                </c:pt>
                <c:pt idx="3625">
                  <c:v>1.5149999999999999</c:v>
                </c:pt>
                <c:pt idx="3626">
                  <c:v>1.532</c:v>
                </c:pt>
                <c:pt idx="3627">
                  <c:v>1.57</c:v>
                </c:pt>
                <c:pt idx="3628">
                  <c:v>1.585</c:v>
                </c:pt>
                <c:pt idx="3629">
                  <c:v>1.597</c:v>
                </c:pt>
                <c:pt idx="3630">
                  <c:v>1.609</c:v>
                </c:pt>
                <c:pt idx="3631">
                  <c:v>1.619</c:v>
                </c:pt>
                <c:pt idx="3632">
                  <c:v>1.629</c:v>
                </c:pt>
                <c:pt idx="3633">
                  <c:v>1.6379999999999999</c:v>
                </c:pt>
                <c:pt idx="3634">
                  <c:v>1.649</c:v>
                </c:pt>
                <c:pt idx="3635">
                  <c:v>1.659</c:v>
                </c:pt>
                <c:pt idx="3636">
                  <c:v>1.6659999999999999</c:v>
                </c:pt>
                <c:pt idx="3637">
                  <c:v>1.6719999999999999</c:v>
                </c:pt>
                <c:pt idx="3638">
                  <c:v>1.675</c:v>
                </c:pt>
                <c:pt idx="3639">
                  <c:v>1.6719999999999999</c:v>
                </c:pt>
                <c:pt idx="3640">
                  <c:v>1.643</c:v>
                </c:pt>
                <c:pt idx="3641">
                  <c:v>1.621</c:v>
                </c:pt>
                <c:pt idx="3642">
                  <c:v>1.615</c:v>
                </c:pt>
                <c:pt idx="3643">
                  <c:v>1.6240000000000001</c:v>
                </c:pt>
                <c:pt idx="3644">
                  <c:v>1.6259999999999999</c:v>
                </c:pt>
                <c:pt idx="3645">
                  <c:v>1.631</c:v>
                </c:pt>
                <c:pt idx="3646">
                  <c:v>1.641</c:v>
                </c:pt>
                <c:pt idx="3647">
                  <c:v>1.6379999999999999</c:v>
                </c:pt>
                <c:pt idx="3648">
                  <c:v>1.6319999999999999</c:v>
                </c:pt>
                <c:pt idx="3649">
                  <c:v>1.631</c:v>
                </c:pt>
                <c:pt idx="3650">
                  <c:v>1.6220000000000001</c:v>
                </c:pt>
                <c:pt idx="3651">
                  <c:v>1.613</c:v>
                </c:pt>
                <c:pt idx="3652">
                  <c:v>1.6060000000000001</c:v>
                </c:pt>
                <c:pt idx="3653">
                  <c:v>1.595</c:v>
                </c:pt>
                <c:pt idx="3654">
                  <c:v>1.6020000000000001</c:v>
                </c:pt>
                <c:pt idx="3655">
                  <c:v>1.61</c:v>
                </c:pt>
                <c:pt idx="3656">
                  <c:v>1.623</c:v>
                </c:pt>
                <c:pt idx="3657">
                  <c:v>1.6359999999999999</c:v>
                </c:pt>
                <c:pt idx="3658">
                  <c:v>1.647</c:v>
                </c:pt>
                <c:pt idx="3659">
                  <c:v>1.655</c:v>
                </c:pt>
                <c:pt idx="3660">
                  <c:v>1.6759999999999999</c:v>
                </c:pt>
                <c:pt idx="3661">
                  <c:v>1.6990000000000001</c:v>
                </c:pt>
                <c:pt idx="3662">
                  <c:v>1.704</c:v>
                </c:pt>
                <c:pt idx="3663">
                  <c:v>1.71</c:v>
                </c:pt>
                <c:pt idx="3664">
                  <c:v>1.718</c:v>
                </c:pt>
                <c:pt idx="3665">
                  <c:v>1.728</c:v>
                </c:pt>
                <c:pt idx="3666">
                  <c:v>1.734</c:v>
                </c:pt>
                <c:pt idx="3667">
                  <c:v>1.7430000000000001</c:v>
                </c:pt>
                <c:pt idx="3668">
                  <c:v>1.754</c:v>
                </c:pt>
                <c:pt idx="3669">
                  <c:v>1.764</c:v>
                </c:pt>
                <c:pt idx="3670">
                  <c:v>1.7689999999999999</c:v>
                </c:pt>
                <c:pt idx="3671">
                  <c:v>1.766</c:v>
                </c:pt>
                <c:pt idx="3672">
                  <c:v>1.768</c:v>
                </c:pt>
                <c:pt idx="3673">
                  <c:v>1.768</c:v>
                </c:pt>
                <c:pt idx="3674">
                  <c:v>1.7609999999999999</c:v>
                </c:pt>
                <c:pt idx="3675">
                  <c:v>1.762</c:v>
                </c:pt>
                <c:pt idx="3676">
                  <c:v>1.768</c:v>
                </c:pt>
                <c:pt idx="3677">
                  <c:v>1.774</c:v>
                </c:pt>
                <c:pt idx="3678">
                  <c:v>1.782</c:v>
                </c:pt>
                <c:pt idx="3679">
                  <c:v>1.7849999999999999</c:v>
                </c:pt>
                <c:pt idx="3680">
                  <c:v>1.796</c:v>
                </c:pt>
                <c:pt idx="3681">
                  <c:v>1.802</c:v>
                </c:pt>
                <c:pt idx="3682">
                  <c:v>1.804</c:v>
                </c:pt>
                <c:pt idx="3683">
                  <c:v>1.7909999999999999</c:v>
                </c:pt>
                <c:pt idx="3684">
                  <c:v>1.8009999999999999</c:v>
                </c:pt>
                <c:pt idx="3685">
                  <c:v>1.8120000000000001</c:v>
                </c:pt>
                <c:pt idx="3686">
                  <c:v>1.8240000000000001</c:v>
                </c:pt>
                <c:pt idx="3687">
                  <c:v>1.8380000000000001</c:v>
                </c:pt>
                <c:pt idx="3688">
                  <c:v>1.849</c:v>
                </c:pt>
                <c:pt idx="3689">
                  <c:v>1.853</c:v>
                </c:pt>
                <c:pt idx="3690">
                  <c:v>1.857</c:v>
                </c:pt>
                <c:pt idx="3691">
                  <c:v>1.857</c:v>
                </c:pt>
                <c:pt idx="3692">
                  <c:v>1.8660000000000001</c:v>
                </c:pt>
                <c:pt idx="3693">
                  <c:v>1.877</c:v>
                </c:pt>
                <c:pt idx="3694">
                  <c:v>1.901</c:v>
                </c:pt>
                <c:pt idx="3695">
                  <c:v>1.909</c:v>
                </c:pt>
                <c:pt idx="3696">
                  <c:v>1.919</c:v>
                </c:pt>
                <c:pt idx="3697">
                  <c:v>1.923</c:v>
                </c:pt>
                <c:pt idx="3698">
                  <c:v>1.931</c:v>
                </c:pt>
                <c:pt idx="3699">
                  <c:v>1.9319999999999999</c:v>
                </c:pt>
                <c:pt idx="3700">
                  <c:v>1.9390000000000001</c:v>
                </c:pt>
                <c:pt idx="3701">
                  <c:v>1.9470000000000001</c:v>
                </c:pt>
                <c:pt idx="3702">
                  <c:v>1.9570000000000001</c:v>
                </c:pt>
                <c:pt idx="3703">
                  <c:v>1.9810000000000001</c:v>
                </c:pt>
                <c:pt idx="3704">
                  <c:v>1.9930000000000001</c:v>
                </c:pt>
                <c:pt idx="3705">
                  <c:v>2.0059999999999998</c:v>
                </c:pt>
                <c:pt idx="3706">
                  <c:v>2.0249999999999999</c:v>
                </c:pt>
                <c:pt idx="3707">
                  <c:v>2.0329999999999999</c:v>
                </c:pt>
                <c:pt idx="3708">
                  <c:v>2.0430000000000001</c:v>
                </c:pt>
                <c:pt idx="3709">
                  <c:v>2.0539999999999998</c:v>
                </c:pt>
                <c:pt idx="3710">
                  <c:v>2.0619999999999998</c:v>
                </c:pt>
                <c:pt idx="3711">
                  <c:v>2.0739999999999998</c:v>
                </c:pt>
                <c:pt idx="3712">
                  <c:v>2.0739999999999998</c:v>
                </c:pt>
                <c:pt idx="3713">
                  <c:v>2.085</c:v>
                </c:pt>
                <c:pt idx="3714">
                  <c:v>2.0830000000000002</c:v>
                </c:pt>
                <c:pt idx="3715">
                  <c:v>2.0960000000000001</c:v>
                </c:pt>
                <c:pt idx="3716">
                  <c:v>2.1179999999999999</c:v>
                </c:pt>
                <c:pt idx="3717">
                  <c:v>2.133</c:v>
                </c:pt>
                <c:pt idx="3718">
                  <c:v>2.1459999999999999</c:v>
                </c:pt>
                <c:pt idx="3719">
                  <c:v>2.165</c:v>
                </c:pt>
                <c:pt idx="3720">
                  <c:v>2.177</c:v>
                </c:pt>
                <c:pt idx="3721">
                  <c:v>2.1920000000000002</c:v>
                </c:pt>
                <c:pt idx="3722">
                  <c:v>2.2090000000000001</c:v>
                </c:pt>
                <c:pt idx="3723">
                  <c:v>2.2229999999999999</c:v>
                </c:pt>
                <c:pt idx="3724">
                  <c:v>2.2360000000000002</c:v>
                </c:pt>
                <c:pt idx="3725">
                  <c:v>2.246</c:v>
                </c:pt>
                <c:pt idx="3726">
                  <c:v>2.2589999999999999</c:v>
                </c:pt>
                <c:pt idx="3727">
                  <c:v>2.2730000000000001</c:v>
                </c:pt>
                <c:pt idx="3728">
                  <c:v>2.294</c:v>
                </c:pt>
                <c:pt idx="3729">
                  <c:v>2.3180000000000001</c:v>
                </c:pt>
                <c:pt idx="3730">
                  <c:v>2.335</c:v>
                </c:pt>
                <c:pt idx="3731">
                  <c:v>2.347</c:v>
                </c:pt>
                <c:pt idx="3732">
                  <c:v>2.379</c:v>
                </c:pt>
                <c:pt idx="3733">
                  <c:v>2.4260000000000002</c:v>
                </c:pt>
                <c:pt idx="3734">
                  <c:v>2.4740000000000002</c:v>
                </c:pt>
                <c:pt idx="3735">
                  <c:v>2.5310000000000001</c:v>
                </c:pt>
                <c:pt idx="3736">
                  <c:v>2.5720000000000001</c:v>
                </c:pt>
                <c:pt idx="3737">
                  <c:v>2.6150000000000002</c:v>
                </c:pt>
                <c:pt idx="3738">
                  <c:v>2.6509999999999998</c:v>
                </c:pt>
                <c:pt idx="3739">
                  <c:v>2.7</c:v>
                </c:pt>
                <c:pt idx="3740">
                  <c:v>2.738</c:v>
                </c:pt>
                <c:pt idx="3741">
                  <c:v>2.782</c:v>
                </c:pt>
                <c:pt idx="3742">
                  <c:v>2.8340000000000001</c:v>
                </c:pt>
                <c:pt idx="3743">
                  <c:v>2.8820000000000001</c:v>
                </c:pt>
                <c:pt idx="3744">
                  <c:v>2.9239999999999999</c:v>
                </c:pt>
                <c:pt idx="3745">
                  <c:v>2.9590000000000001</c:v>
                </c:pt>
                <c:pt idx="3746">
                  <c:v>2.9950000000000001</c:v>
                </c:pt>
                <c:pt idx="3747">
                  <c:v>3.0249999999999999</c:v>
                </c:pt>
                <c:pt idx="3748">
                  <c:v>3.0489999999999999</c:v>
                </c:pt>
                <c:pt idx="3749">
                  <c:v>3.085</c:v>
                </c:pt>
                <c:pt idx="3750">
                  <c:v>3.1259999999999999</c:v>
                </c:pt>
                <c:pt idx="3751">
                  <c:v>3.15</c:v>
                </c:pt>
                <c:pt idx="3752">
                  <c:v>3.1850000000000001</c:v>
                </c:pt>
                <c:pt idx="3753">
                  <c:v>3.2269999999999999</c:v>
                </c:pt>
                <c:pt idx="3754">
                  <c:v>3.2570000000000001</c:v>
                </c:pt>
                <c:pt idx="3755">
                  <c:v>3.29</c:v>
                </c:pt>
                <c:pt idx="3756">
                  <c:v>3.3330000000000002</c:v>
                </c:pt>
                <c:pt idx="3757">
                  <c:v>3.395</c:v>
                </c:pt>
                <c:pt idx="3758">
                  <c:v>3.431</c:v>
                </c:pt>
                <c:pt idx="3759">
                  <c:v>3.47</c:v>
                </c:pt>
                <c:pt idx="3760">
                  <c:v>3.5129999999999999</c:v>
                </c:pt>
                <c:pt idx="3761">
                  <c:v>3.5630000000000002</c:v>
                </c:pt>
                <c:pt idx="3762">
                  <c:v>3.61</c:v>
                </c:pt>
                <c:pt idx="3763">
                  <c:v>3.661</c:v>
                </c:pt>
                <c:pt idx="3764">
                  <c:v>3.7</c:v>
                </c:pt>
                <c:pt idx="3765">
                  <c:v>3.7770000000000001</c:v>
                </c:pt>
                <c:pt idx="3766">
                  <c:v>3.8530000000000002</c:v>
                </c:pt>
                <c:pt idx="3767">
                  <c:v>3.8959999999999999</c:v>
                </c:pt>
                <c:pt idx="3768">
                  <c:v>3.9209999999999998</c:v>
                </c:pt>
                <c:pt idx="3769">
                  <c:v>3.9510000000000001</c:v>
                </c:pt>
                <c:pt idx="3770">
                  <c:v>3.9780000000000002</c:v>
                </c:pt>
                <c:pt idx="3771">
                  <c:v>4.0039999999999996</c:v>
                </c:pt>
                <c:pt idx="3772">
                  <c:v>4.0510000000000002</c:v>
                </c:pt>
                <c:pt idx="3773">
                  <c:v>4.077</c:v>
                </c:pt>
                <c:pt idx="3774">
                  <c:v>4.1230000000000002</c:v>
                </c:pt>
                <c:pt idx="3775">
                  <c:v>4.1710000000000003</c:v>
                </c:pt>
                <c:pt idx="3776">
                  <c:v>4.2190000000000003</c:v>
                </c:pt>
                <c:pt idx="3777">
                  <c:v>4.2709999999999999</c:v>
                </c:pt>
                <c:pt idx="3778">
                  <c:v>4.3220000000000001</c:v>
                </c:pt>
                <c:pt idx="3779">
                  <c:v>4.3550000000000004</c:v>
                </c:pt>
                <c:pt idx="3780">
                  <c:v>4.37</c:v>
                </c:pt>
                <c:pt idx="3781">
                  <c:v>4.4119999999999999</c:v>
                </c:pt>
                <c:pt idx="3782">
                  <c:v>4.4580000000000002</c:v>
                </c:pt>
                <c:pt idx="3783">
                  <c:v>4.532</c:v>
                </c:pt>
                <c:pt idx="3784">
                  <c:v>4.5960000000000001</c:v>
                </c:pt>
                <c:pt idx="3785">
                  <c:v>4.7009999999999996</c:v>
                </c:pt>
                <c:pt idx="3786">
                  <c:v>4.7640000000000002</c:v>
                </c:pt>
                <c:pt idx="3787">
                  <c:v>4.8079999999999998</c:v>
                </c:pt>
                <c:pt idx="3788">
                  <c:v>4.8449999999999998</c:v>
                </c:pt>
                <c:pt idx="3789">
                  <c:v>4.8650000000000002</c:v>
                </c:pt>
                <c:pt idx="3790">
                  <c:v>4.9160000000000004</c:v>
                </c:pt>
                <c:pt idx="3791">
                  <c:v>4.95</c:v>
                </c:pt>
                <c:pt idx="3792">
                  <c:v>4.9859999999999998</c:v>
                </c:pt>
                <c:pt idx="3793">
                  <c:v>5.0199999999999996</c:v>
                </c:pt>
                <c:pt idx="3794">
                  <c:v>5.0350000000000001</c:v>
                </c:pt>
                <c:pt idx="3795">
                  <c:v>5.0599999999999996</c:v>
                </c:pt>
                <c:pt idx="3796">
                  <c:v>5.0789999999999997</c:v>
                </c:pt>
                <c:pt idx="3797">
                  <c:v>5.1120000000000001</c:v>
                </c:pt>
                <c:pt idx="3798">
                  <c:v>5.1459999999999999</c:v>
                </c:pt>
                <c:pt idx="3799">
                  <c:v>5.202</c:v>
                </c:pt>
                <c:pt idx="3800">
                  <c:v>5.2480000000000002</c:v>
                </c:pt>
                <c:pt idx="3801">
                  <c:v>5.3120000000000003</c:v>
                </c:pt>
                <c:pt idx="3802">
                  <c:v>5.3579999999999997</c:v>
                </c:pt>
                <c:pt idx="3803">
                  <c:v>5.4249999999999998</c:v>
                </c:pt>
                <c:pt idx="3804">
                  <c:v>5.4889999999999999</c:v>
                </c:pt>
                <c:pt idx="3805">
                  <c:v>5.5119999999999996</c:v>
                </c:pt>
                <c:pt idx="3806">
                  <c:v>5.4859999999999998</c:v>
                </c:pt>
                <c:pt idx="3807">
                  <c:v>5.4930000000000003</c:v>
                </c:pt>
                <c:pt idx="3808">
                  <c:v>5.4820000000000002</c:v>
                </c:pt>
                <c:pt idx="3809">
                  <c:v>5.4930000000000003</c:v>
                </c:pt>
                <c:pt idx="3810">
                  <c:v>5.5259999999999998</c:v>
                </c:pt>
                <c:pt idx="3811">
                  <c:v>5.5049999999999999</c:v>
                </c:pt>
                <c:pt idx="3812">
                  <c:v>5.4950000000000001</c:v>
                </c:pt>
                <c:pt idx="3813">
                  <c:v>5.4770000000000003</c:v>
                </c:pt>
                <c:pt idx="3814">
                  <c:v>5.4710000000000001</c:v>
                </c:pt>
                <c:pt idx="3815">
                  <c:v>5.484</c:v>
                </c:pt>
                <c:pt idx="3816">
                  <c:v>5.4669999999999996</c:v>
                </c:pt>
                <c:pt idx="3817">
                  <c:v>5.45</c:v>
                </c:pt>
                <c:pt idx="3818">
                  <c:v>5.44</c:v>
                </c:pt>
                <c:pt idx="3819">
                  <c:v>5.41</c:v>
                </c:pt>
                <c:pt idx="3820">
                  <c:v>5.3860000000000001</c:v>
                </c:pt>
                <c:pt idx="3821">
                  <c:v>5.3630000000000004</c:v>
                </c:pt>
                <c:pt idx="3822">
                  <c:v>5.34</c:v>
                </c:pt>
                <c:pt idx="3823">
                  <c:v>5.3410000000000002</c:v>
                </c:pt>
                <c:pt idx="3824">
                  <c:v>5.3410000000000002</c:v>
                </c:pt>
                <c:pt idx="3825">
                  <c:v>5.3369999999999997</c:v>
                </c:pt>
                <c:pt idx="3826">
                  <c:v>5.3360000000000003</c:v>
                </c:pt>
                <c:pt idx="3827">
                  <c:v>5.3369999999999997</c:v>
                </c:pt>
                <c:pt idx="3828">
                  <c:v>5.3369999999999997</c:v>
                </c:pt>
                <c:pt idx="3829">
                  <c:v>5.3220000000000001</c:v>
                </c:pt>
                <c:pt idx="3830">
                  <c:v>5.3339999999999996</c:v>
                </c:pt>
                <c:pt idx="3831">
                  <c:v>5.3230000000000004</c:v>
                </c:pt>
                <c:pt idx="3832">
                  <c:v>5.33</c:v>
                </c:pt>
                <c:pt idx="3833">
                  <c:v>5.3250000000000002</c:v>
                </c:pt>
                <c:pt idx="3834">
                  <c:v>5.335</c:v>
                </c:pt>
                <c:pt idx="3835">
                  <c:v>5.3289999999999997</c:v>
                </c:pt>
                <c:pt idx="3836">
                  <c:v>5.306</c:v>
                </c:pt>
                <c:pt idx="3837">
                  <c:v>5.3079999999999998</c:v>
                </c:pt>
                <c:pt idx="3838">
                  <c:v>5.319</c:v>
                </c:pt>
                <c:pt idx="3839">
                  <c:v>5.3209999999999997</c:v>
                </c:pt>
                <c:pt idx="3840">
                  <c:v>5.306</c:v>
                </c:pt>
                <c:pt idx="3841">
                  <c:v>5.3140000000000001</c:v>
                </c:pt>
                <c:pt idx="3842">
                  <c:v>5.3010000000000002</c:v>
                </c:pt>
                <c:pt idx="3843">
                  <c:v>5.3040000000000003</c:v>
                </c:pt>
                <c:pt idx="3844">
                  <c:v>5.3079999999999998</c:v>
                </c:pt>
                <c:pt idx="3845">
                  <c:v>5.3070000000000004</c:v>
                </c:pt>
                <c:pt idx="3846">
                  <c:v>5.3109999999999999</c:v>
                </c:pt>
                <c:pt idx="3847">
                  <c:v>5.3140000000000001</c:v>
                </c:pt>
                <c:pt idx="3848">
                  <c:v>5.3129999999999997</c:v>
                </c:pt>
                <c:pt idx="3849">
                  <c:v>5.3129999999999997</c:v>
                </c:pt>
                <c:pt idx="3850">
                  <c:v>5.35</c:v>
                </c:pt>
                <c:pt idx="3851">
                  <c:v>5.3540000000000001</c:v>
                </c:pt>
                <c:pt idx="3852">
                  <c:v>5.3550000000000004</c:v>
                </c:pt>
                <c:pt idx="3853">
                  <c:v>5.359</c:v>
                </c:pt>
                <c:pt idx="3854">
                  <c:v>5.3570000000000002</c:v>
                </c:pt>
                <c:pt idx="3855">
                  <c:v>5.3659999999999997</c:v>
                </c:pt>
                <c:pt idx="3856">
                  <c:v>5.3689999999999998</c:v>
                </c:pt>
                <c:pt idx="3857">
                  <c:v>5.38</c:v>
                </c:pt>
                <c:pt idx="3858">
                  <c:v>5.3890000000000002</c:v>
                </c:pt>
                <c:pt idx="3859">
                  <c:v>5.3869999999999996</c:v>
                </c:pt>
                <c:pt idx="3860">
                  <c:v>5.4089999999999998</c:v>
                </c:pt>
                <c:pt idx="3861">
                  <c:v>5.4320000000000004</c:v>
                </c:pt>
                <c:pt idx="3862">
                  <c:v>5.4180000000000001</c:v>
                </c:pt>
                <c:pt idx="3863">
                  <c:v>5.4130000000000003</c:v>
                </c:pt>
                <c:pt idx="3864">
                  <c:v>5.375</c:v>
                </c:pt>
                <c:pt idx="3865">
                  <c:v>5.3769999999999998</c:v>
                </c:pt>
                <c:pt idx="3866">
                  <c:v>5.3689999999999998</c:v>
                </c:pt>
                <c:pt idx="3867">
                  <c:v>5.3739999999999997</c:v>
                </c:pt>
                <c:pt idx="3868">
                  <c:v>5.3840000000000003</c:v>
                </c:pt>
                <c:pt idx="3869">
                  <c:v>5.3879999999999999</c:v>
                </c:pt>
                <c:pt idx="3870">
                  <c:v>5.3840000000000003</c:v>
                </c:pt>
                <c:pt idx="3871">
                  <c:v>5.3959999999999999</c:v>
                </c:pt>
                <c:pt idx="3872">
                  <c:v>5.3789999999999996</c:v>
                </c:pt>
                <c:pt idx="3873">
                  <c:v>5.3929999999999998</c:v>
                </c:pt>
                <c:pt idx="3874">
                  <c:v>5.3949999999999996</c:v>
                </c:pt>
                <c:pt idx="3875">
                  <c:v>5.4320000000000004</c:v>
                </c:pt>
                <c:pt idx="3876">
                  <c:v>5.4169999999999998</c:v>
                </c:pt>
                <c:pt idx="3877">
                  <c:v>5.4180000000000001</c:v>
                </c:pt>
                <c:pt idx="3878">
                  <c:v>5.39</c:v>
                </c:pt>
                <c:pt idx="3879">
                  <c:v>5.3819999999999997</c:v>
                </c:pt>
                <c:pt idx="3880">
                  <c:v>5.4080000000000004</c:v>
                </c:pt>
                <c:pt idx="3881">
                  <c:v>5.4180000000000001</c:v>
                </c:pt>
                <c:pt idx="3882">
                  <c:v>5.4219999999999997</c:v>
                </c:pt>
                <c:pt idx="3883">
                  <c:v>5.4189999999999996</c:v>
                </c:pt>
                <c:pt idx="3884">
                  <c:v>5.4290000000000003</c:v>
                </c:pt>
                <c:pt idx="3885">
                  <c:v>5.43</c:v>
                </c:pt>
                <c:pt idx="3886">
                  <c:v>5.4269999999999996</c:v>
                </c:pt>
                <c:pt idx="3887">
                  <c:v>5.4340000000000002</c:v>
                </c:pt>
                <c:pt idx="3888">
                  <c:v>5.4359999999999999</c:v>
                </c:pt>
                <c:pt idx="3889">
                  <c:v>5.4390000000000001</c:v>
                </c:pt>
                <c:pt idx="3890">
                  <c:v>5.4249999999999998</c:v>
                </c:pt>
                <c:pt idx="3891">
                  <c:v>5.4169999999999998</c:v>
                </c:pt>
                <c:pt idx="3892">
                  <c:v>5.4320000000000004</c:v>
                </c:pt>
                <c:pt idx="3893">
                  <c:v>5.4290000000000003</c:v>
                </c:pt>
                <c:pt idx="3894">
                  <c:v>5.4180000000000001</c:v>
                </c:pt>
                <c:pt idx="3895">
                  <c:v>5.125</c:v>
                </c:pt>
                <c:pt idx="3896">
                  <c:v>5.1070000000000002</c:v>
                </c:pt>
                <c:pt idx="3897">
                  <c:v>5.093</c:v>
                </c:pt>
                <c:pt idx="3898">
                  <c:v>5.0970000000000004</c:v>
                </c:pt>
                <c:pt idx="3899">
                  <c:v>5.0970000000000004</c:v>
                </c:pt>
                <c:pt idx="3900">
                  <c:v>5.0629999999999997</c:v>
                </c:pt>
                <c:pt idx="3901">
                  <c:v>5.0529999999999999</c:v>
                </c:pt>
                <c:pt idx="3902">
                  <c:v>5.05</c:v>
                </c:pt>
                <c:pt idx="3903">
                  <c:v>5.0449999999999999</c:v>
                </c:pt>
                <c:pt idx="3904">
                  <c:v>5.0279999999999996</c:v>
                </c:pt>
                <c:pt idx="3905">
                  <c:v>5</c:v>
                </c:pt>
                <c:pt idx="3906">
                  <c:v>4.9989999999999997</c:v>
                </c:pt>
                <c:pt idx="3907">
                  <c:v>4.9870000000000001</c:v>
                </c:pt>
                <c:pt idx="3908">
                  <c:v>4.9820000000000002</c:v>
                </c:pt>
                <c:pt idx="3909">
                  <c:v>4.9880000000000004</c:v>
                </c:pt>
                <c:pt idx="3910">
                  <c:v>4.9889999999999999</c:v>
                </c:pt>
                <c:pt idx="3911">
                  <c:v>4.9710000000000001</c:v>
                </c:pt>
                <c:pt idx="3912">
                  <c:v>4.95</c:v>
                </c:pt>
                <c:pt idx="3913">
                  <c:v>4.9480000000000004</c:v>
                </c:pt>
                <c:pt idx="3914">
                  <c:v>4.9409999999999998</c:v>
                </c:pt>
                <c:pt idx="3915">
                  <c:v>4.9530000000000003</c:v>
                </c:pt>
                <c:pt idx="3916">
                  <c:v>4.96</c:v>
                </c:pt>
                <c:pt idx="3917">
                  <c:v>4.9560000000000004</c:v>
                </c:pt>
                <c:pt idx="3918">
                  <c:v>4.9580000000000002</c:v>
                </c:pt>
                <c:pt idx="3919">
                  <c:v>4.952</c:v>
                </c:pt>
                <c:pt idx="3920">
                  <c:v>4.9550000000000001</c:v>
                </c:pt>
                <c:pt idx="3921">
                  <c:v>4.9649999999999999</c:v>
                </c:pt>
                <c:pt idx="3922">
                  <c:v>4.9630000000000001</c:v>
                </c:pt>
                <c:pt idx="3923">
                  <c:v>4.9640000000000004</c:v>
                </c:pt>
                <c:pt idx="3924">
                  <c:v>4.9349999999999996</c:v>
                </c:pt>
                <c:pt idx="3925">
                  <c:v>4.9329999999999998</c:v>
                </c:pt>
                <c:pt idx="3926">
                  <c:v>4.8529999999999998</c:v>
                </c:pt>
                <c:pt idx="3927">
                  <c:v>4.8250000000000002</c:v>
                </c:pt>
                <c:pt idx="3928">
                  <c:v>4.8019999999999996</c:v>
                </c:pt>
                <c:pt idx="3929">
                  <c:v>4.7960000000000003</c:v>
                </c:pt>
                <c:pt idx="3930">
                  <c:v>4.78</c:v>
                </c:pt>
                <c:pt idx="3931">
                  <c:v>4.7720000000000002</c:v>
                </c:pt>
                <c:pt idx="3932">
                  <c:v>4.7619999999999996</c:v>
                </c:pt>
                <c:pt idx="3933">
                  <c:v>4.7560000000000002</c:v>
                </c:pt>
                <c:pt idx="3934">
                  <c:v>4.7480000000000002</c:v>
                </c:pt>
                <c:pt idx="3935">
                  <c:v>4.7489999999999997</c:v>
                </c:pt>
                <c:pt idx="3936">
                  <c:v>4.75</c:v>
                </c:pt>
                <c:pt idx="3937">
                  <c:v>4.75</c:v>
                </c:pt>
                <c:pt idx="3938">
                  <c:v>4.7510000000000003</c:v>
                </c:pt>
                <c:pt idx="3939">
                  <c:v>4.7510000000000003</c:v>
                </c:pt>
                <c:pt idx="3940">
                  <c:v>4.7430000000000003</c:v>
                </c:pt>
                <c:pt idx="3941">
                  <c:v>4.7350000000000003</c:v>
                </c:pt>
                <c:pt idx="3942">
                  <c:v>4.7249999999999996</c:v>
                </c:pt>
                <c:pt idx="3943">
                  <c:v>4.7359999999999998</c:v>
                </c:pt>
                <c:pt idx="3944">
                  <c:v>4.7309999999999999</c:v>
                </c:pt>
                <c:pt idx="3945">
                  <c:v>4.7190000000000003</c:v>
                </c:pt>
                <c:pt idx="3946">
                  <c:v>4.7119999999999997</c:v>
                </c:pt>
                <c:pt idx="3947">
                  <c:v>#N/A</c:v>
                </c:pt>
                <c:pt idx="3948">
                  <c:v>4.6749999999999998</c:v>
                </c:pt>
                <c:pt idx="3949">
                  <c:v>4.6539999999999999</c:v>
                </c:pt>
                <c:pt idx="3950">
                  <c:v>4.6470000000000002</c:v>
                </c:pt>
                <c:pt idx="3951">
                  <c:v>4.6310000000000002</c:v>
                </c:pt>
                <c:pt idx="3952">
                  <c:v>4.6070000000000002</c:v>
                </c:pt>
                <c:pt idx="3953">
                  <c:v>4.5830000000000002</c:v>
                </c:pt>
                <c:pt idx="3954">
                  <c:v>4.5880000000000001</c:v>
                </c:pt>
                <c:pt idx="3955">
                  <c:v>4.5549999999999997</c:v>
                </c:pt>
                <c:pt idx="3956">
                  <c:v>4.5449999999999999</c:v>
                </c:pt>
                <c:pt idx="3957">
                  <c:v>4.4909999999999997</c:v>
                </c:pt>
                <c:pt idx="3958">
                  <c:v>4.4349999999999996</c:v>
                </c:pt>
                <c:pt idx="3959">
                  <c:v>4.4039999999999999</c:v>
                </c:pt>
                <c:pt idx="3960">
                  <c:v>4.3940000000000001</c:v>
                </c:pt>
                <c:pt idx="3961">
                  <c:v>4.3789999999999996</c:v>
                </c:pt>
                <c:pt idx="3962">
                  <c:v>4.3819999999999997</c:v>
                </c:pt>
                <c:pt idx="3963">
                  <c:v>4.3899999999999997</c:v>
                </c:pt>
                <c:pt idx="3964">
                  <c:v>4.3899999999999997</c:v>
                </c:pt>
                <c:pt idx="3965">
                  <c:v>4.3940000000000001</c:v>
                </c:pt>
                <c:pt idx="3966">
                  <c:v>4.3819999999999997</c:v>
                </c:pt>
                <c:pt idx="3967">
                  <c:v>4.367</c:v>
                </c:pt>
                <c:pt idx="3968">
                  <c:v>4.3780000000000001</c:v>
                </c:pt>
                <c:pt idx="3969">
                  <c:v>4.3719999999999999</c:v>
                </c:pt>
                <c:pt idx="3970">
                  <c:v>4.3529999999999998</c:v>
                </c:pt>
                <c:pt idx="3971">
                  <c:v>4.3550000000000004</c:v>
                </c:pt>
                <c:pt idx="3972">
                  <c:v>4.3470000000000004</c:v>
                </c:pt>
                <c:pt idx="3973">
                  <c:v>4.327</c:v>
                </c:pt>
                <c:pt idx="3974">
                  <c:v>4.327</c:v>
                </c:pt>
                <c:pt idx="3975">
                  <c:v>4.2990000000000004</c:v>
                </c:pt>
                <c:pt idx="3976">
                  <c:v>4.2990000000000004</c:v>
                </c:pt>
                <c:pt idx="3977">
                  <c:v>4.29</c:v>
                </c:pt>
                <c:pt idx="3978">
                  <c:v>4.3319999999999999</c:v>
                </c:pt>
                <c:pt idx="3979">
                  <c:v>4.3239999999999998</c:v>
                </c:pt>
                <c:pt idx="3980">
                  <c:v>4.3440000000000003</c:v>
                </c:pt>
                <c:pt idx="3981">
                  <c:v>4.3440000000000003</c:v>
                </c:pt>
                <c:pt idx="3982">
                  <c:v>4.33</c:v>
                </c:pt>
                <c:pt idx="3983">
                  <c:v>4.3159999999999998</c:v>
                </c:pt>
                <c:pt idx="3984">
                  <c:v>4.3550000000000004</c:v>
                </c:pt>
                <c:pt idx="3985">
                  <c:v>4.3600000000000003</c:v>
                </c:pt>
                <c:pt idx="3986">
                  <c:v>4.3390000000000004</c:v>
                </c:pt>
                <c:pt idx="3987">
                  <c:v>4.3869999999999996</c:v>
                </c:pt>
                <c:pt idx="3988">
                  <c:v>4.3029999999999999</c:v>
                </c:pt>
                <c:pt idx="3989">
                  <c:v>4.2869999999999999</c:v>
                </c:pt>
                <c:pt idx="3990">
                  <c:v>4.3049999999999997</c:v>
                </c:pt>
                <c:pt idx="3991">
                  <c:v>4.3810000000000002</c:v>
                </c:pt>
                <c:pt idx="3992">
                  <c:v>4.4210000000000003</c:v>
                </c:pt>
                <c:pt idx="3993">
                  <c:v>4.4509999999999996</c:v>
                </c:pt>
                <c:pt idx="3994">
                  <c:v>4.5149999999999997</c:v>
                </c:pt>
                <c:pt idx="3995">
                  <c:v>4.5810000000000004</c:v>
                </c:pt>
                <c:pt idx="3996">
                  <c:v>4.5949999999999998</c:v>
                </c:pt>
                <c:pt idx="3997">
                  <c:v>4.649</c:v>
                </c:pt>
                <c:pt idx="3998">
                  <c:v>4.6459999999999999</c:v>
                </c:pt>
                <c:pt idx="3999">
                  <c:v>4.6509999999999998</c:v>
                </c:pt>
                <c:pt idx="4000">
                  <c:v>4.657</c:v>
                </c:pt>
                <c:pt idx="4001">
                  <c:v>4.6559999999999997</c:v>
                </c:pt>
                <c:pt idx="4002">
                  <c:v>4.6719999999999997</c:v>
                </c:pt>
                <c:pt idx="4003">
                  <c:v>4.6970000000000001</c:v>
                </c:pt>
                <c:pt idx="4004">
                  <c:v>4.7329999999999997</c:v>
                </c:pt>
                <c:pt idx="4005">
                  <c:v>4.7450000000000001</c:v>
                </c:pt>
                <c:pt idx="4006">
                  <c:v>4.7539999999999996</c:v>
                </c:pt>
                <c:pt idx="4007">
                  <c:v>4.7859999999999996</c:v>
                </c:pt>
                <c:pt idx="4008">
                  <c:v>4.7720000000000002</c:v>
                </c:pt>
                <c:pt idx="4009">
                  <c:v>4.7770000000000001</c:v>
                </c:pt>
                <c:pt idx="4010">
                  <c:v>4.7910000000000004</c:v>
                </c:pt>
                <c:pt idx="4011">
                  <c:v>4.8129999999999997</c:v>
                </c:pt>
                <c:pt idx="4012">
                  <c:v>4.827</c:v>
                </c:pt>
                <c:pt idx="4013">
                  <c:v>4.8849999999999998</c:v>
                </c:pt>
                <c:pt idx="4014">
                  <c:v>4.88</c:v>
                </c:pt>
                <c:pt idx="4015">
                  <c:v>4.8620000000000001</c:v>
                </c:pt>
                <c:pt idx="4016">
                  <c:v>4.867</c:v>
                </c:pt>
                <c:pt idx="4017">
                  <c:v>4.8470000000000004</c:v>
                </c:pt>
                <c:pt idx="4018">
                  <c:v>4.8150000000000004</c:v>
                </c:pt>
                <c:pt idx="4019">
                  <c:v>4.7690000000000001</c:v>
                </c:pt>
                <c:pt idx="4020">
                  <c:v>4.718</c:v>
                </c:pt>
                <c:pt idx="4021">
                  <c:v>4.7229999999999999</c:v>
                </c:pt>
                <c:pt idx="4022">
                  <c:v>4.7240000000000002</c:v>
                </c:pt>
                <c:pt idx="4023">
                  <c:v>4.7110000000000003</c:v>
                </c:pt>
                <c:pt idx="4024">
                  <c:v>4.6920000000000002</c:v>
                </c:pt>
                <c:pt idx="4025">
                  <c:v>4.6859999999999999</c:v>
                </c:pt>
                <c:pt idx="4026">
                  <c:v>4.6529999999999996</c:v>
                </c:pt>
                <c:pt idx="4027">
                  <c:v>4.6260000000000003</c:v>
                </c:pt>
                <c:pt idx="4028">
                  <c:v>4.6289999999999996</c:v>
                </c:pt>
                <c:pt idx="4029">
                  <c:v>4.6180000000000003</c:v>
                </c:pt>
                <c:pt idx="4030">
                  <c:v>4.62</c:v>
                </c:pt>
                <c:pt idx="4031">
                  <c:v>4.6059999999999999</c:v>
                </c:pt>
                <c:pt idx="4032">
                  <c:v>4.5949999999999998</c:v>
                </c:pt>
                <c:pt idx="4033">
                  <c:v>4.5970000000000004</c:v>
                </c:pt>
                <c:pt idx="4034">
                  <c:v>4.5759999999999996</c:v>
                </c:pt>
                <c:pt idx="4035">
                  <c:v>4.577</c:v>
                </c:pt>
                <c:pt idx="4036">
                  <c:v>4.5739999999999998</c:v>
                </c:pt>
                <c:pt idx="4037">
                  <c:v>4.5590000000000002</c:v>
                </c:pt>
                <c:pt idx="4038">
                  <c:v>4.556</c:v>
                </c:pt>
                <c:pt idx="4039">
                  <c:v>4.57</c:v>
                </c:pt>
                <c:pt idx="4040">
                  <c:v>4.5810000000000004</c:v>
                </c:pt>
                <c:pt idx="4041">
                  <c:v>4.5990000000000002</c:v>
                </c:pt>
                <c:pt idx="4042">
                  <c:v>4.6059999999999999</c:v>
                </c:pt>
                <c:pt idx="4043">
                  <c:v>4.601</c:v>
                </c:pt>
                <c:pt idx="4044">
                  <c:v>4.6079999999999997</c:v>
                </c:pt>
                <c:pt idx="4045">
                  <c:v>4.63</c:v>
                </c:pt>
                <c:pt idx="4046">
                  <c:v>4.5990000000000002</c:v>
                </c:pt>
                <c:pt idx="4047">
                  <c:v>4.5949999999999998</c:v>
                </c:pt>
                <c:pt idx="4048">
                  <c:v>4.5750000000000002</c:v>
                </c:pt>
                <c:pt idx="4049">
                  <c:v>4.5620000000000003</c:v>
                </c:pt>
                <c:pt idx="4050">
                  <c:v>4.5640000000000001</c:v>
                </c:pt>
                <c:pt idx="4051">
                  <c:v>4.5739999999999998</c:v>
                </c:pt>
                <c:pt idx="4052">
                  <c:v>4.5919999999999996</c:v>
                </c:pt>
                <c:pt idx="4053">
                  <c:v>4.5949999999999998</c:v>
                </c:pt>
                <c:pt idx="4054">
                  <c:v>4.6280000000000001</c:v>
                </c:pt>
                <c:pt idx="4055">
                  <c:v>4.6520000000000001</c:v>
                </c:pt>
                <c:pt idx="4056">
                  <c:v>4.6609999999999996</c:v>
                </c:pt>
                <c:pt idx="4057">
                  <c:v>4.657</c:v>
                </c:pt>
                <c:pt idx="4058">
                  <c:v>4.6740000000000004</c:v>
                </c:pt>
                <c:pt idx="4059">
                  <c:v>4.6470000000000002</c:v>
                </c:pt>
                <c:pt idx="4060">
                  <c:v>4.6870000000000003</c:v>
                </c:pt>
                <c:pt idx="4061">
                  <c:v>4.6890000000000001</c:v>
                </c:pt>
                <c:pt idx="4062">
                  <c:v>4.6920000000000002</c:v>
                </c:pt>
                <c:pt idx="4063">
                  <c:v>4.6989999999999998</c:v>
                </c:pt>
                <c:pt idx="4064">
                  <c:v>4.6829999999999998</c:v>
                </c:pt>
                <c:pt idx="4065">
                  <c:v>4.7039999999999997</c:v>
                </c:pt>
                <c:pt idx="4066">
                  <c:v>4.7080000000000002</c:v>
                </c:pt>
                <c:pt idx="4067">
                  <c:v>4.72</c:v>
                </c:pt>
                <c:pt idx="4068">
                  <c:v>4.7160000000000002</c:v>
                </c:pt>
                <c:pt idx="4069">
                  <c:v>4.726</c:v>
                </c:pt>
                <c:pt idx="4070">
                  <c:v>4.74</c:v>
                </c:pt>
                <c:pt idx="4071">
                  <c:v>4.7130000000000001</c:v>
                </c:pt>
                <c:pt idx="4072">
                  <c:v>4.7050000000000001</c:v>
                </c:pt>
                <c:pt idx="4073">
                  <c:v>4.7009999999999996</c:v>
                </c:pt>
                <c:pt idx="4074">
                  <c:v>4.694</c:v>
                </c:pt>
                <c:pt idx="4075">
                  <c:v>4.6820000000000004</c:v>
                </c:pt>
                <c:pt idx="4076">
                  <c:v>4.6890000000000001</c:v>
                </c:pt>
                <c:pt idx="4077">
                  <c:v>4.6959999999999997</c:v>
                </c:pt>
                <c:pt idx="4078">
                  <c:v>4.6849999999999996</c:v>
                </c:pt>
                <c:pt idx="4079">
                  <c:v>4.6959999999999997</c:v>
                </c:pt>
                <c:pt idx="4080">
                  <c:v>4.6989999999999998</c:v>
                </c:pt>
                <c:pt idx="4081">
                  <c:v>4.7149999999999999</c:v>
                </c:pt>
                <c:pt idx="4082">
                  <c:v>4.71</c:v>
                </c:pt>
                <c:pt idx="4083">
                  <c:v>4.7130000000000001</c:v>
                </c:pt>
                <c:pt idx="4084">
                  <c:v>4.7629999999999999</c:v>
                </c:pt>
                <c:pt idx="4085">
                  <c:v>4.7809999999999997</c:v>
                </c:pt>
                <c:pt idx="4086">
                  <c:v>4.8070000000000004</c:v>
                </c:pt>
                <c:pt idx="4087">
                  <c:v>4.7919999999999998</c:v>
                </c:pt>
                <c:pt idx="4088">
                  <c:v>4.7830000000000004</c:v>
                </c:pt>
                <c:pt idx="4089">
                  <c:v>4.7809999999999997</c:v>
                </c:pt>
                <c:pt idx="4090">
                  <c:v>4.7569999999999997</c:v>
                </c:pt>
                <c:pt idx="4091">
                  <c:v>4.742</c:v>
                </c:pt>
                <c:pt idx="4092">
                  <c:v>4.7450000000000001</c:v>
                </c:pt>
                <c:pt idx="4093">
                  <c:v>4.7640000000000002</c:v>
                </c:pt>
                <c:pt idx="4094">
                  <c:v>4.78</c:v>
                </c:pt>
                <c:pt idx="4095">
                  <c:v>4.7910000000000004</c:v>
                </c:pt>
                <c:pt idx="4096">
                  <c:v>4.7140000000000004</c:v>
                </c:pt>
                <c:pt idx="4097">
                  <c:v>4.6760000000000002</c:v>
                </c:pt>
                <c:pt idx="4098">
                  <c:v>4.67</c:v>
                </c:pt>
                <c:pt idx="4099">
                  <c:v>4.6559999999999997</c:v>
                </c:pt>
                <c:pt idx="4100">
                  <c:v>4.6449999999999996</c:v>
                </c:pt>
                <c:pt idx="4101">
                  <c:v>4.6319999999999997</c:v>
                </c:pt>
                <c:pt idx="4102">
                  <c:v>4.6470000000000002</c:v>
                </c:pt>
                <c:pt idx="4103">
                  <c:v>4.6449999999999996</c:v>
                </c:pt>
                <c:pt idx="4104">
                  <c:v>4.633</c:v>
                </c:pt>
                <c:pt idx="4105">
                  <c:v>4.6349999999999998</c:v>
                </c:pt>
                <c:pt idx="4106">
                  <c:v>4.6020000000000003</c:v>
                </c:pt>
                <c:pt idx="4107">
                  <c:v>4.5830000000000002</c:v>
                </c:pt>
                <c:pt idx="4108">
                  <c:v>4.5510000000000002</c:v>
                </c:pt>
                <c:pt idx="4109">
                  <c:v>4.59</c:v>
                </c:pt>
                <c:pt idx="4110">
                  <c:v>4.5650000000000004</c:v>
                </c:pt>
                <c:pt idx="4111">
                  <c:v>4.5220000000000002</c:v>
                </c:pt>
                <c:pt idx="4112">
                  <c:v>4.5369999999999999</c:v>
                </c:pt>
                <c:pt idx="4113">
                  <c:v>4.524</c:v>
                </c:pt>
                <c:pt idx="4114">
                  <c:v>4.5259999999999998</c:v>
                </c:pt>
                <c:pt idx="4115">
                  <c:v>4.5730000000000004</c:v>
                </c:pt>
                <c:pt idx="4116">
                  <c:v>4.5640000000000001</c:v>
                </c:pt>
                <c:pt idx="4117">
                  <c:v>4.5739999999999998</c:v>
                </c:pt>
                <c:pt idx="4118">
                  <c:v>4.5570000000000004</c:v>
                </c:pt>
                <c:pt idx="4119">
                  <c:v>4.5869999999999997</c:v>
                </c:pt>
                <c:pt idx="4120">
                  <c:v>4.5910000000000002</c:v>
                </c:pt>
                <c:pt idx="4121">
                  <c:v>4.5830000000000002</c:v>
                </c:pt>
                <c:pt idx="4122">
                  <c:v>4.577</c:v>
                </c:pt>
                <c:pt idx="4123">
                  <c:v>4.5880000000000001</c:v>
                </c:pt>
                <c:pt idx="4124">
                  <c:v>4.5940000000000003</c:v>
                </c:pt>
                <c:pt idx="4125">
                  <c:v>4.5819999999999999</c:v>
                </c:pt>
                <c:pt idx="4126">
                  <c:v>4.5540000000000003</c:v>
                </c:pt>
                <c:pt idx="4127">
                  <c:v>4.577</c:v>
                </c:pt>
                <c:pt idx="4128">
                  <c:v>4.5819999999999999</c:v>
                </c:pt>
                <c:pt idx="4129">
                  <c:v>4.58</c:v>
                </c:pt>
                <c:pt idx="4130">
                  <c:v>4.5629999999999997</c:v>
                </c:pt>
                <c:pt idx="4131">
                  <c:v>4.5410000000000004</c:v>
                </c:pt>
                <c:pt idx="4132">
                  <c:v>4.5259999999999998</c:v>
                </c:pt>
                <c:pt idx="4133">
                  <c:v>4.524</c:v>
                </c:pt>
                <c:pt idx="4134">
                  <c:v>4.5279999999999996</c:v>
                </c:pt>
                <c:pt idx="4135">
                  <c:v>4.5250000000000004</c:v>
                </c:pt>
                <c:pt idx="4136">
                  <c:v>4.5049999999999999</c:v>
                </c:pt>
                <c:pt idx="4137">
                  <c:v>4.5069999999999997</c:v>
                </c:pt>
                <c:pt idx="4138">
                  <c:v>4.5039999999999996</c:v>
                </c:pt>
                <c:pt idx="4139">
                  <c:v>4.5179999999999998</c:v>
                </c:pt>
                <c:pt idx="4140">
                  <c:v>4.5339999999999998</c:v>
                </c:pt>
                <c:pt idx="4141">
                  <c:v>4.4969999999999999</c:v>
                </c:pt>
                <c:pt idx="4142">
                  <c:v>4.5190000000000001</c:v>
                </c:pt>
                <c:pt idx="4143">
                  <c:v>4.5170000000000003</c:v>
                </c:pt>
                <c:pt idx="4144">
                  <c:v>4.5190000000000001</c:v>
                </c:pt>
                <c:pt idx="4145">
                  <c:v>4.51</c:v>
                </c:pt>
                <c:pt idx="4146">
                  <c:v>4.5229999999999997</c:v>
                </c:pt>
                <c:pt idx="4147">
                  <c:v>4.4989999999999997</c:v>
                </c:pt>
                <c:pt idx="4148">
                  <c:v>4.4939999999999998</c:v>
                </c:pt>
                <c:pt idx="4149">
                  <c:v>4.4960000000000004</c:v>
                </c:pt>
                <c:pt idx="4150">
                  <c:v>4.49</c:v>
                </c:pt>
                <c:pt idx="4151">
                  <c:v>4.4930000000000003</c:v>
                </c:pt>
                <c:pt idx="4152">
                  <c:v>4.4859999999999998</c:v>
                </c:pt>
                <c:pt idx="4153">
                  <c:v>4.4850000000000003</c:v>
                </c:pt>
                <c:pt idx="4154">
                  <c:v>4.4660000000000002</c:v>
                </c:pt>
                <c:pt idx="4155">
                  <c:v>4.4550000000000001</c:v>
                </c:pt>
                <c:pt idx="4156">
                  <c:v>4.4390000000000001</c:v>
                </c:pt>
                <c:pt idx="4157">
                  <c:v>4.444</c:v>
                </c:pt>
                <c:pt idx="4158">
                  <c:v>4.4340000000000002</c:v>
                </c:pt>
                <c:pt idx="4159">
                  <c:v>4.4160000000000004</c:v>
                </c:pt>
                <c:pt idx="4160">
                  <c:v>4.4130000000000003</c:v>
                </c:pt>
                <c:pt idx="4161">
                  <c:v>4.4219999999999997</c:v>
                </c:pt>
                <c:pt idx="4162">
                  <c:v>4.4009999999999998</c:v>
                </c:pt>
                <c:pt idx="4163">
                  <c:v>4.4009999999999998</c:v>
                </c:pt>
                <c:pt idx="4164">
                  <c:v>4.4000000000000004</c:v>
                </c:pt>
                <c:pt idx="4165">
                  <c:v>4.3920000000000003</c:v>
                </c:pt>
                <c:pt idx="4166">
                  <c:v>4.3680000000000003</c:v>
                </c:pt>
                <c:pt idx="4167">
                  <c:v>4.3449999999999998</c:v>
                </c:pt>
                <c:pt idx="4168">
                  <c:v>4.3310000000000004</c:v>
                </c:pt>
                <c:pt idx="4169">
                  <c:v>4.3049999999999997</c:v>
                </c:pt>
                <c:pt idx="4170">
                  <c:v>4.3280000000000003</c:v>
                </c:pt>
                <c:pt idx="4171">
                  <c:v>4.3230000000000004</c:v>
                </c:pt>
                <c:pt idx="4172">
                  <c:v>4.3230000000000004</c:v>
                </c:pt>
                <c:pt idx="4173">
                  <c:v>4.3259999999999996</c:v>
                </c:pt>
                <c:pt idx="4174">
                  <c:v>4.32</c:v>
                </c:pt>
                <c:pt idx="4175">
                  <c:v>4.3170000000000002</c:v>
                </c:pt>
                <c:pt idx="4176">
                  <c:v>4.306</c:v>
                </c:pt>
                <c:pt idx="4177">
                  <c:v>#N/A</c:v>
                </c:pt>
                <c:pt idx="4178">
                  <c:v>4.298</c:v>
                </c:pt>
                <c:pt idx="4179">
                  <c:v>4.2930000000000001</c:v>
                </c:pt>
                <c:pt idx="4180">
                  <c:v>4.2830000000000004</c:v>
                </c:pt>
                <c:pt idx="4181">
                  <c:v>4.274</c:v>
                </c:pt>
                <c:pt idx="4182">
                  <c:v>4.266</c:v>
                </c:pt>
                <c:pt idx="4183">
                  <c:v>4.2670000000000003</c:v>
                </c:pt>
                <c:pt idx="4184">
                  <c:v>4.2759999999999998</c:v>
                </c:pt>
                <c:pt idx="4185">
                  <c:v>4.2569999999999997</c:v>
                </c:pt>
                <c:pt idx="4186">
                  <c:v>4.2569999999999997</c:v>
                </c:pt>
                <c:pt idx="4187">
                  <c:v>4.2670000000000003</c:v>
                </c:pt>
                <c:pt idx="4188">
                  <c:v>4.2709999999999999</c:v>
                </c:pt>
                <c:pt idx="4189">
                  <c:v>4.2590000000000003</c:v>
                </c:pt>
                <c:pt idx="4190">
                  <c:v>4.2519999999999998</c:v>
                </c:pt>
                <c:pt idx="4191">
                  <c:v>4.2370000000000001</c:v>
                </c:pt>
                <c:pt idx="4192">
                  <c:v>4.2320000000000002</c:v>
                </c:pt>
                <c:pt idx="4193">
                  <c:v>#N/A</c:v>
                </c:pt>
                <c:pt idx="4194">
                  <c:v>#N/A</c:v>
                </c:pt>
                <c:pt idx="4195">
                  <c:v>4.2110000000000003</c:v>
                </c:pt>
                <c:pt idx="4196">
                  <c:v>4.2030000000000003</c:v>
                </c:pt>
                <c:pt idx="4197">
                  <c:v>4.2050000000000001</c:v>
                </c:pt>
                <c:pt idx="4198">
                  <c:v>4.1929999999999996</c:v>
                </c:pt>
                <c:pt idx="4199">
                  <c:v>4.1769999999999996</c:v>
                </c:pt>
                <c:pt idx="4200">
                  <c:v>4.1680000000000001</c:v>
                </c:pt>
                <c:pt idx="4201">
                  <c:v>4.157</c:v>
                </c:pt>
                <c:pt idx="4202">
                  <c:v>4.1539999999999999</c:v>
                </c:pt>
                <c:pt idx="4203">
                  <c:v>4.1390000000000002</c:v>
                </c:pt>
                <c:pt idx="4204">
                  <c:v>4.1239999999999997</c:v>
                </c:pt>
                <c:pt idx="4205">
                  <c:v>4.1219999999999999</c:v>
                </c:pt>
                <c:pt idx="4206">
                  <c:v>4.1260000000000003</c:v>
                </c:pt>
                <c:pt idx="4207">
                  <c:v>4.133</c:v>
                </c:pt>
                <c:pt idx="4208">
                  <c:v>4.1050000000000004</c:v>
                </c:pt>
                <c:pt idx="4209">
                  <c:v>4.1130000000000004</c:v>
                </c:pt>
                <c:pt idx="4210">
                  <c:v>4.0860000000000003</c:v>
                </c:pt>
                <c:pt idx="4211">
                  <c:v>4.1050000000000004</c:v>
                </c:pt>
                <c:pt idx="4212">
                  <c:v>4.117</c:v>
                </c:pt>
                <c:pt idx="4213">
                  <c:v>4.09</c:v>
                </c:pt>
                <c:pt idx="4214">
                  <c:v>4.0650000000000004</c:v>
                </c:pt>
                <c:pt idx="4215">
                  <c:v>4.0519999999999996</c:v>
                </c:pt>
                <c:pt idx="4216">
                  <c:v>4.0410000000000004</c:v>
                </c:pt>
                <c:pt idx="4217">
                  <c:v>3.9950000000000001</c:v>
                </c:pt>
                <c:pt idx="4218">
                  <c:v>4.05</c:v>
                </c:pt>
                <c:pt idx="4219">
                  <c:v>4.077</c:v>
                </c:pt>
                <c:pt idx="4220">
                  <c:v>4.0579999999999998</c:v>
                </c:pt>
                <c:pt idx="4221">
                  <c:v>4.1029999999999998</c:v>
                </c:pt>
                <c:pt idx="4222">
                  <c:v>4.1109999999999998</c:v>
                </c:pt>
                <c:pt idx="4223">
                  <c:v>4.1230000000000002</c:v>
                </c:pt>
                <c:pt idx="4224">
                  <c:v>4.1159999999999997</c:v>
                </c:pt>
                <c:pt idx="4225">
                  <c:v>4.1120000000000001</c:v>
                </c:pt>
                <c:pt idx="4226">
                  <c:v>4.1219999999999999</c:v>
                </c:pt>
                <c:pt idx="4227">
                  <c:v>4.1150000000000002</c:v>
                </c:pt>
                <c:pt idx="4228">
                  <c:v>4.0890000000000004</c:v>
                </c:pt>
                <c:pt idx="4229">
                  <c:v>4.101</c:v>
                </c:pt>
                <c:pt idx="4230">
                  <c:v>4.1070000000000002</c:v>
                </c:pt>
                <c:pt idx="4231">
                  <c:v>4.0990000000000002</c:v>
                </c:pt>
                <c:pt idx="4232">
                  <c:v>4.093</c:v>
                </c:pt>
                <c:pt idx="4233">
                  <c:v>4.0999999999999996</c:v>
                </c:pt>
                <c:pt idx="4234">
                  <c:v>4.0780000000000003</c:v>
                </c:pt>
                <c:pt idx="4235">
                  <c:v>4.0650000000000004</c:v>
                </c:pt>
                <c:pt idx="4236">
                  <c:v>4.056</c:v>
                </c:pt>
                <c:pt idx="4237">
                  <c:v>4.0540000000000003</c:v>
                </c:pt>
                <c:pt idx="4238">
                  <c:v>4.0890000000000004</c:v>
                </c:pt>
                <c:pt idx="4239">
                  <c:v>4.08</c:v>
                </c:pt>
                <c:pt idx="4240">
                  <c:v>4.0970000000000004</c:v>
                </c:pt>
                <c:pt idx="4241">
                  <c:v>4.0960000000000001</c:v>
                </c:pt>
                <c:pt idx="4242">
                  <c:v>4.0919999999999996</c:v>
                </c:pt>
                <c:pt idx="4243">
                  <c:v>4.09</c:v>
                </c:pt>
                <c:pt idx="4244">
                  <c:v>4.0789999999999997</c:v>
                </c:pt>
                <c:pt idx="4245">
                  <c:v>4.0759999999999996</c:v>
                </c:pt>
                <c:pt idx="4246">
                  <c:v>4.0739999999999998</c:v>
                </c:pt>
                <c:pt idx="4247">
                  <c:v>4.08</c:v>
                </c:pt>
                <c:pt idx="4248">
                  <c:v>4.0720000000000001</c:v>
                </c:pt>
                <c:pt idx="4249">
                  <c:v>4.0750000000000002</c:v>
                </c:pt>
                <c:pt idx="4250">
                  <c:v>4.0579999999999998</c:v>
                </c:pt>
                <c:pt idx="4251">
                  <c:v>4.0620000000000003</c:v>
                </c:pt>
                <c:pt idx="4252">
                  <c:v>4.0620000000000003</c:v>
                </c:pt>
                <c:pt idx="4253">
                  <c:v>4.0519999999999996</c:v>
                </c:pt>
                <c:pt idx="4254">
                  <c:v>4.0629999999999997</c:v>
                </c:pt>
                <c:pt idx="4255">
                  <c:v>4.0510000000000002</c:v>
                </c:pt>
                <c:pt idx="4256">
                  <c:v>4.0469999999999997</c:v>
                </c:pt>
                <c:pt idx="4257">
                  <c:v>4.024</c:v>
                </c:pt>
                <c:pt idx="4258">
                  <c:v>4.03</c:v>
                </c:pt>
                <c:pt idx="4259">
                  <c:v>4.0289999999999999</c:v>
                </c:pt>
                <c:pt idx="4260">
                  <c:v>4.03</c:v>
                </c:pt>
                <c:pt idx="4261">
                  <c:v>4.0279999999999996</c:v>
                </c:pt>
                <c:pt idx="4262">
                  <c:v>4.0220000000000002</c:v>
                </c:pt>
                <c:pt idx="4263">
                  <c:v>4.0030000000000001</c:v>
                </c:pt>
                <c:pt idx="4264">
                  <c:v>3.9910000000000001</c:v>
                </c:pt>
                <c:pt idx="4265">
                  <c:v>3.9889999999999999</c:v>
                </c:pt>
                <c:pt idx="4266">
                  <c:v>3.9710000000000001</c:v>
                </c:pt>
                <c:pt idx="4267">
                  <c:v>3.9620000000000002</c:v>
                </c:pt>
                <c:pt idx="4268">
                  <c:v>3.9420000000000002</c:v>
                </c:pt>
                <c:pt idx="4269">
                  <c:v>3.9390000000000001</c:v>
                </c:pt>
                <c:pt idx="4270">
                  <c:v>3.9239999999999999</c:v>
                </c:pt>
                <c:pt idx="4271">
                  <c:v>3.9009999999999998</c:v>
                </c:pt>
                <c:pt idx="4272">
                  <c:v>3.9</c:v>
                </c:pt>
                <c:pt idx="4273">
                  <c:v>3.8969999999999998</c:v>
                </c:pt>
                <c:pt idx="4274">
                  <c:v>3.8839999999999999</c:v>
                </c:pt>
                <c:pt idx="4275">
                  <c:v>3.8410000000000002</c:v>
                </c:pt>
                <c:pt idx="4276">
                  <c:v>3.8319999999999999</c:v>
                </c:pt>
                <c:pt idx="4277">
                  <c:v>3.8159999999999998</c:v>
                </c:pt>
                <c:pt idx="4278">
                  <c:v>3.8039999999999998</c:v>
                </c:pt>
                <c:pt idx="4279">
                  <c:v>3.851</c:v>
                </c:pt>
                <c:pt idx="4280">
                  <c:v>3.859</c:v>
                </c:pt>
                <c:pt idx="4281">
                  <c:v>3.8439999999999999</c:v>
                </c:pt>
                <c:pt idx="4282">
                  <c:v>3.8450000000000002</c:v>
                </c:pt>
                <c:pt idx="4283">
                  <c:v>3.859</c:v>
                </c:pt>
                <c:pt idx="4284">
                  <c:v>3.859</c:v>
                </c:pt>
                <c:pt idx="4285">
                  <c:v>3.87</c:v>
                </c:pt>
                <c:pt idx="4286">
                  <c:v>3.8540000000000001</c:v>
                </c:pt>
                <c:pt idx="4287">
                  <c:v>3.8410000000000002</c:v>
                </c:pt>
                <c:pt idx="4288">
                  <c:v>3.851</c:v>
                </c:pt>
                <c:pt idx="4289">
                  <c:v>3.8940000000000001</c:v>
                </c:pt>
                <c:pt idx="4290">
                  <c:v>3.8839999999999999</c:v>
                </c:pt>
                <c:pt idx="4291">
                  <c:v>3.875</c:v>
                </c:pt>
                <c:pt idx="4292">
                  <c:v>3.8849999999999998</c:v>
                </c:pt>
                <c:pt idx="4293">
                  <c:v>3.8570000000000002</c:v>
                </c:pt>
                <c:pt idx="4294">
                  <c:v>3.8769999999999998</c:v>
                </c:pt>
                <c:pt idx="4295">
                  <c:v>3.9089999999999998</c:v>
                </c:pt>
                <c:pt idx="4296">
                  <c:v>3.8780000000000001</c:v>
                </c:pt>
                <c:pt idx="4297">
                  <c:v>3.8809999999999998</c:v>
                </c:pt>
                <c:pt idx="4298">
                  <c:v>3.879</c:v>
                </c:pt>
                <c:pt idx="4299">
                  <c:v>3.84</c:v>
                </c:pt>
                <c:pt idx="4300">
                  <c:v>3.8279999999999998</c:v>
                </c:pt>
                <c:pt idx="4301">
                  <c:v>3.8319999999999999</c:v>
                </c:pt>
                <c:pt idx="4302">
                  <c:v>3.8610000000000002</c:v>
                </c:pt>
                <c:pt idx="4303">
                  <c:v>3.8559999999999999</c:v>
                </c:pt>
                <c:pt idx="4304">
                  <c:v>3.8660000000000001</c:v>
                </c:pt>
                <c:pt idx="4305">
                  <c:v>3.8610000000000002</c:v>
                </c:pt>
                <c:pt idx="4306">
                  <c:v>3.855</c:v>
                </c:pt>
                <c:pt idx="4307">
                  <c:v>3.835</c:v>
                </c:pt>
                <c:pt idx="4308">
                  <c:v>3.8250000000000002</c:v>
                </c:pt>
                <c:pt idx="4309">
                  <c:v>3.7949999999999999</c:v>
                </c:pt>
                <c:pt idx="4310">
                  <c:v>3.7869999999999999</c:v>
                </c:pt>
                <c:pt idx="4311">
                  <c:v>3.8010000000000002</c:v>
                </c:pt>
                <c:pt idx="4312">
                  <c:v>3.7959999999999998</c:v>
                </c:pt>
                <c:pt idx="4313">
                  <c:v>3.8010000000000002</c:v>
                </c:pt>
                <c:pt idx="4314">
                  <c:v>3.794</c:v>
                </c:pt>
                <c:pt idx="4315">
                  <c:v>3.8119999999999998</c:v>
                </c:pt>
                <c:pt idx="4316">
                  <c:v>3.7930000000000001</c:v>
                </c:pt>
                <c:pt idx="4317">
                  <c:v>3.7719999999999998</c:v>
                </c:pt>
                <c:pt idx="4318">
                  <c:v>3.762</c:v>
                </c:pt>
                <c:pt idx="4319">
                  <c:v>3.7250000000000001</c:v>
                </c:pt>
                <c:pt idx="4320">
                  <c:v>3.7570000000000001</c:v>
                </c:pt>
                <c:pt idx="4321">
                  <c:v>3.7349999999999999</c:v>
                </c:pt>
                <c:pt idx="4322">
                  <c:v>3.7480000000000002</c:v>
                </c:pt>
                <c:pt idx="4323">
                  <c:v>3.7160000000000002</c:v>
                </c:pt>
                <c:pt idx="4324">
                  <c:v>3.7149999999999999</c:v>
                </c:pt>
                <c:pt idx="4325">
                  <c:v>3.706</c:v>
                </c:pt>
                <c:pt idx="4326">
                  <c:v>3.6760000000000002</c:v>
                </c:pt>
                <c:pt idx="4327">
                  <c:v>3.6709999999999998</c:v>
                </c:pt>
                <c:pt idx="4328">
                  <c:v>3.7250000000000001</c:v>
                </c:pt>
                <c:pt idx="4329">
                  <c:v>3.7629999999999999</c:v>
                </c:pt>
                <c:pt idx="4330">
                  <c:v>3.7509999999999999</c:v>
                </c:pt>
                <c:pt idx="4331">
                  <c:v>3.7650000000000001</c:v>
                </c:pt>
                <c:pt idx="4332">
                  <c:v>3.7559999999999998</c:v>
                </c:pt>
                <c:pt idx="4333">
                  <c:v>3.758</c:v>
                </c:pt>
                <c:pt idx="4334">
                  <c:v>3.7509999999999999</c:v>
                </c:pt>
                <c:pt idx="4335">
                  <c:v>3.746</c:v>
                </c:pt>
                <c:pt idx="4336">
                  <c:v>3.7549999999999999</c:v>
                </c:pt>
                <c:pt idx="4337">
                  <c:v>3.73</c:v>
                </c:pt>
                <c:pt idx="4338">
                  <c:v>3.7029999999999998</c:v>
                </c:pt>
                <c:pt idx="4339">
                  <c:v>3.7040000000000002</c:v>
                </c:pt>
                <c:pt idx="4340">
                  <c:v>3.6850000000000001</c:v>
                </c:pt>
                <c:pt idx="4341">
                  <c:v>3.661</c:v>
                </c:pt>
                <c:pt idx="4342">
                  <c:v>3.649</c:v>
                </c:pt>
                <c:pt idx="4343">
                  <c:v>3.6360000000000001</c:v>
                </c:pt>
                <c:pt idx="4344">
                  <c:v>3.625</c:v>
                </c:pt>
                <c:pt idx="4345">
                  <c:v>3.62</c:v>
                </c:pt>
                <c:pt idx="4346">
                  <c:v>3.6240000000000001</c:v>
                </c:pt>
                <c:pt idx="4347">
                  <c:v>3.605</c:v>
                </c:pt>
                <c:pt idx="4348">
                  <c:v>3.6110000000000002</c:v>
                </c:pt>
                <c:pt idx="4349">
                  <c:v>3.633</c:v>
                </c:pt>
                <c:pt idx="4350">
                  <c:v>3.6080000000000001</c:v>
                </c:pt>
                <c:pt idx="4351">
                  <c:v>3.657</c:v>
                </c:pt>
                <c:pt idx="4352">
                  <c:v>3.657</c:v>
                </c:pt>
                <c:pt idx="4353">
                  <c:v>3.6749999999999998</c:v>
                </c:pt>
                <c:pt idx="4354">
                  <c:v>3.6589999999999998</c:v>
                </c:pt>
                <c:pt idx="4355">
                  <c:v>3.657</c:v>
                </c:pt>
                <c:pt idx="4356">
                  <c:v>3.657</c:v>
                </c:pt>
                <c:pt idx="4357">
                  <c:v>3.6509999999999998</c:v>
                </c:pt>
                <c:pt idx="4358">
                  <c:v>3.6190000000000002</c:v>
                </c:pt>
                <c:pt idx="4359">
                  <c:v>3.5880000000000001</c:v>
                </c:pt>
                <c:pt idx="4360">
                  <c:v>3.5990000000000002</c:v>
                </c:pt>
                <c:pt idx="4361">
                  <c:v>3.589</c:v>
                </c:pt>
                <c:pt idx="4362">
                  <c:v>3.589</c:v>
                </c:pt>
                <c:pt idx="4363">
                  <c:v>3.6030000000000002</c:v>
                </c:pt>
                <c:pt idx="4364">
                  <c:v>3.5459999999999998</c:v>
                </c:pt>
                <c:pt idx="4365">
                  <c:v>3.5339999999999998</c:v>
                </c:pt>
                <c:pt idx="4366">
                  <c:v>3.5419999999999998</c:v>
                </c:pt>
                <c:pt idx="4367">
                  <c:v>3.5459999999999998</c:v>
                </c:pt>
                <c:pt idx="4368">
                  <c:v>3.5510000000000002</c:v>
                </c:pt>
                <c:pt idx="4369">
                  <c:v>3.5350000000000001</c:v>
                </c:pt>
                <c:pt idx="4370">
                  <c:v>3.544</c:v>
                </c:pt>
                <c:pt idx="4371">
                  <c:v>3.5249999999999999</c:v>
                </c:pt>
                <c:pt idx="4372">
                  <c:v>3.5369999999999999</c:v>
                </c:pt>
                <c:pt idx="4373">
                  <c:v>3.5310000000000001</c:v>
                </c:pt>
                <c:pt idx="4374">
                  <c:v>3.5510000000000002</c:v>
                </c:pt>
                <c:pt idx="4375">
                  <c:v>3.5550000000000002</c:v>
                </c:pt>
                <c:pt idx="4376">
                  <c:v>3.5259999999999998</c:v>
                </c:pt>
                <c:pt idx="4377">
                  <c:v>3.5110000000000001</c:v>
                </c:pt>
                <c:pt idx="4378">
                  <c:v>3.5249999999999999</c:v>
                </c:pt>
                <c:pt idx="4379">
                  <c:v>3.5510000000000002</c:v>
                </c:pt>
                <c:pt idx="4380">
                  <c:v>3.5640000000000001</c:v>
                </c:pt>
                <c:pt idx="4381">
                  <c:v>3.552</c:v>
                </c:pt>
                <c:pt idx="4382">
                  <c:v>3.5609999999999999</c:v>
                </c:pt>
                <c:pt idx="4383">
                  <c:v>3.5590000000000002</c:v>
                </c:pt>
                <c:pt idx="4384">
                  <c:v>3.5419999999999998</c:v>
                </c:pt>
                <c:pt idx="4385">
                  <c:v>3.532</c:v>
                </c:pt>
                <c:pt idx="4386">
                  <c:v>3.5059999999999998</c:v>
                </c:pt>
                <c:pt idx="4387">
                  <c:v>3.5070000000000001</c:v>
                </c:pt>
                <c:pt idx="4388">
                  <c:v>3.512</c:v>
                </c:pt>
                <c:pt idx="4389">
                  <c:v>3.5179999999999998</c:v>
                </c:pt>
                <c:pt idx="4390">
                  <c:v>3.5209999999999999</c:v>
                </c:pt>
                <c:pt idx="4391">
                  <c:v>3.52</c:v>
                </c:pt>
                <c:pt idx="4392">
                  <c:v>3.4580000000000002</c:v>
                </c:pt>
                <c:pt idx="4393">
                  <c:v>3.4369999999999998</c:v>
                </c:pt>
                <c:pt idx="4394">
                  <c:v>3.427</c:v>
                </c:pt>
                <c:pt idx="4395">
                  <c:v>3.4159999999999999</c:v>
                </c:pt>
                <c:pt idx="4396">
                  <c:v>3.3769999999999998</c:v>
                </c:pt>
                <c:pt idx="4397">
                  <c:v>3.37</c:v>
                </c:pt>
                <c:pt idx="4398">
                  <c:v>3.3540000000000001</c:v>
                </c:pt>
                <c:pt idx="4399">
                  <c:v>3.3490000000000002</c:v>
                </c:pt>
                <c:pt idx="4400">
                  <c:v>3.3239999999999998</c:v>
                </c:pt>
                <c:pt idx="4401">
                  <c:v>3.294</c:v>
                </c:pt>
                <c:pt idx="4402">
                  <c:v>3.3260000000000001</c:v>
                </c:pt>
                <c:pt idx="4403">
                  <c:v>3.3359999999999999</c:v>
                </c:pt>
                <c:pt idx="4404">
                  <c:v>3.3860000000000001</c:v>
                </c:pt>
                <c:pt idx="4405">
                  <c:v>3.3969999999999998</c:v>
                </c:pt>
                <c:pt idx="4406">
                  <c:v>3.3959999999999999</c:v>
                </c:pt>
                <c:pt idx="4407">
                  <c:v>3.3570000000000002</c:v>
                </c:pt>
                <c:pt idx="4408">
                  <c:v>3.3679999999999999</c:v>
                </c:pt>
                <c:pt idx="4409">
                  <c:v>3.3690000000000002</c:v>
                </c:pt>
                <c:pt idx="4410">
                  <c:v>3.3130000000000002</c:v>
                </c:pt>
                <c:pt idx="4411">
                  <c:v>3.2909999999999999</c:v>
                </c:pt>
                <c:pt idx="4412">
                  <c:v>3.286</c:v>
                </c:pt>
                <c:pt idx="4413">
                  <c:v>3.278</c:v>
                </c:pt>
                <c:pt idx="4414">
                  <c:v>3.2719999999999998</c:v>
                </c:pt>
                <c:pt idx="4415">
                  <c:v>3.2879999999999998</c:v>
                </c:pt>
                <c:pt idx="4416">
                  <c:v>3.2850000000000001</c:v>
                </c:pt>
                <c:pt idx="4417">
                  <c:v>3.2839999999999998</c:v>
                </c:pt>
                <c:pt idx="4418">
                  <c:v>3.3039999999999998</c:v>
                </c:pt>
                <c:pt idx="4419">
                  <c:v>3.3</c:v>
                </c:pt>
                <c:pt idx="4420">
                  <c:v>3.2930000000000001</c:v>
                </c:pt>
                <c:pt idx="4421">
                  <c:v>3.3010000000000002</c:v>
                </c:pt>
                <c:pt idx="4422">
                  <c:v>3.319</c:v>
                </c:pt>
                <c:pt idx="4423">
                  <c:v>3.3639999999999999</c:v>
                </c:pt>
                <c:pt idx="4424">
                  <c:v>3.3439999999999999</c:v>
                </c:pt>
                <c:pt idx="4425">
                  <c:v>3.3519999999999999</c:v>
                </c:pt>
                <c:pt idx="4426">
                  <c:v>3.3319999999999999</c:v>
                </c:pt>
                <c:pt idx="4427">
                  <c:v>3.3130000000000002</c:v>
                </c:pt>
                <c:pt idx="4428">
                  <c:v>3.3210000000000002</c:v>
                </c:pt>
                <c:pt idx="4429">
                  <c:v>3.3010000000000002</c:v>
                </c:pt>
                <c:pt idx="4430">
                  <c:v>3.3170000000000002</c:v>
                </c:pt>
                <c:pt idx="4431">
                  <c:v>3.3140000000000001</c:v>
                </c:pt>
                <c:pt idx="4432">
                  <c:v>3.3180000000000001</c:v>
                </c:pt>
                <c:pt idx="4433">
                  <c:v>3.306</c:v>
                </c:pt>
                <c:pt idx="4434">
                  <c:v>3.2770000000000001</c:v>
                </c:pt>
                <c:pt idx="4435">
                  <c:v>3.2210000000000001</c:v>
                </c:pt>
                <c:pt idx="4436">
                  <c:v>3.19</c:v>
                </c:pt>
                <c:pt idx="4437">
                  <c:v>3.198</c:v>
                </c:pt>
                <c:pt idx="4438">
                  <c:v>3.2</c:v>
                </c:pt>
                <c:pt idx="4439">
                  <c:v>3.1850000000000001</c:v>
                </c:pt>
                <c:pt idx="4440">
                  <c:v>3.194</c:v>
                </c:pt>
                <c:pt idx="4441">
                  <c:v>3.1850000000000001</c:v>
                </c:pt>
                <c:pt idx="4442">
                  <c:v>3.173</c:v>
                </c:pt>
                <c:pt idx="4443">
                  <c:v>3.1709999999999998</c:v>
                </c:pt>
                <c:pt idx="4444">
                  <c:v>3.1709999999999998</c:v>
                </c:pt>
                <c:pt idx="4445">
                  <c:v>3.1589999999999998</c:v>
                </c:pt>
                <c:pt idx="4446">
                  <c:v>3.26</c:v>
                </c:pt>
                <c:pt idx="4447">
                  <c:v>3.26</c:v>
                </c:pt>
                <c:pt idx="4448">
                  <c:v>3.2639999999999998</c:v>
                </c:pt>
                <c:pt idx="4449">
                  <c:v>3.254</c:v>
                </c:pt>
                <c:pt idx="4450">
                  <c:v>3.2330000000000001</c:v>
                </c:pt>
                <c:pt idx="4451">
                  <c:v>3.2290000000000001</c:v>
                </c:pt>
                <c:pt idx="4452">
                  <c:v>3.2149999999999999</c:v>
                </c:pt>
                <c:pt idx="4453">
                  <c:v>3.1709999999999998</c:v>
                </c:pt>
                <c:pt idx="4454">
                  <c:v>3.1190000000000002</c:v>
                </c:pt>
                <c:pt idx="4455">
                  <c:v>3.1349999999999998</c:v>
                </c:pt>
                <c:pt idx="4456">
                  <c:v>3.129</c:v>
                </c:pt>
                <c:pt idx="4457">
                  <c:v>3.137</c:v>
                </c:pt>
                <c:pt idx="4458">
                  <c:v>3.1379999999999999</c:v>
                </c:pt>
                <c:pt idx="4459">
                  <c:v>3.1339999999999999</c:v>
                </c:pt>
                <c:pt idx="4460">
                  <c:v>3.0950000000000002</c:v>
                </c:pt>
                <c:pt idx="4461">
                  <c:v>3.093</c:v>
                </c:pt>
                <c:pt idx="4462">
                  <c:v>3.0870000000000002</c:v>
                </c:pt>
                <c:pt idx="4463">
                  <c:v>3.0920000000000001</c:v>
                </c:pt>
                <c:pt idx="4464">
                  <c:v>3.085</c:v>
                </c:pt>
                <c:pt idx="4465">
                  <c:v>3.07</c:v>
                </c:pt>
                <c:pt idx="4466">
                  <c:v>3.0649999999999999</c:v>
                </c:pt>
                <c:pt idx="4467">
                  <c:v>3.056</c:v>
                </c:pt>
                <c:pt idx="4468">
                  <c:v>3.0609999999999999</c:v>
                </c:pt>
                <c:pt idx="4469">
                  <c:v>3.048</c:v>
                </c:pt>
                <c:pt idx="4470">
                  <c:v>3.0449999999999999</c:v>
                </c:pt>
                <c:pt idx="4471">
                  <c:v>2.9950000000000001</c:v>
                </c:pt>
                <c:pt idx="4472">
                  <c:v>2.9910000000000001</c:v>
                </c:pt>
                <c:pt idx="4473">
                  <c:v>2.9809999999999999</c:v>
                </c:pt>
                <c:pt idx="4474">
                  <c:v>2.9649999999999999</c:v>
                </c:pt>
                <c:pt idx="4475">
                  <c:v>2.956</c:v>
                </c:pt>
                <c:pt idx="4476">
                  <c:v>2.9380000000000002</c:v>
                </c:pt>
                <c:pt idx="4477">
                  <c:v>2.9119999999999999</c:v>
                </c:pt>
                <c:pt idx="4478">
                  <c:v>2.8809999999999998</c:v>
                </c:pt>
                <c:pt idx="4479">
                  <c:v>2.88</c:v>
                </c:pt>
                <c:pt idx="4480">
                  <c:v>2.895</c:v>
                </c:pt>
                <c:pt idx="4481">
                  <c:v>2.9049999999999998</c:v>
                </c:pt>
                <c:pt idx="4482">
                  <c:v>2.8969999999999998</c:v>
                </c:pt>
                <c:pt idx="4483">
                  <c:v>2.899</c:v>
                </c:pt>
                <c:pt idx="4484">
                  <c:v>2.907</c:v>
                </c:pt>
                <c:pt idx="4485">
                  <c:v>2.9009999999999998</c:v>
                </c:pt>
                <c:pt idx="4486">
                  <c:v>2.9129999999999998</c:v>
                </c:pt>
                <c:pt idx="4487">
                  <c:v>2.9060000000000001</c:v>
                </c:pt>
                <c:pt idx="4488">
                  <c:v>2.9079999999999999</c:v>
                </c:pt>
                <c:pt idx="4489">
                  <c:v>2.9089999999999998</c:v>
                </c:pt>
                <c:pt idx="4490">
                  <c:v>2.9140000000000001</c:v>
                </c:pt>
                <c:pt idx="4491">
                  <c:v>2.9159999999999999</c:v>
                </c:pt>
                <c:pt idx="4492">
                  <c:v>2.9</c:v>
                </c:pt>
                <c:pt idx="4493">
                  <c:v>2.903</c:v>
                </c:pt>
                <c:pt idx="4494">
                  <c:v>2.89</c:v>
                </c:pt>
                <c:pt idx="4495">
                  <c:v>2.8740000000000001</c:v>
                </c:pt>
                <c:pt idx="4496">
                  <c:v>2.86</c:v>
                </c:pt>
                <c:pt idx="4497">
                  <c:v>2.8639999999999999</c:v>
                </c:pt>
                <c:pt idx="4498">
                  <c:v>2.8530000000000002</c:v>
                </c:pt>
                <c:pt idx="4499">
                  <c:v>2.8380000000000001</c:v>
                </c:pt>
                <c:pt idx="4500">
                  <c:v>2.839</c:v>
                </c:pt>
                <c:pt idx="4501">
                  <c:v>2.83</c:v>
                </c:pt>
                <c:pt idx="4502">
                  <c:v>2.782</c:v>
                </c:pt>
                <c:pt idx="4503">
                  <c:v>2.8050000000000002</c:v>
                </c:pt>
                <c:pt idx="4504">
                  <c:v>2.8159999999999998</c:v>
                </c:pt>
                <c:pt idx="4505">
                  <c:v>2.8180000000000001</c:v>
                </c:pt>
                <c:pt idx="4506">
                  <c:v>2.847</c:v>
                </c:pt>
                <c:pt idx="4507">
                  <c:v>2.8319999999999999</c:v>
                </c:pt>
                <c:pt idx="4508">
                  <c:v>2.806</c:v>
                </c:pt>
                <c:pt idx="4509">
                  <c:v>2.7709999999999999</c:v>
                </c:pt>
                <c:pt idx="4510">
                  <c:v>2.7730000000000001</c:v>
                </c:pt>
                <c:pt idx="4511">
                  <c:v>2.79</c:v>
                </c:pt>
                <c:pt idx="4512">
                  <c:v>2.8290000000000002</c:v>
                </c:pt>
                <c:pt idx="4513">
                  <c:v>2.8610000000000002</c:v>
                </c:pt>
                <c:pt idx="4514">
                  <c:v>2.855</c:v>
                </c:pt>
                <c:pt idx="4515">
                  <c:v>2.8439999999999999</c:v>
                </c:pt>
                <c:pt idx="4516">
                  <c:v>2.8359999999999999</c:v>
                </c:pt>
                <c:pt idx="4517">
                  <c:v>2.8410000000000002</c:v>
                </c:pt>
                <c:pt idx="4518">
                  <c:v>2.8450000000000002</c:v>
                </c:pt>
                <c:pt idx="4519">
                  <c:v>2.843</c:v>
                </c:pt>
                <c:pt idx="4520">
                  <c:v>2.8519999999999999</c:v>
                </c:pt>
                <c:pt idx="4521">
                  <c:v>2.8330000000000002</c:v>
                </c:pt>
                <c:pt idx="4522">
                  <c:v>2.8149999999999999</c:v>
                </c:pt>
                <c:pt idx="4523">
                  <c:v>2.7959999999999998</c:v>
                </c:pt>
                <c:pt idx="4524">
                  <c:v>2.794</c:v>
                </c:pt>
                <c:pt idx="4525">
                  <c:v>2.786</c:v>
                </c:pt>
                <c:pt idx="4526">
                  <c:v>2.7770000000000001</c:v>
                </c:pt>
                <c:pt idx="4527">
                  <c:v>2.7690000000000001</c:v>
                </c:pt>
                <c:pt idx="4528">
                  <c:v>2.7679999999999998</c:v>
                </c:pt>
                <c:pt idx="4529">
                  <c:v>2.746</c:v>
                </c:pt>
                <c:pt idx="4530">
                  <c:v>2.7090000000000001</c:v>
                </c:pt>
                <c:pt idx="4531">
                  <c:v>2.7080000000000002</c:v>
                </c:pt>
                <c:pt idx="4532">
                  <c:v>2.714</c:v>
                </c:pt>
                <c:pt idx="4533">
                  <c:v>2.7130000000000001</c:v>
                </c:pt>
                <c:pt idx="4534">
                  <c:v>2.7040000000000002</c:v>
                </c:pt>
                <c:pt idx="4535">
                  <c:v>2.7559999999999998</c:v>
                </c:pt>
                <c:pt idx="4536">
                  <c:v>2.7650000000000001</c:v>
                </c:pt>
                <c:pt idx="4537">
                  <c:v>2.7450000000000001</c:v>
                </c:pt>
                <c:pt idx="4538">
                  <c:v>2.7440000000000002</c:v>
                </c:pt>
                <c:pt idx="4539">
                  <c:v>2.7120000000000002</c:v>
                </c:pt>
                <c:pt idx="4540">
                  <c:v>2.734</c:v>
                </c:pt>
                <c:pt idx="4541">
                  <c:v>2.7450000000000001</c:v>
                </c:pt>
                <c:pt idx="4542">
                  <c:v>2.76</c:v>
                </c:pt>
                <c:pt idx="4543">
                  <c:v>2.7829999999999999</c:v>
                </c:pt>
                <c:pt idx="4544">
                  <c:v>2.681</c:v>
                </c:pt>
                <c:pt idx="4545">
                  <c:v>2.6680000000000001</c:v>
                </c:pt>
                <c:pt idx="4546">
                  <c:v>2.6840000000000002</c:v>
                </c:pt>
                <c:pt idx="4547">
                  <c:v>2.7029999999999998</c:v>
                </c:pt>
                <c:pt idx="4548">
                  <c:v>2.6739999999999999</c:v>
                </c:pt>
                <c:pt idx="4549">
                  <c:v>2.6749999999999998</c:v>
                </c:pt>
                <c:pt idx="4550">
                  <c:v>2.6829999999999998</c:v>
                </c:pt>
                <c:pt idx="4551">
                  <c:v>2.6520000000000001</c:v>
                </c:pt>
                <c:pt idx="4552">
                  <c:v>2.6829999999999998</c:v>
                </c:pt>
                <c:pt idx="4553">
                  <c:v>2.6389999999999998</c:v>
                </c:pt>
                <c:pt idx="4554">
                  <c:v>2.605</c:v>
                </c:pt>
                <c:pt idx="4555">
                  <c:v>2.6</c:v>
                </c:pt>
                <c:pt idx="4556">
                  <c:v>2.57</c:v>
                </c:pt>
                <c:pt idx="4557">
                  <c:v>2.5510000000000002</c:v>
                </c:pt>
                <c:pt idx="4558">
                  <c:v>2.552</c:v>
                </c:pt>
                <c:pt idx="4559">
                  <c:v>2.5419999999999998</c:v>
                </c:pt>
                <c:pt idx="4560">
                  <c:v>2.5049999999999999</c:v>
                </c:pt>
                <c:pt idx="4561">
                  <c:v>2.4889999999999999</c:v>
                </c:pt>
                <c:pt idx="4562">
                  <c:v>2.4319999999999999</c:v>
                </c:pt>
                <c:pt idx="4563">
                  <c:v>2.4209999999999998</c:v>
                </c:pt>
                <c:pt idx="4564">
                  <c:v>2.4279999999999999</c:v>
                </c:pt>
                <c:pt idx="4565">
                  <c:v>2.415</c:v>
                </c:pt>
                <c:pt idx="4566">
                  <c:v>2.4159999999999999</c:v>
                </c:pt>
                <c:pt idx="4567">
                  <c:v>2.4239999999999999</c:v>
                </c:pt>
                <c:pt idx="4568">
                  <c:v>2.4089999999999998</c:v>
                </c:pt>
                <c:pt idx="4569">
                  <c:v>2.3849999999999998</c:v>
                </c:pt>
                <c:pt idx="4570">
                  <c:v>2.3849999999999998</c:v>
                </c:pt>
                <c:pt idx="4571">
                  <c:v>2.3860000000000001</c:v>
                </c:pt>
                <c:pt idx="4572">
                  <c:v>2.39</c:v>
                </c:pt>
                <c:pt idx="4573">
                  <c:v>2.379</c:v>
                </c:pt>
                <c:pt idx="4574">
                  <c:v>2.3839999999999999</c:v>
                </c:pt>
                <c:pt idx="4575">
                  <c:v>2.3370000000000002</c:v>
                </c:pt>
                <c:pt idx="4576">
                  <c:v>2.3340000000000001</c:v>
                </c:pt>
                <c:pt idx="4577">
                  <c:v>2.3380000000000001</c:v>
                </c:pt>
                <c:pt idx="4578">
                  <c:v>2.3340000000000001</c:v>
                </c:pt>
                <c:pt idx="4579">
                  <c:v>2.3220000000000001</c:v>
                </c:pt>
                <c:pt idx="4580">
                  <c:v>2.2829999999999999</c:v>
                </c:pt>
                <c:pt idx="4581">
                  <c:v>2.2759999999999998</c:v>
                </c:pt>
                <c:pt idx="4582">
                  <c:v>2.266</c:v>
                </c:pt>
                <c:pt idx="4583">
                  <c:v>2.2559999999999998</c:v>
                </c:pt>
                <c:pt idx="4584">
                  <c:v>2.2160000000000002</c:v>
                </c:pt>
                <c:pt idx="4585">
                  <c:v>2.2050000000000001</c:v>
                </c:pt>
                <c:pt idx="4586">
                  <c:v>2.2210000000000001</c:v>
                </c:pt>
                <c:pt idx="4587">
                  <c:v>2.2210000000000001</c:v>
                </c:pt>
                <c:pt idx="4588">
                  <c:v>2.2290000000000001</c:v>
                </c:pt>
                <c:pt idx="4589">
                  <c:v>2.234</c:v>
                </c:pt>
                <c:pt idx="4590">
                  <c:v>2.2309999999999999</c:v>
                </c:pt>
                <c:pt idx="4591">
                  <c:v>2.218</c:v>
                </c:pt>
                <c:pt idx="4592">
                  <c:v>2.2229999999999999</c:v>
                </c:pt>
                <c:pt idx="4593">
                  <c:v>2.2040000000000002</c:v>
                </c:pt>
                <c:pt idx="4594">
                  <c:v>2.1880000000000002</c:v>
                </c:pt>
                <c:pt idx="4595">
                  <c:v>2.1789999999999998</c:v>
                </c:pt>
                <c:pt idx="4596">
                  <c:v>2.1779999999999999</c:v>
                </c:pt>
                <c:pt idx="4597">
                  <c:v>2.1739999999999999</c:v>
                </c:pt>
                <c:pt idx="4598">
                  <c:v>2.1539999999999999</c:v>
                </c:pt>
                <c:pt idx="4599">
                  <c:v>2.1539999999999999</c:v>
                </c:pt>
                <c:pt idx="4600">
                  <c:v>2.1970000000000001</c:v>
                </c:pt>
                <c:pt idx="4601">
                  <c:v>2.2090000000000001</c:v>
                </c:pt>
                <c:pt idx="4602">
                  <c:v>2.2240000000000002</c:v>
                </c:pt>
                <c:pt idx="4603">
                  <c:v>2.2090000000000001</c:v>
                </c:pt>
                <c:pt idx="4604">
                  <c:v>2.2050000000000001</c:v>
                </c:pt>
                <c:pt idx="4605">
                  <c:v>2.214</c:v>
                </c:pt>
                <c:pt idx="4606">
                  <c:v>2.2040000000000002</c:v>
                </c:pt>
                <c:pt idx="4607">
                  <c:v>2.1930000000000001</c:v>
                </c:pt>
                <c:pt idx="4608">
                  <c:v>2.194</c:v>
                </c:pt>
                <c:pt idx="4609">
                  <c:v>2.1880000000000002</c:v>
                </c:pt>
                <c:pt idx="4610">
                  <c:v>2.1960000000000002</c:v>
                </c:pt>
                <c:pt idx="4611">
                  <c:v>2.2050000000000001</c:v>
                </c:pt>
                <c:pt idx="4612">
                  <c:v>2.226</c:v>
                </c:pt>
                <c:pt idx="4613">
                  <c:v>2.2280000000000002</c:v>
                </c:pt>
                <c:pt idx="4614">
                  <c:v>2.2400000000000002</c:v>
                </c:pt>
                <c:pt idx="4615">
                  <c:v>2.2629999999999999</c:v>
                </c:pt>
                <c:pt idx="4616">
                  <c:v>2.258</c:v>
                </c:pt>
                <c:pt idx="4617">
                  <c:v>2.262</c:v>
                </c:pt>
                <c:pt idx="4618">
                  <c:v>2.2549999999999999</c:v>
                </c:pt>
                <c:pt idx="4619">
                  <c:v>2.2410000000000001</c:v>
                </c:pt>
                <c:pt idx="4620">
                  <c:v>2.2330000000000001</c:v>
                </c:pt>
                <c:pt idx="4621">
                  <c:v>2.2360000000000002</c:v>
                </c:pt>
                <c:pt idx="4622">
                  <c:v>2.222</c:v>
                </c:pt>
                <c:pt idx="4623">
                  <c:v>2.2210000000000001</c:v>
                </c:pt>
                <c:pt idx="4624">
                  <c:v>2.1949999999999998</c:v>
                </c:pt>
                <c:pt idx="4625">
                  <c:v>2.1930000000000001</c:v>
                </c:pt>
                <c:pt idx="4626">
                  <c:v>2.1869999999999998</c:v>
                </c:pt>
                <c:pt idx="4627">
                  <c:v>2.1850000000000001</c:v>
                </c:pt>
                <c:pt idx="4628">
                  <c:v>2.1829999999999998</c:v>
                </c:pt>
                <c:pt idx="4629">
                  <c:v>2.1869999999999998</c:v>
                </c:pt>
                <c:pt idx="4630">
                  <c:v>2.1850000000000001</c:v>
                </c:pt>
                <c:pt idx="4631">
                  <c:v>2.1920000000000002</c:v>
                </c:pt>
                <c:pt idx="4632">
                  <c:v>2.1930000000000001</c:v>
                </c:pt>
                <c:pt idx="4633">
                  <c:v>2.1850000000000001</c:v>
                </c:pt>
                <c:pt idx="4634">
                  <c:v>2.1920000000000002</c:v>
                </c:pt>
                <c:pt idx="4635">
                  <c:v>2.177</c:v>
                </c:pt>
                <c:pt idx="4636">
                  <c:v>2.1739999999999999</c:v>
                </c:pt>
                <c:pt idx="4637">
                  <c:v>2.1640000000000001</c:v>
                </c:pt>
                <c:pt idx="4638">
                  <c:v>2.1520000000000001</c:v>
                </c:pt>
                <c:pt idx="4639">
                  <c:v>2.14</c:v>
                </c:pt>
                <c:pt idx="4640">
                  <c:v>2.1419999999999999</c:v>
                </c:pt>
                <c:pt idx="4641">
                  <c:v>2.145</c:v>
                </c:pt>
                <c:pt idx="4642">
                  <c:v>2.145</c:v>
                </c:pt>
                <c:pt idx="4643">
                  <c:v>2.121</c:v>
                </c:pt>
                <c:pt idx="4644">
                  <c:v>2.0910000000000002</c:v>
                </c:pt>
                <c:pt idx="4645">
                  <c:v>2.0819999999999999</c:v>
                </c:pt>
                <c:pt idx="4646">
                  <c:v>2.085</c:v>
                </c:pt>
                <c:pt idx="4647">
                  <c:v>2.0680000000000001</c:v>
                </c:pt>
                <c:pt idx="4648">
                  <c:v>2.0680000000000001</c:v>
                </c:pt>
                <c:pt idx="4649">
                  <c:v>2.0590000000000002</c:v>
                </c:pt>
                <c:pt idx="4650">
                  <c:v>2.0569999999999999</c:v>
                </c:pt>
                <c:pt idx="4651">
                  <c:v>2.0649999999999999</c:v>
                </c:pt>
                <c:pt idx="4652">
                  <c:v>2.0920000000000001</c:v>
                </c:pt>
                <c:pt idx="4653">
                  <c:v>2.137</c:v>
                </c:pt>
                <c:pt idx="4654">
                  <c:v>2.1360000000000001</c:v>
                </c:pt>
                <c:pt idx="4655">
                  <c:v>2.153</c:v>
                </c:pt>
                <c:pt idx="4656">
                  <c:v>2.11</c:v>
                </c:pt>
                <c:pt idx="4657">
                  <c:v>2.105</c:v>
                </c:pt>
                <c:pt idx="4658">
                  <c:v>2.101</c:v>
                </c:pt>
                <c:pt idx="4659">
                  <c:v>2.1040000000000001</c:v>
                </c:pt>
                <c:pt idx="4660">
                  <c:v>2.1040000000000001</c:v>
                </c:pt>
                <c:pt idx="4661">
                  <c:v>2.101</c:v>
                </c:pt>
                <c:pt idx="4662">
                  <c:v>2.121</c:v>
                </c:pt>
                <c:pt idx="4663">
                  <c:v>2.125</c:v>
                </c:pt>
                <c:pt idx="4664">
                  <c:v>2.1259999999999999</c:v>
                </c:pt>
                <c:pt idx="4665">
                  <c:v>2.1230000000000002</c:v>
                </c:pt>
                <c:pt idx="4666">
                  <c:v>2.14</c:v>
                </c:pt>
                <c:pt idx="4667">
                  <c:v>2.173</c:v>
                </c:pt>
                <c:pt idx="4668">
                  <c:v>2.173</c:v>
                </c:pt>
                <c:pt idx="4669">
                  <c:v>2.1739999999999999</c:v>
                </c:pt>
                <c:pt idx="4670">
                  <c:v>2.1739999999999999</c:v>
                </c:pt>
                <c:pt idx="4671">
                  <c:v>2.1840000000000002</c:v>
                </c:pt>
                <c:pt idx="4672">
                  <c:v>2.2040000000000002</c:v>
                </c:pt>
                <c:pt idx="4673">
                  <c:v>2.2290000000000001</c:v>
                </c:pt>
                <c:pt idx="4674">
                  <c:v>2.2120000000000002</c:v>
                </c:pt>
                <c:pt idx="4675">
                  <c:v>2.1989999999999998</c:v>
                </c:pt>
                <c:pt idx="4676">
                  <c:v>2.2000000000000002</c:v>
                </c:pt>
                <c:pt idx="4677">
                  <c:v>2.2010000000000001</c:v>
                </c:pt>
                <c:pt idx="4678">
                  <c:v>2.2000000000000002</c:v>
                </c:pt>
                <c:pt idx="4679">
                  <c:v>2.1930000000000001</c:v>
                </c:pt>
                <c:pt idx="4680">
                  <c:v>2.194</c:v>
                </c:pt>
                <c:pt idx="4681">
                  <c:v>2.1840000000000002</c:v>
                </c:pt>
                <c:pt idx="4682">
                  <c:v>2.1920000000000002</c:v>
                </c:pt>
                <c:pt idx="4683">
                  <c:v>2.2040000000000002</c:v>
                </c:pt>
                <c:pt idx="4684">
                  <c:v>2.1859999999999999</c:v>
                </c:pt>
                <c:pt idx="4685">
                  <c:v>2.1930000000000001</c:v>
                </c:pt>
                <c:pt idx="4686">
                  <c:v>2.1840000000000002</c:v>
                </c:pt>
                <c:pt idx="4687">
                  <c:v>2.1970000000000001</c:v>
                </c:pt>
                <c:pt idx="4688">
                  <c:v>2.202</c:v>
                </c:pt>
                <c:pt idx="4689">
                  <c:v>2.2050000000000001</c:v>
                </c:pt>
                <c:pt idx="4690">
                  <c:v>2.2109999999999999</c:v>
                </c:pt>
                <c:pt idx="4691">
                  <c:v>2.2290000000000001</c:v>
                </c:pt>
                <c:pt idx="4692">
                  <c:v>2.2269999999999999</c:v>
                </c:pt>
                <c:pt idx="4693">
                  <c:v>2.226</c:v>
                </c:pt>
                <c:pt idx="4694">
                  <c:v>2.2360000000000002</c:v>
                </c:pt>
                <c:pt idx="4695">
                  <c:v>2.2309999999999999</c:v>
                </c:pt>
                <c:pt idx="4696">
                  <c:v>2.2389999999999999</c:v>
                </c:pt>
                <c:pt idx="4697">
                  <c:v>2.246</c:v>
                </c:pt>
                <c:pt idx="4698">
                  <c:v>2.2309999999999999</c:v>
                </c:pt>
                <c:pt idx="4699">
                  <c:v>2.2519999999999998</c:v>
                </c:pt>
                <c:pt idx="4700">
                  <c:v>2.2719999999999998</c:v>
                </c:pt>
                <c:pt idx="4701">
                  <c:v>2.2789999999999999</c:v>
                </c:pt>
                <c:pt idx="4702">
                  <c:v>2.2839999999999998</c:v>
                </c:pt>
                <c:pt idx="4703">
                  <c:v>2.286</c:v>
                </c:pt>
                <c:pt idx="4704">
                  <c:v>2.2989999999999999</c:v>
                </c:pt>
                <c:pt idx="4705">
                  <c:v>2.3109999999999999</c:v>
                </c:pt>
                <c:pt idx="4706">
                  <c:v>2.319</c:v>
                </c:pt>
                <c:pt idx="4707">
                  <c:v>2.327</c:v>
                </c:pt>
                <c:pt idx="4708">
                  <c:v>2.3220000000000001</c:v>
                </c:pt>
                <c:pt idx="4709">
                  <c:v>2.335</c:v>
                </c:pt>
                <c:pt idx="4710">
                  <c:v>2.359</c:v>
                </c:pt>
                <c:pt idx="4711">
                  <c:v>2.383</c:v>
                </c:pt>
                <c:pt idx="4712">
                  <c:v>2.3929999999999998</c:v>
                </c:pt>
                <c:pt idx="4713">
                  <c:v>2.3839999999999999</c:v>
                </c:pt>
                <c:pt idx="4714">
                  <c:v>2.395</c:v>
                </c:pt>
                <c:pt idx="4715">
                  <c:v>2.363</c:v>
                </c:pt>
                <c:pt idx="4716">
                  <c:v>2.3559999999999999</c:v>
                </c:pt>
                <c:pt idx="4717">
                  <c:v>2.3340000000000001</c:v>
                </c:pt>
                <c:pt idx="4718">
                  <c:v>2.3279999999999998</c:v>
                </c:pt>
                <c:pt idx="4719">
                  <c:v>2.3050000000000002</c:v>
                </c:pt>
                <c:pt idx="4720">
                  <c:v>2.3079999999999998</c:v>
                </c:pt>
                <c:pt idx="4721">
                  <c:v>2.3079999999999998</c:v>
                </c:pt>
                <c:pt idx="4722">
                  <c:v>2.306</c:v>
                </c:pt>
                <c:pt idx="4723">
                  <c:v>2.306</c:v>
                </c:pt>
                <c:pt idx="4724">
                  <c:v>2.2839999999999998</c:v>
                </c:pt>
                <c:pt idx="4725">
                  <c:v>2.2850000000000001</c:v>
                </c:pt>
                <c:pt idx="4726">
                  <c:v>2.2930000000000001</c:v>
                </c:pt>
                <c:pt idx="4727">
                  <c:v>2.323</c:v>
                </c:pt>
                <c:pt idx="4728">
                  <c:v>2.3359999999999999</c:v>
                </c:pt>
                <c:pt idx="4729">
                  <c:v>2.3370000000000002</c:v>
                </c:pt>
                <c:pt idx="4730">
                  <c:v>2.335</c:v>
                </c:pt>
                <c:pt idx="4731">
                  <c:v>2.3410000000000002</c:v>
                </c:pt>
                <c:pt idx="4732">
                  <c:v>2.335</c:v>
                </c:pt>
                <c:pt idx="4733">
                  <c:v>2.331</c:v>
                </c:pt>
                <c:pt idx="4734">
                  <c:v>2.3260000000000001</c:v>
                </c:pt>
                <c:pt idx="4735">
                  <c:v>2.3330000000000002</c:v>
                </c:pt>
                <c:pt idx="4736">
                  <c:v>2.3079999999999998</c:v>
                </c:pt>
                <c:pt idx="4737">
                  <c:v>2.3149999999999999</c:v>
                </c:pt>
                <c:pt idx="4738">
                  <c:v>2.3010000000000002</c:v>
                </c:pt>
                <c:pt idx="4739">
                  <c:v>2.2999999999999998</c:v>
                </c:pt>
                <c:pt idx="4740">
                  <c:v>2.2869999999999999</c:v>
                </c:pt>
                <c:pt idx="4741">
                  <c:v>2.2810000000000001</c:v>
                </c:pt>
                <c:pt idx="4742">
                  <c:v>2.2839999999999998</c:v>
                </c:pt>
                <c:pt idx="4743">
                  <c:v>2.3010000000000002</c:v>
                </c:pt>
                <c:pt idx="4744">
                  <c:v>2.3149999999999999</c:v>
                </c:pt>
                <c:pt idx="4745">
                  <c:v>2.3039999999999998</c:v>
                </c:pt>
                <c:pt idx="4746">
                  <c:v>2.3149999999999999</c:v>
                </c:pt>
                <c:pt idx="4747">
                  <c:v>2.3149999999999999</c:v>
                </c:pt>
                <c:pt idx="4748">
                  <c:v>2.2850000000000001</c:v>
                </c:pt>
                <c:pt idx="4749">
                  <c:v>2.2879999999999998</c:v>
                </c:pt>
                <c:pt idx="4750">
                  <c:v>2.2869999999999999</c:v>
                </c:pt>
                <c:pt idx="4751">
                  <c:v>2.3050000000000002</c:v>
                </c:pt>
                <c:pt idx="4752">
                  <c:v>2.31</c:v>
                </c:pt>
                <c:pt idx="4753">
                  <c:v>2.29</c:v>
                </c:pt>
                <c:pt idx="4754">
                  <c:v>2.2869999999999999</c:v>
                </c:pt>
                <c:pt idx="4755">
                  <c:v>2.2869999999999999</c:v>
                </c:pt>
                <c:pt idx="4756">
                  <c:v>2.306</c:v>
                </c:pt>
                <c:pt idx="4757">
                  <c:v>2.2970000000000002</c:v>
                </c:pt>
                <c:pt idx="4758">
                  <c:v>2.2879999999999998</c:v>
                </c:pt>
                <c:pt idx="4759">
                  <c:v>2.2949999999999999</c:v>
                </c:pt>
                <c:pt idx="4760">
                  <c:v>2.2879999999999998</c:v>
                </c:pt>
                <c:pt idx="4761">
                  <c:v>2.2959999999999998</c:v>
                </c:pt>
                <c:pt idx="4762">
                  <c:v>2.3290000000000002</c:v>
                </c:pt>
                <c:pt idx="4763">
                  <c:v>2.3260000000000001</c:v>
                </c:pt>
                <c:pt idx="4764">
                  <c:v>2.31</c:v>
                </c:pt>
                <c:pt idx="4765">
                  <c:v>2.3260000000000001</c:v>
                </c:pt>
                <c:pt idx="4766">
                  <c:v>2.3149999999999999</c:v>
                </c:pt>
                <c:pt idx="4767">
                  <c:v>2.3620000000000001</c:v>
                </c:pt>
                <c:pt idx="4768">
                  <c:v>2.351</c:v>
                </c:pt>
                <c:pt idx="4769">
                  <c:v>2.343</c:v>
                </c:pt>
                <c:pt idx="4770">
                  <c:v>2.3559999999999999</c:v>
                </c:pt>
                <c:pt idx="4771">
                  <c:v>2.3610000000000002</c:v>
                </c:pt>
                <c:pt idx="4772">
                  <c:v>2.3660000000000001</c:v>
                </c:pt>
                <c:pt idx="4773">
                  <c:v>2.3340000000000001</c:v>
                </c:pt>
                <c:pt idx="4774">
                  <c:v>2.3260000000000001</c:v>
                </c:pt>
                <c:pt idx="4775">
                  <c:v>2.33</c:v>
                </c:pt>
                <c:pt idx="4776">
                  <c:v>2.34</c:v>
                </c:pt>
                <c:pt idx="4777">
                  <c:v>2.3439999999999999</c:v>
                </c:pt>
                <c:pt idx="4778">
                  <c:v>2.3149999999999999</c:v>
                </c:pt>
                <c:pt idx="4779">
                  <c:v>2.3119999999999998</c:v>
                </c:pt>
                <c:pt idx="4780">
                  <c:v>2.3069999999999999</c:v>
                </c:pt>
                <c:pt idx="4781">
                  <c:v>2.266</c:v>
                </c:pt>
                <c:pt idx="4782">
                  <c:v>2.2639999999999998</c:v>
                </c:pt>
                <c:pt idx="4783">
                  <c:v>2.2629999999999999</c:v>
                </c:pt>
                <c:pt idx="4784">
                  <c:v>2.266</c:v>
                </c:pt>
                <c:pt idx="4785">
                  <c:v>2.2690000000000001</c:v>
                </c:pt>
                <c:pt idx="4786">
                  <c:v>2.2599999999999998</c:v>
                </c:pt>
                <c:pt idx="4787">
                  <c:v>2.2610000000000001</c:v>
                </c:pt>
                <c:pt idx="4788">
                  <c:v>2.2610000000000001</c:v>
                </c:pt>
                <c:pt idx="4789">
                  <c:v>2.3260000000000001</c:v>
                </c:pt>
                <c:pt idx="4790">
                  <c:v>2.2650000000000001</c:v>
                </c:pt>
                <c:pt idx="4791">
                  <c:v>2.278</c:v>
                </c:pt>
                <c:pt idx="4792">
                  <c:v>2.302</c:v>
                </c:pt>
                <c:pt idx="4793">
                  <c:v>2.294</c:v>
                </c:pt>
                <c:pt idx="4794">
                  <c:v>2.2959999999999998</c:v>
                </c:pt>
                <c:pt idx="4795">
                  <c:v>2.3029999999999999</c:v>
                </c:pt>
                <c:pt idx="4796">
                  <c:v>2.3239999999999998</c:v>
                </c:pt>
                <c:pt idx="4797">
                  <c:v>2.34</c:v>
                </c:pt>
                <c:pt idx="4798">
                  <c:v>2.339</c:v>
                </c:pt>
                <c:pt idx="4799">
                  <c:v>2.3460000000000001</c:v>
                </c:pt>
                <c:pt idx="4800">
                  <c:v>2.327</c:v>
                </c:pt>
                <c:pt idx="4801">
                  <c:v>2.3330000000000002</c:v>
                </c:pt>
                <c:pt idx="4802">
                  <c:v>2.3290000000000002</c:v>
                </c:pt>
                <c:pt idx="4803">
                  <c:v>2.3050000000000002</c:v>
                </c:pt>
                <c:pt idx="4804">
                  <c:v>2.3140000000000001</c:v>
                </c:pt>
                <c:pt idx="4805">
                  <c:v>2.347</c:v>
                </c:pt>
                <c:pt idx="4806">
                  <c:v>2.3660000000000001</c:v>
                </c:pt>
                <c:pt idx="4807">
                  <c:v>2.38</c:v>
                </c:pt>
                <c:pt idx="4808">
                  <c:v>2.3860000000000001</c:v>
                </c:pt>
                <c:pt idx="4809">
                  <c:v>2.323</c:v>
                </c:pt>
                <c:pt idx="4810">
                  <c:v>2.3170000000000002</c:v>
                </c:pt>
                <c:pt idx="4811">
                  <c:v>2.3380000000000001</c:v>
                </c:pt>
                <c:pt idx="4812">
                  <c:v>2.3140000000000001</c:v>
                </c:pt>
                <c:pt idx="4813">
                  <c:v>2.2999999999999998</c:v>
                </c:pt>
                <c:pt idx="4814">
                  <c:v>2.3069999999999999</c:v>
                </c:pt>
                <c:pt idx="4815">
                  <c:v>2.3079999999999998</c:v>
                </c:pt>
                <c:pt idx="4816">
                  <c:v>2.2799999999999998</c:v>
                </c:pt>
                <c:pt idx="4817">
                  <c:v>2.2650000000000001</c:v>
                </c:pt>
                <c:pt idx="4818">
                  <c:v>2.2650000000000001</c:v>
                </c:pt>
                <c:pt idx="4819">
                  <c:v>2.2850000000000001</c:v>
                </c:pt>
                <c:pt idx="4820">
                  <c:v>2.2719999999999998</c:v>
                </c:pt>
                <c:pt idx="4821">
                  <c:v>2.2730000000000001</c:v>
                </c:pt>
                <c:pt idx="4822">
                  <c:v>2.282</c:v>
                </c:pt>
                <c:pt idx="4823">
                  <c:v>2.2999999999999998</c:v>
                </c:pt>
                <c:pt idx="4824">
                  <c:v>2.3010000000000002</c:v>
                </c:pt>
                <c:pt idx="4825">
                  <c:v>2.3170000000000002</c:v>
                </c:pt>
                <c:pt idx="4826">
                  <c:v>2.3140000000000001</c:v>
                </c:pt>
                <c:pt idx="4827">
                  <c:v>2.3239999999999998</c:v>
                </c:pt>
                <c:pt idx="4828">
                  <c:v>2.355</c:v>
                </c:pt>
                <c:pt idx="4829">
                  <c:v>2.3879999999999999</c:v>
                </c:pt>
                <c:pt idx="4830">
                  <c:v>2.3780000000000001</c:v>
                </c:pt>
                <c:pt idx="4831">
                  <c:v>2.3769999999999998</c:v>
                </c:pt>
                <c:pt idx="4832">
                  <c:v>2.3719999999999999</c:v>
                </c:pt>
                <c:pt idx="4833">
                  <c:v>2.3919999999999999</c:v>
                </c:pt>
                <c:pt idx="4834">
                  <c:v>2.3849999999999998</c:v>
                </c:pt>
                <c:pt idx="4835">
                  <c:v>2.37</c:v>
                </c:pt>
                <c:pt idx="4836">
                  <c:v>2.379</c:v>
                </c:pt>
                <c:pt idx="4837">
                  <c:v>2.3769999999999998</c:v>
                </c:pt>
                <c:pt idx="4838">
                  <c:v>2.37</c:v>
                </c:pt>
                <c:pt idx="4839">
                  <c:v>2.387</c:v>
                </c:pt>
                <c:pt idx="4840">
                  <c:v>2.3879999999999999</c:v>
                </c:pt>
                <c:pt idx="4841">
                  <c:v>2.3849999999999998</c:v>
                </c:pt>
                <c:pt idx="4842">
                  <c:v>2.3719999999999999</c:v>
                </c:pt>
                <c:pt idx="4843">
                  <c:v>2.4039999999999999</c:v>
                </c:pt>
                <c:pt idx="4844">
                  <c:v>2.3879999999999999</c:v>
                </c:pt>
                <c:pt idx="4845">
                  <c:v>2.3940000000000001</c:v>
                </c:pt>
                <c:pt idx="4846">
                  <c:v>2.4049999999999998</c:v>
                </c:pt>
                <c:pt idx="4847">
                  <c:v>2.3839999999999999</c:v>
                </c:pt>
                <c:pt idx="4848">
                  <c:v>2.395</c:v>
                </c:pt>
                <c:pt idx="4849">
                  <c:v>2.427</c:v>
                </c:pt>
                <c:pt idx="4850">
                  <c:v>2.3879999999999999</c:v>
                </c:pt>
                <c:pt idx="4851">
                  <c:v>2.399</c:v>
                </c:pt>
                <c:pt idx="4852">
                  <c:v>2.347</c:v>
                </c:pt>
                <c:pt idx="4853">
                  <c:v>2.2839999999999998</c:v>
                </c:pt>
                <c:pt idx="4854">
                  <c:v>2.2749999999999999</c:v>
                </c:pt>
                <c:pt idx="4855">
                  <c:v>2.2959999999999998</c:v>
                </c:pt>
                <c:pt idx="4856">
                  <c:v>2.3039999999999998</c:v>
                </c:pt>
                <c:pt idx="4857">
                  <c:v>2.29</c:v>
                </c:pt>
                <c:pt idx="4858">
                  <c:v>2.306</c:v>
                </c:pt>
                <c:pt idx="4859">
                  <c:v>2.3079999999999998</c:v>
                </c:pt>
                <c:pt idx="4860">
                  <c:v>2.3149999999999999</c:v>
                </c:pt>
                <c:pt idx="4861">
                  <c:v>2.2850000000000001</c:v>
                </c:pt>
                <c:pt idx="4862">
                  <c:v>2.27</c:v>
                </c:pt>
                <c:pt idx="4863">
                  <c:v>2.2850000000000001</c:v>
                </c:pt>
                <c:pt idx="4864">
                  <c:v>2.2719999999999998</c:v>
                </c:pt>
                <c:pt idx="4865">
                  <c:v>2.282</c:v>
                </c:pt>
                <c:pt idx="4866">
                  <c:v>2.2679999999999998</c:v>
                </c:pt>
                <c:pt idx="4867">
                  <c:v>2.2759999999999998</c:v>
                </c:pt>
                <c:pt idx="4868">
                  <c:v>2.2949999999999999</c:v>
                </c:pt>
                <c:pt idx="4869">
                  <c:v>2.298</c:v>
                </c:pt>
                <c:pt idx="4870">
                  <c:v>2.2839999999999998</c:v>
                </c:pt>
                <c:pt idx="4871">
                  <c:v>2.2799999999999998</c:v>
                </c:pt>
                <c:pt idx="4872">
                  <c:v>2.3220000000000001</c:v>
                </c:pt>
                <c:pt idx="4873">
                  <c:v>2.3439999999999999</c:v>
                </c:pt>
                <c:pt idx="4874">
                  <c:v>2.3479999999999999</c:v>
                </c:pt>
                <c:pt idx="4875">
                  <c:v>2.363</c:v>
                </c:pt>
                <c:pt idx="4876">
                  <c:v>2.3530000000000002</c:v>
                </c:pt>
                <c:pt idx="4877">
                  <c:v>2.387</c:v>
                </c:pt>
                <c:pt idx="4878">
                  <c:v>2.4119999999999999</c:v>
                </c:pt>
                <c:pt idx="4879">
                  <c:v>2.4180000000000001</c:v>
                </c:pt>
                <c:pt idx="4880">
                  <c:v>2.4039999999999999</c:v>
                </c:pt>
                <c:pt idx="4881">
                  <c:v>2.3820000000000001</c:v>
                </c:pt>
                <c:pt idx="4882">
                  <c:v>2.38</c:v>
                </c:pt>
                <c:pt idx="4883">
                  <c:v>2.3780000000000001</c:v>
                </c:pt>
                <c:pt idx="4884">
                  <c:v>2.3650000000000002</c:v>
                </c:pt>
                <c:pt idx="4885">
                  <c:v>2.3199999999999998</c:v>
                </c:pt>
                <c:pt idx="4886">
                  <c:v>2.3210000000000002</c:v>
                </c:pt>
                <c:pt idx="4887">
                  <c:v>2.3479999999999999</c:v>
                </c:pt>
                <c:pt idx="4888">
                  <c:v>2.3479999999999999</c:v>
                </c:pt>
                <c:pt idx="4889">
                  <c:v>2.3319999999999999</c:v>
                </c:pt>
                <c:pt idx="4890">
                  <c:v>2.331</c:v>
                </c:pt>
                <c:pt idx="4891">
                  <c:v>2.33</c:v>
                </c:pt>
                <c:pt idx="4892">
                  <c:v>2.343</c:v>
                </c:pt>
                <c:pt idx="4893">
                  <c:v>2.335</c:v>
                </c:pt>
                <c:pt idx="4894">
                  <c:v>2.339</c:v>
                </c:pt>
                <c:pt idx="4895">
                  <c:v>2.3660000000000001</c:v>
                </c:pt>
                <c:pt idx="4896">
                  <c:v>2.387</c:v>
                </c:pt>
                <c:pt idx="4897">
                  <c:v>2.4260000000000002</c:v>
                </c:pt>
                <c:pt idx="4898">
                  <c:v>2.4260000000000002</c:v>
                </c:pt>
                <c:pt idx="4899">
                  <c:v>2.387</c:v>
                </c:pt>
                <c:pt idx="4900">
                  <c:v>2.3839999999999999</c:v>
                </c:pt>
                <c:pt idx="4901">
                  <c:v>2.4129999999999998</c:v>
                </c:pt>
                <c:pt idx="4902">
                  <c:v>2.4390000000000001</c:v>
                </c:pt>
                <c:pt idx="4903">
                  <c:v>2.4380000000000002</c:v>
                </c:pt>
                <c:pt idx="4904">
                  <c:v>2.448</c:v>
                </c:pt>
                <c:pt idx="4905">
                  <c:v>2.4449999999999998</c:v>
                </c:pt>
                <c:pt idx="4906">
                  <c:v>2.4630000000000001</c:v>
                </c:pt>
                <c:pt idx="4907">
                  <c:v>2.4039999999999999</c:v>
                </c:pt>
                <c:pt idx="4908">
                  <c:v>2.4790000000000001</c:v>
                </c:pt>
                <c:pt idx="4909">
                  <c:v>2.4710000000000001</c:v>
                </c:pt>
                <c:pt idx="4910">
                  <c:v>2.4260000000000002</c:v>
                </c:pt>
                <c:pt idx="4911">
                  <c:v>2.3860000000000001</c:v>
                </c:pt>
                <c:pt idx="4912">
                  <c:v>2.3519999999999999</c:v>
                </c:pt>
                <c:pt idx="4913">
                  <c:v>2.351</c:v>
                </c:pt>
                <c:pt idx="4914">
                  <c:v>2.363</c:v>
                </c:pt>
                <c:pt idx="4915">
                  <c:v>2.3610000000000002</c:v>
                </c:pt>
                <c:pt idx="4916">
                  <c:v>2.3660000000000001</c:v>
                </c:pt>
                <c:pt idx="4917">
                  <c:v>2.3370000000000002</c:v>
                </c:pt>
                <c:pt idx="4918">
                  <c:v>2.3319999999999999</c:v>
                </c:pt>
                <c:pt idx="4919">
                  <c:v>2.3069999999999999</c:v>
                </c:pt>
                <c:pt idx="4920">
                  <c:v>2.286</c:v>
                </c:pt>
                <c:pt idx="4921">
                  <c:v>2.3039999999999998</c:v>
                </c:pt>
                <c:pt idx="4922">
                  <c:v>2.3239999999999998</c:v>
                </c:pt>
                <c:pt idx="4923">
                  <c:v>2.323</c:v>
                </c:pt>
                <c:pt idx="4924">
                  <c:v>2.3439999999999999</c:v>
                </c:pt>
                <c:pt idx="4925">
                  <c:v>2.3130000000000002</c:v>
                </c:pt>
                <c:pt idx="4926">
                  <c:v>2.3330000000000002</c:v>
                </c:pt>
                <c:pt idx="4927">
                  <c:v>2.3210000000000002</c:v>
                </c:pt>
                <c:pt idx="4928">
                  <c:v>2.3079999999999998</c:v>
                </c:pt>
                <c:pt idx="4929">
                  <c:v>2.2919999999999998</c:v>
                </c:pt>
                <c:pt idx="4930">
                  <c:v>2.3559999999999999</c:v>
                </c:pt>
                <c:pt idx="4931">
                  <c:v>2.335</c:v>
                </c:pt>
                <c:pt idx="4932">
                  <c:v>2.3090000000000002</c:v>
                </c:pt>
                <c:pt idx="4933">
                  <c:v>2.319</c:v>
                </c:pt>
                <c:pt idx="4934">
                  <c:v>2.3130000000000002</c:v>
                </c:pt>
                <c:pt idx="4935">
                  <c:v>2.274</c:v>
                </c:pt>
                <c:pt idx="4936">
                  <c:v>2.222</c:v>
                </c:pt>
                <c:pt idx="4937">
                  <c:v>2.21</c:v>
                </c:pt>
                <c:pt idx="4938">
                  <c:v>2.2229999999999999</c:v>
                </c:pt>
                <c:pt idx="4939">
                  <c:v>2.23</c:v>
                </c:pt>
                <c:pt idx="4940">
                  <c:v>2.2389999999999999</c:v>
                </c:pt>
                <c:pt idx="4941">
                  <c:v>2.25</c:v>
                </c:pt>
                <c:pt idx="4942">
                  <c:v>2.214</c:v>
                </c:pt>
                <c:pt idx="4943">
                  <c:v>2.2090000000000001</c:v>
                </c:pt>
                <c:pt idx="4944">
                  <c:v>2.226</c:v>
                </c:pt>
                <c:pt idx="4945">
                  <c:v>2.169</c:v>
                </c:pt>
                <c:pt idx="4946">
                  <c:v>2.1890000000000001</c:v>
                </c:pt>
                <c:pt idx="4947">
                  <c:v>2.2010000000000001</c:v>
                </c:pt>
                <c:pt idx="4948">
                  <c:v>2.177</c:v>
                </c:pt>
                <c:pt idx="4949">
                  <c:v>2.1539999999999999</c:v>
                </c:pt>
                <c:pt idx="4950">
                  <c:v>2.1709999999999998</c:v>
                </c:pt>
                <c:pt idx="4951">
                  <c:v>2.1720000000000002</c:v>
                </c:pt>
                <c:pt idx="4952">
                  <c:v>2.165</c:v>
                </c:pt>
                <c:pt idx="4953">
                  <c:v>2.1429999999999998</c:v>
                </c:pt>
                <c:pt idx="4954">
                  <c:v>2.1190000000000002</c:v>
                </c:pt>
                <c:pt idx="4955">
                  <c:v>2.113</c:v>
                </c:pt>
                <c:pt idx="4956">
                  <c:v>2.133</c:v>
                </c:pt>
                <c:pt idx="4957">
                  <c:v>2.161</c:v>
                </c:pt>
                <c:pt idx="4958">
                  <c:v>2.0699999999999998</c:v>
                </c:pt>
                <c:pt idx="4959">
                  <c:v>1.978</c:v>
                </c:pt>
                <c:pt idx="4960">
                  <c:v>1.9830000000000001</c:v>
                </c:pt>
                <c:pt idx="4961">
                  <c:v>1.9670000000000001</c:v>
                </c:pt>
                <c:pt idx="4962">
                  <c:v>1.96</c:v>
                </c:pt>
                <c:pt idx="4963">
                  <c:v>1.9470000000000001</c:v>
                </c:pt>
                <c:pt idx="4964">
                  <c:v>1.9630000000000001</c:v>
                </c:pt>
                <c:pt idx="4965">
                  <c:v>2.0190000000000001</c:v>
                </c:pt>
                <c:pt idx="4966">
                  <c:v>2.0270000000000001</c:v>
                </c:pt>
                <c:pt idx="4967">
                  <c:v>2.0249999999999999</c:v>
                </c:pt>
                <c:pt idx="4968">
                  <c:v>2.04</c:v>
                </c:pt>
                <c:pt idx="4969">
                  <c:v>2.0419999999999998</c:v>
                </c:pt>
                <c:pt idx="4970">
                  <c:v>2.0699999999999998</c:v>
                </c:pt>
                <c:pt idx="4971">
                  <c:v>2.0779999999999998</c:v>
                </c:pt>
                <c:pt idx="4972">
                  <c:v>2.0760000000000001</c:v>
                </c:pt>
                <c:pt idx="4973">
                  <c:v>2.0680000000000001</c:v>
                </c:pt>
                <c:pt idx="4974">
                  <c:v>2.0910000000000002</c:v>
                </c:pt>
                <c:pt idx="4975">
                  <c:v>2.0840000000000001</c:v>
                </c:pt>
                <c:pt idx="4976">
                  <c:v>2.0790000000000002</c:v>
                </c:pt>
                <c:pt idx="4977">
                  <c:v>2.0720000000000001</c:v>
                </c:pt>
                <c:pt idx="4978">
                  <c:v>2.1560000000000001</c:v>
                </c:pt>
                <c:pt idx="4979">
                  <c:v>2.1509999999999998</c:v>
                </c:pt>
                <c:pt idx="4980">
                  <c:v>2.157</c:v>
                </c:pt>
                <c:pt idx="4981">
                  <c:v>2.1190000000000002</c:v>
                </c:pt>
                <c:pt idx="4982">
                  <c:v>2.0920000000000001</c:v>
                </c:pt>
                <c:pt idx="4983">
                  <c:v>2.0859999999999999</c:v>
                </c:pt>
                <c:pt idx="4984">
                  <c:v>2.101</c:v>
                </c:pt>
                <c:pt idx="4985">
                  <c:v>2.1379999999999999</c:v>
                </c:pt>
                <c:pt idx="4986">
                  <c:v>2.157</c:v>
                </c:pt>
                <c:pt idx="4987">
                  <c:v>2.1859999999999999</c:v>
                </c:pt>
                <c:pt idx="4988">
                  <c:v>2.1589999999999998</c:v>
                </c:pt>
                <c:pt idx="4989">
                  <c:v>2.149</c:v>
                </c:pt>
                <c:pt idx="4990">
                  <c:v>2.113</c:v>
                </c:pt>
                <c:pt idx="4991">
                  <c:v>2.1379999999999999</c:v>
                </c:pt>
                <c:pt idx="4992">
                  <c:v>2.149</c:v>
                </c:pt>
                <c:pt idx="4993">
                  <c:v>2.1469999999999998</c:v>
                </c:pt>
                <c:pt idx="4994">
                  <c:v>2.15</c:v>
                </c:pt>
                <c:pt idx="4995">
                  <c:v>2.1869999999999998</c:v>
                </c:pt>
                <c:pt idx="4996">
                  <c:v>2.149</c:v>
                </c:pt>
                <c:pt idx="4997">
                  <c:v>2.1629999999999998</c:v>
                </c:pt>
                <c:pt idx="4998">
                  <c:v>2.2120000000000002</c:v>
                </c:pt>
                <c:pt idx="4999">
                  <c:v>2.2050000000000001</c:v>
                </c:pt>
                <c:pt idx="5000">
                  <c:v>2.2029999999999998</c:v>
                </c:pt>
                <c:pt idx="5001">
                  <c:v>2.218</c:v>
                </c:pt>
                <c:pt idx="5002">
                  <c:v>2.2509999999999999</c:v>
                </c:pt>
                <c:pt idx="5003">
                  <c:v>2.2629999999999999</c:v>
                </c:pt>
                <c:pt idx="5004">
                  <c:v>2.2389999999999999</c:v>
                </c:pt>
                <c:pt idx="5005">
                  <c:v>2.1829999999999998</c:v>
                </c:pt>
                <c:pt idx="5006">
                  <c:v>2.2029999999999998</c:v>
                </c:pt>
                <c:pt idx="5007">
                  <c:v>2.173</c:v>
                </c:pt>
                <c:pt idx="5008">
                  <c:v>2.1589999999999998</c:v>
                </c:pt>
                <c:pt idx="5009">
                  <c:v>2.1749999999999998</c:v>
                </c:pt>
                <c:pt idx="5010">
                  <c:v>2.1680000000000001</c:v>
                </c:pt>
                <c:pt idx="5011">
                  <c:v>2.2010000000000001</c:v>
                </c:pt>
                <c:pt idx="5012">
                  <c:v>2.2069999999999999</c:v>
                </c:pt>
                <c:pt idx="5013">
                  <c:v>2.19</c:v>
                </c:pt>
                <c:pt idx="5014">
                  <c:v>2.202</c:v>
                </c:pt>
                <c:pt idx="5015">
                  <c:v>2.194</c:v>
                </c:pt>
                <c:pt idx="5016">
                  <c:v>2.1890000000000001</c:v>
                </c:pt>
                <c:pt idx="5017">
                  <c:v>2.17</c:v>
                </c:pt>
                <c:pt idx="5018">
                  <c:v>2.2370000000000001</c:v>
                </c:pt>
                <c:pt idx="5019">
                  <c:v>2.258</c:v>
                </c:pt>
                <c:pt idx="5020">
                  <c:v>2.2690000000000001</c:v>
                </c:pt>
                <c:pt idx="5021">
                  <c:v>2.2850000000000001</c:v>
                </c:pt>
                <c:pt idx="5022">
                  <c:v>2.302</c:v>
                </c:pt>
                <c:pt idx="5023">
                  <c:v>2.2749999999999999</c:v>
                </c:pt>
                <c:pt idx="5024">
                  <c:v>2.3050000000000002</c:v>
                </c:pt>
                <c:pt idx="5025">
                  <c:v>2.3109999999999999</c:v>
                </c:pt>
                <c:pt idx="5026">
                  <c:v>2.3039999999999998</c:v>
                </c:pt>
                <c:pt idx="5027">
                  <c:v>2.327</c:v>
                </c:pt>
                <c:pt idx="5028">
                  <c:v>2.3260000000000001</c:v>
                </c:pt>
                <c:pt idx="5029">
                  <c:v>2.3220000000000001</c:v>
                </c:pt>
                <c:pt idx="5030">
                  <c:v>2.3119999999999998</c:v>
                </c:pt>
                <c:pt idx="5031">
                  <c:v>2.3490000000000002</c:v>
                </c:pt>
                <c:pt idx="5032">
                  <c:v>2.3530000000000002</c:v>
                </c:pt>
                <c:pt idx="5033">
                  <c:v>2.371</c:v>
                </c:pt>
                <c:pt idx="5034">
                  <c:v>2.3730000000000002</c:v>
                </c:pt>
                <c:pt idx="5035">
                  <c:v>2.415</c:v>
                </c:pt>
                <c:pt idx="5036">
                  <c:v>2.41</c:v>
                </c:pt>
                <c:pt idx="5037">
                  <c:v>2.3820000000000001</c:v>
                </c:pt>
                <c:pt idx="5038">
                  <c:v>2.3849999999999998</c:v>
                </c:pt>
                <c:pt idx="5039">
                  <c:v>2.444</c:v>
                </c:pt>
                <c:pt idx="5040">
                  <c:v>2.488</c:v>
                </c:pt>
                <c:pt idx="5041">
                  <c:v>2.4830000000000001</c:v>
                </c:pt>
                <c:pt idx="5042">
                  <c:v>2.5030000000000001</c:v>
                </c:pt>
                <c:pt idx="5043">
                  <c:v>2.5030000000000001</c:v>
                </c:pt>
                <c:pt idx="5044">
                  <c:v>2.4700000000000002</c:v>
                </c:pt>
                <c:pt idx="5045">
                  <c:v>2.4550000000000001</c:v>
                </c:pt>
                <c:pt idx="5046">
                  <c:v>2.407</c:v>
                </c:pt>
                <c:pt idx="5047">
                  <c:v>2.4020000000000001</c:v>
                </c:pt>
                <c:pt idx="5048">
                  <c:v>2.355</c:v>
                </c:pt>
                <c:pt idx="5049">
                  <c:v>2.3370000000000002</c:v>
                </c:pt>
                <c:pt idx="5050">
                  <c:v>2.3290000000000002</c:v>
                </c:pt>
                <c:pt idx="5051">
                  <c:v>2.3159999999999998</c:v>
                </c:pt>
                <c:pt idx="5052">
                  <c:v>2.371</c:v>
                </c:pt>
                <c:pt idx="5053">
                  <c:v>2.3450000000000002</c:v>
                </c:pt>
                <c:pt idx="5054">
                  <c:v>2.4009999999999998</c:v>
                </c:pt>
                <c:pt idx="5055">
                  <c:v>2.4630000000000001</c:v>
                </c:pt>
                <c:pt idx="5056">
                  <c:v>2.48</c:v>
                </c:pt>
                <c:pt idx="5057">
                  <c:v>2.4740000000000002</c:v>
                </c:pt>
                <c:pt idx="5058">
                  <c:v>2.4830000000000001</c:v>
                </c:pt>
                <c:pt idx="5059">
                  <c:v>2.4590000000000001</c:v>
                </c:pt>
                <c:pt idx="5060">
                  <c:v>2.4369999999999998</c:v>
                </c:pt>
                <c:pt idx="5061">
                  <c:v>2.419</c:v>
                </c:pt>
                <c:pt idx="5062">
                  <c:v>2.4129999999999998</c:v>
                </c:pt>
                <c:pt idx="5063">
                  <c:v>2.391</c:v>
                </c:pt>
                <c:pt idx="5064">
                  <c:v>2.3860000000000001</c:v>
                </c:pt>
                <c:pt idx="5065">
                  <c:v>2.3809999999999998</c:v>
                </c:pt>
                <c:pt idx="5066">
                  <c:v>2.3540000000000001</c:v>
                </c:pt>
                <c:pt idx="5067">
                  <c:v>2.3839999999999999</c:v>
                </c:pt>
                <c:pt idx="5068">
                  <c:v>2.3690000000000002</c:v>
                </c:pt>
                <c:pt idx="5069">
                  <c:v>2.3540000000000001</c:v>
                </c:pt>
                <c:pt idx="5070">
                  <c:v>2.3050000000000002</c:v>
                </c:pt>
                <c:pt idx="5071">
                  <c:v>2.3490000000000002</c:v>
                </c:pt>
                <c:pt idx="5072">
                  <c:v>2.3620000000000001</c:v>
                </c:pt>
                <c:pt idx="5073">
                  <c:v>2.3759999999999999</c:v>
                </c:pt>
                <c:pt idx="5074">
                  <c:v>2.3719999999999999</c:v>
                </c:pt>
                <c:pt idx="5075">
                  <c:v>2.3380000000000001</c:v>
                </c:pt>
                <c:pt idx="5076">
                  <c:v>2.3079999999999998</c:v>
                </c:pt>
                <c:pt idx="5077">
                  <c:v>2.31</c:v>
                </c:pt>
                <c:pt idx="5078">
                  <c:v>2.2829999999999999</c:v>
                </c:pt>
                <c:pt idx="5079">
                  <c:v>2.278</c:v>
                </c:pt>
                <c:pt idx="5080">
                  <c:v>2.2349999999999999</c:v>
                </c:pt>
                <c:pt idx="5081">
                  <c:v>2.246</c:v>
                </c:pt>
                <c:pt idx="5082">
                  <c:v>2.2389999999999999</c:v>
                </c:pt>
                <c:pt idx="5083">
                  <c:v>2.2669999999999999</c:v>
                </c:pt>
                <c:pt idx="5084">
                  <c:v>2.2130000000000001</c:v>
                </c:pt>
                <c:pt idx="5085">
                  <c:v>2.1320000000000001</c:v>
                </c:pt>
                <c:pt idx="5086">
                  <c:v>2.117</c:v>
                </c:pt>
                <c:pt idx="5087">
                  <c:v>2.13</c:v>
                </c:pt>
                <c:pt idx="5088">
                  <c:v>2.165</c:v>
                </c:pt>
                <c:pt idx="5089">
                  <c:v>2.1720000000000002</c:v>
                </c:pt>
                <c:pt idx="5090">
                  <c:v>2.1739999999999999</c:v>
                </c:pt>
                <c:pt idx="5091">
                  <c:v>2.2029999999999998</c:v>
                </c:pt>
                <c:pt idx="5092">
                  <c:v>2.1850000000000001</c:v>
                </c:pt>
                <c:pt idx="5093">
                  <c:v>2.1890000000000001</c:v>
                </c:pt>
                <c:pt idx="5094">
                  <c:v>2.2410000000000001</c:v>
                </c:pt>
                <c:pt idx="5095">
                  <c:v>2.2469999999999999</c:v>
                </c:pt>
                <c:pt idx="5096">
                  <c:v>2.2559999999999998</c:v>
                </c:pt>
                <c:pt idx="5097">
                  <c:v>2.258</c:v>
                </c:pt>
                <c:pt idx="5098">
                  <c:v>2.2610000000000001</c:v>
                </c:pt>
                <c:pt idx="5099">
                  <c:v>2.2999999999999998</c:v>
                </c:pt>
                <c:pt idx="5100">
                  <c:v>2.2690000000000001</c:v>
                </c:pt>
                <c:pt idx="5101">
                  <c:v>2.2759999999999998</c:v>
                </c:pt>
                <c:pt idx="5102">
                  <c:v>2.2890000000000001</c:v>
                </c:pt>
                <c:pt idx="5103">
                  <c:v>2.29</c:v>
                </c:pt>
                <c:pt idx="5104">
                  <c:v>2.339</c:v>
                </c:pt>
                <c:pt idx="5105">
                  <c:v>2.3690000000000002</c:v>
                </c:pt>
                <c:pt idx="5106">
                  <c:v>2.3839999999999999</c:v>
                </c:pt>
                <c:pt idx="5107">
                  <c:v>2.3559999999999999</c:v>
                </c:pt>
                <c:pt idx="5108">
                  <c:v>2.3140000000000001</c:v>
                </c:pt>
                <c:pt idx="5109">
                  <c:v>2.3149999999999999</c:v>
                </c:pt>
                <c:pt idx="5110">
                  <c:v>2.3370000000000002</c:v>
                </c:pt>
                <c:pt idx="5111">
                  <c:v>2.3210000000000002</c:v>
                </c:pt>
                <c:pt idx="5112">
                  <c:v>2.3069999999999999</c:v>
                </c:pt>
                <c:pt idx="5113">
                  <c:v>2.3050000000000002</c:v>
                </c:pt>
                <c:pt idx="5114">
                  <c:v>2.2999999999999998</c:v>
                </c:pt>
                <c:pt idx="5115">
                  <c:v>2.3050000000000002</c:v>
                </c:pt>
                <c:pt idx="5116">
                  <c:v>2.2799999999999998</c:v>
                </c:pt>
                <c:pt idx="5117">
                  <c:v>2.278</c:v>
                </c:pt>
                <c:pt idx="5118">
                  <c:v>2.2730000000000001</c:v>
                </c:pt>
                <c:pt idx="5119">
                  <c:v>2.2530000000000001</c:v>
                </c:pt>
                <c:pt idx="5120">
                  <c:v>2.2440000000000002</c:v>
                </c:pt>
                <c:pt idx="5121">
                  <c:v>2.2250000000000001</c:v>
                </c:pt>
                <c:pt idx="5122">
                  <c:v>2.218</c:v>
                </c:pt>
                <c:pt idx="5123">
                  <c:v>2.25</c:v>
                </c:pt>
                <c:pt idx="5124">
                  <c:v>2.2690000000000001</c:v>
                </c:pt>
                <c:pt idx="5125">
                  <c:v>2.2629999999999999</c:v>
                </c:pt>
                <c:pt idx="5126">
                  <c:v>2.2789999999999999</c:v>
                </c:pt>
                <c:pt idx="5127">
                  <c:v>2.2320000000000002</c:v>
                </c:pt>
                <c:pt idx="5128">
                  <c:v>2.1120000000000001</c:v>
                </c:pt>
                <c:pt idx="5129">
                  <c:v>2.125</c:v>
                </c:pt>
                <c:pt idx="5130">
                  <c:v>2.1059999999999999</c:v>
                </c:pt>
                <c:pt idx="5131">
                  <c:v>2.0979999999999999</c:v>
                </c:pt>
                <c:pt idx="5132">
                  <c:v>2.101</c:v>
                </c:pt>
                <c:pt idx="5133">
                  <c:v>2.08</c:v>
                </c:pt>
                <c:pt idx="5134">
                  <c:v>2.1080000000000001</c:v>
                </c:pt>
                <c:pt idx="5135">
                  <c:v>2.1240000000000001</c:v>
                </c:pt>
                <c:pt idx="5136">
                  <c:v>2.1150000000000002</c:v>
                </c:pt>
                <c:pt idx="5137">
                  <c:v>2.1040000000000001</c:v>
                </c:pt>
                <c:pt idx="5138">
                  <c:v>2.0979999999999999</c:v>
                </c:pt>
                <c:pt idx="5139">
                  <c:v>2.1150000000000002</c:v>
                </c:pt>
                <c:pt idx="5140">
                  <c:v>2.0510000000000002</c:v>
                </c:pt>
                <c:pt idx="5141">
                  <c:v>2.044</c:v>
                </c:pt>
                <c:pt idx="5142">
                  <c:v>2.0470000000000002</c:v>
                </c:pt>
                <c:pt idx="5143">
                  <c:v>2.0470000000000002</c:v>
                </c:pt>
                <c:pt idx="5144">
                  <c:v>2.0419999999999998</c:v>
                </c:pt>
                <c:pt idx="5145">
                  <c:v>2.0569999999999999</c:v>
                </c:pt>
                <c:pt idx="5146">
                  <c:v>2.036</c:v>
                </c:pt>
                <c:pt idx="5147">
                  <c:v>2.0369999999999999</c:v>
                </c:pt>
                <c:pt idx="5148">
                  <c:v>2.0470000000000002</c:v>
                </c:pt>
                <c:pt idx="5149">
                  <c:v>2.0350000000000001</c:v>
                </c:pt>
                <c:pt idx="5150">
                  <c:v>2.06</c:v>
                </c:pt>
                <c:pt idx="5151">
                  <c:v>2.073</c:v>
                </c:pt>
                <c:pt idx="5152">
                  <c:v>2.024</c:v>
                </c:pt>
                <c:pt idx="5153">
                  <c:v>1.9750000000000001</c:v>
                </c:pt>
                <c:pt idx="5154">
                  <c:v>1.9890000000000001</c:v>
                </c:pt>
                <c:pt idx="5155">
                  <c:v>1.9930000000000001</c:v>
                </c:pt>
                <c:pt idx="5156">
                  <c:v>1.9870000000000001</c:v>
                </c:pt>
                <c:pt idx="5157">
                  <c:v>1.9910000000000001</c:v>
                </c:pt>
                <c:pt idx="5158">
                  <c:v>1.9650000000000001</c:v>
                </c:pt>
                <c:pt idx="5159">
                  <c:v>1.929</c:v>
                </c:pt>
                <c:pt idx="5160">
                  <c:v>1.944</c:v>
                </c:pt>
                <c:pt idx="5161">
                  <c:v>1.9590000000000001</c:v>
                </c:pt>
                <c:pt idx="5162">
                  <c:v>1.9590000000000001</c:v>
                </c:pt>
                <c:pt idx="5163">
                  <c:v>2.0070000000000001</c:v>
                </c:pt>
                <c:pt idx="5164">
                  <c:v>2.016</c:v>
                </c:pt>
                <c:pt idx="5165">
                  <c:v>2.0089999999999999</c:v>
                </c:pt>
                <c:pt idx="5166">
                  <c:v>2.077</c:v>
                </c:pt>
                <c:pt idx="5167">
                  <c:v>2.081</c:v>
                </c:pt>
                <c:pt idx="5168">
                  <c:v>2.1219999999999999</c:v>
                </c:pt>
                <c:pt idx="5169">
                  <c:v>2.1509999999999998</c:v>
                </c:pt>
                <c:pt idx="5170">
                  <c:v>2.1419999999999999</c:v>
                </c:pt>
                <c:pt idx="5171">
                  <c:v>2.1779999999999999</c:v>
                </c:pt>
                <c:pt idx="5172">
                  <c:v>2.1379999999999999</c:v>
                </c:pt>
                <c:pt idx="5173">
                  <c:v>2.1680000000000001</c:v>
                </c:pt>
                <c:pt idx="5174">
                  <c:v>2.1859999999999999</c:v>
                </c:pt>
                <c:pt idx="5175">
                  <c:v>2.2010000000000001</c:v>
                </c:pt>
                <c:pt idx="5176">
                  <c:v>2.1970000000000001</c:v>
                </c:pt>
                <c:pt idx="5177">
                  <c:v>2.222</c:v>
                </c:pt>
                <c:pt idx="5178">
                  <c:v>2.2069999999999999</c:v>
                </c:pt>
                <c:pt idx="5179">
                  <c:v>2.2549999999999999</c:v>
                </c:pt>
                <c:pt idx="5180">
                  <c:v>2.2639999999999998</c:v>
                </c:pt>
                <c:pt idx="5181">
                  <c:v>2.2759999999999998</c:v>
                </c:pt>
                <c:pt idx="5182">
                  <c:v>2.31</c:v>
                </c:pt>
                <c:pt idx="5183">
                  <c:v>2.3050000000000002</c:v>
                </c:pt>
                <c:pt idx="5184">
                  <c:v>2.3460000000000001</c:v>
                </c:pt>
                <c:pt idx="5185">
                  <c:v>2.3029999999999999</c:v>
                </c:pt>
                <c:pt idx="5186">
                  <c:v>2.3260000000000001</c:v>
                </c:pt>
                <c:pt idx="5187">
                  <c:v>2.3620000000000001</c:v>
                </c:pt>
                <c:pt idx="5188">
                  <c:v>2.383</c:v>
                </c:pt>
                <c:pt idx="5189">
                  <c:v>2.355</c:v>
                </c:pt>
                <c:pt idx="5190">
                  <c:v>#N/A</c:v>
                </c:pt>
                <c:pt idx="5191">
                  <c:v>2.423</c:v>
                </c:pt>
                <c:pt idx="5192">
                  <c:v>2.4249999999999998</c:v>
                </c:pt>
                <c:pt idx="5193">
                  <c:v>2.4089999999999998</c:v>
                </c:pt>
                <c:pt idx="5194">
                  <c:v>2.4350000000000001</c:v>
                </c:pt>
                <c:pt idx="5195">
                  <c:v>2.4609999999999999</c:v>
                </c:pt>
                <c:pt idx="5196">
                  <c:v>2.48</c:v>
                </c:pt>
                <c:pt idx="5197">
                  <c:v>2.4910000000000001</c:v>
                </c:pt>
                <c:pt idx="5198">
                  <c:v>2.5049999999999999</c:v>
                </c:pt>
                <c:pt idx="5199">
                  <c:v>2.5390000000000001</c:v>
                </c:pt>
                <c:pt idx="5200">
                  <c:v>2.5419999999999998</c:v>
                </c:pt>
                <c:pt idx="5201">
                  <c:v>2.508</c:v>
                </c:pt>
                <c:pt idx="5202">
                  <c:v>2.4329999999999998</c:v>
                </c:pt>
                <c:pt idx="5203">
                  <c:v>2.403</c:v>
                </c:pt>
                <c:pt idx="5204">
                  <c:v>2.419</c:v>
                </c:pt>
                <c:pt idx="5205">
                  <c:v>2.4430000000000001</c:v>
                </c:pt>
                <c:pt idx="5206">
                  <c:v>2.4550000000000001</c:v>
                </c:pt>
                <c:pt idx="5207">
                  <c:v>2.4089999999999998</c:v>
                </c:pt>
                <c:pt idx="5208">
                  <c:v>2.391</c:v>
                </c:pt>
                <c:pt idx="5209">
                  <c:v>2.395</c:v>
                </c:pt>
                <c:pt idx="5210">
                  <c:v>2.3730000000000002</c:v>
                </c:pt>
                <c:pt idx="5211">
                  <c:v>2.3940000000000001</c:v>
                </c:pt>
                <c:pt idx="5212">
                  <c:v>2.4470000000000001</c:v>
                </c:pt>
                <c:pt idx="5213">
                  <c:v>2.4470000000000001</c:v>
                </c:pt>
                <c:pt idx="5214">
                  <c:v>2.468</c:v>
                </c:pt>
                <c:pt idx="5215">
                  <c:v>2.4550000000000001</c:v>
                </c:pt>
                <c:pt idx="5216">
                  <c:v>2.4729999999999999</c:v>
                </c:pt>
                <c:pt idx="5217">
                  <c:v>2.4609999999999999</c:v>
                </c:pt>
                <c:pt idx="5218">
                  <c:v>2.4740000000000002</c:v>
                </c:pt>
                <c:pt idx="5219">
                  <c:v>2.464</c:v>
                </c:pt>
                <c:pt idx="5220">
                  <c:v>2.4990000000000001</c:v>
                </c:pt>
                <c:pt idx="5221">
                  <c:v>2.4289999999999998</c:v>
                </c:pt>
                <c:pt idx="5222">
                  <c:v>2.4710000000000001</c:v>
                </c:pt>
                <c:pt idx="5223">
                  <c:v>2.3809999999999998</c:v>
                </c:pt>
                <c:pt idx="5224">
                  <c:v>2.347</c:v>
                </c:pt>
                <c:pt idx="5225">
                  <c:v>2.335</c:v>
                </c:pt>
                <c:pt idx="5226">
                  <c:v>2.3359999999999999</c:v>
                </c:pt>
                <c:pt idx="5227">
                  <c:v>2.3540000000000001</c:v>
                </c:pt>
                <c:pt idx="5228">
                  <c:v>2.3530000000000002</c:v>
                </c:pt>
                <c:pt idx="5229">
                  <c:v>2.3439999999999999</c:v>
                </c:pt>
                <c:pt idx="5230">
                  <c:v>2.343</c:v>
                </c:pt>
                <c:pt idx="5231">
                  <c:v>2.36</c:v>
                </c:pt>
                <c:pt idx="5232">
                  <c:v>2.4119999999999999</c:v>
                </c:pt>
                <c:pt idx="5233">
                  <c:v>2.3740000000000001</c:v>
                </c:pt>
                <c:pt idx="5234">
                  <c:v>2.383</c:v>
                </c:pt>
                <c:pt idx="5235">
                  <c:v>2.399</c:v>
                </c:pt>
                <c:pt idx="5236">
                  <c:v>2.4740000000000002</c:v>
                </c:pt>
                <c:pt idx="5237">
                  <c:v>2.4740000000000002</c:v>
                </c:pt>
                <c:pt idx="5238">
                  <c:v>2.4990000000000001</c:v>
                </c:pt>
                <c:pt idx="5239">
                  <c:v>2.4990000000000001</c:v>
                </c:pt>
                <c:pt idx="5240">
                  <c:v>2.5179999999999998</c:v>
                </c:pt>
                <c:pt idx="5241">
                  <c:v>2.4889999999999999</c:v>
                </c:pt>
                <c:pt idx="5242">
                  <c:v>2.4849999999999999</c:v>
                </c:pt>
                <c:pt idx="5243">
                  <c:v>2.5129999999999999</c:v>
                </c:pt>
                <c:pt idx="5244">
                  <c:v>2.5459999999999998</c:v>
                </c:pt>
                <c:pt idx="5245">
                  <c:v>2.5329999999999999</c:v>
                </c:pt>
                <c:pt idx="5246">
                  <c:v>2.5579999999999998</c:v>
                </c:pt>
                <c:pt idx="5247">
                  <c:v>2.6240000000000001</c:v>
                </c:pt>
                <c:pt idx="5248">
                  <c:v>2.609</c:v>
                </c:pt>
                <c:pt idx="5249">
                  <c:v>2.6440000000000001</c:v>
                </c:pt>
                <c:pt idx="5250">
                  <c:v>2.6579999999999999</c:v>
                </c:pt>
                <c:pt idx="5251">
                  <c:v>2.6360000000000001</c:v>
                </c:pt>
                <c:pt idx="5252">
                  <c:v>2.6520000000000001</c:v>
                </c:pt>
                <c:pt idx="5253">
                  <c:v>2.6379999999999999</c:v>
                </c:pt>
                <c:pt idx="5254">
                  <c:v>2.6659999999999999</c:v>
                </c:pt>
                <c:pt idx="5255">
                  <c:v>2.645</c:v>
                </c:pt>
                <c:pt idx="5256">
                  <c:v>2.66</c:v>
                </c:pt>
                <c:pt idx="5257">
                  <c:v>2.6829999999999998</c:v>
                </c:pt>
                <c:pt idx="5258">
                  <c:v>2.6850000000000001</c:v>
                </c:pt>
                <c:pt idx="5259">
                  <c:v>2.702</c:v>
                </c:pt>
                <c:pt idx="5260">
                  <c:v>2.7050000000000001</c:v>
                </c:pt>
                <c:pt idx="5261">
                  <c:v>2.7189999999999999</c:v>
                </c:pt>
                <c:pt idx="5262">
                  <c:v>2.722</c:v>
                </c:pt>
                <c:pt idx="5263">
                  <c:v>2.7229999999999999</c:v>
                </c:pt>
                <c:pt idx="5264">
                  <c:v>2.722</c:v>
                </c:pt>
                <c:pt idx="5265">
                  <c:v>2.722</c:v>
                </c:pt>
                <c:pt idx="5266">
                  <c:v>2.73</c:v>
                </c:pt>
                <c:pt idx="5267">
                  <c:v>2.6989999999999998</c:v>
                </c:pt>
                <c:pt idx="5268">
                  <c:v>2.7309999999999999</c:v>
                </c:pt>
                <c:pt idx="5269">
                  <c:v>2.7519999999999998</c:v>
                </c:pt>
                <c:pt idx="5270">
                  <c:v>2.7770000000000001</c:v>
                </c:pt>
                <c:pt idx="5271">
                  <c:v>2.7970000000000002</c:v>
                </c:pt>
                <c:pt idx="5272">
                  <c:v>2.734</c:v>
                </c:pt>
                <c:pt idx="5273">
                  <c:v>#N/A</c:v>
                </c:pt>
                <c:pt idx="5274">
                  <c:v>2.7490000000000001</c:v>
                </c:pt>
                <c:pt idx="5275">
                  <c:v>2.746</c:v>
                </c:pt>
                <c:pt idx="5276">
                  <c:v>2.7789999999999999</c:v>
                </c:pt>
                <c:pt idx="5277">
                  <c:v>#N/A</c:v>
                </c:pt>
                <c:pt idx="5278">
                  <c:v>#N/A</c:v>
                </c:pt>
                <c:pt idx="5279">
                  <c:v>2.819</c:v>
                </c:pt>
                <c:pt idx="5280">
                  <c:v>2.82</c:v>
                </c:pt>
                <c:pt idx="5281">
                  <c:v>2.8220000000000001</c:v>
                </c:pt>
                <c:pt idx="5282">
                  <c:v>2.8290000000000002</c:v>
                </c:pt>
                <c:pt idx="5283">
                  <c:v>2.835</c:v>
                </c:pt>
                <c:pt idx="5284">
                  <c:v>2.8580000000000001</c:v>
                </c:pt>
                <c:pt idx="5285">
                  <c:v>2.8540000000000001</c:v>
                </c:pt>
                <c:pt idx="5286">
                  <c:v>2.8490000000000002</c:v>
                </c:pt>
                <c:pt idx="5287">
                  <c:v>2.879</c:v>
                </c:pt>
                <c:pt idx="5288">
                  <c:v>2.895</c:v>
                </c:pt>
                <c:pt idx="5289">
                  <c:v>2.887</c:v>
                </c:pt>
                <c:pt idx="5290">
                  <c:v>2.9180000000000001</c:v>
                </c:pt>
                <c:pt idx="5291">
                  <c:v>2.9460000000000002</c:v>
                </c:pt>
                <c:pt idx="5292">
                  <c:v>2.976</c:v>
                </c:pt>
                <c:pt idx="5293">
                  <c:v>2.9929999999999999</c:v>
                </c:pt>
                <c:pt idx="5294">
                  <c:v>3.01</c:v>
                </c:pt>
                <c:pt idx="5295">
                  <c:v>3.0169999999999999</c:v>
                </c:pt>
                <c:pt idx="5296">
                  <c:v>3.0310000000000001</c:v>
                </c:pt>
                <c:pt idx="5297">
                  <c:v>2.9860000000000002</c:v>
                </c:pt>
                <c:pt idx="5298">
                  <c:v>3.0070000000000001</c:v>
                </c:pt>
                <c:pt idx="5299">
                  <c:v>3.0169999999999999</c:v>
                </c:pt>
                <c:pt idx="5300">
                  <c:v>2.9729999999999999</c:v>
                </c:pt>
                <c:pt idx="5301">
                  <c:v>2.9689999999999999</c:v>
                </c:pt>
                <c:pt idx="5302">
                  <c:v>2.9710000000000001</c:v>
                </c:pt>
                <c:pt idx="5303">
                  <c:v>2.9769999999999999</c:v>
                </c:pt>
                <c:pt idx="5304">
                  <c:v>2.9849999999999999</c:v>
                </c:pt>
                <c:pt idx="5305">
                  <c:v>3.0070000000000001</c:v>
                </c:pt>
                <c:pt idx="5306">
                  <c:v>2.9649999999999999</c:v>
                </c:pt>
                <c:pt idx="5307">
                  <c:v>2.9809999999999999</c:v>
                </c:pt>
                <c:pt idx="5308">
                  <c:v>2.992</c:v>
                </c:pt>
                <c:pt idx="5309">
                  <c:v>3.0070000000000001</c:v>
                </c:pt>
                <c:pt idx="5310">
                  <c:v>3.05</c:v>
                </c:pt>
                <c:pt idx="5311">
                  <c:v>3.0779999999999998</c:v>
                </c:pt>
                <c:pt idx="5312">
                  <c:v>3.1120000000000001</c:v>
                </c:pt>
                <c:pt idx="5313">
                  <c:v>3.0720000000000001</c:v>
                </c:pt>
                <c:pt idx="5314">
                  <c:v>3.0990000000000002</c:v>
                </c:pt>
                <c:pt idx="5315">
                  <c:v>3.069</c:v>
                </c:pt>
                <c:pt idx="5316">
                  <c:v>3.125</c:v>
                </c:pt>
                <c:pt idx="5317">
                  <c:v>3.0920000000000001</c:v>
                </c:pt>
                <c:pt idx="5318">
                  <c:v>3.1230000000000002</c:v>
                </c:pt>
                <c:pt idx="5319">
                  <c:v>3.145</c:v>
                </c:pt>
                <c:pt idx="5320">
                  <c:v>3.1480000000000001</c:v>
                </c:pt>
                <c:pt idx="5321">
                  <c:v>3.1240000000000001</c:v>
                </c:pt>
                <c:pt idx="5322">
                  <c:v>3.1579999999999999</c:v>
                </c:pt>
                <c:pt idx="5323">
                  <c:v>3.1680000000000001</c:v>
                </c:pt>
                <c:pt idx="5324">
                  <c:v>3.145</c:v>
                </c:pt>
                <c:pt idx="5325">
                  <c:v>3.1749999999999998</c:v>
                </c:pt>
                <c:pt idx="5326">
                  <c:v>3.3149999999999999</c:v>
                </c:pt>
                <c:pt idx="5327">
                  <c:v>3.23</c:v>
                </c:pt>
                <c:pt idx="5328">
                  <c:v>3.2029999999999998</c:v>
                </c:pt>
                <c:pt idx="5329">
                  <c:v>3.165</c:v>
                </c:pt>
                <c:pt idx="5330">
                  <c:v>3.1469999999999998</c:v>
                </c:pt>
                <c:pt idx="5331">
                  <c:v>3.0419999999999998</c:v>
                </c:pt>
                <c:pt idx="5332">
                  <c:v>3.044</c:v>
                </c:pt>
                <c:pt idx="5333">
                  <c:v>3.0609999999999999</c:v>
                </c:pt>
                <c:pt idx="5334">
                  <c:v>3.0009999999999999</c:v>
                </c:pt>
                <c:pt idx="5335">
                  <c:v>3.052</c:v>
                </c:pt>
                <c:pt idx="5336">
                  <c:v>3.0579999999999998</c:v>
                </c:pt>
                <c:pt idx="5337">
                  <c:v>3.113</c:v>
                </c:pt>
                <c:pt idx="5338">
                  <c:v>3.0619999999999998</c:v>
                </c:pt>
                <c:pt idx="5339">
                  <c:v>3.113</c:v>
                </c:pt>
                <c:pt idx="5340">
                  <c:v>3.1640000000000001</c:v>
                </c:pt>
                <c:pt idx="5341">
                  <c:v>3.169</c:v>
                </c:pt>
                <c:pt idx="5342">
                  <c:v>3.1360000000000001</c:v>
                </c:pt>
                <c:pt idx="5343">
                  <c:v>3.1549999999999998</c:v>
                </c:pt>
                <c:pt idx="5344">
                  <c:v>3.1720000000000002</c:v>
                </c:pt>
                <c:pt idx="5345">
                  <c:v>3.177</c:v>
                </c:pt>
                <c:pt idx="5346">
                  <c:v>3.2069999999999999</c:v>
                </c:pt>
                <c:pt idx="5347">
                  <c:v>3.198</c:v>
                </c:pt>
                <c:pt idx="5348">
                  <c:v>3.2549999999999999</c:v>
                </c:pt>
                <c:pt idx="5349">
                  <c:v>3.2530000000000001</c:v>
                </c:pt>
                <c:pt idx="5350">
                  <c:v>3.2440000000000002</c:v>
                </c:pt>
                <c:pt idx="5351">
                  <c:v>3.3290000000000002</c:v>
                </c:pt>
                <c:pt idx="5352">
                  <c:v>3.33</c:v>
                </c:pt>
                <c:pt idx="5353">
                  <c:v>3.3140000000000001</c:v>
                </c:pt>
                <c:pt idx="5354">
                  <c:v>3.2959999999999998</c:v>
                </c:pt>
                <c:pt idx="5355">
                  <c:v>3.2229999999999999</c:v>
                </c:pt>
                <c:pt idx="5356">
                  <c:v>3.2330000000000001</c:v>
                </c:pt>
                <c:pt idx="5357">
                  <c:v>3.2930000000000001</c:v>
                </c:pt>
                <c:pt idx="5358">
                  <c:v>3.339</c:v>
                </c:pt>
                <c:pt idx="5359">
                  <c:v>3.3650000000000002</c:v>
                </c:pt>
                <c:pt idx="5360">
                  <c:v>3.4009999999999998</c:v>
                </c:pt>
                <c:pt idx="5361">
                  <c:v>3.4140000000000001</c:v>
                </c:pt>
                <c:pt idx="5362">
                  <c:v>3.49</c:v>
                </c:pt>
                <c:pt idx="5363">
                  <c:v>3.5110000000000001</c:v>
                </c:pt>
                <c:pt idx="5364">
                  <c:v>3.524</c:v>
                </c:pt>
                <c:pt idx="5365">
                  <c:v>3.5289999999999999</c:v>
                </c:pt>
                <c:pt idx="5366">
                  <c:v>3.556</c:v>
                </c:pt>
                <c:pt idx="5367">
                  <c:v>3.4980000000000002</c:v>
                </c:pt>
                <c:pt idx="5368">
                  <c:v>3.49</c:v>
                </c:pt>
                <c:pt idx="5369">
                  <c:v>3.4969999999999999</c:v>
                </c:pt>
                <c:pt idx="5370">
                  <c:v>3.5019999999999998</c:v>
                </c:pt>
                <c:pt idx="5371">
                  <c:v>3.387</c:v>
                </c:pt>
                <c:pt idx="5372">
                  <c:v>3.33</c:v>
                </c:pt>
                <c:pt idx="5373">
                  <c:v>3.383</c:v>
                </c:pt>
                <c:pt idx="5374">
                  <c:v>3.3879999999999999</c:v>
                </c:pt>
                <c:pt idx="5375">
                  <c:v>3.39</c:v>
                </c:pt>
                <c:pt idx="5376">
                  <c:v>3.35</c:v>
                </c:pt>
                <c:pt idx="5377">
                  <c:v>3.4180000000000001</c:v>
                </c:pt>
                <c:pt idx="5378">
                  <c:v>3.363</c:v>
                </c:pt>
                <c:pt idx="5379">
                  <c:v>3.351</c:v>
                </c:pt>
                <c:pt idx="5380">
                  <c:v>3.4380000000000002</c:v>
                </c:pt>
                <c:pt idx="5381">
                  <c:v>3.4790000000000001</c:v>
                </c:pt>
                <c:pt idx="5382">
                  <c:v>3.5390000000000001</c:v>
                </c:pt>
                <c:pt idx="5383">
                  <c:v>3.5630000000000002</c:v>
                </c:pt>
                <c:pt idx="5384">
                  <c:v>3.5009999999999999</c:v>
                </c:pt>
                <c:pt idx="5385">
                  <c:v>3.5089999999999999</c:v>
                </c:pt>
                <c:pt idx="5386">
                  <c:v>3.536</c:v>
                </c:pt>
                <c:pt idx="5387">
                  <c:v>3.5219999999999998</c:v>
                </c:pt>
                <c:pt idx="5388">
                  <c:v>3.6110000000000002</c:v>
                </c:pt>
                <c:pt idx="5389">
                  <c:v>3.59</c:v>
                </c:pt>
                <c:pt idx="5390">
                  <c:v>3.62</c:v>
                </c:pt>
                <c:pt idx="5391">
                  <c:v>3.6850000000000001</c:v>
                </c:pt>
                <c:pt idx="5392">
                  <c:v>3.6579999999999999</c:v>
                </c:pt>
                <c:pt idx="5393">
                  <c:v>3.6179999999999999</c:v>
                </c:pt>
                <c:pt idx="5394">
                  <c:v>3.641</c:v>
                </c:pt>
                <c:pt idx="5395">
                  <c:v>3.6840000000000002</c:v>
                </c:pt>
                <c:pt idx="5396">
                  <c:v>3.6749999999999998</c:v>
                </c:pt>
                <c:pt idx="5397">
                  <c:v>3.72</c:v>
                </c:pt>
                <c:pt idx="5398">
                  <c:v>3.7589999999999999</c:v>
                </c:pt>
                <c:pt idx="5399">
                  <c:v>3.7530000000000001</c:v>
                </c:pt>
                <c:pt idx="5400">
                  <c:v>3.7549999999999999</c:v>
                </c:pt>
                <c:pt idx="5401">
                  <c:v>3.7370000000000001</c:v>
                </c:pt>
                <c:pt idx="5402">
                  <c:v>3.7080000000000002</c:v>
                </c:pt>
                <c:pt idx="5403">
                  <c:v>3.7240000000000002</c:v>
                </c:pt>
                <c:pt idx="5404">
                  <c:v>3.7229999999999999</c:v>
                </c:pt>
                <c:pt idx="5405">
                  <c:v>3.7650000000000001</c:v>
                </c:pt>
                <c:pt idx="5406">
                  <c:v>3.762</c:v>
                </c:pt>
                <c:pt idx="5407">
                  <c:v>3.7189999999999999</c:v>
                </c:pt>
                <c:pt idx="5408">
                  <c:v>3.7869999999999999</c:v>
                </c:pt>
                <c:pt idx="5409">
                  <c:v>3.8069999999999999</c:v>
                </c:pt>
                <c:pt idx="5410">
                  <c:v>3.8170000000000002</c:v>
                </c:pt>
                <c:pt idx="5411">
                  <c:v>3.8330000000000002</c:v>
                </c:pt>
                <c:pt idx="5412">
                  <c:v>3.8340000000000001</c:v>
                </c:pt>
                <c:pt idx="5413">
                  <c:v>3.8519999999999999</c:v>
                </c:pt>
                <c:pt idx="5414">
                  <c:v>3.8359999999999999</c:v>
                </c:pt>
                <c:pt idx="5415">
                  <c:v>3.863</c:v>
                </c:pt>
                <c:pt idx="5416">
                  <c:v>3.9369999999999998</c:v>
                </c:pt>
                <c:pt idx="5417">
                  <c:v>3.9089999999999998</c:v>
                </c:pt>
                <c:pt idx="5418">
                  <c:v>3.9249999999999998</c:v>
                </c:pt>
                <c:pt idx="5419">
                  <c:v>3.9449999999999998</c:v>
                </c:pt>
                <c:pt idx="5420">
                  <c:v>3.92</c:v>
                </c:pt>
                <c:pt idx="5421">
                  <c:v>3.9529999999999998</c:v>
                </c:pt>
                <c:pt idx="5422">
                  <c:v>3.9540000000000002</c:v>
                </c:pt>
                <c:pt idx="5423">
                  <c:v>3.9580000000000002</c:v>
                </c:pt>
                <c:pt idx="5424">
                  <c:v>3.9990000000000001</c:v>
                </c:pt>
                <c:pt idx="5425">
                  <c:v>3.9630000000000001</c:v>
                </c:pt>
                <c:pt idx="5426">
                  <c:v>3.9740000000000002</c:v>
                </c:pt>
                <c:pt idx="5427">
                  <c:v>4.0119999999999996</c:v>
                </c:pt>
                <c:pt idx="5428">
                  <c:v>4.0410000000000004</c:v>
                </c:pt>
                <c:pt idx="5429">
                  <c:v>4.0010000000000003</c:v>
                </c:pt>
                <c:pt idx="5430">
                  <c:v>3.9830000000000001</c:v>
                </c:pt>
                <c:pt idx="5431">
                  <c:v>3.992</c:v>
                </c:pt>
                <c:pt idx="5432">
                  <c:v>3.9710000000000001</c:v>
                </c:pt>
                <c:pt idx="5433">
                  <c:v>4.085</c:v>
                </c:pt>
                <c:pt idx="5434">
                  <c:v>4.09</c:v>
                </c:pt>
                <c:pt idx="5435">
                  <c:v>4.101</c:v>
                </c:pt>
                <c:pt idx="5436">
                  <c:v>4.0439999999999996</c:v>
                </c:pt>
                <c:pt idx="5437">
                  <c:v>4.0410000000000004</c:v>
                </c:pt>
                <c:pt idx="5438">
                  <c:v>4.0270000000000001</c:v>
                </c:pt>
                <c:pt idx="5439">
                  <c:v>3.9239999999999999</c:v>
                </c:pt>
                <c:pt idx="5440">
                  <c:v>3.9020000000000001</c:v>
                </c:pt>
                <c:pt idx="5441">
                  <c:v>3.9039999999999999</c:v>
                </c:pt>
                <c:pt idx="5442">
                  <c:v>3.839</c:v>
                </c:pt>
                <c:pt idx="5443">
                  <c:v>3.8029999999999999</c:v>
                </c:pt>
                <c:pt idx="5444">
                  <c:v>3.831</c:v>
                </c:pt>
                <c:pt idx="5445">
                  <c:v>3.8809999999999998</c:v>
                </c:pt>
                <c:pt idx="5446">
                  <c:v>3.7709999999999999</c:v>
                </c:pt>
                <c:pt idx="5447">
                  <c:v>#N/A</c:v>
                </c:pt>
                <c:pt idx="5448">
                  <c:v>3.7589999999999999</c:v>
                </c:pt>
                <c:pt idx="5449">
                  <c:v>3.7519999999999998</c:v>
                </c:pt>
                <c:pt idx="5450">
                  <c:v>3.7730000000000001</c:v>
                </c:pt>
                <c:pt idx="5451">
                  <c:v>3.766</c:v>
                </c:pt>
                <c:pt idx="5452">
                  <c:v>3.823</c:v>
                </c:pt>
                <c:pt idx="5453">
                  <c:v>3.8</c:v>
                </c:pt>
                <c:pt idx="5454">
                  <c:v>3.8319999999999999</c:v>
                </c:pt>
                <c:pt idx="5455">
                  <c:v>3.8460000000000001</c:v>
                </c:pt>
                <c:pt idx="5456">
                  <c:v>3.8690000000000002</c:v>
                </c:pt>
                <c:pt idx="5457">
                  <c:v>3.883</c:v>
                </c:pt>
                <c:pt idx="5458">
                  <c:v>3.8420000000000001</c:v>
                </c:pt>
                <c:pt idx="5459">
                  <c:v>3.843</c:v>
                </c:pt>
                <c:pt idx="5460">
                  <c:v>3.8839999999999999</c:v>
                </c:pt>
                <c:pt idx="5461">
                  <c:v>3.8980000000000001</c:v>
                </c:pt>
                <c:pt idx="5462">
                  <c:v>3.8650000000000002</c:v>
                </c:pt>
                <c:pt idx="5463">
                  <c:v>3.9079999999999999</c:v>
                </c:pt>
                <c:pt idx="5464">
                  <c:v>3.891</c:v>
                </c:pt>
                <c:pt idx="5465">
                  <c:v>3.9350000000000001</c:v>
                </c:pt>
                <c:pt idx="5466">
                  <c:v>3.9409999999999998</c:v>
                </c:pt>
                <c:pt idx="5467">
                  <c:v>3.9609999999999999</c:v>
                </c:pt>
                <c:pt idx="5468">
                  <c:v>3.9940000000000002</c:v>
                </c:pt>
                <c:pt idx="5469">
                  <c:v>#N/A</c:v>
                </c:pt>
                <c:pt idx="5470">
                  <c:v>#N/A</c:v>
                </c:pt>
                <c:pt idx="5471">
                  <c:v>3.9529999999999998</c:v>
                </c:pt>
                <c:pt idx="5472">
                  <c:v>3.9569999999999999</c:v>
                </c:pt>
                <c:pt idx="5473">
                  <c:v>3.9860000000000002</c:v>
                </c:pt>
                <c:pt idx="5474">
                  <c:v>3.9710000000000001</c:v>
                </c:pt>
                <c:pt idx="5475">
                  <c:v>3.9020000000000001</c:v>
                </c:pt>
                <c:pt idx="5476">
                  <c:v>3.8929999999999998</c:v>
                </c:pt>
                <c:pt idx="5477">
                  <c:v>3.835</c:v>
                </c:pt>
                <c:pt idx="5478">
                  <c:v>3.8439999999999999</c:v>
                </c:pt>
                <c:pt idx="5479">
                  <c:v>3.8410000000000002</c:v>
                </c:pt>
                <c:pt idx="5480">
                  <c:v>3.8370000000000002</c:v>
                </c:pt>
                <c:pt idx="5481">
                  <c:v>3.7810000000000001</c:v>
                </c:pt>
                <c:pt idx="5482">
                  <c:v>3.8</c:v>
                </c:pt>
                <c:pt idx="5483">
                  <c:v>3.774</c:v>
                </c:pt>
                <c:pt idx="5484">
                  <c:v>3.774</c:v>
                </c:pt>
                <c:pt idx="5485">
                  <c:v>3.774</c:v>
                </c:pt>
                <c:pt idx="5486">
                  <c:v>3.714</c:v>
                </c:pt>
                <c:pt idx="5487">
                  <c:v>3.7080000000000002</c:v>
                </c:pt>
                <c:pt idx="5488">
                  <c:v>3.6760000000000002</c:v>
                </c:pt>
                <c:pt idx="5489">
                  <c:v>3.6739999999999999</c:v>
                </c:pt>
                <c:pt idx="5490">
                  <c:v>3.617</c:v>
                </c:pt>
                <c:pt idx="5491">
                  <c:v>3.613</c:v>
                </c:pt>
                <c:pt idx="5492">
                  <c:v>3.6360000000000001</c:v>
                </c:pt>
                <c:pt idx="5493">
                  <c:v>3.633</c:v>
                </c:pt>
                <c:pt idx="5494">
                  <c:v>3.5979999999999999</c:v>
                </c:pt>
                <c:pt idx="5495">
                  <c:v>3.5939999999999999</c:v>
                </c:pt>
                <c:pt idx="5496">
                  <c:v>3.6320000000000001</c:v>
                </c:pt>
                <c:pt idx="5497">
                  <c:v>3.6179999999999999</c:v>
                </c:pt>
                <c:pt idx="5498">
                  <c:v>3.5880000000000001</c:v>
                </c:pt>
                <c:pt idx="5499">
                  <c:v>3.5939999999999999</c:v>
                </c:pt>
                <c:pt idx="5500">
                  <c:v>3.6030000000000002</c:v>
                </c:pt>
                <c:pt idx="5501">
                  <c:v>3.6219999999999999</c:v>
                </c:pt>
                <c:pt idx="5502">
                  <c:v>3.625</c:v>
                </c:pt>
                <c:pt idx="5503">
                  <c:v>3.5640000000000001</c:v>
                </c:pt>
                <c:pt idx="5504">
                  <c:v>3.589</c:v>
                </c:pt>
                <c:pt idx="5505">
                  <c:v>3.5720000000000001</c:v>
                </c:pt>
                <c:pt idx="5506">
                  <c:v>3.5150000000000001</c:v>
                </c:pt>
                <c:pt idx="5507">
                  <c:v>3.528</c:v>
                </c:pt>
                <c:pt idx="5508">
                  <c:v>3.5409999999999999</c:v>
                </c:pt>
                <c:pt idx="5509">
                  <c:v>3.5750000000000002</c:v>
                </c:pt>
                <c:pt idx="5510">
                  <c:v>3.633</c:v>
                </c:pt>
                <c:pt idx="5511">
                  <c:v>3.6240000000000001</c:v>
                </c:pt>
                <c:pt idx="5512">
                  <c:v>3.5720000000000001</c:v>
                </c:pt>
                <c:pt idx="5513">
                  <c:v>3.6160000000000001</c:v>
                </c:pt>
                <c:pt idx="5514">
                  <c:v>3.649</c:v>
                </c:pt>
                <c:pt idx="5515">
                  <c:v>3.61</c:v>
                </c:pt>
                <c:pt idx="5516">
                  <c:v>3.5630000000000002</c:v>
                </c:pt>
                <c:pt idx="5517">
                  <c:v>3.5579999999999998</c:v>
                </c:pt>
                <c:pt idx="5518">
                  <c:v>3.5190000000000001</c:v>
                </c:pt>
                <c:pt idx="5519">
                  <c:v>3.4860000000000002</c:v>
                </c:pt>
                <c:pt idx="5520">
                  <c:v>3.4750000000000001</c:v>
                </c:pt>
                <c:pt idx="5521">
                  <c:v>3.47</c:v>
                </c:pt>
                <c:pt idx="5522">
                  <c:v>3.4489999999999998</c:v>
                </c:pt>
                <c:pt idx="5523">
                  <c:v>3.444</c:v>
                </c:pt>
                <c:pt idx="5524">
                  <c:v>3.42</c:v>
                </c:pt>
                <c:pt idx="5525">
                  <c:v>3.5009999999999999</c:v>
                </c:pt>
                <c:pt idx="5526">
                  <c:v>3.45</c:v>
                </c:pt>
                <c:pt idx="5527">
                  <c:v>3.42</c:v>
                </c:pt>
                <c:pt idx="5528">
                  <c:v>3.3730000000000002</c:v>
                </c:pt>
                <c:pt idx="5529">
                  <c:v>3.415</c:v>
                </c:pt>
                <c:pt idx="5530">
                  <c:v>3.367</c:v>
                </c:pt>
                <c:pt idx="5531">
                  <c:v>3.3370000000000002</c:v>
                </c:pt>
                <c:pt idx="5532">
                  <c:v>3.3119999999999998</c:v>
                </c:pt>
                <c:pt idx="5533">
                  <c:v>#N/A</c:v>
                </c:pt>
                <c:pt idx="5534">
                  <c:v>#N/A</c:v>
                </c:pt>
                <c:pt idx="5535">
                  <c:v>3.3410000000000002</c:v>
                </c:pt>
                <c:pt idx="5536">
                  <c:v>3.3490000000000002</c:v>
                </c:pt>
                <c:pt idx="5537">
                  <c:v>#N/A</c:v>
                </c:pt>
                <c:pt idx="5538">
                  <c:v>#N/A</c:v>
                </c:pt>
                <c:pt idx="5539">
                  <c:v>3.32</c:v>
                </c:pt>
                <c:pt idx="5540">
                  <c:v>3.302</c:v>
                </c:pt>
                <c:pt idx="5541">
                  <c:v>3.2989999999999999</c:v>
                </c:pt>
                <c:pt idx="5542">
                  <c:v>3.3029999999999999</c:v>
                </c:pt>
                <c:pt idx="5543">
                  <c:v>3.343</c:v>
                </c:pt>
                <c:pt idx="5544">
                  <c:v>3.3340000000000001</c:v>
                </c:pt>
                <c:pt idx="5545">
                  <c:v>3.2909999999999999</c:v>
                </c:pt>
                <c:pt idx="5546">
                  <c:v>3.2360000000000002</c:v>
                </c:pt>
                <c:pt idx="5547">
                  <c:v>3.2970000000000002</c:v>
                </c:pt>
                <c:pt idx="5548">
                  <c:v>3.3039999999999998</c:v>
                </c:pt>
                <c:pt idx="5549">
                  <c:v>3.363</c:v>
                </c:pt>
                <c:pt idx="5550">
                  <c:v>3.3780000000000001</c:v>
                </c:pt>
                <c:pt idx="5551">
                  <c:v>3.3410000000000002</c:v>
                </c:pt>
                <c:pt idx="5552">
                  <c:v>3.194</c:v>
                </c:pt>
                <c:pt idx="5553">
                  <c:v>3.1869999999999998</c:v>
                </c:pt>
                <c:pt idx="5554">
                  <c:v>3.1829999999999998</c:v>
                </c:pt>
                <c:pt idx="5555">
                  <c:v>3.2170000000000001</c:v>
                </c:pt>
                <c:pt idx="5556">
                  <c:v>3.2679999999999998</c:v>
                </c:pt>
                <c:pt idx="5557">
                  <c:v>3.3069999999999999</c:v>
                </c:pt>
                <c:pt idx="5558">
                  <c:v>3.3090000000000002</c:v>
                </c:pt>
                <c:pt idx="5559">
                  <c:v>3.302</c:v>
                </c:pt>
                <c:pt idx="5560">
                  <c:v>3.3180000000000001</c:v>
                </c:pt>
                <c:pt idx="5561">
                  <c:v>3.343</c:v>
                </c:pt>
                <c:pt idx="5562">
                  <c:v>3.2650000000000001</c:v>
                </c:pt>
                <c:pt idx="5563">
                  <c:v>3.238</c:v>
                </c:pt>
                <c:pt idx="5564">
                  <c:v>3.3149999999999999</c:v>
                </c:pt>
                <c:pt idx="5565">
                  <c:v>3.3279999999999998</c:v>
                </c:pt>
                <c:pt idx="5566">
                  <c:v>3.214</c:v>
                </c:pt>
                <c:pt idx="5567">
                  <c:v>3.105</c:v>
                </c:pt>
                <c:pt idx="5568">
                  <c:v>3.0630000000000002</c:v>
                </c:pt>
                <c:pt idx="5569">
                  <c:v>3.056</c:v>
                </c:pt>
                <c:pt idx="5570">
                  <c:v>3.02</c:v>
                </c:pt>
                <c:pt idx="5571">
                  <c:v>2.9940000000000002</c:v>
                </c:pt>
                <c:pt idx="5572">
                  <c:v>3.0430000000000001</c:v>
                </c:pt>
                <c:pt idx="5573">
                  <c:v>3.1110000000000002</c:v>
                </c:pt>
                <c:pt idx="5574">
                  <c:v>3.165</c:v>
                </c:pt>
                <c:pt idx="5575">
                  <c:v>3.1789999999999998</c:v>
                </c:pt>
                <c:pt idx="5576">
                  <c:v>3.1930000000000001</c:v>
                </c:pt>
                <c:pt idx="5577">
                  <c:v>3.2010000000000001</c:v>
                </c:pt>
                <c:pt idx="5578">
                  <c:v>3.2320000000000002</c:v>
                </c:pt>
                <c:pt idx="5579">
                  <c:v>3.282</c:v>
                </c:pt>
                <c:pt idx="5580">
                  <c:v>3.3239999999999998</c:v>
                </c:pt>
                <c:pt idx="5581">
                  <c:v>3.3260000000000001</c:v>
                </c:pt>
                <c:pt idx="5582">
                  <c:v>3.343</c:v>
                </c:pt>
                <c:pt idx="5583">
                  <c:v>3.34</c:v>
                </c:pt>
                <c:pt idx="5584">
                  <c:v>3.3330000000000002</c:v>
                </c:pt>
                <c:pt idx="5585">
                  <c:v>3.3530000000000002</c:v>
                </c:pt>
                <c:pt idx="5586">
                  <c:v>3.399</c:v>
                </c:pt>
                <c:pt idx="5587">
                  <c:v>3.4079999999999999</c:v>
                </c:pt>
                <c:pt idx="5588">
                  <c:v>3.4049999999999998</c:v>
                </c:pt>
                <c:pt idx="5589">
                  <c:v>3.427</c:v>
                </c:pt>
                <c:pt idx="5590">
                  <c:v>3.4660000000000002</c:v>
                </c:pt>
                <c:pt idx="5591">
                  <c:v>3.4169999999999998</c:v>
                </c:pt>
                <c:pt idx="5592">
                  <c:v>3.41</c:v>
                </c:pt>
                <c:pt idx="5593">
                  <c:v>3.3719999999999999</c:v>
                </c:pt>
                <c:pt idx="5594">
                  <c:v>3.347</c:v>
                </c:pt>
                <c:pt idx="5595">
                  <c:v>3.3450000000000002</c:v>
                </c:pt>
                <c:pt idx="5596">
                  <c:v>3.3919999999999999</c:v>
                </c:pt>
                <c:pt idx="5597">
                  <c:v>3.4039999999999999</c:v>
                </c:pt>
                <c:pt idx="5598">
                  <c:v>3.4769999999999999</c:v>
                </c:pt>
                <c:pt idx="5599">
                  <c:v>3.4929999999999999</c:v>
                </c:pt>
                <c:pt idx="5600">
                  <c:v>3.496</c:v>
                </c:pt>
                <c:pt idx="5601">
                  <c:v>3.4950000000000001</c:v>
                </c:pt>
                <c:pt idx="5602">
                  <c:v>3.5089999999999999</c:v>
                </c:pt>
                <c:pt idx="5603">
                  <c:v>3.5179999999999998</c:v>
                </c:pt>
                <c:pt idx="5604">
                  <c:v>3.5449999999999999</c:v>
                </c:pt>
                <c:pt idx="5605">
                  <c:v>3.552</c:v>
                </c:pt>
                <c:pt idx="5606">
                  <c:v>3.5670000000000002</c:v>
                </c:pt>
                <c:pt idx="5607">
                  <c:v>3.597</c:v>
                </c:pt>
                <c:pt idx="5608">
                  <c:v>3.59</c:v>
                </c:pt>
                <c:pt idx="5609">
                  <c:v>3.7989999999999999</c:v>
                </c:pt>
                <c:pt idx="5610">
                  <c:v>3.8279999999999998</c:v>
                </c:pt>
                <c:pt idx="5611">
                  <c:v>3.8860000000000001</c:v>
                </c:pt>
                <c:pt idx="5612">
                  <c:v>3.883</c:v>
                </c:pt>
                <c:pt idx="5613">
                  <c:v>3.9969999999999999</c:v>
                </c:pt>
                <c:pt idx="5614">
                  <c:v>3.9660000000000002</c:v>
                </c:pt>
                <c:pt idx="5615">
                  <c:v>4.0229999999999997</c:v>
                </c:pt>
                <c:pt idx="5616">
                  <c:v>4.0890000000000004</c:v>
                </c:pt>
                <c:pt idx="5617">
                  <c:v>4.0780000000000003</c:v>
                </c:pt>
                <c:pt idx="5618">
                  <c:v>4.0049999999999999</c:v>
                </c:pt>
                <c:pt idx="5619">
                  <c:v>3.976</c:v>
                </c:pt>
                <c:pt idx="5620">
                  <c:v>3.9750000000000001</c:v>
                </c:pt>
                <c:pt idx="5621">
                  <c:v>4.0430000000000001</c:v>
                </c:pt>
                <c:pt idx="5622">
                  <c:v>4.03</c:v>
                </c:pt>
                <c:pt idx="5623">
                  <c:v>4.0789999999999997</c:v>
                </c:pt>
                <c:pt idx="5624">
                  <c:v>4.1050000000000004</c:v>
                </c:pt>
                <c:pt idx="5625">
                  <c:v>4.0869999999999997</c:v>
                </c:pt>
                <c:pt idx="5626">
                  <c:v>4.07</c:v>
                </c:pt>
                <c:pt idx="5627">
                  <c:v>4.0430000000000001</c:v>
                </c:pt>
                <c:pt idx="5628">
                  <c:v>4.0460000000000003</c:v>
                </c:pt>
                <c:pt idx="5629">
                  <c:v>4.0469999999999997</c:v>
                </c:pt>
                <c:pt idx="5630">
                  <c:v>4.0780000000000003</c:v>
                </c:pt>
                <c:pt idx="5631">
                  <c:v>4.077</c:v>
                </c:pt>
                <c:pt idx="5632">
                  <c:v>4.0860000000000003</c:v>
                </c:pt>
                <c:pt idx="5633">
                  <c:v>4.0990000000000002</c:v>
                </c:pt>
                <c:pt idx="5634">
                  <c:v>4.0910000000000002</c:v>
                </c:pt>
                <c:pt idx="5635">
                  <c:v>4.1230000000000002</c:v>
                </c:pt>
                <c:pt idx="5636">
                  <c:v>4.1559999999999997</c:v>
                </c:pt>
                <c:pt idx="5637">
                  <c:v>4.21</c:v>
                </c:pt>
                <c:pt idx="5638">
                  <c:v>4.1879999999999997</c:v>
                </c:pt>
                <c:pt idx="5639">
                  <c:v>4.1890000000000001</c:v>
                </c:pt>
                <c:pt idx="5640">
                  <c:v>4.2290000000000001</c:v>
                </c:pt>
                <c:pt idx="5641">
                  <c:v>4.2069999999999999</c:v>
                </c:pt>
                <c:pt idx="5642">
                  <c:v>4.2149999999999999</c:v>
                </c:pt>
                <c:pt idx="5643">
                  <c:v>4.226</c:v>
                </c:pt>
                <c:pt idx="5644">
                  <c:v>4.2409999999999997</c:v>
                </c:pt>
                <c:pt idx="5645">
                  <c:v>4.2679999999999998</c:v>
                </c:pt>
                <c:pt idx="5646">
                  <c:v>4.2990000000000004</c:v>
                </c:pt>
                <c:pt idx="5647">
                  <c:v>4.2910000000000004</c:v>
                </c:pt>
                <c:pt idx="5648">
                  <c:v>4.2830000000000004</c:v>
                </c:pt>
                <c:pt idx="5649">
                  <c:v>4.2939999999999996</c:v>
                </c:pt>
                <c:pt idx="5650">
                  <c:v>4.3090000000000002</c:v>
                </c:pt>
                <c:pt idx="5651">
                  <c:v>4.2830000000000004</c:v>
                </c:pt>
                <c:pt idx="5652">
                  <c:v>4.3209999999999997</c:v>
                </c:pt>
                <c:pt idx="5653">
                  <c:v>4.32</c:v>
                </c:pt>
                <c:pt idx="5654">
                  <c:v>4.327</c:v>
                </c:pt>
                <c:pt idx="5655">
                  <c:v>4.3250000000000002</c:v>
                </c:pt>
                <c:pt idx="5656">
                  <c:v>4.3369999999999997</c:v>
                </c:pt>
                <c:pt idx="5657">
                  <c:v>4.3170000000000002</c:v>
                </c:pt>
                <c:pt idx="5658">
                  <c:v>4.367</c:v>
                </c:pt>
                <c:pt idx="5659">
                  <c:v>4.3490000000000002</c:v>
                </c:pt>
                <c:pt idx="5660">
                  <c:v>4.375</c:v>
                </c:pt>
                <c:pt idx="5661">
                  <c:v>4.3490000000000002</c:v>
                </c:pt>
                <c:pt idx="5662">
                  <c:v>4.37</c:v>
                </c:pt>
                <c:pt idx="5663">
                  <c:v>4.2839999999999998</c:v>
                </c:pt>
                <c:pt idx="5664">
                  <c:v>4.3049999999999997</c:v>
                </c:pt>
                <c:pt idx="5665">
                  <c:v>4.3170000000000002</c:v>
                </c:pt>
                <c:pt idx="5666">
                  <c:v>4.2359999999999998</c:v>
                </c:pt>
                <c:pt idx="5667">
                  <c:v>4.26</c:v>
                </c:pt>
                <c:pt idx="5668">
                  <c:v>4.2309999999999999</c:v>
                </c:pt>
                <c:pt idx="5669">
                  <c:v>4.2450000000000001</c:v>
                </c:pt>
                <c:pt idx="5670">
                  <c:v>4.2619999999999996</c:v>
                </c:pt>
                <c:pt idx="5671">
                  <c:v>4.2690000000000001</c:v>
                </c:pt>
                <c:pt idx="5672">
                  <c:v>4.3019999999999996</c:v>
                </c:pt>
                <c:pt idx="5673">
                  <c:v>4.3259999999999996</c:v>
                </c:pt>
                <c:pt idx="5674">
                  <c:v>4.3339999999999996</c:v>
                </c:pt>
                <c:pt idx="5675">
                  <c:v>4.3470000000000004</c:v>
                </c:pt>
                <c:pt idx="5676">
                  <c:v>4.3789999999999996</c:v>
                </c:pt>
                <c:pt idx="5677">
                  <c:v>4.3849999999999998</c:v>
                </c:pt>
                <c:pt idx="5678">
                  <c:v>4.3179999999999996</c:v>
                </c:pt>
                <c:pt idx="5679">
                  <c:v>4.3150000000000004</c:v>
                </c:pt>
                <c:pt idx="5680">
                  <c:v>4.3209999999999997</c:v>
                </c:pt>
                <c:pt idx="5681">
                  <c:v>4.3070000000000004</c:v>
                </c:pt>
                <c:pt idx="5682">
                  <c:v>4.3040000000000003</c:v>
                </c:pt>
                <c:pt idx="5683">
                  <c:v>4.3490000000000002</c:v>
                </c:pt>
                <c:pt idx="5684">
                  <c:v>4.359</c:v>
                </c:pt>
                <c:pt idx="5685">
                  <c:v>4.3959999999999999</c:v>
                </c:pt>
                <c:pt idx="5686">
                  <c:v>4.4340000000000002</c:v>
                </c:pt>
                <c:pt idx="5687">
                  <c:v>4.4390000000000001</c:v>
                </c:pt>
                <c:pt idx="5688">
                  <c:v>4.4560000000000004</c:v>
                </c:pt>
                <c:pt idx="5689">
                  <c:v>4.4749999999999996</c:v>
                </c:pt>
                <c:pt idx="5690">
                  <c:v>4.4790000000000001</c:v>
                </c:pt>
                <c:pt idx="5691">
                  <c:v>4.4850000000000003</c:v>
                </c:pt>
                <c:pt idx="5692">
                  <c:v>4.5049999999999999</c:v>
                </c:pt>
                <c:pt idx="5693">
                  <c:v>4.4580000000000002</c:v>
                </c:pt>
                <c:pt idx="5694">
                  <c:v>4.4909999999999997</c:v>
                </c:pt>
                <c:pt idx="5695">
                  <c:v>4.4400000000000004</c:v>
                </c:pt>
                <c:pt idx="5696">
                  <c:v>4.4420000000000002</c:v>
                </c:pt>
                <c:pt idx="5697">
                  <c:v>4.4240000000000004</c:v>
                </c:pt>
                <c:pt idx="5698">
                  <c:v>4.4329999999999998</c:v>
                </c:pt>
                <c:pt idx="5699">
                  <c:v>4.4459999999999997</c:v>
                </c:pt>
                <c:pt idx="5700">
                  <c:v>4.391</c:v>
                </c:pt>
                <c:pt idx="5701">
                  <c:v>4.5759999999999996</c:v>
                </c:pt>
                <c:pt idx="5702">
                  <c:v>4.6310000000000002</c:v>
                </c:pt>
                <c:pt idx="5703">
                  <c:v>4.6360000000000001</c:v>
                </c:pt>
                <c:pt idx="5704">
                  <c:v>4.665</c:v>
                </c:pt>
                <c:pt idx="5705">
                  <c:v>4.6870000000000003</c:v>
                </c:pt>
                <c:pt idx="5706">
                  <c:v>4.7290000000000001</c:v>
                </c:pt>
                <c:pt idx="5707">
                  <c:v>4.7279999999999998</c:v>
                </c:pt>
                <c:pt idx="5708">
                  <c:v>#N/A</c:v>
                </c:pt>
                <c:pt idx="5709">
                  <c:v>4.6920000000000002</c:v>
                </c:pt>
                <c:pt idx="5710">
                  <c:v>4.577</c:v>
                </c:pt>
                <c:pt idx="5711">
                  <c:v>4.62</c:v>
                </c:pt>
                <c:pt idx="5712">
                  <c:v>4.6390000000000002</c:v>
                </c:pt>
                <c:pt idx="5713">
                  <c:v>4.6420000000000003</c:v>
                </c:pt>
                <c:pt idx="5714">
                  <c:v>4.5789999999999997</c:v>
                </c:pt>
                <c:pt idx="5715">
                  <c:v>4.5910000000000002</c:v>
                </c:pt>
                <c:pt idx="5716">
                  <c:v>4.4790000000000001</c:v>
                </c:pt>
                <c:pt idx="5717">
                  <c:v>4.6260000000000003</c:v>
                </c:pt>
                <c:pt idx="5718">
                  <c:v>4.5780000000000003</c:v>
                </c:pt>
                <c:pt idx="5719">
                  <c:v>#N/A</c:v>
                </c:pt>
                <c:pt idx="5720">
                  <c:v>#N/A</c:v>
                </c:pt>
                <c:pt idx="5721">
                  <c:v>4.5359999999999996</c:v>
                </c:pt>
                <c:pt idx="5722">
                  <c:v>4.3369999999999997</c:v>
                </c:pt>
                <c:pt idx="5723">
                  <c:v>4.2910000000000004</c:v>
                </c:pt>
                <c:pt idx="5724">
                  <c:v>4.2969999999999997</c:v>
                </c:pt>
                <c:pt idx="5725">
                  <c:v>4.351</c:v>
                </c:pt>
                <c:pt idx="5726">
                  <c:v>4.3390000000000004</c:v>
                </c:pt>
                <c:pt idx="5727">
                  <c:v>4.3040000000000003</c:v>
                </c:pt>
                <c:pt idx="5728">
                  <c:v>4.3479999999999999</c:v>
                </c:pt>
                <c:pt idx="5729">
                  <c:v>4.3140000000000001</c:v>
                </c:pt>
                <c:pt idx="5730">
                  <c:v>4.3220000000000001</c:v>
                </c:pt>
                <c:pt idx="5731">
                  <c:v>4.3070000000000004</c:v>
                </c:pt>
                <c:pt idx="5732">
                  <c:v>4.3289999999999997</c:v>
                </c:pt>
                <c:pt idx="5733">
                  <c:v>4.3010000000000002</c:v>
                </c:pt>
                <c:pt idx="5734">
                  <c:v>4.3150000000000004</c:v>
                </c:pt>
                <c:pt idx="5735">
                  <c:v>4.3170000000000002</c:v>
                </c:pt>
                <c:pt idx="5736">
                  <c:v>4.3479999999999999</c:v>
                </c:pt>
                <c:pt idx="5737">
                  <c:v>4.4470000000000001</c:v>
                </c:pt>
                <c:pt idx="5738">
                  <c:v>4.4829999999999997</c:v>
                </c:pt>
                <c:pt idx="5739">
                  <c:v>4.4870000000000001</c:v>
                </c:pt>
                <c:pt idx="5740">
                  <c:v>4.4950000000000001</c:v>
                </c:pt>
                <c:pt idx="5741">
                  <c:v>4.5110000000000001</c:v>
                </c:pt>
                <c:pt idx="5742">
                  <c:v>4.5679999999999996</c:v>
                </c:pt>
                <c:pt idx="5743">
                  <c:v>4.5529999999999999</c:v>
                </c:pt>
                <c:pt idx="5744">
                  <c:v>4.5759999999999996</c:v>
                </c:pt>
                <c:pt idx="5745">
                  <c:v>4.5670000000000002</c:v>
                </c:pt>
                <c:pt idx="5746">
                  <c:v>4.569</c:v>
                </c:pt>
                <c:pt idx="5747">
                  <c:v>4.58</c:v>
                </c:pt>
                <c:pt idx="5748">
                  <c:v>4.609</c:v>
                </c:pt>
                <c:pt idx="5749">
                  <c:v>4.585</c:v>
                </c:pt>
                <c:pt idx="5750">
                  <c:v>4.5629999999999997</c:v>
                </c:pt>
                <c:pt idx="5751">
                  <c:v>4.532</c:v>
                </c:pt>
                <c:pt idx="5752">
                  <c:v>4.5389999999999997</c:v>
                </c:pt>
                <c:pt idx="5753">
                  <c:v>4.6159999999999997</c:v>
                </c:pt>
                <c:pt idx="5754">
                  <c:v>4.649</c:v>
                </c:pt>
                <c:pt idx="5755">
                  <c:v>4.6909999999999998</c:v>
                </c:pt>
                <c:pt idx="5756">
                  <c:v>4.6829999999999998</c:v>
                </c:pt>
                <c:pt idx="5757">
                  <c:v>4.6440000000000001</c:v>
                </c:pt>
                <c:pt idx="5758">
                  <c:v>4.6260000000000003</c:v>
                </c:pt>
                <c:pt idx="5759">
                  <c:v>4.6130000000000004</c:v>
                </c:pt>
                <c:pt idx="5760">
                  <c:v>4.6180000000000003</c:v>
                </c:pt>
                <c:pt idx="5761">
                  <c:v>4.6079999999999997</c:v>
                </c:pt>
                <c:pt idx="5762">
                  <c:v>4.5750000000000002</c:v>
                </c:pt>
                <c:pt idx="5763">
                  <c:v>4.5650000000000004</c:v>
                </c:pt>
                <c:pt idx="5764">
                  <c:v>4.5640000000000001</c:v>
                </c:pt>
                <c:pt idx="5765">
                  <c:v>4.5910000000000002</c:v>
                </c:pt>
                <c:pt idx="5766">
                  <c:v>4.5540000000000003</c:v>
                </c:pt>
                <c:pt idx="5767">
                  <c:v>4.5510000000000002</c:v>
                </c:pt>
                <c:pt idx="5768">
                  <c:v>4.5439999999999996</c:v>
                </c:pt>
                <c:pt idx="5769">
                  <c:v>4.5460000000000003</c:v>
                </c:pt>
                <c:pt idx="5770">
                  <c:v>4.5439999999999996</c:v>
                </c:pt>
                <c:pt idx="5771">
                  <c:v>4.5049999999999999</c:v>
                </c:pt>
                <c:pt idx="5772">
                  <c:v>4.5330000000000004</c:v>
                </c:pt>
                <c:pt idx="5773">
                  <c:v>4.6130000000000004</c:v>
                </c:pt>
                <c:pt idx="5774">
                  <c:v>4.62</c:v>
                </c:pt>
                <c:pt idx="5775">
                  <c:v>4.6150000000000002</c:v>
                </c:pt>
                <c:pt idx="5776">
                  <c:v>4.6139999999999999</c:v>
                </c:pt>
                <c:pt idx="5777">
                  <c:v>4.5860000000000003</c:v>
                </c:pt>
                <c:pt idx="5778">
                  <c:v>4.5430000000000001</c:v>
                </c:pt>
                <c:pt idx="5779">
                  <c:v>4.5410000000000004</c:v>
                </c:pt>
                <c:pt idx="5780">
                  <c:v>4.5389999999999997</c:v>
                </c:pt>
                <c:pt idx="5781">
                  <c:v>4.5629999999999997</c:v>
                </c:pt>
                <c:pt idx="5782">
                  <c:v>4.6059999999999999</c:v>
                </c:pt>
                <c:pt idx="5783">
                  <c:v>4.5880000000000001</c:v>
                </c:pt>
                <c:pt idx="5784">
                  <c:v>4.6429999999999998</c:v>
                </c:pt>
                <c:pt idx="5785">
                  <c:v>4.5979999999999999</c:v>
                </c:pt>
                <c:pt idx="5786">
                  <c:v>4.6020000000000003</c:v>
                </c:pt>
                <c:pt idx="5787">
                  <c:v>4.577</c:v>
                </c:pt>
                <c:pt idx="5788">
                  <c:v>4.4930000000000003</c:v>
                </c:pt>
                <c:pt idx="5789">
                  <c:v>4.4509999999999996</c:v>
                </c:pt>
                <c:pt idx="5790">
                  <c:v>4.4580000000000002</c:v>
                </c:pt>
                <c:pt idx="5791">
                  <c:v>4.5259999999999998</c:v>
                </c:pt>
                <c:pt idx="5792">
                  <c:v>4.6189999999999998</c:v>
                </c:pt>
                <c:pt idx="5793">
                  <c:v>4.6920000000000002</c:v>
                </c:pt>
                <c:pt idx="5794">
                  <c:v>#N/A</c:v>
                </c:pt>
                <c:pt idx="5795">
                  <c:v>4.7489999999999997</c:v>
                </c:pt>
                <c:pt idx="5796">
                  <c:v>4.75</c:v>
                </c:pt>
                <c:pt idx="5797">
                  <c:v>4.7549999999999999</c:v>
                </c:pt>
                <c:pt idx="5798">
                  <c:v>#N/A</c:v>
                </c:pt>
                <c:pt idx="5799">
                  <c:v>#N/A</c:v>
                </c:pt>
                <c:pt idx="5800">
                  <c:v>4.7649999999999997</c:v>
                </c:pt>
                <c:pt idx="5801">
                  <c:v>4.7670000000000003</c:v>
                </c:pt>
                <c:pt idx="5802">
                  <c:v>4.8019999999999996</c:v>
                </c:pt>
                <c:pt idx="5803">
                  <c:v>4.8330000000000002</c:v>
                </c:pt>
                <c:pt idx="5804">
                  <c:v>4.851</c:v>
                </c:pt>
                <c:pt idx="5805">
                  <c:v>4.8760000000000003</c:v>
                </c:pt>
                <c:pt idx="5806">
                  <c:v>4.8860000000000001</c:v>
                </c:pt>
                <c:pt idx="5807">
                  <c:v>4.9420000000000002</c:v>
                </c:pt>
                <c:pt idx="5808">
                  <c:v>4.9509999999999996</c:v>
                </c:pt>
                <c:pt idx="5809">
                  <c:v>4.9409999999999998</c:v>
                </c:pt>
                <c:pt idx="5810">
                  <c:v>4.9109999999999996</c:v>
                </c:pt>
                <c:pt idx="5811">
                  <c:v>4.907</c:v>
                </c:pt>
                <c:pt idx="5812">
                  <c:v>4.931</c:v>
                </c:pt>
                <c:pt idx="5813">
                  <c:v>5.0250000000000004</c:v>
                </c:pt>
                <c:pt idx="5814">
                  <c:v>5.0419999999999998</c:v>
                </c:pt>
                <c:pt idx="5815">
                  <c:v>5.0540000000000003</c:v>
                </c:pt>
                <c:pt idx="5816">
                  <c:v>5.0910000000000002</c:v>
                </c:pt>
                <c:pt idx="5817">
                  <c:v>5.1310000000000002</c:v>
                </c:pt>
                <c:pt idx="5818">
                  <c:v>5.165</c:v>
                </c:pt>
                <c:pt idx="5819">
                  <c:v>5.1710000000000003</c:v>
                </c:pt>
                <c:pt idx="5820">
                  <c:v>5.1669999999999998</c:v>
                </c:pt>
                <c:pt idx="5821">
                  <c:v>5.1669999999999998</c:v>
                </c:pt>
                <c:pt idx="5822">
                  <c:v>5.1680000000000001</c:v>
                </c:pt>
                <c:pt idx="5823">
                  <c:v>5.1609999999999996</c:v>
                </c:pt>
                <c:pt idx="5824">
                  <c:v>5.1509999999999998</c:v>
                </c:pt>
                <c:pt idx="5825">
                  <c:v>5.15</c:v>
                </c:pt>
                <c:pt idx="5826">
                  <c:v>5.1660000000000004</c:v>
                </c:pt>
                <c:pt idx="5827">
                  <c:v>5.1790000000000003</c:v>
                </c:pt>
                <c:pt idx="5828">
                  <c:v>5.1879999999999997</c:v>
                </c:pt>
                <c:pt idx="5829">
                  <c:v>5.2009999999999996</c:v>
                </c:pt>
                <c:pt idx="5830">
                  <c:v>5.2229999999999999</c:v>
                </c:pt>
                <c:pt idx="5831">
                  <c:v>5.2530000000000001</c:v>
                </c:pt>
                <c:pt idx="5832">
                  <c:v>5.2539999999999996</c:v>
                </c:pt>
                <c:pt idx="5833">
                  <c:v>5.2450000000000001</c:v>
                </c:pt>
                <c:pt idx="5834">
                  <c:v>5.2460000000000004</c:v>
                </c:pt>
                <c:pt idx="5835">
                  <c:v>5.2510000000000003</c:v>
                </c:pt>
                <c:pt idx="5836">
                  <c:v>5.2519999999999998</c:v>
                </c:pt>
                <c:pt idx="5837">
                  <c:v>5.2720000000000002</c:v>
                </c:pt>
                <c:pt idx="5838">
                  <c:v>5.2910000000000004</c:v>
                </c:pt>
                <c:pt idx="5839">
                  <c:v>5.2880000000000003</c:v>
                </c:pt>
                <c:pt idx="5840">
                  <c:v>5.29</c:v>
                </c:pt>
                <c:pt idx="5841">
                  <c:v>5.3049999999999997</c:v>
                </c:pt>
                <c:pt idx="5842">
                  <c:v>5.2880000000000003</c:v>
                </c:pt>
                <c:pt idx="5843">
                  <c:v>5.28</c:v>
                </c:pt>
                <c:pt idx="5844">
                  <c:v>5.2370000000000001</c:v>
                </c:pt>
                <c:pt idx="5845">
                  <c:v>5.2249999999999996</c:v>
                </c:pt>
                <c:pt idx="5846">
                  <c:v>5.2089999999999996</c:v>
                </c:pt>
                <c:pt idx="5847">
                  <c:v>5.1890000000000001</c:v>
                </c:pt>
                <c:pt idx="5848">
                  <c:v>5.2009999999999996</c:v>
                </c:pt>
                <c:pt idx="5849">
                  <c:v>5.194</c:v>
                </c:pt>
                <c:pt idx="5850">
                  <c:v>5.1449999999999996</c:v>
                </c:pt>
                <c:pt idx="5851">
                  <c:v>5.1849999999999996</c:v>
                </c:pt>
                <c:pt idx="5852">
                  <c:v>5.1879999999999997</c:v>
                </c:pt>
                <c:pt idx="5853">
                  <c:v>5.2050000000000001</c:v>
                </c:pt>
                <c:pt idx="5854">
                  <c:v>5.2119999999999997</c:v>
                </c:pt>
                <c:pt idx="5855">
                  <c:v>5.2140000000000004</c:v>
                </c:pt>
                <c:pt idx="5856">
                  <c:v>5.1719999999999997</c:v>
                </c:pt>
                <c:pt idx="5857">
                  <c:v>5.1550000000000002</c:v>
                </c:pt>
                <c:pt idx="5858">
                  <c:v>5.1589999999999998</c:v>
                </c:pt>
                <c:pt idx="5859">
                  <c:v>5.173</c:v>
                </c:pt>
                <c:pt idx="5860">
                  <c:v>5.1950000000000003</c:v>
                </c:pt>
                <c:pt idx="5861">
                  <c:v>5.2</c:v>
                </c:pt>
                <c:pt idx="5862">
                  <c:v>5.1820000000000004</c:v>
                </c:pt>
                <c:pt idx="5863">
                  <c:v>5.1890000000000001</c:v>
                </c:pt>
                <c:pt idx="5864">
                  <c:v>5.141</c:v>
                </c:pt>
                <c:pt idx="5865">
                  <c:v>5.1180000000000003</c:v>
                </c:pt>
                <c:pt idx="5866">
                  <c:v>5.1479999999999997</c:v>
                </c:pt>
                <c:pt idx="5867">
                  <c:v>5.1680000000000001</c:v>
                </c:pt>
                <c:pt idx="5868">
                  <c:v>5.1719999999999997</c:v>
                </c:pt>
                <c:pt idx="5869">
                  <c:v>5.2080000000000002</c:v>
                </c:pt>
                <c:pt idx="5870">
                  <c:v>5.202</c:v>
                </c:pt>
                <c:pt idx="5871">
                  <c:v>5.2409999999999997</c:v>
                </c:pt>
                <c:pt idx="5872">
                  <c:v>5.258</c:v>
                </c:pt>
                <c:pt idx="5873">
                  <c:v>5.2889999999999997</c:v>
                </c:pt>
                <c:pt idx="5874">
                  <c:v>5.2930000000000001</c:v>
                </c:pt>
                <c:pt idx="5875">
                  <c:v>5.2930000000000001</c:v>
                </c:pt>
                <c:pt idx="5876">
                  <c:v>5.3280000000000003</c:v>
                </c:pt>
                <c:pt idx="5877">
                  <c:v>5.2720000000000002</c:v>
                </c:pt>
                <c:pt idx="5878">
                  <c:v>5.2329999999999997</c:v>
                </c:pt>
                <c:pt idx="5879">
                  <c:v>5.2130000000000001</c:v>
                </c:pt>
                <c:pt idx="5880">
                  <c:v>5.2610000000000001</c:v>
                </c:pt>
                <c:pt idx="5881">
                  <c:v>5.3129999999999997</c:v>
                </c:pt>
                <c:pt idx="5882">
                  <c:v>5.3239999999999998</c:v>
                </c:pt>
                <c:pt idx="5883">
                  <c:v>5.3390000000000004</c:v>
                </c:pt>
                <c:pt idx="5884">
                  <c:v>5.3410000000000002</c:v>
                </c:pt>
                <c:pt idx="5885">
                  <c:v>5.3280000000000003</c:v>
                </c:pt>
                <c:pt idx="5886">
                  <c:v>5.2990000000000004</c:v>
                </c:pt>
                <c:pt idx="5887">
                  <c:v>5.3250000000000002</c:v>
                </c:pt>
                <c:pt idx="5888">
                  <c:v>5.3369999999999997</c:v>
                </c:pt>
                <c:pt idx="5889">
                  <c:v>5.32</c:v>
                </c:pt>
                <c:pt idx="5890">
                  <c:v>5.29</c:v>
                </c:pt>
                <c:pt idx="5891">
                  <c:v>5.306</c:v>
                </c:pt>
                <c:pt idx="5892">
                  <c:v>5.29</c:v>
                </c:pt>
                <c:pt idx="5893">
                  <c:v>5.2519999999999998</c:v>
                </c:pt>
                <c:pt idx="5894">
                  <c:v>5.25</c:v>
                </c:pt>
                <c:pt idx="5895">
                  <c:v>5.1879999999999997</c:v>
                </c:pt>
                <c:pt idx="5896">
                  <c:v>5.1449999999999996</c:v>
                </c:pt>
                <c:pt idx="5897">
                  <c:v>5.1379999999999999</c:v>
                </c:pt>
                <c:pt idx="5898">
                  <c:v>5.1260000000000003</c:v>
                </c:pt>
                <c:pt idx="5899">
                  <c:v>5.1429999999999998</c:v>
                </c:pt>
                <c:pt idx="5900">
                  <c:v>5.1660000000000004</c:v>
                </c:pt>
                <c:pt idx="5901">
                  <c:v>5.1689999999999996</c:v>
                </c:pt>
                <c:pt idx="5902">
                  <c:v>5.1609999999999996</c:v>
                </c:pt>
                <c:pt idx="5903">
                  <c:v>5.1639999999999997</c:v>
                </c:pt>
                <c:pt idx="5904">
                  <c:v>5.1769999999999996</c:v>
                </c:pt>
                <c:pt idx="5905">
                  <c:v>5.1740000000000004</c:v>
                </c:pt>
                <c:pt idx="5906">
                  <c:v>5.1529999999999996</c:v>
                </c:pt>
                <c:pt idx="5907">
                  <c:v>5.1459999999999999</c:v>
                </c:pt>
                <c:pt idx="5908">
                  <c:v>5.149</c:v>
                </c:pt>
                <c:pt idx="5909">
                  <c:v>5.149</c:v>
                </c:pt>
                <c:pt idx="5910">
                  <c:v>5.1420000000000003</c:v>
                </c:pt>
                <c:pt idx="5911">
                  <c:v>5.1950000000000003</c:v>
                </c:pt>
                <c:pt idx="5912">
                  <c:v>5.1980000000000004</c:v>
                </c:pt>
                <c:pt idx="5913">
                  <c:v>5.1340000000000003</c:v>
                </c:pt>
                <c:pt idx="5914">
                  <c:v>5.1379999999999999</c:v>
                </c:pt>
                <c:pt idx="5915">
                  <c:v>5.1059999999999999</c:v>
                </c:pt>
                <c:pt idx="5916">
                  <c:v>5.0839999999999996</c:v>
                </c:pt>
                <c:pt idx="5917">
                  <c:v>5.0439999999999996</c:v>
                </c:pt>
                <c:pt idx="5918">
                  <c:v>5.0309999999999997</c:v>
                </c:pt>
                <c:pt idx="5919">
                  <c:v>5.0259999999999998</c:v>
                </c:pt>
                <c:pt idx="5920">
                  <c:v>5.0309999999999997</c:v>
                </c:pt>
                <c:pt idx="5921">
                  <c:v>5.0049999999999999</c:v>
                </c:pt>
                <c:pt idx="5922">
                  <c:v>5.0419999999999998</c:v>
                </c:pt>
                <c:pt idx="5923">
                  <c:v>5.0410000000000004</c:v>
                </c:pt>
                <c:pt idx="5924">
                  <c:v>5.0410000000000004</c:v>
                </c:pt>
                <c:pt idx="5925">
                  <c:v>5.0369999999999999</c:v>
                </c:pt>
                <c:pt idx="5926">
                  <c:v>5.0449999999999999</c:v>
                </c:pt>
                <c:pt idx="5927">
                  <c:v>5.0250000000000004</c:v>
                </c:pt>
                <c:pt idx="5928">
                  <c:v>5.0359999999999996</c:v>
                </c:pt>
                <c:pt idx="5929">
                  <c:v>5.0350000000000001</c:v>
                </c:pt>
                <c:pt idx="5930">
                  <c:v>5.0069999999999997</c:v>
                </c:pt>
                <c:pt idx="5931">
                  <c:v>4.9880000000000004</c:v>
                </c:pt>
                <c:pt idx="5932">
                  <c:v>4.9800000000000004</c:v>
                </c:pt>
                <c:pt idx="5933">
                  <c:v>4.9249999999999998</c:v>
                </c:pt>
                <c:pt idx="5934">
                  <c:v>4.8899999999999997</c:v>
                </c:pt>
                <c:pt idx="5935">
                  <c:v>4.915</c:v>
                </c:pt>
                <c:pt idx="5936">
                  <c:v>4.9409999999999998</c:v>
                </c:pt>
                <c:pt idx="5937">
                  <c:v>4.9690000000000003</c:v>
                </c:pt>
                <c:pt idx="5938">
                  <c:v>4.9980000000000002</c:v>
                </c:pt>
                <c:pt idx="5939">
                  <c:v>5.0129999999999999</c:v>
                </c:pt>
                <c:pt idx="5940">
                  <c:v>5.0380000000000003</c:v>
                </c:pt>
                <c:pt idx="5941">
                  <c:v>4.8440000000000003</c:v>
                </c:pt>
                <c:pt idx="5942">
                  <c:v>4.8440000000000003</c:v>
                </c:pt>
                <c:pt idx="5943">
                  <c:v>4.875</c:v>
                </c:pt>
                <c:pt idx="5944">
                  <c:v>4.88</c:v>
                </c:pt>
                <c:pt idx="5945">
                  <c:v>4.96</c:v>
                </c:pt>
                <c:pt idx="5946">
                  <c:v>4.9829999999999997</c:v>
                </c:pt>
                <c:pt idx="5947">
                  <c:v>4.9850000000000003</c:v>
                </c:pt>
                <c:pt idx="5948">
                  <c:v>4.8920000000000003</c:v>
                </c:pt>
                <c:pt idx="5949">
                  <c:v>4.8899999999999997</c:v>
                </c:pt>
                <c:pt idx="5950">
                  <c:v>4.8970000000000002</c:v>
                </c:pt>
                <c:pt idx="5951">
                  <c:v>4.9279999999999999</c:v>
                </c:pt>
                <c:pt idx="5952">
                  <c:v>4.9420000000000002</c:v>
                </c:pt>
                <c:pt idx="5953">
                  <c:v>4.9720000000000004</c:v>
                </c:pt>
                <c:pt idx="5954">
                  <c:v>5.0010000000000003</c:v>
                </c:pt>
                <c:pt idx="5955">
                  <c:v>4.9749999999999996</c:v>
                </c:pt>
                <c:pt idx="5956">
                  <c:v>4.9859999999999998</c:v>
                </c:pt>
                <c:pt idx="5957">
                  <c:v>4.9390000000000001</c:v>
                </c:pt>
                <c:pt idx="5958">
                  <c:v>4.8319999999999999</c:v>
                </c:pt>
                <c:pt idx="5959">
                  <c:v>4.8419999999999996</c:v>
                </c:pt>
                <c:pt idx="5960">
                  <c:v>4.8390000000000004</c:v>
                </c:pt>
                <c:pt idx="5961">
                  <c:v>4.7249999999999996</c:v>
                </c:pt>
                <c:pt idx="5962">
                  <c:v>4.726</c:v>
                </c:pt>
                <c:pt idx="5963">
                  <c:v>4.7560000000000002</c:v>
                </c:pt>
                <c:pt idx="5964">
                  <c:v>4.7590000000000003</c:v>
                </c:pt>
                <c:pt idx="5965">
                  <c:v>4.7830000000000004</c:v>
                </c:pt>
                <c:pt idx="5966">
                  <c:v>4.7519999999999998</c:v>
                </c:pt>
                <c:pt idx="5967">
                  <c:v>4.673</c:v>
                </c:pt>
                <c:pt idx="5968">
                  <c:v>4.5730000000000004</c:v>
                </c:pt>
                <c:pt idx="5969">
                  <c:v>4.5650000000000004</c:v>
                </c:pt>
                <c:pt idx="5970">
                  <c:v>4.4870000000000001</c:v>
                </c:pt>
                <c:pt idx="5971">
                  <c:v>4.5060000000000002</c:v>
                </c:pt>
                <c:pt idx="5972">
                  <c:v>4.4560000000000004</c:v>
                </c:pt>
                <c:pt idx="5973">
                  <c:v>4.391</c:v>
                </c:pt>
                <c:pt idx="5974">
                  <c:v>4.375</c:v>
                </c:pt>
                <c:pt idx="5975">
                  <c:v>4.3579999999999997</c:v>
                </c:pt>
                <c:pt idx="5976">
                  <c:v>4.3289999999999997</c:v>
                </c:pt>
                <c:pt idx="5977">
                  <c:v>4.3419999999999996</c:v>
                </c:pt>
                <c:pt idx="5978">
                  <c:v>4.3479999999999999</c:v>
                </c:pt>
                <c:pt idx="5979">
                  <c:v>4.3369999999999997</c:v>
                </c:pt>
                <c:pt idx="5980">
                  <c:v>4.3159999999999998</c:v>
                </c:pt>
                <c:pt idx="5981">
                  <c:v>4.3049999999999997</c:v>
                </c:pt>
                <c:pt idx="5982">
                  <c:v>4.2949999999999999</c:v>
                </c:pt>
                <c:pt idx="5983">
                  <c:v>4.2610000000000001</c:v>
                </c:pt>
                <c:pt idx="5984">
                  <c:v>4.2850000000000001</c:v>
                </c:pt>
                <c:pt idx="5985">
                  <c:v>4.3010000000000002</c:v>
                </c:pt>
                <c:pt idx="5986">
                  <c:v>4.3040000000000003</c:v>
                </c:pt>
                <c:pt idx="5987">
                  <c:v>4.3029999999999999</c:v>
                </c:pt>
                <c:pt idx="5988">
                  <c:v>4.3259999999999996</c:v>
                </c:pt>
                <c:pt idx="5989">
                  <c:v>4.3079999999999998</c:v>
                </c:pt>
                <c:pt idx="5990">
                  <c:v>4.306</c:v>
                </c:pt>
                <c:pt idx="5991">
                  <c:v>4.3049999999999997</c:v>
                </c:pt>
                <c:pt idx="5992">
                  <c:v>4.2619999999999996</c:v>
                </c:pt>
                <c:pt idx="5993">
                  <c:v>4.2560000000000002</c:v>
                </c:pt>
                <c:pt idx="5994">
                  <c:v>4.2569999999999997</c:v>
                </c:pt>
                <c:pt idx="5995">
                  <c:v>4.2539999999999996</c:v>
                </c:pt>
                <c:pt idx="5996">
                  <c:v>4.2699999999999996</c:v>
                </c:pt>
                <c:pt idx="5997">
                  <c:v>4.2869999999999999</c:v>
                </c:pt>
                <c:pt idx="5998">
                  <c:v>4.327</c:v>
                </c:pt>
                <c:pt idx="5999">
                  <c:v>4.3170000000000002</c:v>
                </c:pt>
                <c:pt idx="6000">
                  <c:v>4.306</c:v>
                </c:pt>
                <c:pt idx="6001">
                  <c:v>4.3010000000000002</c:v>
                </c:pt>
                <c:pt idx="6002">
                  <c:v>4.2610000000000001</c:v>
                </c:pt>
                <c:pt idx="6003">
                  <c:v>4.2720000000000002</c:v>
                </c:pt>
                <c:pt idx="6004">
                  <c:v>4.2480000000000002</c:v>
                </c:pt>
                <c:pt idx="6005">
                  <c:v>4.2190000000000003</c:v>
                </c:pt>
                <c:pt idx="6006">
                  <c:v>4.2149999999999999</c:v>
                </c:pt>
                <c:pt idx="6007">
                  <c:v>4.1959999999999997</c:v>
                </c:pt>
                <c:pt idx="6008">
                  <c:v>4.1909999999999998</c:v>
                </c:pt>
                <c:pt idx="6009">
                  <c:v>4.165</c:v>
                </c:pt>
                <c:pt idx="6010">
                  <c:v>4.1559999999999997</c:v>
                </c:pt>
                <c:pt idx="6011">
                  <c:v>4.1550000000000002</c:v>
                </c:pt>
                <c:pt idx="6012">
                  <c:v>4.1130000000000004</c:v>
                </c:pt>
                <c:pt idx="6013">
                  <c:v>4.1769999999999996</c:v>
                </c:pt>
                <c:pt idx="6014">
                  <c:v>4.1920000000000002</c:v>
                </c:pt>
                <c:pt idx="6015">
                  <c:v>4.2060000000000004</c:v>
                </c:pt>
                <c:pt idx="6016">
                  <c:v>4.157</c:v>
                </c:pt>
                <c:pt idx="6017">
                  <c:v>4.0960000000000001</c:v>
                </c:pt>
                <c:pt idx="6018">
                  <c:v>4.0860000000000003</c:v>
                </c:pt>
                <c:pt idx="6019">
                  <c:v>4.0810000000000004</c:v>
                </c:pt>
                <c:pt idx="6020">
                  <c:v>4.0830000000000002</c:v>
                </c:pt>
                <c:pt idx="6021">
                  <c:v>4.0830000000000002</c:v>
                </c:pt>
                <c:pt idx="6022">
                  <c:v>4.0759999999999996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3BE-40E9-8C90-EA0AF56C726E}"/>
            </c:ext>
          </c:extLst>
        </c:ser>
        <c:ser>
          <c:idx val="3"/>
          <c:order val="1"/>
          <c:tx>
            <c:strRef>
              <c:f>Worksheet!$D$3</c:f>
              <c:strCache>
                <c:ptCount val="1"/>
                <c:pt idx="0">
                  <c:v>ECB Refinancing Rate</c:v>
                </c:pt>
              </c:strCache>
            </c:strRef>
          </c:tx>
          <c:spPr>
            <a:ln w="28575" cap="rnd">
              <a:solidFill>
                <a:schemeClr val="accent3">
                  <a:lumMod val="40000"/>
                  <a:lumOff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Worksheet!$A$4:$A$6051</c:f>
              <c:numCache>
                <c:formatCode>mmm\-yy</c:formatCode>
                <c:ptCount val="6023"/>
                <c:pt idx="0">
                  <c:v>47088</c:v>
                </c:pt>
                <c:pt idx="1">
                  <c:v>46997</c:v>
                </c:pt>
                <c:pt idx="2">
                  <c:v>46905</c:v>
                </c:pt>
                <c:pt idx="3">
                  <c:v>46813</c:v>
                </c:pt>
                <c:pt idx="4">
                  <c:v>46722</c:v>
                </c:pt>
                <c:pt idx="5">
                  <c:v>46631</c:v>
                </c:pt>
                <c:pt idx="6">
                  <c:v>46539</c:v>
                </c:pt>
                <c:pt idx="7">
                  <c:v>46447</c:v>
                </c:pt>
                <c:pt idx="8">
                  <c:v>46357</c:v>
                </c:pt>
                <c:pt idx="9">
                  <c:v>46266</c:v>
                </c:pt>
                <c:pt idx="10">
                  <c:v>46174</c:v>
                </c:pt>
                <c:pt idx="11">
                  <c:v>46082</c:v>
                </c:pt>
                <c:pt idx="12">
                  <c:v>45992</c:v>
                </c:pt>
                <c:pt idx="13">
                  <c:v>45901</c:v>
                </c:pt>
                <c:pt idx="14">
                  <c:v>45809</c:v>
                </c:pt>
                <c:pt idx="15">
                  <c:v>45717</c:v>
                </c:pt>
                <c:pt idx="16">
                  <c:v>45627</c:v>
                </c:pt>
                <c:pt idx="17">
                  <c:v>45536</c:v>
                </c:pt>
                <c:pt idx="18">
                  <c:v>45444</c:v>
                </c:pt>
                <c:pt idx="19">
                  <c:v>45352</c:v>
                </c:pt>
                <c:pt idx="20">
                  <c:v>45261</c:v>
                </c:pt>
                <c:pt idx="21">
                  <c:v>45170</c:v>
                </c:pt>
                <c:pt idx="22">
                  <c:v>45108</c:v>
                </c:pt>
                <c:pt idx="23">
                  <c:v>45086</c:v>
                </c:pt>
                <c:pt idx="24">
                  <c:v>45077</c:v>
                </c:pt>
                <c:pt idx="25" formatCode="m/d/yyyy\ h:mm">
                  <c:v>45061</c:v>
                </c:pt>
                <c:pt idx="26" formatCode="m/d/yyyy\ h:mm">
                  <c:v>45058</c:v>
                </c:pt>
                <c:pt idx="27" formatCode="m/d/yyyy\ h:mm">
                  <c:v>45057</c:v>
                </c:pt>
                <c:pt idx="28" formatCode="m/d/yyyy\ h:mm">
                  <c:v>45056</c:v>
                </c:pt>
                <c:pt idx="29" formatCode="m/d/yyyy\ h:mm">
                  <c:v>45055</c:v>
                </c:pt>
                <c:pt idx="30" formatCode="m/d/yyyy\ h:mm">
                  <c:v>45054</c:v>
                </c:pt>
                <c:pt idx="31" formatCode="m/d/yyyy\ h:mm">
                  <c:v>45051</c:v>
                </c:pt>
                <c:pt idx="32" formatCode="m/d/yyyy\ h:mm">
                  <c:v>45050</c:v>
                </c:pt>
                <c:pt idx="33" formatCode="m/d/yyyy\ h:mm">
                  <c:v>45049</c:v>
                </c:pt>
                <c:pt idx="34" formatCode="m/d/yyyy\ h:mm">
                  <c:v>45048</c:v>
                </c:pt>
                <c:pt idx="35" formatCode="m/d/yyyy\ h:mm">
                  <c:v>45047</c:v>
                </c:pt>
                <c:pt idx="36" formatCode="m/d/yyyy\ h:mm">
                  <c:v>45044</c:v>
                </c:pt>
                <c:pt idx="37" formatCode="m/d/yyyy\ h:mm">
                  <c:v>45043</c:v>
                </c:pt>
                <c:pt idx="38" formatCode="m/d/yyyy\ h:mm">
                  <c:v>45042</c:v>
                </c:pt>
                <c:pt idx="39" formatCode="m/d/yyyy\ h:mm">
                  <c:v>45041</c:v>
                </c:pt>
                <c:pt idx="40" formatCode="m/d/yyyy\ h:mm">
                  <c:v>45040</c:v>
                </c:pt>
                <c:pt idx="41" formatCode="m/d/yyyy\ h:mm">
                  <c:v>45037</c:v>
                </c:pt>
                <c:pt idx="42" formatCode="m/d/yyyy\ h:mm">
                  <c:v>45036</c:v>
                </c:pt>
                <c:pt idx="43" formatCode="m/d/yyyy\ h:mm">
                  <c:v>45035</c:v>
                </c:pt>
                <c:pt idx="44" formatCode="m/d/yyyy\ h:mm">
                  <c:v>45034</c:v>
                </c:pt>
                <c:pt idx="45" formatCode="m/d/yyyy\ h:mm">
                  <c:v>45033</c:v>
                </c:pt>
                <c:pt idx="46" formatCode="m/d/yyyy\ h:mm">
                  <c:v>45030</c:v>
                </c:pt>
                <c:pt idx="47" formatCode="m/d/yyyy\ h:mm">
                  <c:v>45029</c:v>
                </c:pt>
                <c:pt idx="48" formatCode="m/d/yyyy\ h:mm">
                  <c:v>45028</c:v>
                </c:pt>
                <c:pt idx="49" formatCode="m/d/yyyy\ h:mm">
                  <c:v>45027</c:v>
                </c:pt>
                <c:pt idx="50" formatCode="m/d/yyyy\ h:mm">
                  <c:v>45026</c:v>
                </c:pt>
                <c:pt idx="51" formatCode="m/d/yyyy\ h:mm">
                  <c:v>45023</c:v>
                </c:pt>
                <c:pt idx="52" formatCode="m/d/yyyy\ h:mm">
                  <c:v>45022</c:v>
                </c:pt>
                <c:pt idx="53" formatCode="m/d/yyyy\ h:mm">
                  <c:v>45021</c:v>
                </c:pt>
                <c:pt idx="54" formatCode="m/d/yyyy\ h:mm">
                  <c:v>45020</c:v>
                </c:pt>
                <c:pt idx="55" formatCode="m/d/yyyy\ h:mm">
                  <c:v>45019</c:v>
                </c:pt>
                <c:pt idx="56" formatCode="m/d/yyyy\ h:mm">
                  <c:v>45016</c:v>
                </c:pt>
                <c:pt idx="57" formatCode="m/d/yyyy\ h:mm">
                  <c:v>45015</c:v>
                </c:pt>
                <c:pt idx="58" formatCode="m/d/yyyy\ h:mm">
                  <c:v>45014</c:v>
                </c:pt>
                <c:pt idx="59" formatCode="m/d/yyyy\ h:mm">
                  <c:v>45013</c:v>
                </c:pt>
                <c:pt idx="60" formatCode="m/d/yyyy\ h:mm">
                  <c:v>45012</c:v>
                </c:pt>
                <c:pt idx="61" formatCode="m/d/yyyy\ h:mm">
                  <c:v>45009</c:v>
                </c:pt>
                <c:pt idx="62" formatCode="m/d/yyyy\ h:mm">
                  <c:v>45008</c:v>
                </c:pt>
                <c:pt idx="63" formatCode="m/d/yyyy\ h:mm">
                  <c:v>45007</c:v>
                </c:pt>
                <c:pt idx="64" formatCode="m/d/yyyy\ h:mm">
                  <c:v>45006</c:v>
                </c:pt>
                <c:pt idx="65" formatCode="m/d/yyyy\ h:mm">
                  <c:v>45005</c:v>
                </c:pt>
                <c:pt idx="66" formatCode="m/d/yyyy\ h:mm">
                  <c:v>45002</c:v>
                </c:pt>
                <c:pt idx="67" formatCode="m/d/yyyy\ h:mm">
                  <c:v>45001</c:v>
                </c:pt>
                <c:pt idx="68" formatCode="m/d/yyyy\ h:mm">
                  <c:v>45000</c:v>
                </c:pt>
                <c:pt idx="69" formatCode="m/d/yyyy\ h:mm">
                  <c:v>44999</c:v>
                </c:pt>
                <c:pt idx="70" formatCode="m/d/yyyy\ h:mm">
                  <c:v>44998</c:v>
                </c:pt>
                <c:pt idx="71" formatCode="m/d/yyyy\ h:mm">
                  <c:v>44995</c:v>
                </c:pt>
                <c:pt idx="72" formatCode="m/d/yyyy\ h:mm">
                  <c:v>44994</c:v>
                </c:pt>
                <c:pt idx="73" formatCode="m/d/yyyy\ h:mm">
                  <c:v>44993</c:v>
                </c:pt>
                <c:pt idx="74" formatCode="m/d/yyyy\ h:mm">
                  <c:v>44992</c:v>
                </c:pt>
                <c:pt idx="75" formatCode="m/d/yyyy\ h:mm">
                  <c:v>44991</c:v>
                </c:pt>
                <c:pt idx="76" formatCode="m/d/yyyy\ h:mm">
                  <c:v>44988</c:v>
                </c:pt>
                <c:pt idx="77" formatCode="m/d/yyyy\ h:mm">
                  <c:v>44987</c:v>
                </c:pt>
                <c:pt idx="78" formatCode="m/d/yyyy\ h:mm">
                  <c:v>44986</c:v>
                </c:pt>
                <c:pt idx="79" formatCode="m/d/yyyy\ h:mm">
                  <c:v>44985</c:v>
                </c:pt>
                <c:pt idx="80" formatCode="m/d/yyyy\ h:mm">
                  <c:v>44984</c:v>
                </c:pt>
                <c:pt idx="81" formatCode="m/d/yyyy\ h:mm">
                  <c:v>44981</c:v>
                </c:pt>
                <c:pt idx="82" formatCode="m/d/yyyy\ h:mm">
                  <c:v>44980</c:v>
                </c:pt>
                <c:pt idx="83" formatCode="m/d/yyyy\ h:mm">
                  <c:v>44979</c:v>
                </c:pt>
                <c:pt idx="84" formatCode="m/d/yyyy\ h:mm">
                  <c:v>44978</c:v>
                </c:pt>
                <c:pt idx="85" formatCode="m/d/yyyy\ h:mm">
                  <c:v>44977</c:v>
                </c:pt>
                <c:pt idx="86" formatCode="m/d/yyyy\ h:mm">
                  <c:v>44974</c:v>
                </c:pt>
                <c:pt idx="87" formatCode="m/d/yyyy\ h:mm">
                  <c:v>44973</c:v>
                </c:pt>
                <c:pt idx="88" formatCode="m/d/yyyy\ h:mm">
                  <c:v>44972</c:v>
                </c:pt>
                <c:pt idx="89" formatCode="m/d/yyyy\ h:mm">
                  <c:v>44971</c:v>
                </c:pt>
                <c:pt idx="90" formatCode="m/d/yyyy\ h:mm">
                  <c:v>44970</c:v>
                </c:pt>
                <c:pt idx="91" formatCode="m/d/yyyy\ h:mm">
                  <c:v>44967</c:v>
                </c:pt>
                <c:pt idx="92" formatCode="m/d/yyyy\ h:mm">
                  <c:v>44966</c:v>
                </c:pt>
                <c:pt idx="93" formatCode="m/d/yyyy\ h:mm">
                  <c:v>44965</c:v>
                </c:pt>
                <c:pt idx="94" formatCode="m/d/yyyy\ h:mm">
                  <c:v>44964</c:v>
                </c:pt>
                <c:pt idx="95" formatCode="m/d/yyyy\ h:mm">
                  <c:v>44963</c:v>
                </c:pt>
                <c:pt idx="96" formatCode="m/d/yyyy\ h:mm">
                  <c:v>44960</c:v>
                </c:pt>
                <c:pt idx="97" formatCode="m/d/yyyy\ h:mm">
                  <c:v>44959</c:v>
                </c:pt>
                <c:pt idx="98" formatCode="m/d/yyyy\ h:mm">
                  <c:v>44958</c:v>
                </c:pt>
                <c:pt idx="99" formatCode="m/d/yyyy\ h:mm">
                  <c:v>44957</c:v>
                </c:pt>
                <c:pt idx="100" formatCode="m/d/yyyy\ h:mm">
                  <c:v>44956</c:v>
                </c:pt>
                <c:pt idx="101" formatCode="m/d/yyyy\ h:mm">
                  <c:v>44953</c:v>
                </c:pt>
                <c:pt idx="102" formatCode="m/d/yyyy\ h:mm">
                  <c:v>44952</c:v>
                </c:pt>
                <c:pt idx="103" formatCode="m/d/yyyy\ h:mm">
                  <c:v>44951</c:v>
                </c:pt>
                <c:pt idx="104" formatCode="m/d/yyyy\ h:mm">
                  <c:v>44950</c:v>
                </c:pt>
                <c:pt idx="105" formatCode="m/d/yyyy\ h:mm">
                  <c:v>44949</c:v>
                </c:pt>
                <c:pt idx="106" formatCode="m/d/yyyy\ h:mm">
                  <c:v>44946</c:v>
                </c:pt>
                <c:pt idx="107" formatCode="m/d/yyyy\ h:mm">
                  <c:v>44945</c:v>
                </c:pt>
                <c:pt idx="108" formatCode="m/d/yyyy\ h:mm">
                  <c:v>44944</c:v>
                </c:pt>
                <c:pt idx="109" formatCode="m/d/yyyy\ h:mm">
                  <c:v>44943</c:v>
                </c:pt>
                <c:pt idx="110" formatCode="m/d/yyyy\ h:mm">
                  <c:v>44942</c:v>
                </c:pt>
                <c:pt idx="111" formatCode="m/d/yyyy\ h:mm">
                  <c:v>44939</c:v>
                </c:pt>
                <c:pt idx="112" formatCode="m/d/yyyy\ h:mm">
                  <c:v>44938</c:v>
                </c:pt>
                <c:pt idx="113" formatCode="m/d/yyyy\ h:mm">
                  <c:v>44937</c:v>
                </c:pt>
                <c:pt idx="114" formatCode="m/d/yyyy\ h:mm">
                  <c:v>44936</c:v>
                </c:pt>
                <c:pt idx="115" formatCode="m/d/yyyy\ h:mm">
                  <c:v>44935</c:v>
                </c:pt>
                <c:pt idx="116" formatCode="m/d/yyyy\ h:mm">
                  <c:v>44932</c:v>
                </c:pt>
                <c:pt idx="117" formatCode="m/d/yyyy">
                  <c:v>44931</c:v>
                </c:pt>
                <c:pt idx="118" formatCode="m/d/yyyy">
                  <c:v>44930</c:v>
                </c:pt>
                <c:pt idx="119" formatCode="m/d/yyyy">
                  <c:v>44929</c:v>
                </c:pt>
                <c:pt idx="120" formatCode="m/d/yyyy">
                  <c:v>44928</c:v>
                </c:pt>
                <c:pt idx="121" formatCode="m/d/yyyy">
                  <c:v>44925</c:v>
                </c:pt>
                <c:pt idx="122" formatCode="m/d/yyyy">
                  <c:v>44924</c:v>
                </c:pt>
                <c:pt idx="123" formatCode="m/d/yyyy">
                  <c:v>44923</c:v>
                </c:pt>
                <c:pt idx="124" formatCode="m/d/yyyy">
                  <c:v>44922</c:v>
                </c:pt>
                <c:pt idx="125" formatCode="m/d/yyyy">
                  <c:v>44918</c:v>
                </c:pt>
                <c:pt idx="126" formatCode="m/d/yyyy">
                  <c:v>44917</c:v>
                </c:pt>
                <c:pt idx="127" formatCode="m/d/yyyy">
                  <c:v>44916</c:v>
                </c:pt>
                <c:pt idx="128" formatCode="m/d/yyyy">
                  <c:v>44915</c:v>
                </c:pt>
                <c:pt idx="129" formatCode="m/d/yyyy">
                  <c:v>44914</c:v>
                </c:pt>
                <c:pt idx="130" formatCode="m/d/yyyy">
                  <c:v>44911</c:v>
                </c:pt>
                <c:pt idx="131" formatCode="m/d/yyyy">
                  <c:v>44910</c:v>
                </c:pt>
                <c:pt idx="132" formatCode="m/d/yyyy">
                  <c:v>44909</c:v>
                </c:pt>
                <c:pt idx="133" formatCode="m/d/yyyy">
                  <c:v>44908</c:v>
                </c:pt>
                <c:pt idx="134" formatCode="m/d/yyyy">
                  <c:v>44907</c:v>
                </c:pt>
                <c:pt idx="135" formatCode="m/d/yyyy">
                  <c:v>44904</c:v>
                </c:pt>
                <c:pt idx="136" formatCode="m/d/yyyy">
                  <c:v>44903</c:v>
                </c:pt>
                <c:pt idx="137" formatCode="m/d/yyyy">
                  <c:v>44902</c:v>
                </c:pt>
                <c:pt idx="138" formatCode="m/d/yyyy">
                  <c:v>44901</c:v>
                </c:pt>
                <c:pt idx="139" formatCode="m/d/yyyy">
                  <c:v>44900</c:v>
                </c:pt>
                <c:pt idx="140" formatCode="m/d/yyyy">
                  <c:v>44897</c:v>
                </c:pt>
                <c:pt idx="141" formatCode="m/d/yyyy">
                  <c:v>44896</c:v>
                </c:pt>
                <c:pt idx="142" formatCode="m/d/yyyy">
                  <c:v>44895</c:v>
                </c:pt>
                <c:pt idx="143" formatCode="m/d/yyyy">
                  <c:v>44894</c:v>
                </c:pt>
                <c:pt idx="144" formatCode="m/d/yyyy">
                  <c:v>44893</c:v>
                </c:pt>
                <c:pt idx="145" formatCode="m/d/yyyy">
                  <c:v>44890</c:v>
                </c:pt>
                <c:pt idx="146" formatCode="m/d/yyyy">
                  <c:v>44889</c:v>
                </c:pt>
                <c:pt idx="147" formatCode="m/d/yyyy">
                  <c:v>44888</c:v>
                </c:pt>
                <c:pt idx="148" formatCode="m/d/yyyy">
                  <c:v>44887</c:v>
                </c:pt>
                <c:pt idx="149" formatCode="m/d/yyyy\ h:mm">
                  <c:v>44886</c:v>
                </c:pt>
                <c:pt idx="150" formatCode="m/d/yyyy\ h:mm">
                  <c:v>44883</c:v>
                </c:pt>
                <c:pt idx="151" formatCode="m/d/yyyy\ h:mm">
                  <c:v>44882</c:v>
                </c:pt>
                <c:pt idx="152" formatCode="m/d/yyyy\ h:mm">
                  <c:v>44881</c:v>
                </c:pt>
                <c:pt idx="153" formatCode="m/d/yyyy\ h:mm">
                  <c:v>44880</c:v>
                </c:pt>
                <c:pt idx="154" formatCode="m/d/yyyy\ h:mm">
                  <c:v>44879</c:v>
                </c:pt>
                <c:pt idx="155" formatCode="m/d/yyyy\ h:mm">
                  <c:v>44876</c:v>
                </c:pt>
                <c:pt idx="156" formatCode="m/d/yyyy\ h:mm">
                  <c:v>44875</c:v>
                </c:pt>
                <c:pt idx="157" formatCode="m/d/yyyy\ h:mm">
                  <c:v>44874</c:v>
                </c:pt>
                <c:pt idx="158" formatCode="m/d/yyyy\ h:mm">
                  <c:v>44873</c:v>
                </c:pt>
                <c:pt idx="159" formatCode="m/d/yyyy\ h:mm">
                  <c:v>44872</c:v>
                </c:pt>
                <c:pt idx="160" formatCode="m/d/yyyy\ h:mm">
                  <c:v>44869</c:v>
                </c:pt>
                <c:pt idx="161" formatCode="m/d/yyyy\ h:mm">
                  <c:v>44868</c:v>
                </c:pt>
                <c:pt idx="162" formatCode="m/d/yyyy\ h:mm">
                  <c:v>44867</c:v>
                </c:pt>
                <c:pt idx="163" formatCode="m/d/yyyy\ h:mm">
                  <c:v>44866</c:v>
                </c:pt>
                <c:pt idx="164" formatCode="m/d/yyyy\ h:mm">
                  <c:v>44865</c:v>
                </c:pt>
                <c:pt idx="165" formatCode="m/d/yyyy\ h:mm">
                  <c:v>44862</c:v>
                </c:pt>
                <c:pt idx="166" formatCode="m/d/yyyy\ h:mm">
                  <c:v>44861</c:v>
                </c:pt>
                <c:pt idx="167" formatCode="m/d/yyyy\ h:mm">
                  <c:v>44860</c:v>
                </c:pt>
                <c:pt idx="168" formatCode="m/d/yyyy\ h:mm">
                  <c:v>44859</c:v>
                </c:pt>
                <c:pt idx="169" formatCode="m/d/yyyy\ h:mm">
                  <c:v>44858</c:v>
                </c:pt>
                <c:pt idx="170" formatCode="m/d/yyyy\ h:mm">
                  <c:v>44855</c:v>
                </c:pt>
                <c:pt idx="171" formatCode="m/d/yyyy\ h:mm">
                  <c:v>44854</c:v>
                </c:pt>
                <c:pt idx="172" formatCode="m/d/yyyy\ h:mm">
                  <c:v>44853</c:v>
                </c:pt>
                <c:pt idx="173" formatCode="m/d/yyyy\ h:mm">
                  <c:v>44852</c:v>
                </c:pt>
                <c:pt idx="174" formatCode="m/d/yyyy\ h:mm">
                  <c:v>44851</c:v>
                </c:pt>
                <c:pt idx="175" formatCode="m/d/yyyy\ h:mm">
                  <c:v>44848</c:v>
                </c:pt>
                <c:pt idx="176" formatCode="m/d/yyyy\ h:mm">
                  <c:v>44847</c:v>
                </c:pt>
                <c:pt idx="177" formatCode="m/d/yyyy\ h:mm">
                  <c:v>44846</c:v>
                </c:pt>
                <c:pt idx="178" formatCode="m/d/yyyy\ h:mm">
                  <c:v>44845</c:v>
                </c:pt>
                <c:pt idx="179" formatCode="m/d/yyyy\ h:mm">
                  <c:v>44844</c:v>
                </c:pt>
                <c:pt idx="180" formatCode="m/d/yyyy\ h:mm">
                  <c:v>44841</c:v>
                </c:pt>
                <c:pt idx="181" formatCode="m/d/yyyy\ h:mm">
                  <c:v>44840</c:v>
                </c:pt>
                <c:pt idx="182" formatCode="m/d/yyyy\ h:mm">
                  <c:v>44839</c:v>
                </c:pt>
                <c:pt idx="183" formatCode="m/d/yyyy\ h:mm">
                  <c:v>44838</c:v>
                </c:pt>
                <c:pt idx="184" formatCode="m/d/yyyy\ h:mm">
                  <c:v>44837</c:v>
                </c:pt>
                <c:pt idx="185" formatCode="m/d/yyyy\ h:mm">
                  <c:v>44834</c:v>
                </c:pt>
                <c:pt idx="186" formatCode="m/d/yyyy\ h:mm">
                  <c:v>44833</c:v>
                </c:pt>
                <c:pt idx="187" formatCode="m/d/yyyy\ h:mm">
                  <c:v>44832</c:v>
                </c:pt>
                <c:pt idx="188" formatCode="m/d/yyyy\ h:mm">
                  <c:v>44831</c:v>
                </c:pt>
                <c:pt idx="189" formatCode="m/d/yyyy\ h:mm">
                  <c:v>44830</c:v>
                </c:pt>
                <c:pt idx="190" formatCode="m/d/yyyy\ h:mm">
                  <c:v>44827</c:v>
                </c:pt>
                <c:pt idx="191" formatCode="m/d/yyyy\ h:mm">
                  <c:v>44826</c:v>
                </c:pt>
                <c:pt idx="192" formatCode="m/d/yyyy\ h:mm">
                  <c:v>44825</c:v>
                </c:pt>
                <c:pt idx="193" formatCode="m/d/yyyy\ h:mm">
                  <c:v>44824</c:v>
                </c:pt>
                <c:pt idx="194" formatCode="m/d/yyyy\ h:mm">
                  <c:v>44823</c:v>
                </c:pt>
                <c:pt idx="195" formatCode="m/d/yyyy\ h:mm">
                  <c:v>44820</c:v>
                </c:pt>
                <c:pt idx="196" formatCode="m/d/yyyy\ h:mm">
                  <c:v>44819</c:v>
                </c:pt>
                <c:pt idx="197" formatCode="m/d/yyyy\ h:mm">
                  <c:v>44818</c:v>
                </c:pt>
                <c:pt idx="198" formatCode="m/d/yyyy\ h:mm">
                  <c:v>44817</c:v>
                </c:pt>
                <c:pt idx="199" formatCode="m/d/yyyy\ h:mm">
                  <c:v>44816</c:v>
                </c:pt>
                <c:pt idx="200" formatCode="m/d/yyyy\ h:mm">
                  <c:v>44813</c:v>
                </c:pt>
                <c:pt idx="201" formatCode="m/d/yyyy\ h:mm">
                  <c:v>44812</c:v>
                </c:pt>
                <c:pt idx="202" formatCode="m/d/yyyy\ h:mm">
                  <c:v>44811</c:v>
                </c:pt>
                <c:pt idx="203" formatCode="m/d/yyyy\ h:mm">
                  <c:v>44810</c:v>
                </c:pt>
                <c:pt idx="204" formatCode="m/d/yyyy\ h:mm">
                  <c:v>44809</c:v>
                </c:pt>
                <c:pt idx="205" formatCode="m/d/yyyy\ h:mm">
                  <c:v>44806</c:v>
                </c:pt>
                <c:pt idx="206" formatCode="m/d/yyyy\ h:mm">
                  <c:v>44805</c:v>
                </c:pt>
                <c:pt idx="207" formatCode="m/d/yyyy\ h:mm">
                  <c:v>44804</c:v>
                </c:pt>
                <c:pt idx="208" formatCode="m/d/yyyy\ h:mm">
                  <c:v>44803</c:v>
                </c:pt>
                <c:pt idx="209" formatCode="m/d/yyyy\ h:mm">
                  <c:v>44802</c:v>
                </c:pt>
                <c:pt idx="210" formatCode="m/d/yyyy\ h:mm">
                  <c:v>44799</c:v>
                </c:pt>
                <c:pt idx="211" formatCode="m/d/yyyy\ h:mm">
                  <c:v>44798</c:v>
                </c:pt>
                <c:pt idx="212" formatCode="m/d/yyyy\ h:mm">
                  <c:v>44797</c:v>
                </c:pt>
                <c:pt idx="213" formatCode="m/d/yyyy\ h:mm">
                  <c:v>44796</c:v>
                </c:pt>
                <c:pt idx="214" formatCode="m/d/yyyy\ h:mm">
                  <c:v>44795</c:v>
                </c:pt>
                <c:pt idx="215" formatCode="m/d/yyyy\ h:mm">
                  <c:v>44792</c:v>
                </c:pt>
                <c:pt idx="216" formatCode="m/d/yyyy\ h:mm">
                  <c:v>44791</c:v>
                </c:pt>
                <c:pt idx="217" formatCode="m/d/yyyy\ h:mm">
                  <c:v>44790</c:v>
                </c:pt>
                <c:pt idx="218" formatCode="m/d/yyyy\ h:mm">
                  <c:v>44789</c:v>
                </c:pt>
                <c:pt idx="219" formatCode="m/d/yyyy\ h:mm">
                  <c:v>44788</c:v>
                </c:pt>
                <c:pt idx="220" formatCode="m/d/yyyy\ h:mm">
                  <c:v>44785</c:v>
                </c:pt>
                <c:pt idx="221" formatCode="m/d/yyyy\ h:mm">
                  <c:v>44784</c:v>
                </c:pt>
                <c:pt idx="222" formatCode="m/d/yyyy\ h:mm">
                  <c:v>44783</c:v>
                </c:pt>
                <c:pt idx="223" formatCode="m/d/yyyy\ h:mm">
                  <c:v>44782</c:v>
                </c:pt>
                <c:pt idx="224" formatCode="m/d/yyyy\ h:mm">
                  <c:v>44781</c:v>
                </c:pt>
                <c:pt idx="225" formatCode="m/d/yyyy\ h:mm">
                  <c:v>44778</c:v>
                </c:pt>
                <c:pt idx="226" formatCode="m/d/yyyy\ h:mm">
                  <c:v>44777</c:v>
                </c:pt>
                <c:pt idx="227" formatCode="m/d/yyyy\ h:mm">
                  <c:v>44776</c:v>
                </c:pt>
                <c:pt idx="228" formatCode="m/d/yyyy\ h:mm">
                  <c:v>44775</c:v>
                </c:pt>
                <c:pt idx="229" formatCode="m/d/yyyy\ h:mm">
                  <c:v>44774</c:v>
                </c:pt>
                <c:pt idx="230" formatCode="m/d/yyyy\ h:mm">
                  <c:v>44771</c:v>
                </c:pt>
                <c:pt idx="231" formatCode="m/d/yyyy\ h:mm">
                  <c:v>44770</c:v>
                </c:pt>
                <c:pt idx="232" formatCode="m/d/yyyy\ h:mm">
                  <c:v>44769</c:v>
                </c:pt>
                <c:pt idx="233" formatCode="m/d/yyyy\ h:mm">
                  <c:v>44768</c:v>
                </c:pt>
                <c:pt idx="234" formatCode="m/d/yyyy\ h:mm">
                  <c:v>44767</c:v>
                </c:pt>
                <c:pt idx="235" formatCode="m/d/yyyy\ h:mm">
                  <c:v>44764</c:v>
                </c:pt>
                <c:pt idx="236" formatCode="m/d/yyyy\ h:mm">
                  <c:v>44763</c:v>
                </c:pt>
                <c:pt idx="237" formatCode="m/d/yyyy\ h:mm">
                  <c:v>44762</c:v>
                </c:pt>
                <c:pt idx="238" formatCode="m/d/yyyy\ h:mm">
                  <c:v>44761</c:v>
                </c:pt>
                <c:pt idx="239" formatCode="m/d/yyyy\ h:mm">
                  <c:v>44760</c:v>
                </c:pt>
                <c:pt idx="240" formatCode="m/d/yyyy\ h:mm">
                  <c:v>44757</c:v>
                </c:pt>
                <c:pt idx="241" formatCode="m/d/yyyy\ h:mm">
                  <c:v>44756</c:v>
                </c:pt>
                <c:pt idx="242" formatCode="m/d/yyyy\ h:mm">
                  <c:v>44755</c:v>
                </c:pt>
                <c:pt idx="243" formatCode="m/d/yyyy\ h:mm">
                  <c:v>44754</c:v>
                </c:pt>
                <c:pt idx="244" formatCode="m/d/yyyy\ h:mm">
                  <c:v>44753</c:v>
                </c:pt>
                <c:pt idx="245" formatCode="m/d/yyyy\ h:mm">
                  <c:v>44750</c:v>
                </c:pt>
                <c:pt idx="246" formatCode="m/d/yyyy\ h:mm">
                  <c:v>44749</c:v>
                </c:pt>
                <c:pt idx="247" formatCode="m/d/yyyy\ h:mm">
                  <c:v>44748</c:v>
                </c:pt>
                <c:pt idx="248" formatCode="m/d/yyyy\ h:mm">
                  <c:v>44747</c:v>
                </c:pt>
                <c:pt idx="249" formatCode="m/d/yyyy\ h:mm">
                  <c:v>44746</c:v>
                </c:pt>
                <c:pt idx="250" formatCode="m/d/yyyy\ h:mm">
                  <c:v>44743</c:v>
                </c:pt>
                <c:pt idx="251" formatCode="m/d/yyyy\ h:mm">
                  <c:v>44742</c:v>
                </c:pt>
                <c:pt idx="252" formatCode="m/d/yyyy\ h:mm">
                  <c:v>44741</c:v>
                </c:pt>
                <c:pt idx="253" formatCode="m/d/yyyy\ h:mm">
                  <c:v>44740</c:v>
                </c:pt>
                <c:pt idx="254" formatCode="m/d/yyyy\ h:mm">
                  <c:v>44739</c:v>
                </c:pt>
                <c:pt idx="255" formatCode="m/d/yyyy\ h:mm">
                  <c:v>44736</c:v>
                </c:pt>
                <c:pt idx="256" formatCode="m/d/yyyy\ h:mm">
                  <c:v>44735</c:v>
                </c:pt>
                <c:pt idx="257" formatCode="m/d/yyyy\ h:mm">
                  <c:v>44734</c:v>
                </c:pt>
                <c:pt idx="258" formatCode="m/d/yyyy\ h:mm">
                  <c:v>44733</c:v>
                </c:pt>
                <c:pt idx="259" formatCode="m/d/yyyy\ h:mm">
                  <c:v>44732</c:v>
                </c:pt>
                <c:pt idx="260" formatCode="m/d/yyyy\ h:mm">
                  <c:v>44729</c:v>
                </c:pt>
                <c:pt idx="261" formatCode="m/d/yyyy\ h:mm">
                  <c:v>44728</c:v>
                </c:pt>
                <c:pt idx="262" formatCode="m/d/yyyy\ h:mm">
                  <c:v>44727</c:v>
                </c:pt>
                <c:pt idx="263" formatCode="m/d/yyyy\ h:mm">
                  <c:v>44726</c:v>
                </c:pt>
                <c:pt idx="264" formatCode="m/d/yyyy\ h:mm">
                  <c:v>44725</c:v>
                </c:pt>
                <c:pt idx="265" formatCode="m/d/yyyy\ h:mm">
                  <c:v>44722</c:v>
                </c:pt>
                <c:pt idx="266" formatCode="m/d/yyyy\ h:mm">
                  <c:v>44721</c:v>
                </c:pt>
                <c:pt idx="267" formatCode="m/d/yyyy\ h:mm">
                  <c:v>44720</c:v>
                </c:pt>
                <c:pt idx="268" formatCode="m/d/yyyy\ h:mm">
                  <c:v>44719</c:v>
                </c:pt>
                <c:pt idx="269" formatCode="m/d/yyyy\ h:mm">
                  <c:v>44718</c:v>
                </c:pt>
                <c:pt idx="270" formatCode="m/d/yyyy\ h:mm">
                  <c:v>44715</c:v>
                </c:pt>
                <c:pt idx="271" formatCode="m/d/yyyy\ h:mm">
                  <c:v>44714</c:v>
                </c:pt>
                <c:pt idx="272" formatCode="m/d/yyyy\ h:mm">
                  <c:v>44713</c:v>
                </c:pt>
                <c:pt idx="273" formatCode="m/d/yyyy\ h:mm">
                  <c:v>44712</c:v>
                </c:pt>
                <c:pt idx="274" formatCode="m/d/yyyy\ h:mm">
                  <c:v>44711</c:v>
                </c:pt>
                <c:pt idx="275" formatCode="m/d/yyyy\ h:mm">
                  <c:v>44708</c:v>
                </c:pt>
                <c:pt idx="276" formatCode="m/d/yyyy\ h:mm">
                  <c:v>44707</c:v>
                </c:pt>
                <c:pt idx="277" formatCode="m/d/yyyy\ h:mm">
                  <c:v>44706</c:v>
                </c:pt>
                <c:pt idx="278" formatCode="m/d/yyyy\ h:mm">
                  <c:v>44705</c:v>
                </c:pt>
                <c:pt idx="279" formatCode="m/d/yyyy\ h:mm">
                  <c:v>44704</c:v>
                </c:pt>
                <c:pt idx="280" formatCode="m/d/yyyy\ h:mm">
                  <c:v>44701</c:v>
                </c:pt>
                <c:pt idx="281" formatCode="m/d/yyyy\ h:mm">
                  <c:v>44700</c:v>
                </c:pt>
                <c:pt idx="282" formatCode="m/d/yyyy\ h:mm">
                  <c:v>44699</c:v>
                </c:pt>
                <c:pt idx="283" formatCode="m/d/yyyy\ h:mm">
                  <c:v>44698</c:v>
                </c:pt>
                <c:pt idx="284" formatCode="m/d/yyyy\ h:mm">
                  <c:v>44697</c:v>
                </c:pt>
                <c:pt idx="285" formatCode="m/d/yyyy\ h:mm">
                  <c:v>44694</c:v>
                </c:pt>
                <c:pt idx="286" formatCode="m/d/yyyy\ h:mm">
                  <c:v>44693</c:v>
                </c:pt>
                <c:pt idx="287" formatCode="m/d/yyyy\ h:mm">
                  <c:v>44692</c:v>
                </c:pt>
                <c:pt idx="288" formatCode="m/d/yyyy\ h:mm">
                  <c:v>44691</c:v>
                </c:pt>
                <c:pt idx="289" formatCode="m/d/yyyy\ h:mm">
                  <c:v>44690</c:v>
                </c:pt>
                <c:pt idx="290" formatCode="m/d/yyyy\ h:mm">
                  <c:v>44687</c:v>
                </c:pt>
                <c:pt idx="291" formatCode="m/d/yyyy\ h:mm">
                  <c:v>44686</c:v>
                </c:pt>
                <c:pt idx="292" formatCode="m/d/yyyy\ h:mm">
                  <c:v>44685</c:v>
                </c:pt>
                <c:pt idx="293" formatCode="m/d/yyyy\ h:mm">
                  <c:v>44684</c:v>
                </c:pt>
                <c:pt idx="294" formatCode="m/d/yyyy\ h:mm">
                  <c:v>44683</c:v>
                </c:pt>
                <c:pt idx="295" formatCode="m/d/yyyy\ h:mm">
                  <c:v>44680</c:v>
                </c:pt>
                <c:pt idx="296" formatCode="m/d/yyyy\ h:mm">
                  <c:v>44679</c:v>
                </c:pt>
                <c:pt idx="297" formatCode="m/d/yyyy\ h:mm">
                  <c:v>44678</c:v>
                </c:pt>
                <c:pt idx="298" formatCode="m/d/yyyy\ h:mm">
                  <c:v>44677</c:v>
                </c:pt>
                <c:pt idx="299" formatCode="m/d/yyyy\ h:mm">
                  <c:v>44676</c:v>
                </c:pt>
                <c:pt idx="300" formatCode="m/d/yyyy\ h:mm">
                  <c:v>44673</c:v>
                </c:pt>
                <c:pt idx="301" formatCode="m/d/yyyy\ h:mm">
                  <c:v>44672</c:v>
                </c:pt>
                <c:pt idx="302" formatCode="m/d/yyyy\ h:mm">
                  <c:v>44671</c:v>
                </c:pt>
                <c:pt idx="303" formatCode="m/d/yyyy\ h:mm">
                  <c:v>44670</c:v>
                </c:pt>
                <c:pt idx="304" formatCode="m/d/yyyy\ h:mm">
                  <c:v>44669</c:v>
                </c:pt>
                <c:pt idx="305" formatCode="m/d/yyyy\ h:mm">
                  <c:v>44666</c:v>
                </c:pt>
                <c:pt idx="306" formatCode="m/d/yyyy\ h:mm">
                  <c:v>44665</c:v>
                </c:pt>
                <c:pt idx="307" formatCode="m/d/yyyy\ h:mm">
                  <c:v>44664</c:v>
                </c:pt>
                <c:pt idx="308" formatCode="m/d/yyyy\ h:mm">
                  <c:v>44663</c:v>
                </c:pt>
                <c:pt idx="309" formatCode="m/d/yyyy\ h:mm">
                  <c:v>44662</c:v>
                </c:pt>
                <c:pt idx="310" formatCode="m/d/yyyy\ h:mm">
                  <c:v>44659</c:v>
                </c:pt>
                <c:pt idx="311" formatCode="m/d/yyyy\ h:mm">
                  <c:v>44658</c:v>
                </c:pt>
                <c:pt idx="312" formatCode="m/d/yyyy\ h:mm">
                  <c:v>44657</c:v>
                </c:pt>
                <c:pt idx="313" formatCode="m/d/yyyy\ h:mm">
                  <c:v>44656</c:v>
                </c:pt>
                <c:pt idx="314" formatCode="m/d/yyyy\ h:mm">
                  <c:v>44655</c:v>
                </c:pt>
                <c:pt idx="315" formatCode="m/d/yyyy\ h:mm">
                  <c:v>44652</c:v>
                </c:pt>
                <c:pt idx="316" formatCode="m/d/yyyy\ h:mm">
                  <c:v>44651</c:v>
                </c:pt>
                <c:pt idx="317" formatCode="m/d/yyyy\ h:mm">
                  <c:v>44650</c:v>
                </c:pt>
                <c:pt idx="318" formatCode="m/d/yyyy\ h:mm">
                  <c:v>44649</c:v>
                </c:pt>
                <c:pt idx="319" formatCode="m/d/yyyy\ h:mm">
                  <c:v>44648</c:v>
                </c:pt>
                <c:pt idx="320" formatCode="m/d/yyyy\ h:mm">
                  <c:v>44645</c:v>
                </c:pt>
                <c:pt idx="321" formatCode="m/d/yyyy\ h:mm">
                  <c:v>44644</c:v>
                </c:pt>
                <c:pt idx="322" formatCode="m/d/yyyy\ h:mm">
                  <c:v>44643</c:v>
                </c:pt>
                <c:pt idx="323" formatCode="m/d/yyyy\ h:mm">
                  <c:v>44642</c:v>
                </c:pt>
                <c:pt idx="324" formatCode="m/d/yyyy\ h:mm">
                  <c:v>44641</c:v>
                </c:pt>
                <c:pt idx="325" formatCode="m/d/yyyy\ h:mm">
                  <c:v>44638</c:v>
                </c:pt>
                <c:pt idx="326" formatCode="m/d/yyyy\ h:mm">
                  <c:v>44637</c:v>
                </c:pt>
                <c:pt idx="327" formatCode="m/d/yyyy\ h:mm">
                  <c:v>44636</c:v>
                </c:pt>
                <c:pt idx="328" formatCode="m/d/yyyy\ h:mm">
                  <c:v>44635</c:v>
                </c:pt>
                <c:pt idx="329" formatCode="m/d/yyyy\ h:mm">
                  <c:v>44634</c:v>
                </c:pt>
                <c:pt idx="330" formatCode="m/d/yyyy\ h:mm">
                  <c:v>44631</c:v>
                </c:pt>
                <c:pt idx="331" formatCode="m/d/yyyy\ h:mm">
                  <c:v>44630</c:v>
                </c:pt>
                <c:pt idx="332" formatCode="m/d/yyyy\ h:mm">
                  <c:v>44629</c:v>
                </c:pt>
                <c:pt idx="333" formatCode="m/d/yyyy\ h:mm">
                  <c:v>44628</c:v>
                </c:pt>
                <c:pt idx="334" formatCode="m/d/yyyy\ h:mm">
                  <c:v>44627</c:v>
                </c:pt>
                <c:pt idx="335" formatCode="m/d/yyyy\ h:mm">
                  <c:v>44624</c:v>
                </c:pt>
                <c:pt idx="336" formatCode="m/d/yyyy\ h:mm">
                  <c:v>44623</c:v>
                </c:pt>
                <c:pt idx="337" formatCode="m/d/yyyy\ h:mm">
                  <c:v>44622</c:v>
                </c:pt>
                <c:pt idx="338" formatCode="m/d/yyyy\ h:mm">
                  <c:v>44621</c:v>
                </c:pt>
                <c:pt idx="339" formatCode="m/d/yyyy\ h:mm">
                  <c:v>44620</c:v>
                </c:pt>
                <c:pt idx="340" formatCode="m/d/yyyy\ h:mm">
                  <c:v>44617</c:v>
                </c:pt>
                <c:pt idx="341" formatCode="m/d/yyyy\ h:mm">
                  <c:v>44616</c:v>
                </c:pt>
                <c:pt idx="342" formatCode="m/d/yyyy\ h:mm">
                  <c:v>44615</c:v>
                </c:pt>
                <c:pt idx="343" formatCode="m/d/yyyy\ h:mm">
                  <c:v>44614</c:v>
                </c:pt>
                <c:pt idx="344" formatCode="m/d/yyyy\ h:mm">
                  <c:v>44613</c:v>
                </c:pt>
                <c:pt idx="345" formatCode="m/d/yyyy\ h:mm">
                  <c:v>44610</c:v>
                </c:pt>
                <c:pt idx="346" formatCode="m/d/yyyy\ h:mm">
                  <c:v>44609</c:v>
                </c:pt>
                <c:pt idx="347" formatCode="m/d/yyyy\ h:mm">
                  <c:v>44608</c:v>
                </c:pt>
                <c:pt idx="348" formatCode="m/d/yyyy\ h:mm">
                  <c:v>44607</c:v>
                </c:pt>
                <c:pt idx="349" formatCode="m/d/yyyy\ h:mm">
                  <c:v>44606</c:v>
                </c:pt>
                <c:pt idx="350" formatCode="m/d/yyyy\ h:mm">
                  <c:v>44603</c:v>
                </c:pt>
                <c:pt idx="351" formatCode="m/d/yyyy\ h:mm">
                  <c:v>44602</c:v>
                </c:pt>
                <c:pt idx="352" formatCode="m/d/yyyy\ h:mm">
                  <c:v>44601</c:v>
                </c:pt>
                <c:pt idx="353" formatCode="m/d/yyyy\ h:mm">
                  <c:v>44600</c:v>
                </c:pt>
                <c:pt idx="354" formatCode="m/d/yyyy\ h:mm">
                  <c:v>44599</c:v>
                </c:pt>
                <c:pt idx="355" formatCode="m/d/yyyy\ h:mm">
                  <c:v>44596</c:v>
                </c:pt>
                <c:pt idx="356" formatCode="m/d/yyyy\ h:mm">
                  <c:v>44595</c:v>
                </c:pt>
                <c:pt idx="357" formatCode="m/d/yyyy\ h:mm">
                  <c:v>44594</c:v>
                </c:pt>
                <c:pt idx="358" formatCode="m/d/yyyy\ h:mm">
                  <c:v>44593</c:v>
                </c:pt>
                <c:pt idx="359" formatCode="m/d/yyyy\ h:mm">
                  <c:v>44592</c:v>
                </c:pt>
                <c:pt idx="360" formatCode="m/d/yyyy\ h:mm">
                  <c:v>44589</c:v>
                </c:pt>
                <c:pt idx="361" formatCode="m/d/yyyy\ h:mm">
                  <c:v>44588</c:v>
                </c:pt>
                <c:pt idx="362" formatCode="m/d/yyyy\ h:mm">
                  <c:v>44587</c:v>
                </c:pt>
                <c:pt idx="363" formatCode="m/d/yyyy\ h:mm">
                  <c:v>44586</c:v>
                </c:pt>
                <c:pt idx="364" formatCode="m/d/yyyy\ h:mm">
                  <c:v>44585</c:v>
                </c:pt>
                <c:pt idx="365" formatCode="m/d/yyyy\ h:mm">
                  <c:v>44582</c:v>
                </c:pt>
                <c:pt idx="366" formatCode="m/d/yyyy\ h:mm">
                  <c:v>44581</c:v>
                </c:pt>
                <c:pt idx="367" formatCode="m/d/yyyy\ h:mm">
                  <c:v>44580</c:v>
                </c:pt>
                <c:pt idx="368" formatCode="m/d/yyyy\ h:mm">
                  <c:v>44579</c:v>
                </c:pt>
                <c:pt idx="369" formatCode="m/d/yyyy\ h:mm">
                  <c:v>44578</c:v>
                </c:pt>
                <c:pt idx="370" formatCode="m/d/yyyy\ h:mm">
                  <c:v>44575</c:v>
                </c:pt>
                <c:pt idx="371" formatCode="m/d/yyyy\ h:mm">
                  <c:v>44574</c:v>
                </c:pt>
                <c:pt idx="372" formatCode="m/d/yyyy\ h:mm">
                  <c:v>44573</c:v>
                </c:pt>
                <c:pt idx="373" formatCode="m/d/yyyy\ h:mm">
                  <c:v>44572</c:v>
                </c:pt>
                <c:pt idx="374" formatCode="m/d/yyyy\ h:mm">
                  <c:v>44571</c:v>
                </c:pt>
                <c:pt idx="375" formatCode="m/d/yyyy\ h:mm">
                  <c:v>44568</c:v>
                </c:pt>
                <c:pt idx="376" formatCode="m/d/yyyy\ h:mm">
                  <c:v>44567</c:v>
                </c:pt>
                <c:pt idx="377" formatCode="m/d/yyyy\ h:mm">
                  <c:v>44566</c:v>
                </c:pt>
                <c:pt idx="378" formatCode="m/d/yyyy\ h:mm">
                  <c:v>44565</c:v>
                </c:pt>
                <c:pt idx="379" formatCode="m/d/yyyy\ h:mm">
                  <c:v>44564</c:v>
                </c:pt>
                <c:pt idx="380" formatCode="m/d/yyyy\ h:mm">
                  <c:v>44561</c:v>
                </c:pt>
                <c:pt idx="381" formatCode="m/d/yyyy\ h:mm">
                  <c:v>44560</c:v>
                </c:pt>
                <c:pt idx="382" formatCode="m/d/yyyy\ h:mm">
                  <c:v>44559</c:v>
                </c:pt>
                <c:pt idx="383" formatCode="m/d/yyyy\ h:mm">
                  <c:v>44558</c:v>
                </c:pt>
                <c:pt idx="384" formatCode="m/d/yyyy\ h:mm">
                  <c:v>44557</c:v>
                </c:pt>
                <c:pt idx="385" formatCode="m/d/yyyy\ h:mm">
                  <c:v>44554</c:v>
                </c:pt>
                <c:pt idx="386" formatCode="m/d/yyyy\ h:mm">
                  <c:v>44553</c:v>
                </c:pt>
                <c:pt idx="387" formatCode="m/d/yyyy\ h:mm">
                  <c:v>44552</c:v>
                </c:pt>
                <c:pt idx="388" formatCode="m/d/yyyy\ h:mm">
                  <c:v>44551</c:v>
                </c:pt>
                <c:pt idx="389" formatCode="m/d/yyyy\ h:mm">
                  <c:v>44550</c:v>
                </c:pt>
                <c:pt idx="390" formatCode="m/d/yyyy\ h:mm">
                  <c:v>44547</c:v>
                </c:pt>
                <c:pt idx="391" formatCode="m/d/yyyy\ h:mm">
                  <c:v>44546</c:v>
                </c:pt>
                <c:pt idx="392" formatCode="m/d/yyyy\ h:mm">
                  <c:v>44545</c:v>
                </c:pt>
                <c:pt idx="393" formatCode="m/d/yyyy\ h:mm">
                  <c:v>44544</c:v>
                </c:pt>
                <c:pt idx="394" formatCode="m/d/yyyy\ h:mm">
                  <c:v>44543</c:v>
                </c:pt>
                <c:pt idx="395" formatCode="m/d/yyyy\ h:mm">
                  <c:v>44540</c:v>
                </c:pt>
                <c:pt idx="396" formatCode="m/d/yyyy\ h:mm">
                  <c:v>44539</c:v>
                </c:pt>
                <c:pt idx="397" formatCode="m/d/yyyy\ h:mm">
                  <c:v>44538</c:v>
                </c:pt>
                <c:pt idx="398" formatCode="m/d/yyyy\ h:mm">
                  <c:v>44537</c:v>
                </c:pt>
                <c:pt idx="399" formatCode="m/d/yyyy\ h:mm">
                  <c:v>44536</c:v>
                </c:pt>
                <c:pt idx="400" formatCode="m/d/yyyy\ h:mm">
                  <c:v>44533</c:v>
                </c:pt>
                <c:pt idx="401" formatCode="m/d/yyyy\ h:mm">
                  <c:v>44532</c:v>
                </c:pt>
                <c:pt idx="402" formatCode="m/d/yyyy\ h:mm">
                  <c:v>44531</c:v>
                </c:pt>
                <c:pt idx="403" formatCode="m/d/yyyy\ h:mm">
                  <c:v>44530</c:v>
                </c:pt>
                <c:pt idx="404" formatCode="m/d/yyyy\ h:mm">
                  <c:v>44529</c:v>
                </c:pt>
                <c:pt idx="405" formatCode="m/d/yyyy\ h:mm">
                  <c:v>44526</c:v>
                </c:pt>
                <c:pt idx="406" formatCode="m/d/yyyy\ h:mm">
                  <c:v>44525</c:v>
                </c:pt>
                <c:pt idx="407" formatCode="m/d/yyyy\ h:mm">
                  <c:v>44524</c:v>
                </c:pt>
                <c:pt idx="408" formatCode="m/d/yyyy\ h:mm">
                  <c:v>44523</c:v>
                </c:pt>
                <c:pt idx="409" formatCode="m/d/yyyy\ h:mm">
                  <c:v>44522</c:v>
                </c:pt>
                <c:pt idx="410" formatCode="m/d/yyyy\ h:mm">
                  <c:v>44519</c:v>
                </c:pt>
                <c:pt idx="411" formatCode="m/d/yyyy\ h:mm">
                  <c:v>44518</c:v>
                </c:pt>
                <c:pt idx="412" formatCode="m/d/yyyy\ h:mm">
                  <c:v>44517</c:v>
                </c:pt>
                <c:pt idx="413" formatCode="m/d/yyyy\ h:mm">
                  <c:v>44516</c:v>
                </c:pt>
                <c:pt idx="414" formatCode="m/d/yyyy\ h:mm">
                  <c:v>44515</c:v>
                </c:pt>
                <c:pt idx="415" formatCode="m/d/yyyy\ h:mm">
                  <c:v>44512</c:v>
                </c:pt>
                <c:pt idx="416" formatCode="m/d/yyyy\ h:mm">
                  <c:v>44511</c:v>
                </c:pt>
                <c:pt idx="417" formatCode="m/d/yyyy\ h:mm">
                  <c:v>44510</c:v>
                </c:pt>
                <c:pt idx="418" formatCode="m/d/yyyy\ h:mm">
                  <c:v>44509</c:v>
                </c:pt>
                <c:pt idx="419" formatCode="m/d/yyyy\ h:mm">
                  <c:v>44508</c:v>
                </c:pt>
                <c:pt idx="420" formatCode="m/d/yyyy\ h:mm">
                  <c:v>44505</c:v>
                </c:pt>
                <c:pt idx="421" formatCode="m/d/yyyy\ h:mm">
                  <c:v>44504</c:v>
                </c:pt>
                <c:pt idx="422" formatCode="m/d/yyyy\ h:mm">
                  <c:v>44503</c:v>
                </c:pt>
                <c:pt idx="423" formatCode="m/d/yyyy\ h:mm">
                  <c:v>44502</c:v>
                </c:pt>
                <c:pt idx="424" formatCode="m/d/yyyy\ h:mm">
                  <c:v>44501</c:v>
                </c:pt>
                <c:pt idx="425" formatCode="m/d/yyyy\ h:mm">
                  <c:v>44498</c:v>
                </c:pt>
                <c:pt idx="426" formatCode="m/d/yyyy\ h:mm">
                  <c:v>44497</c:v>
                </c:pt>
                <c:pt idx="427" formatCode="m/d/yyyy\ h:mm">
                  <c:v>44496</c:v>
                </c:pt>
                <c:pt idx="428" formatCode="m/d/yyyy\ h:mm">
                  <c:v>44495</c:v>
                </c:pt>
                <c:pt idx="429" formatCode="m/d/yyyy\ h:mm">
                  <c:v>44494</c:v>
                </c:pt>
                <c:pt idx="430" formatCode="m/d/yyyy\ h:mm">
                  <c:v>44491</c:v>
                </c:pt>
                <c:pt idx="431" formatCode="m/d/yyyy\ h:mm">
                  <c:v>44490</c:v>
                </c:pt>
                <c:pt idx="432" formatCode="m/d/yyyy\ h:mm">
                  <c:v>44489</c:v>
                </c:pt>
                <c:pt idx="433" formatCode="m/d/yyyy\ h:mm">
                  <c:v>44488</c:v>
                </c:pt>
                <c:pt idx="434" formatCode="m/d/yyyy\ h:mm">
                  <c:v>44487</c:v>
                </c:pt>
                <c:pt idx="435" formatCode="m/d/yyyy\ h:mm">
                  <c:v>44484</c:v>
                </c:pt>
                <c:pt idx="436" formatCode="m/d/yyyy\ h:mm">
                  <c:v>44483</c:v>
                </c:pt>
                <c:pt idx="437" formatCode="m/d/yyyy\ h:mm">
                  <c:v>44482</c:v>
                </c:pt>
                <c:pt idx="438" formatCode="m/d/yyyy\ h:mm">
                  <c:v>44481</c:v>
                </c:pt>
                <c:pt idx="439" formatCode="m/d/yyyy\ h:mm">
                  <c:v>44480</c:v>
                </c:pt>
                <c:pt idx="440" formatCode="m/d/yyyy\ h:mm">
                  <c:v>44477</c:v>
                </c:pt>
                <c:pt idx="441" formatCode="m/d/yyyy\ h:mm">
                  <c:v>44476</c:v>
                </c:pt>
                <c:pt idx="442" formatCode="m/d/yyyy\ h:mm">
                  <c:v>44475</c:v>
                </c:pt>
                <c:pt idx="443" formatCode="m/d/yyyy\ h:mm">
                  <c:v>44474</c:v>
                </c:pt>
                <c:pt idx="444" formatCode="m/d/yyyy\ h:mm">
                  <c:v>44473</c:v>
                </c:pt>
                <c:pt idx="445" formatCode="m/d/yyyy\ h:mm">
                  <c:v>44470</c:v>
                </c:pt>
                <c:pt idx="446" formatCode="m/d/yyyy\ h:mm">
                  <c:v>44469</c:v>
                </c:pt>
                <c:pt idx="447" formatCode="m/d/yyyy\ h:mm">
                  <c:v>44468</c:v>
                </c:pt>
                <c:pt idx="448" formatCode="m/d/yyyy\ h:mm">
                  <c:v>44467</c:v>
                </c:pt>
                <c:pt idx="449" formatCode="m/d/yyyy\ h:mm">
                  <c:v>44466</c:v>
                </c:pt>
                <c:pt idx="450" formatCode="m/d/yyyy\ h:mm">
                  <c:v>44463</c:v>
                </c:pt>
                <c:pt idx="451" formatCode="m/d/yyyy\ h:mm">
                  <c:v>44462</c:v>
                </c:pt>
                <c:pt idx="452" formatCode="m/d/yyyy\ h:mm">
                  <c:v>44461</c:v>
                </c:pt>
                <c:pt idx="453" formatCode="m/d/yyyy\ h:mm">
                  <c:v>44460</c:v>
                </c:pt>
                <c:pt idx="454" formatCode="m/d/yyyy\ h:mm">
                  <c:v>44459</c:v>
                </c:pt>
                <c:pt idx="455" formatCode="m/d/yyyy\ h:mm">
                  <c:v>44456</c:v>
                </c:pt>
                <c:pt idx="456" formatCode="m/d/yyyy\ h:mm">
                  <c:v>44455</c:v>
                </c:pt>
                <c:pt idx="457" formatCode="m/d/yyyy\ h:mm">
                  <c:v>44454</c:v>
                </c:pt>
                <c:pt idx="458" formatCode="m/d/yyyy\ h:mm">
                  <c:v>44453</c:v>
                </c:pt>
                <c:pt idx="459" formatCode="m/d/yyyy\ h:mm">
                  <c:v>44452</c:v>
                </c:pt>
                <c:pt idx="460" formatCode="m/d/yyyy\ h:mm">
                  <c:v>44449</c:v>
                </c:pt>
                <c:pt idx="461" formatCode="m/d/yyyy\ h:mm">
                  <c:v>44448</c:v>
                </c:pt>
                <c:pt idx="462" formatCode="m/d/yyyy\ h:mm">
                  <c:v>44447</c:v>
                </c:pt>
                <c:pt idx="463" formatCode="m/d/yyyy\ h:mm">
                  <c:v>44446</c:v>
                </c:pt>
                <c:pt idx="464" formatCode="m/d/yyyy\ h:mm">
                  <c:v>44445</c:v>
                </c:pt>
                <c:pt idx="465" formatCode="m/d/yyyy\ h:mm">
                  <c:v>44442</c:v>
                </c:pt>
                <c:pt idx="466" formatCode="m/d/yyyy\ h:mm">
                  <c:v>44441</c:v>
                </c:pt>
                <c:pt idx="467" formatCode="m/d/yyyy\ h:mm">
                  <c:v>44440</c:v>
                </c:pt>
                <c:pt idx="468" formatCode="m/d/yyyy\ h:mm">
                  <c:v>44439</c:v>
                </c:pt>
                <c:pt idx="469" formatCode="m/d/yyyy\ h:mm">
                  <c:v>44438</c:v>
                </c:pt>
                <c:pt idx="470" formatCode="m/d/yyyy\ h:mm">
                  <c:v>44435</c:v>
                </c:pt>
                <c:pt idx="471" formatCode="m/d/yyyy\ h:mm">
                  <c:v>44434</c:v>
                </c:pt>
                <c:pt idx="472" formatCode="m/d/yyyy\ h:mm">
                  <c:v>44433</c:v>
                </c:pt>
                <c:pt idx="473" formatCode="m/d/yyyy\ h:mm">
                  <c:v>44432</c:v>
                </c:pt>
                <c:pt idx="474" formatCode="m/d/yyyy\ h:mm">
                  <c:v>44431</c:v>
                </c:pt>
                <c:pt idx="475" formatCode="m/d/yyyy\ h:mm">
                  <c:v>44428</c:v>
                </c:pt>
                <c:pt idx="476" formatCode="m/d/yyyy\ h:mm">
                  <c:v>44427</c:v>
                </c:pt>
                <c:pt idx="477" formatCode="m/d/yyyy\ h:mm">
                  <c:v>44426</c:v>
                </c:pt>
                <c:pt idx="478" formatCode="m/d/yyyy\ h:mm">
                  <c:v>44425</c:v>
                </c:pt>
                <c:pt idx="479" formatCode="m/d/yyyy\ h:mm">
                  <c:v>44424</c:v>
                </c:pt>
                <c:pt idx="480" formatCode="m/d/yyyy\ h:mm">
                  <c:v>44421</c:v>
                </c:pt>
                <c:pt idx="481" formatCode="m/d/yyyy\ h:mm">
                  <c:v>44420</c:v>
                </c:pt>
                <c:pt idx="482" formatCode="m/d/yyyy\ h:mm">
                  <c:v>44419</c:v>
                </c:pt>
                <c:pt idx="483" formatCode="m/d/yyyy\ h:mm">
                  <c:v>44418</c:v>
                </c:pt>
                <c:pt idx="484" formatCode="m/d/yyyy\ h:mm">
                  <c:v>44417</c:v>
                </c:pt>
                <c:pt idx="485" formatCode="m/d/yyyy\ h:mm">
                  <c:v>44414</c:v>
                </c:pt>
                <c:pt idx="486" formatCode="m/d/yyyy\ h:mm">
                  <c:v>44413</c:v>
                </c:pt>
                <c:pt idx="487" formatCode="m/d/yyyy\ h:mm">
                  <c:v>44412</c:v>
                </c:pt>
                <c:pt idx="488" formatCode="m/d/yyyy\ h:mm">
                  <c:v>44411</c:v>
                </c:pt>
                <c:pt idx="489" formatCode="m/d/yyyy\ h:mm">
                  <c:v>44410</c:v>
                </c:pt>
                <c:pt idx="490" formatCode="m/d/yyyy\ h:mm">
                  <c:v>44407</c:v>
                </c:pt>
                <c:pt idx="491" formatCode="m/d/yyyy\ h:mm">
                  <c:v>44406</c:v>
                </c:pt>
                <c:pt idx="492" formatCode="m/d/yyyy\ h:mm">
                  <c:v>44405</c:v>
                </c:pt>
                <c:pt idx="493" formatCode="m/d/yyyy\ h:mm">
                  <c:v>44404</c:v>
                </c:pt>
                <c:pt idx="494" formatCode="m/d/yyyy\ h:mm">
                  <c:v>44403</c:v>
                </c:pt>
                <c:pt idx="495" formatCode="m/d/yyyy\ h:mm">
                  <c:v>44400</c:v>
                </c:pt>
                <c:pt idx="496" formatCode="m/d/yyyy\ h:mm">
                  <c:v>44399</c:v>
                </c:pt>
                <c:pt idx="497" formatCode="m/d/yyyy\ h:mm">
                  <c:v>44398</c:v>
                </c:pt>
                <c:pt idx="498" formatCode="m/d/yyyy\ h:mm">
                  <c:v>44397</c:v>
                </c:pt>
                <c:pt idx="499" formatCode="m/d/yyyy\ h:mm">
                  <c:v>44396</c:v>
                </c:pt>
                <c:pt idx="500" formatCode="m/d/yyyy\ h:mm">
                  <c:v>44393</c:v>
                </c:pt>
                <c:pt idx="501" formatCode="m/d/yyyy\ h:mm">
                  <c:v>44392</c:v>
                </c:pt>
                <c:pt idx="502" formatCode="m/d/yyyy\ h:mm">
                  <c:v>44391</c:v>
                </c:pt>
                <c:pt idx="503" formatCode="m/d/yyyy\ h:mm">
                  <c:v>44390</c:v>
                </c:pt>
                <c:pt idx="504" formatCode="m/d/yyyy\ h:mm">
                  <c:v>44389</c:v>
                </c:pt>
                <c:pt idx="505" formatCode="m/d/yyyy\ h:mm">
                  <c:v>44386</c:v>
                </c:pt>
                <c:pt idx="506" formatCode="m/d/yyyy\ h:mm">
                  <c:v>44385</c:v>
                </c:pt>
                <c:pt idx="507" formatCode="m/d/yyyy\ h:mm">
                  <c:v>44384</c:v>
                </c:pt>
                <c:pt idx="508" formatCode="m/d/yyyy\ h:mm">
                  <c:v>44383</c:v>
                </c:pt>
                <c:pt idx="509" formatCode="m/d/yyyy\ h:mm">
                  <c:v>44382</c:v>
                </c:pt>
                <c:pt idx="510" formatCode="m/d/yyyy\ h:mm">
                  <c:v>44379</c:v>
                </c:pt>
                <c:pt idx="511" formatCode="m/d/yyyy\ h:mm">
                  <c:v>44378</c:v>
                </c:pt>
                <c:pt idx="512" formatCode="m/d/yyyy\ h:mm">
                  <c:v>44377</c:v>
                </c:pt>
                <c:pt idx="513" formatCode="m/d/yyyy\ h:mm">
                  <c:v>44376</c:v>
                </c:pt>
                <c:pt idx="514" formatCode="m/d/yyyy\ h:mm">
                  <c:v>44375</c:v>
                </c:pt>
                <c:pt idx="515" formatCode="m/d/yyyy\ h:mm">
                  <c:v>44372</c:v>
                </c:pt>
                <c:pt idx="516" formatCode="m/d/yyyy\ h:mm">
                  <c:v>44371</c:v>
                </c:pt>
                <c:pt idx="517" formatCode="m/d/yyyy\ h:mm">
                  <c:v>44370</c:v>
                </c:pt>
                <c:pt idx="518" formatCode="m/d/yyyy\ h:mm">
                  <c:v>44369</c:v>
                </c:pt>
                <c:pt idx="519" formatCode="m/d/yyyy\ h:mm">
                  <c:v>44368</c:v>
                </c:pt>
                <c:pt idx="520" formatCode="m/d/yyyy\ h:mm">
                  <c:v>44365</c:v>
                </c:pt>
                <c:pt idx="521" formatCode="m/d/yyyy\ h:mm">
                  <c:v>44364</c:v>
                </c:pt>
                <c:pt idx="522" formatCode="m/d/yyyy\ h:mm">
                  <c:v>44363</c:v>
                </c:pt>
                <c:pt idx="523" formatCode="m/d/yyyy\ h:mm">
                  <c:v>44362</c:v>
                </c:pt>
                <c:pt idx="524" formatCode="m/d/yyyy\ h:mm">
                  <c:v>44361</c:v>
                </c:pt>
                <c:pt idx="525" formatCode="m/d/yyyy\ h:mm">
                  <c:v>44358</c:v>
                </c:pt>
                <c:pt idx="526" formatCode="m/d/yyyy\ h:mm">
                  <c:v>44357</c:v>
                </c:pt>
                <c:pt idx="527" formatCode="m/d/yyyy\ h:mm">
                  <c:v>44356</c:v>
                </c:pt>
                <c:pt idx="528" formatCode="m/d/yyyy\ h:mm">
                  <c:v>44355</c:v>
                </c:pt>
                <c:pt idx="529" formatCode="m/d/yyyy\ h:mm">
                  <c:v>44354</c:v>
                </c:pt>
                <c:pt idx="530" formatCode="m/d/yyyy\ h:mm">
                  <c:v>44351</c:v>
                </c:pt>
                <c:pt idx="531" formatCode="m/d/yyyy\ h:mm">
                  <c:v>44350</c:v>
                </c:pt>
                <c:pt idx="532" formatCode="m/d/yyyy\ h:mm">
                  <c:v>44349</c:v>
                </c:pt>
                <c:pt idx="533" formatCode="m/d/yyyy\ h:mm">
                  <c:v>44348</c:v>
                </c:pt>
                <c:pt idx="534" formatCode="m/d/yyyy\ h:mm">
                  <c:v>44347</c:v>
                </c:pt>
                <c:pt idx="535" formatCode="m/d/yyyy\ h:mm">
                  <c:v>44344</c:v>
                </c:pt>
                <c:pt idx="536" formatCode="m/d/yyyy\ h:mm">
                  <c:v>44343</c:v>
                </c:pt>
                <c:pt idx="537" formatCode="m/d/yyyy\ h:mm">
                  <c:v>44342</c:v>
                </c:pt>
                <c:pt idx="538" formatCode="m/d/yyyy\ h:mm">
                  <c:v>44341</c:v>
                </c:pt>
                <c:pt idx="539" formatCode="m/d/yyyy\ h:mm">
                  <c:v>44340</c:v>
                </c:pt>
                <c:pt idx="540" formatCode="m/d/yyyy\ h:mm">
                  <c:v>44337</c:v>
                </c:pt>
                <c:pt idx="541" formatCode="m/d/yyyy\ h:mm">
                  <c:v>44336</c:v>
                </c:pt>
                <c:pt idx="542" formatCode="m/d/yyyy\ h:mm">
                  <c:v>44335</c:v>
                </c:pt>
                <c:pt idx="543" formatCode="m/d/yyyy\ h:mm">
                  <c:v>44334</c:v>
                </c:pt>
                <c:pt idx="544" formatCode="m/d/yyyy\ h:mm">
                  <c:v>44333</c:v>
                </c:pt>
                <c:pt idx="545" formatCode="m/d/yyyy\ h:mm">
                  <c:v>44330</c:v>
                </c:pt>
                <c:pt idx="546" formatCode="m/d/yyyy\ h:mm">
                  <c:v>44329</c:v>
                </c:pt>
                <c:pt idx="547" formatCode="m/d/yyyy\ h:mm">
                  <c:v>44328</c:v>
                </c:pt>
                <c:pt idx="548" formatCode="m/d/yyyy\ h:mm">
                  <c:v>44327</c:v>
                </c:pt>
                <c:pt idx="549" formatCode="m/d/yyyy\ h:mm">
                  <c:v>44326</c:v>
                </c:pt>
                <c:pt idx="550" formatCode="m/d/yyyy\ h:mm">
                  <c:v>44323</c:v>
                </c:pt>
                <c:pt idx="551" formatCode="m/d/yyyy\ h:mm">
                  <c:v>44322</c:v>
                </c:pt>
                <c:pt idx="552" formatCode="m/d/yyyy\ h:mm">
                  <c:v>44321</c:v>
                </c:pt>
                <c:pt idx="553" formatCode="m/d/yyyy\ h:mm">
                  <c:v>44320</c:v>
                </c:pt>
                <c:pt idx="554" formatCode="m/d/yyyy\ h:mm">
                  <c:v>44319</c:v>
                </c:pt>
                <c:pt idx="555" formatCode="m/d/yyyy\ h:mm">
                  <c:v>44316</c:v>
                </c:pt>
                <c:pt idx="556" formatCode="m/d/yyyy\ h:mm">
                  <c:v>44315</c:v>
                </c:pt>
                <c:pt idx="557" formatCode="m/d/yyyy\ h:mm">
                  <c:v>44314</c:v>
                </c:pt>
                <c:pt idx="558" formatCode="m/d/yyyy\ h:mm">
                  <c:v>44313</c:v>
                </c:pt>
                <c:pt idx="559" formatCode="m/d/yyyy\ h:mm">
                  <c:v>44312</c:v>
                </c:pt>
                <c:pt idx="560" formatCode="m/d/yyyy\ h:mm">
                  <c:v>44309</c:v>
                </c:pt>
                <c:pt idx="561" formatCode="m/d/yyyy\ h:mm">
                  <c:v>44308</c:v>
                </c:pt>
                <c:pt idx="562" formatCode="m/d/yyyy\ h:mm">
                  <c:v>44307</c:v>
                </c:pt>
                <c:pt idx="563" formatCode="m/d/yyyy\ h:mm">
                  <c:v>44306</c:v>
                </c:pt>
                <c:pt idx="564" formatCode="m/d/yyyy\ h:mm">
                  <c:v>44305</c:v>
                </c:pt>
                <c:pt idx="565" formatCode="m/d/yyyy\ h:mm">
                  <c:v>44302</c:v>
                </c:pt>
                <c:pt idx="566" formatCode="m/d/yyyy\ h:mm">
                  <c:v>44301</c:v>
                </c:pt>
                <c:pt idx="567" formatCode="m/d/yyyy\ h:mm">
                  <c:v>44300</c:v>
                </c:pt>
                <c:pt idx="568" formatCode="m/d/yyyy\ h:mm">
                  <c:v>44299</c:v>
                </c:pt>
                <c:pt idx="569" formatCode="m/d/yyyy\ h:mm">
                  <c:v>44298</c:v>
                </c:pt>
                <c:pt idx="570" formatCode="m/d/yyyy\ h:mm">
                  <c:v>44295</c:v>
                </c:pt>
                <c:pt idx="571" formatCode="m/d/yyyy\ h:mm">
                  <c:v>44294</c:v>
                </c:pt>
                <c:pt idx="572" formatCode="m/d/yyyy\ h:mm">
                  <c:v>44293</c:v>
                </c:pt>
                <c:pt idx="573" formatCode="m/d/yyyy\ h:mm">
                  <c:v>44292</c:v>
                </c:pt>
                <c:pt idx="574" formatCode="m/d/yyyy\ h:mm">
                  <c:v>44291</c:v>
                </c:pt>
                <c:pt idx="575" formatCode="m/d/yyyy\ h:mm">
                  <c:v>44288</c:v>
                </c:pt>
                <c:pt idx="576" formatCode="m/d/yyyy\ h:mm">
                  <c:v>44287</c:v>
                </c:pt>
                <c:pt idx="577" formatCode="m/d/yyyy\ h:mm">
                  <c:v>44286</c:v>
                </c:pt>
                <c:pt idx="578" formatCode="m/d/yyyy\ h:mm">
                  <c:v>44285</c:v>
                </c:pt>
                <c:pt idx="579" formatCode="m/d/yyyy\ h:mm">
                  <c:v>44284</c:v>
                </c:pt>
                <c:pt idx="580" formatCode="m/d/yyyy\ h:mm">
                  <c:v>44281</c:v>
                </c:pt>
                <c:pt idx="581" formatCode="m/d/yyyy\ h:mm">
                  <c:v>44280</c:v>
                </c:pt>
                <c:pt idx="582" formatCode="m/d/yyyy\ h:mm">
                  <c:v>44279</c:v>
                </c:pt>
                <c:pt idx="583" formatCode="m/d/yyyy\ h:mm">
                  <c:v>44278</c:v>
                </c:pt>
                <c:pt idx="584" formatCode="m/d/yyyy\ h:mm">
                  <c:v>44277</c:v>
                </c:pt>
                <c:pt idx="585" formatCode="m/d/yyyy\ h:mm">
                  <c:v>44274</c:v>
                </c:pt>
                <c:pt idx="586" formatCode="m/d/yyyy\ h:mm">
                  <c:v>44273</c:v>
                </c:pt>
                <c:pt idx="587" formatCode="m/d/yyyy\ h:mm">
                  <c:v>44272</c:v>
                </c:pt>
                <c:pt idx="588" formatCode="m/d/yyyy\ h:mm">
                  <c:v>44271</c:v>
                </c:pt>
                <c:pt idx="589" formatCode="m/d/yyyy\ h:mm">
                  <c:v>44270</c:v>
                </c:pt>
                <c:pt idx="590" formatCode="m/d/yyyy\ h:mm">
                  <c:v>44267</c:v>
                </c:pt>
                <c:pt idx="591" formatCode="m/d/yyyy\ h:mm">
                  <c:v>44266</c:v>
                </c:pt>
                <c:pt idx="592" formatCode="m/d/yyyy\ h:mm">
                  <c:v>44265</c:v>
                </c:pt>
                <c:pt idx="593" formatCode="m/d/yyyy\ h:mm">
                  <c:v>44264</c:v>
                </c:pt>
                <c:pt idx="594" formatCode="m/d/yyyy\ h:mm">
                  <c:v>44263</c:v>
                </c:pt>
                <c:pt idx="595" formatCode="m/d/yyyy\ h:mm">
                  <c:v>44260</c:v>
                </c:pt>
                <c:pt idx="596" formatCode="m/d/yyyy\ h:mm">
                  <c:v>44259</c:v>
                </c:pt>
                <c:pt idx="597" formatCode="m/d/yyyy\ h:mm">
                  <c:v>44258</c:v>
                </c:pt>
                <c:pt idx="598" formatCode="m/d/yyyy\ h:mm">
                  <c:v>44257</c:v>
                </c:pt>
                <c:pt idx="599" formatCode="m/d/yyyy\ h:mm">
                  <c:v>44256</c:v>
                </c:pt>
                <c:pt idx="600" formatCode="m/d/yyyy\ h:mm">
                  <c:v>44253</c:v>
                </c:pt>
                <c:pt idx="601" formatCode="m/d/yyyy\ h:mm">
                  <c:v>44252</c:v>
                </c:pt>
                <c:pt idx="602" formatCode="m/d/yyyy\ h:mm">
                  <c:v>44251</c:v>
                </c:pt>
                <c:pt idx="603" formatCode="m/d/yyyy\ h:mm">
                  <c:v>44250</c:v>
                </c:pt>
                <c:pt idx="604" formatCode="m/d/yyyy\ h:mm">
                  <c:v>44249</c:v>
                </c:pt>
                <c:pt idx="605" formatCode="m/d/yyyy\ h:mm">
                  <c:v>44246</c:v>
                </c:pt>
                <c:pt idx="606" formatCode="m/d/yyyy\ h:mm">
                  <c:v>44245</c:v>
                </c:pt>
                <c:pt idx="607" formatCode="m/d/yyyy\ h:mm">
                  <c:v>44244</c:v>
                </c:pt>
                <c:pt idx="608" formatCode="m/d/yyyy\ h:mm">
                  <c:v>44243</c:v>
                </c:pt>
                <c:pt idx="609" formatCode="m/d/yyyy\ h:mm">
                  <c:v>44242</c:v>
                </c:pt>
                <c:pt idx="610" formatCode="m/d/yyyy\ h:mm">
                  <c:v>44239</c:v>
                </c:pt>
                <c:pt idx="611" formatCode="m/d/yyyy\ h:mm">
                  <c:v>44238</c:v>
                </c:pt>
                <c:pt idx="612" formatCode="m/d/yyyy\ h:mm">
                  <c:v>44237</c:v>
                </c:pt>
                <c:pt idx="613" formatCode="m/d/yyyy\ h:mm">
                  <c:v>44236</c:v>
                </c:pt>
                <c:pt idx="614" formatCode="m/d/yyyy\ h:mm">
                  <c:v>44235</c:v>
                </c:pt>
                <c:pt idx="615" formatCode="m/d/yyyy\ h:mm">
                  <c:v>44232</c:v>
                </c:pt>
                <c:pt idx="616" formatCode="m/d/yyyy\ h:mm">
                  <c:v>44231</c:v>
                </c:pt>
                <c:pt idx="617" formatCode="m/d/yyyy\ h:mm">
                  <c:v>44230</c:v>
                </c:pt>
                <c:pt idx="618" formatCode="m/d/yyyy\ h:mm">
                  <c:v>44229</c:v>
                </c:pt>
                <c:pt idx="619" formatCode="m/d/yyyy\ h:mm">
                  <c:v>44228</c:v>
                </c:pt>
                <c:pt idx="620" formatCode="m/d/yyyy\ h:mm">
                  <c:v>44225</c:v>
                </c:pt>
                <c:pt idx="621" formatCode="m/d/yyyy\ h:mm">
                  <c:v>44224</c:v>
                </c:pt>
                <c:pt idx="622" formatCode="m/d/yyyy\ h:mm">
                  <c:v>44223</c:v>
                </c:pt>
                <c:pt idx="623" formatCode="m/d/yyyy\ h:mm">
                  <c:v>44222</c:v>
                </c:pt>
                <c:pt idx="624" formatCode="m/d/yyyy\ h:mm">
                  <c:v>44221</c:v>
                </c:pt>
                <c:pt idx="625" formatCode="m/d/yyyy\ h:mm">
                  <c:v>44218</c:v>
                </c:pt>
                <c:pt idx="626" formatCode="m/d/yyyy\ h:mm">
                  <c:v>44217</c:v>
                </c:pt>
                <c:pt idx="627" formatCode="m/d/yyyy\ h:mm">
                  <c:v>44216</c:v>
                </c:pt>
                <c:pt idx="628" formatCode="m/d/yyyy\ h:mm">
                  <c:v>44215</c:v>
                </c:pt>
                <c:pt idx="629" formatCode="m/d/yyyy\ h:mm">
                  <c:v>44214</c:v>
                </c:pt>
                <c:pt idx="630" formatCode="m/d/yyyy\ h:mm">
                  <c:v>44211</c:v>
                </c:pt>
                <c:pt idx="631" formatCode="m/d/yyyy\ h:mm">
                  <c:v>44210</c:v>
                </c:pt>
                <c:pt idx="632" formatCode="m/d/yyyy\ h:mm">
                  <c:v>44209</c:v>
                </c:pt>
                <c:pt idx="633" formatCode="m/d/yyyy\ h:mm">
                  <c:v>44208</c:v>
                </c:pt>
                <c:pt idx="634" formatCode="m/d/yyyy\ h:mm">
                  <c:v>44207</c:v>
                </c:pt>
                <c:pt idx="635" formatCode="m/d/yyyy\ h:mm">
                  <c:v>44204</c:v>
                </c:pt>
                <c:pt idx="636" formatCode="m/d/yyyy\ h:mm">
                  <c:v>44203</c:v>
                </c:pt>
                <c:pt idx="637" formatCode="m/d/yyyy\ h:mm">
                  <c:v>44202</c:v>
                </c:pt>
                <c:pt idx="638" formatCode="m/d/yyyy\ h:mm">
                  <c:v>44201</c:v>
                </c:pt>
                <c:pt idx="639" formatCode="m/d/yyyy\ h:mm">
                  <c:v>44200</c:v>
                </c:pt>
                <c:pt idx="640" formatCode="m/d/yyyy\ h:mm">
                  <c:v>44197</c:v>
                </c:pt>
                <c:pt idx="641" formatCode="m/d/yyyy\ h:mm">
                  <c:v>44196</c:v>
                </c:pt>
                <c:pt idx="642" formatCode="m/d/yyyy\ h:mm">
                  <c:v>44195</c:v>
                </c:pt>
                <c:pt idx="643" formatCode="m/d/yyyy\ h:mm">
                  <c:v>44194</c:v>
                </c:pt>
                <c:pt idx="644" formatCode="m/d/yyyy\ h:mm">
                  <c:v>44193</c:v>
                </c:pt>
                <c:pt idx="645" formatCode="m/d/yyyy\ h:mm">
                  <c:v>44190</c:v>
                </c:pt>
                <c:pt idx="646" formatCode="m/d/yyyy\ h:mm">
                  <c:v>44189</c:v>
                </c:pt>
                <c:pt idx="647" formatCode="m/d/yyyy\ h:mm">
                  <c:v>44188</c:v>
                </c:pt>
                <c:pt idx="648" formatCode="m/d/yyyy\ h:mm">
                  <c:v>44187</c:v>
                </c:pt>
                <c:pt idx="649" formatCode="m/d/yyyy\ h:mm">
                  <c:v>44186</c:v>
                </c:pt>
                <c:pt idx="650" formatCode="m/d/yyyy\ h:mm">
                  <c:v>44183</c:v>
                </c:pt>
                <c:pt idx="651" formatCode="m/d/yyyy\ h:mm">
                  <c:v>44182</c:v>
                </c:pt>
                <c:pt idx="652" formatCode="m/d/yyyy\ h:mm">
                  <c:v>44181</c:v>
                </c:pt>
                <c:pt idx="653" formatCode="m/d/yyyy\ h:mm">
                  <c:v>44180</c:v>
                </c:pt>
                <c:pt idx="654" formatCode="m/d/yyyy\ h:mm">
                  <c:v>44179</c:v>
                </c:pt>
                <c:pt idx="655" formatCode="m/d/yyyy\ h:mm">
                  <c:v>44176</c:v>
                </c:pt>
                <c:pt idx="656" formatCode="m/d/yyyy\ h:mm">
                  <c:v>44175</c:v>
                </c:pt>
                <c:pt idx="657" formatCode="m/d/yyyy\ h:mm">
                  <c:v>44174</c:v>
                </c:pt>
                <c:pt idx="658" formatCode="m/d/yyyy\ h:mm">
                  <c:v>44173</c:v>
                </c:pt>
                <c:pt idx="659" formatCode="m/d/yyyy\ h:mm">
                  <c:v>44172</c:v>
                </c:pt>
                <c:pt idx="660" formatCode="m/d/yyyy\ h:mm">
                  <c:v>44169</c:v>
                </c:pt>
                <c:pt idx="661" formatCode="m/d/yyyy\ h:mm">
                  <c:v>44168</c:v>
                </c:pt>
                <c:pt idx="662" formatCode="m/d/yyyy\ h:mm">
                  <c:v>44167</c:v>
                </c:pt>
                <c:pt idx="663" formatCode="m/d/yyyy\ h:mm">
                  <c:v>44166</c:v>
                </c:pt>
                <c:pt idx="664" formatCode="m/d/yyyy\ h:mm">
                  <c:v>44165</c:v>
                </c:pt>
                <c:pt idx="665" formatCode="m/d/yyyy\ h:mm">
                  <c:v>44162</c:v>
                </c:pt>
                <c:pt idx="666" formatCode="m/d/yyyy\ h:mm">
                  <c:v>44161</c:v>
                </c:pt>
                <c:pt idx="667" formatCode="m/d/yyyy\ h:mm">
                  <c:v>44160</c:v>
                </c:pt>
                <c:pt idx="668" formatCode="m/d/yyyy\ h:mm">
                  <c:v>44159</c:v>
                </c:pt>
                <c:pt idx="669" formatCode="m/d/yyyy\ h:mm">
                  <c:v>44158</c:v>
                </c:pt>
                <c:pt idx="670" formatCode="m/d/yyyy\ h:mm">
                  <c:v>44155</c:v>
                </c:pt>
                <c:pt idx="671" formatCode="m/d/yyyy\ h:mm">
                  <c:v>44154</c:v>
                </c:pt>
                <c:pt idx="672" formatCode="m/d/yyyy\ h:mm">
                  <c:v>44153</c:v>
                </c:pt>
                <c:pt idx="673" formatCode="m/d/yyyy\ h:mm">
                  <c:v>44152</c:v>
                </c:pt>
                <c:pt idx="674" formatCode="m/d/yyyy\ h:mm">
                  <c:v>44151</c:v>
                </c:pt>
                <c:pt idx="675" formatCode="m/d/yyyy\ h:mm">
                  <c:v>44148</c:v>
                </c:pt>
                <c:pt idx="676" formatCode="m/d/yyyy\ h:mm">
                  <c:v>44147</c:v>
                </c:pt>
                <c:pt idx="677" formatCode="m/d/yyyy\ h:mm">
                  <c:v>44146</c:v>
                </c:pt>
                <c:pt idx="678" formatCode="m/d/yyyy\ h:mm">
                  <c:v>44145</c:v>
                </c:pt>
                <c:pt idx="679" formatCode="m/d/yyyy\ h:mm">
                  <c:v>44144</c:v>
                </c:pt>
                <c:pt idx="680" formatCode="m/d/yyyy\ h:mm">
                  <c:v>44141</c:v>
                </c:pt>
                <c:pt idx="681" formatCode="m/d/yyyy\ h:mm">
                  <c:v>44140</c:v>
                </c:pt>
                <c:pt idx="682" formatCode="m/d/yyyy\ h:mm">
                  <c:v>44139</c:v>
                </c:pt>
                <c:pt idx="683" formatCode="m/d/yyyy\ h:mm">
                  <c:v>44138</c:v>
                </c:pt>
                <c:pt idx="684" formatCode="m/d/yyyy\ h:mm">
                  <c:v>44137</c:v>
                </c:pt>
                <c:pt idx="685" formatCode="m/d/yyyy\ h:mm">
                  <c:v>44134</c:v>
                </c:pt>
                <c:pt idx="686" formatCode="m/d/yyyy\ h:mm">
                  <c:v>44133</c:v>
                </c:pt>
                <c:pt idx="687" formatCode="m/d/yyyy\ h:mm">
                  <c:v>44132</c:v>
                </c:pt>
                <c:pt idx="688" formatCode="m/d/yyyy\ h:mm">
                  <c:v>44131</c:v>
                </c:pt>
                <c:pt idx="689" formatCode="m/d/yyyy\ h:mm">
                  <c:v>44130</c:v>
                </c:pt>
                <c:pt idx="690" formatCode="m/d/yyyy\ h:mm">
                  <c:v>44127</c:v>
                </c:pt>
                <c:pt idx="691" formatCode="m/d/yyyy\ h:mm">
                  <c:v>44126</c:v>
                </c:pt>
                <c:pt idx="692" formatCode="m/d/yyyy\ h:mm">
                  <c:v>44125</c:v>
                </c:pt>
                <c:pt idx="693" formatCode="m/d/yyyy\ h:mm">
                  <c:v>44124</c:v>
                </c:pt>
                <c:pt idx="694" formatCode="m/d/yyyy\ h:mm">
                  <c:v>44123</c:v>
                </c:pt>
                <c:pt idx="695" formatCode="m/d/yyyy\ h:mm">
                  <c:v>44120</c:v>
                </c:pt>
                <c:pt idx="696" formatCode="m/d/yyyy\ h:mm">
                  <c:v>44119</c:v>
                </c:pt>
                <c:pt idx="697" formatCode="m/d/yyyy\ h:mm">
                  <c:v>44118</c:v>
                </c:pt>
                <c:pt idx="698" formatCode="m/d/yyyy\ h:mm">
                  <c:v>44117</c:v>
                </c:pt>
                <c:pt idx="699" formatCode="m/d/yyyy\ h:mm">
                  <c:v>44116</c:v>
                </c:pt>
                <c:pt idx="700" formatCode="m/d/yyyy\ h:mm">
                  <c:v>44113</c:v>
                </c:pt>
                <c:pt idx="701" formatCode="m/d/yyyy\ h:mm">
                  <c:v>44112</c:v>
                </c:pt>
                <c:pt idx="702" formatCode="m/d/yyyy\ h:mm">
                  <c:v>44111</c:v>
                </c:pt>
                <c:pt idx="703" formatCode="m/d/yyyy\ h:mm">
                  <c:v>44110</c:v>
                </c:pt>
                <c:pt idx="704" formatCode="m/d/yyyy\ h:mm">
                  <c:v>44109</c:v>
                </c:pt>
                <c:pt idx="705" formatCode="m/d/yyyy\ h:mm">
                  <c:v>44106</c:v>
                </c:pt>
                <c:pt idx="706" formatCode="m/d/yyyy\ h:mm">
                  <c:v>44105</c:v>
                </c:pt>
                <c:pt idx="707" formatCode="m/d/yyyy\ h:mm">
                  <c:v>44104</c:v>
                </c:pt>
                <c:pt idx="708" formatCode="m/d/yyyy\ h:mm">
                  <c:v>44103</c:v>
                </c:pt>
                <c:pt idx="709" formatCode="m/d/yyyy\ h:mm">
                  <c:v>44102</c:v>
                </c:pt>
                <c:pt idx="710" formatCode="m/d/yyyy\ h:mm">
                  <c:v>44099</c:v>
                </c:pt>
                <c:pt idx="711" formatCode="m/d/yyyy\ h:mm">
                  <c:v>44098</c:v>
                </c:pt>
                <c:pt idx="712" formatCode="m/d/yyyy\ h:mm">
                  <c:v>44097</c:v>
                </c:pt>
                <c:pt idx="713" formatCode="m/d/yyyy\ h:mm">
                  <c:v>44096</c:v>
                </c:pt>
                <c:pt idx="714" formatCode="m/d/yyyy\ h:mm">
                  <c:v>44095</c:v>
                </c:pt>
                <c:pt idx="715" formatCode="m/d/yyyy\ h:mm">
                  <c:v>44092</c:v>
                </c:pt>
                <c:pt idx="716" formatCode="m/d/yyyy\ h:mm">
                  <c:v>44091</c:v>
                </c:pt>
                <c:pt idx="717" formatCode="m/d/yyyy\ h:mm">
                  <c:v>44090</c:v>
                </c:pt>
                <c:pt idx="718" formatCode="m/d/yyyy\ h:mm">
                  <c:v>44089</c:v>
                </c:pt>
                <c:pt idx="719" formatCode="m/d/yyyy\ h:mm">
                  <c:v>44088</c:v>
                </c:pt>
                <c:pt idx="720" formatCode="m/d/yyyy\ h:mm">
                  <c:v>44085</c:v>
                </c:pt>
                <c:pt idx="721" formatCode="m/d/yyyy\ h:mm">
                  <c:v>44084</c:v>
                </c:pt>
                <c:pt idx="722" formatCode="m/d/yyyy\ h:mm">
                  <c:v>44083</c:v>
                </c:pt>
                <c:pt idx="723" formatCode="m/d/yyyy\ h:mm">
                  <c:v>44082</c:v>
                </c:pt>
                <c:pt idx="724" formatCode="m/d/yyyy\ h:mm">
                  <c:v>44081</c:v>
                </c:pt>
                <c:pt idx="725" formatCode="m/d/yyyy\ h:mm">
                  <c:v>44078</c:v>
                </c:pt>
                <c:pt idx="726" formatCode="m/d/yyyy\ h:mm">
                  <c:v>44077</c:v>
                </c:pt>
                <c:pt idx="727" formatCode="m/d/yyyy\ h:mm">
                  <c:v>44076</c:v>
                </c:pt>
                <c:pt idx="728" formatCode="m/d/yyyy\ h:mm">
                  <c:v>44075</c:v>
                </c:pt>
                <c:pt idx="729" formatCode="m/d/yyyy\ h:mm">
                  <c:v>44074</c:v>
                </c:pt>
                <c:pt idx="730" formatCode="m/d/yyyy\ h:mm">
                  <c:v>44071</c:v>
                </c:pt>
                <c:pt idx="731" formatCode="m/d/yyyy\ h:mm">
                  <c:v>44070</c:v>
                </c:pt>
                <c:pt idx="732" formatCode="m/d/yyyy\ h:mm">
                  <c:v>44069</c:v>
                </c:pt>
                <c:pt idx="733" formatCode="m/d/yyyy\ h:mm">
                  <c:v>44068</c:v>
                </c:pt>
                <c:pt idx="734" formatCode="m/d/yyyy\ h:mm">
                  <c:v>44067</c:v>
                </c:pt>
                <c:pt idx="735" formatCode="m/d/yyyy\ h:mm">
                  <c:v>44064</c:v>
                </c:pt>
                <c:pt idx="736" formatCode="m/d/yyyy\ h:mm">
                  <c:v>44063</c:v>
                </c:pt>
                <c:pt idx="737" formatCode="m/d/yyyy\ h:mm">
                  <c:v>44062</c:v>
                </c:pt>
                <c:pt idx="738" formatCode="m/d/yyyy\ h:mm">
                  <c:v>44061</c:v>
                </c:pt>
                <c:pt idx="739" formatCode="m/d/yyyy\ h:mm">
                  <c:v>44060</c:v>
                </c:pt>
                <c:pt idx="740" formatCode="m/d/yyyy\ h:mm">
                  <c:v>44057</c:v>
                </c:pt>
                <c:pt idx="741" formatCode="m/d/yyyy\ h:mm">
                  <c:v>44056</c:v>
                </c:pt>
                <c:pt idx="742" formatCode="m/d/yyyy\ h:mm">
                  <c:v>44055</c:v>
                </c:pt>
                <c:pt idx="743" formatCode="m/d/yyyy\ h:mm">
                  <c:v>44054</c:v>
                </c:pt>
                <c:pt idx="744" formatCode="m/d/yyyy\ h:mm">
                  <c:v>44053</c:v>
                </c:pt>
                <c:pt idx="745" formatCode="m/d/yyyy\ h:mm">
                  <c:v>44050</c:v>
                </c:pt>
                <c:pt idx="746" formatCode="m/d/yyyy\ h:mm">
                  <c:v>44049</c:v>
                </c:pt>
                <c:pt idx="747" formatCode="m/d/yyyy\ h:mm">
                  <c:v>44048</c:v>
                </c:pt>
                <c:pt idx="748" formatCode="m/d/yyyy\ h:mm">
                  <c:v>44047</c:v>
                </c:pt>
                <c:pt idx="749" formatCode="m/d/yyyy\ h:mm">
                  <c:v>44046</c:v>
                </c:pt>
                <c:pt idx="750" formatCode="m/d/yyyy\ h:mm">
                  <c:v>44043</c:v>
                </c:pt>
                <c:pt idx="751" formatCode="m/d/yyyy\ h:mm">
                  <c:v>44042</c:v>
                </c:pt>
                <c:pt idx="752" formatCode="m/d/yyyy\ h:mm">
                  <c:v>44041</c:v>
                </c:pt>
                <c:pt idx="753" formatCode="m/d/yyyy\ h:mm">
                  <c:v>44040</c:v>
                </c:pt>
                <c:pt idx="754" formatCode="m/d/yyyy\ h:mm">
                  <c:v>44039</c:v>
                </c:pt>
                <c:pt idx="755" formatCode="m/d/yyyy\ h:mm">
                  <c:v>44036</c:v>
                </c:pt>
                <c:pt idx="756" formatCode="m/d/yyyy\ h:mm">
                  <c:v>44035</c:v>
                </c:pt>
                <c:pt idx="757" formatCode="m/d/yyyy\ h:mm">
                  <c:v>44034</c:v>
                </c:pt>
                <c:pt idx="758" formatCode="m/d/yyyy\ h:mm">
                  <c:v>44033</c:v>
                </c:pt>
                <c:pt idx="759" formatCode="m/d/yyyy\ h:mm">
                  <c:v>44032</c:v>
                </c:pt>
                <c:pt idx="760" formatCode="m/d/yyyy\ h:mm">
                  <c:v>44029</c:v>
                </c:pt>
                <c:pt idx="761" formatCode="m/d/yyyy\ h:mm">
                  <c:v>44028</c:v>
                </c:pt>
                <c:pt idx="762" formatCode="m/d/yyyy\ h:mm">
                  <c:v>44027</c:v>
                </c:pt>
                <c:pt idx="763" formatCode="m/d/yyyy\ h:mm">
                  <c:v>44026</c:v>
                </c:pt>
                <c:pt idx="764" formatCode="m/d/yyyy\ h:mm">
                  <c:v>44025</c:v>
                </c:pt>
                <c:pt idx="765" formatCode="m/d/yyyy\ h:mm">
                  <c:v>44022</c:v>
                </c:pt>
                <c:pt idx="766" formatCode="m/d/yyyy\ h:mm">
                  <c:v>44021</c:v>
                </c:pt>
                <c:pt idx="767" formatCode="m/d/yyyy\ h:mm">
                  <c:v>44020</c:v>
                </c:pt>
                <c:pt idx="768" formatCode="m/d/yyyy\ h:mm">
                  <c:v>44019</c:v>
                </c:pt>
                <c:pt idx="769" formatCode="m/d/yyyy\ h:mm">
                  <c:v>44018</c:v>
                </c:pt>
                <c:pt idx="770" formatCode="m/d/yyyy\ h:mm">
                  <c:v>44015</c:v>
                </c:pt>
                <c:pt idx="771" formatCode="m/d/yyyy\ h:mm">
                  <c:v>44014</c:v>
                </c:pt>
                <c:pt idx="772" formatCode="m/d/yyyy\ h:mm">
                  <c:v>44013</c:v>
                </c:pt>
                <c:pt idx="773" formatCode="m/d/yyyy\ h:mm">
                  <c:v>44012</c:v>
                </c:pt>
                <c:pt idx="774" formatCode="m/d/yyyy\ h:mm">
                  <c:v>44011</c:v>
                </c:pt>
                <c:pt idx="775" formatCode="m/d/yyyy\ h:mm">
                  <c:v>44008</c:v>
                </c:pt>
                <c:pt idx="776" formatCode="m/d/yyyy\ h:mm">
                  <c:v>44007</c:v>
                </c:pt>
                <c:pt idx="777" formatCode="m/d/yyyy\ h:mm">
                  <c:v>44006</c:v>
                </c:pt>
                <c:pt idx="778" formatCode="m/d/yyyy\ h:mm">
                  <c:v>44005</c:v>
                </c:pt>
                <c:pt idx="779" formatCode="m/d/yyyy\ h:mm">
                  <c:v>44004</c:v>
                </c:pt>
                <c:pt idx="780" formatCode="m/d/yyyy\ h:mm">
                  <c:v>44001</c:v>
                </c:pt>
                <c:pt idx="781" formatCode="m/d/yyyy\ h:mm">
                  <c:v>44000</c:v>
                </c:pt>
                <c:pt idx="782" formatCode="m/d/yyyy\ h:mm">
                  <c:v>43999</c:v>
                </c:pt>
                <c:pt idx="783" formatCode="m/d/yyyy\ h:mm">
                  <c:v>43998</c:v>
                </c:pt>
                <c:pt idx="784" formatCode="m/d/yyyy\ h:mm">
                  <c:v>43997</c:v>
                </c:pt>
                <c:pt idx="785" formatCode="m/d/yyyy\ h:mm">
                  <c:v>43994</c:v>
                </c:pt>
                <c:pt idx="786" formatCode="m/d/yyyy\ h:mm">
                  <c:v>43993</c:v>
                </c:pt>
                <c:pt idx="787" formatCode="m/d/yyyy\ h:mm">
                  <c:v>43992</c:v>
                </c:pt>
                <c:pt idx="788" formatCode="m/d/yyyy\ h:mm">
                  <c:v>43991</c:v>
                </c:pt>
                <c:pt idx="789" formatCode="m/d/yyyy\ h:mm">
                  <c:v>43990</c:v>
                </c:pt>
                <c:pt idx="790" formatCode="m/d/yyyy\ h:mm">
                  <c:v>43987</c:v>
                </c:pt>
                <c:pt idx="791" formatCode="m/d/yyyy\ h:mm">
                  <c:v>43986</c:v>
                </c:pt>
                <c:pt idx="792" formatCode="m/d/yyyy\ h:mm">
                  <c:v>43985</c:v>
                </c:pt>
                <c:pt idx="793" formatCode="m/d/yyyy\ h:mm">
                  <c:v>43984</c:v>
                </c:pt>
                <c:pt idx="794" formatCode="m/d/yyyy\ h:mm">
                  <c:v>43983</c:v>
                </c:pt>
                <c:pt idx="795" formatCode="m/d/yyyy\ h:mm">
                  <c:v>43980</c:v>
                </c:pt>
                <c:pt idx="796" formatCode="m/d/yyyy\ h:mm">
                  <c:v>43979</c:v>
                </c:pt>
                <c:pt idx="797" formatCode="m/d/yyyy\ h:mm">
                  <c:v>43978</c:v>
                </c:pt>
                <c:pt idx="798" formatCode="m/d/yyyy\ h:mm">
                  <c:v>43977</c:v>
                </c:pt>
                <c:pt idx="799" formatCode="m/d/yyyy\ h:mm">
                  <c:v>43976</c:v>
                </c:pt>
                <c:pt idx="800" formatCode="m/d/yyyy\ h:mm">
                  <c:v>43973</c:v>
                </c:pt>
                <c:pt idx="801" formatCode="m/d/yyyy\ h:mm">
                  <c:v>43972</c:v>
                </c:pt>
                <c:pt idx="802" formatCode="m/d/yyyy\ h:mm">
                  <c:v>43971</c:v>
                </c:pt>
                <c:pt idx="803" formatCode="m/d/yyyy\ h:mm">
                  <c:v>43970</c:v>
                </c:pt>
                <c:pt idx="804" formatCode="m/d/yyyy\ h:mm">
                  <c:v>43969</c:v>
                </c:pt>
                <c:pt idx="805" formatCode="m/d/yyyy\ h:mm">
                  <c:v>43966</c:v>
                </c:pt>
                <c:pt idx="806" formatCode="m/d/yyyy\ h:mm">
                  <c:v>43965</c:v>
                </c:pt>
                <c:pt idx="807" formatCode="m/d/yyyy\ h:mm">
                  <c:v>43964</c:v>
                </c:pt>
                <c:pt idx="808" formatCode="m/d/yyyy\ h:mm">
                  <c:v>43963</c:v>
                </c:pt>
                <c:pt idx="809" formatCode="m/d/yyyy\ h:mm">
                  <c:v>43962</c:v>
                </c:pt>
                <c:pt idx="810" formatCode="m/d/yyyy\ h:mm">
                  <c:v>43959</c:v>
                </c:pt>
                <c:pt idx="811" formatCode="m/d/yyyy\ h:mm">
                  <c:v>43958</c:v>
                </c:pt>
                <c:pt idx="812" formatCode="m/d/yyyy\ h:mm">
                  <c:v>43957</c:v>
                </c:pt>
                <c:pt idx="813" formatCode="m/d/yyyy\ h:mm">
                  <c:v>43956</c:v>
                </c:pt>
                <c:pt idx="814" formatCode="m/d/yyyy\ h:mm">
                  <c:v>43955</c:v>
                </c:pt>
                <c:pt idx="815" formatCode="m/d/yyyy\ h:mm">
                  <c:v>43952</c:v>
                </c:pt>
                <c:pt idx="816" formatCode="m/d/yyyy\ h:mm">
                  <c:v>43951</c:v>
                </c:pt>
                <c:pt idx="817" formatCode="m/d/yyyy\ h:mm">
                  <c:v>43950</c:v>
                </c:pt>
                <c:pt idx="818" formatCode="m/d/yyyy\ h:mm">
                  <c:v>43949</c:v>
                </c:pt>
                <c:pt idx="819" formatCode="m/d/yyyy\ h:mm">
                  <c:v>43948</c:v>
                </c:pt>
                <c:pt idx="820" formatCode="m/d/yyyy\ h:mm">
                  <c:v>43945</c:v>
                </c:pt>
                <c:pt idx="821" formatCode="m/d/yyyy\ h:mm">
                  <c:v>43944</c:v>
                </c:pt>
                <c:pt idx="822" formatCode="m/d/yyyy\ h:mm">
                  <c:v>43943</c:v>
                </c:pt>
                <c:pt idx="823" formatCode="m/d/yyyy\ h:mm">
                  <c:v>43942</c:v>
                </c:pt>
                <c:pt idx="824" formatCode="m/d/yyyy\ h:mm">
                  <c:v>43941</c:v>
                </c:pt>
                <c:pt idx="825" formatCode="m/d/yyyy\ h:mm">
                  <c:v>43938</c:v>
                </c:pt>
                <c:pt idx="826" formatCode="m/d/yyyy\ h:mm">
                  <c:v>43937</c:v>
                </c:pt>
                <c:pt idx="827" formatCode="m/d/yyyy\ h:mm">
                  <c:v>43936</c:v>
                </c:pt>
                <c:pt idx="828" formatCode="m/d/yyyy\ h:mm">
                  <c:v>43935</c:v>
                </c:pt>
                <c:pt idx="829" formatCode="m/d/yyyy\ h:mm">
                  <c:v>43934</c:v>
                </c:pt>
                <c:pt idx="830" formatCode="m/d/yyyy\ h:mm">
                  <c:v>43931</c:v>
                </c:pt>
                <c:pt idx="831" formatCode="m/d/yyyy\ h:mm">
                  <c:v>43930</c:v>
                </c:pt>
                <c:pt idx="832" formatCode="m/d/yyyy\ h:mm">
                  <c:v>43929</c:v>
                </c:pt>
                <c:pt idx="833" formatCode="m/d/yyyy\ h:mm">
                  <c:v>43928</c:v>
                </c:pt>
                <c:pt idx="834" formatCode="m/d/yyyy\ h:mm">
                  <c:v>43927</c:v>
                </c:pt>
                <c:pt idx="835" formatCode="m/d/yyyy\ h:mm">
                  <c:v>43924</c:v>
                </c:pt>
                <c:pt idx="836" formatCode="m/d/yyyy\ h:mm">
                  <c:v>43923</c:v>
                </c:pt>
                <c:pt idx="837" formatCode="m/d/yyyy\ h:mm">
                  <c:v>43922</c:v>
                </c:pt>
                <c:pt idx="838" formatCode="m/d/yyyy\ h:mm">
                  <c:v>43921</c:v>
                </c:pt>
                <c:pt idx="839" formatCode="m/d/yyyy\ h:mm">
                  <c:v>43920</c:v>
                </c:pt>
                <c:pt idx="840" formatCode="m/d/yyyy\ h:mm">
                  <c:v>43917</c:v>
                </c:pt>
                <c:pt idx="841" formatCode="m/d/yyyy\ h:mm">
                  <c:v>43916</c:v>
                </c:pt>
                <c:pt idx="842" formatCode="m/d/yyyy\ h:mm">
                  <c:v>43915</c:v>
                </c:pt>
                <c:pt idx="843" formatCode="m/d/yyyy\ h:mm">
                  <c:v>43914</c:v>
                </c:pt>
                <c:pt idx="844" formatCode="m/d/yyyy\ h:mm">
                  <c:v>43913</c:v>
                </c:pt>
                <c:pt idx="845" formatCode="m/d/yyyy\ h:mm">
                  <c:v>43910</c:v>
                </c:pt>
                <c:pt idx="846" formatCode="m/d/yyyy\ h:mm">
                  <c:v>43909</c:v>
                </c:pt>
                <c:pt idx="847" formatCode="m/d/yyyy\ h:mm">
                  <c:v>43908</c:v>
                </c:pt>
                <c:pt idx="848" formatCode="m/d/yyyy\ h:mm">
                  <c:v>43907</c:v>
                </c:pt>
                <c:pt idx="849" formatCode="m/d/yyyy\ h:mm">
                  <c:v>43906</c:v>
                </c:pt>
                <c:pt idx="850" formatCode="m/d/yyyy\ h:mm">
                  <c:v>43903</c:v>
                </c:pt>
                <c:pt idx="851" formatCode="m/d/yyyy\ h:mm">
                  <c:v>43902</c:v>
                </c:pt>
                <c:pt idx="852" formatCode="m/d/yyyy\ h:mm">
                  <c:v>43901</c:v>
                </c:pt>
                <c:pt idx="853" formatCode="m/d/yyyy\ h:mm">
                  <c:v>43900</c:v>
                </c:pt>
                <c:pt idx="854" formatCode="m/d/yyyy\ h:mm">
                  <c:v>43899</c:v>
                </c:pt>
                <c:pt idx="855" formatCode="m/d/yyyy\ h:mm">
                  <c:v>43896</c:v>
                </c:pt>
                <c:pt idx="856" formatCode="m/d/yyyy\ h:mm">
                  <c:v>43895</c:v>
                </c:pt>
                <c:pt idx="857" formatCode="m/d/yyyy\ h:mm">
                  <c:v>43894</c:v>
                </c:pt>
                <c:pt idx="858" formatCode="m/d/yyyy\ h:mm">
                  <c:v>43893</c:v>
                </c:pt>
                <c:pt idx="859" formatCode="m/d/yyyy\ h:mm">
                  <c:v>43892</c:v>
                </c:pt>
                <c:pt idx="860" formatCode="m/d/yyyy\ h:mm">
                  <c:v>43889</c:v>
                </c:pt>
                <c:pt idx="861" formatCode="m/d/yyyy\ h:mm">
                  <c:v>43888</c:v>
                </c:pt>
                <c:pt idx="862" formatCode="m/d/yyyy\ h:mm">
                  <c:v>43887</c:v>
                </c:pt>
                <c:pt idx="863" formatCode="m/d/yyyy\ h:mm">
                  <c:v>43886</c:v>
                </c:pt>
                <c:pt idx="864" formatCode="m/d/yyyy\ h:mm">
                  <c:v>43885</c:v>
                </c:pt>
                <c:pt idx="865" formatCode="m/d/yyyy\ h:mm">
                  <c:v>43882</c:v>
                </c:pt>
                <c:pt idx="866" formatCode="m/d/yyyy\ h:mm">
                  <c:v>43881</c:v>
                </c:pt>
                <c:pt idx="867" formatCode="m/d/yyyy\ h:mm">
                  <c:v>43880</c:v>
                </c:pt>
                <c:pt idx="868" formatCode="m/d/yyyy\ h:mm">
                  <c:v>43879</c:v>
                </c:pt>
                <c:pt idx="869" formatCode="m/d/yyyy\ h:mm">
                  <c:v>43878</c:v>
                </c:pt>
                <c:pt idx="870" formatCode="m/d/yyyy\ h:mm">
                  <c:v>43875</c:v>
                </c:pt>
                <c:pt idx="871" formatCode="m/d/yyyy\ h:mm">
                  <c:v>43874</c:v>
                </c:pt>
                <c:pt idx="872" formatCode="m/d/yyyy\ h:mm">
                  <c:v>43873</c:v>
                </c:pt>
                <c:pt idx="873" formatCode="m/d/yyyy\ h:mm">
                  <c:v>43872</c:v>
                </c:pt>
                <c:pt idx="874" formatCode="m/d/yyyy\ h:mm">
                  <c:v>43871</c:v>
                </c:pt>
                <c:pt idx="875" formatCode="m/d/yyyy\ h:mm">
                  <c:v>43868</c:v>
                </c:pt>
                <c:pt idx="876" formatCode="m/d/yyyy\ h:mm">
                  <c:v>43867</c:v>
                </c:pt>
                <c:pt idx="877" formatCode="m/d/yyyy\ h:mm">
                  <c:v>43866</c:v>
                </c:pt>
                <c:pt idx="878" formatCode="m/d/yyyy\ h:mm">
                  <c:v>43865</c:v>
                </c:pt>
                <c:pt idx="879" formatCode="m/d/yyyy\ h:mm">
                  <c:v>43864</c:v>
                </c:pt>
                <c:pt idx="880" formatCode="m/d/yyyy\ h:mm">
                  <c:v>43861</c:v>
                </c:pt>
                <c:pt idx="881" formatCode="m/d/yyyy\ h:mm">
                  <c:v>43860</c:v>
                </c:pt>
                <c:pt idx="882" formatCode="m/d/yyyy\ h:mm">
                  <c:v>43859</c:v>
                </c:pt>
                <c:pt idx="883" formatCode="m/d/yyyy\ h:mm">
                  <c:v>43858</c:v>
                </c:pt>
                <c:pt idx="884" formatCode="m/d/yyyy\ h:mm">
                  <c:v>43857</c:v>
                </c:pt>
                <c:pt idx="885" formatCode="m/d/yyyy\ h:mm">
                  <c:v>43854</c:v>
                </c:pt>
                <c:pt idx="886" formatCode="m/d/yyyy\ h:mm">
                  <c:v>43853</c:v>
                </c:pt>
                <c:pt idx="887" formatCode="m/d/yyyy\ h:mm">
                  <c:v>43852</c:v>
                </c:pt>
                <c:pt idx="888" formatCode="m/d/yyyy\ h:mm">
                  <c:v>43851</c:v>
                </c:pt>
                <c:pt idx="889" formatCode="m/d/yyyy\ h:mm">
                  <c:v>43850</c:v>
                </c:pt>
                <c:pt idx="890" formatCode="m/d/yyyy\ h:mm">
                  <c:v>43847</c:v>
                </c:pt>
                <c:pt idx="891" formatCode="m/d/yyyy\ h:mm">
                  <c:v>43846</c:v>
                </c:pt>
                <c:pt idx="892" formatCode="m/d/yyyy\ h:mm">
                  <c:v>43845</c:v>
                </c:pt>
                <c:pt idx="893" formatCode="m/d/yyyy\ h:mm">
                  <c:v>43844</c:v>
                </c:pt>
                <c:pt idx="894" formatCode="m/d/yyyy\ h:mm">
                  <c:v>43843</c:v>
                </c:pt>
                <c:pt idx="895" formatCode="m/d/yyyy\ h:mm">
                  <c:v>43840</c:v>
                </c:pt>
                <c:pt idx="896" formatCode="m/d/yyyy\ h:mm">
                  <c:v>43839</c:v>
                </c:pt>
                <c:pt idx="897" formatCode="m/d/yyyy\ h:mm">
                  <c:v>43838</c:v>
                </c:pt>
                <c:pt idx="898" formatCode="m/d/yyyy\ h:mm">
                  <c:v>43837</c:v>
                </c:pt>
                <c:pt idx="899" formatCode="m/d/yyyy\ h:mm">
                  <c:v>43836</c:v>
                </c:pt>
                <c:pt idx="900" formatCode="m/d/yyyy\ h:mm">
                  <c:v>43833</c:v>
                </c:pt>
                <c:pt idx="901" formatCode="m/d/yyyy\ h:mm">
                  <c:v>43832</c:v>
                </c:pt>
                <c:pt idx="902" formatCode="m/d/yyyy\ h:mm">
                  <c:v>43831</c:v>
                </c:pt>
                <c:pt idx="903" formatCode="m/d/yyyy\ h:mm">
                  <c:v>43830</c:v>
                </c:pt>
                <c:pt idx="904" formatCode="m/d/yyyy\ h:mm">
                  <c:v>43829</c:v>
                </c:pt>
                <c:pt idx="905" formatCode="m/d/yyyy\ h:mm">
                  <c:v>43826</c:v>
                </c:pt>
                <c:pt idx="906" formatCode="m/d/yyyy\ h:mm">
                  <c:v>43825</c:v>
                </c:pt>
                <c:pt idx="907" formatCode="m/d/yyyy\ h:mm">
                  <c:v>43824</c:v>
                </c:pt>
                <c:pt idx="908" formatCode="m/d/yyyy\ h:mm">
                  <c:v>43823</c:v>
                </c:pt>
                <c:pt idx="909" formatCode="m/d/yyyy\ h:mm">
                  <c:v>43822</c:v>
                </c:pt>
                <c:pt idx="910" formatCode="m/d/yyyy\ h:mm">
                  <c:v>43819</c:v>
                </c:pt>
                <c:pt idx="911" formatCode="m/d/yyyy\ h:mm">
                  <c:v>43818</c:v>
                </c:pt>
                <c:pt idx="912" formatCode="m/d/yyyy\ h:mm">
                  <c:v>43817</c:v>
                </c:pt>
                <c:pt idx="913" formatCode="m/d/yyyy\ h:mm">
                  <c:v>43816</c:v>
                </c:pt>
                <c:pt idx="914" formatCode="m/d/yyyy\ h:mm">
                  <c:v>43815</c:v>
                </c:pt>
                <c:pt idx="915" formatCode="m/d/yyyy\ h:mm">
                  <c:v>43812</c:v>
                </c:pt>
                <c:pt idx="916" formatCode="m/d/yyyy\ h:mm">
                  <c:v>43811</c:v>
                </c:pt>
                <c:pt idx="917" formatCode="m/d/yyyy\ h:mm">
                  <c:v>43810</c:v>
                </c:pt>
                <c:pt idx="918" formatCode="m/d/yyyy\ h:mm">
                  <c:v>43809</c:v>
                </c:pt>
                <c:pt idx="919" formatCode="m/d/yyyy\ h:mm">
                  <c:v>43808</c:v>
                </c:pt>
                <c:pt idx="920" formatCode="m/d/yyyy\ h:mm">
                  <c:v>43805</c:v>
                </c:pt>
                <c:pt idx="921" formatCode="m/d/yyyy\ h:mm">
                  <c:v>43804</c:v>
                </c:pt>
                <c:pt idx="922" formatCode="m/d/yyyy\ h:mm">
                  <c:v>43803</c:v>
                </c:pt>
                <c:pt idx="923" formatCode="m/d/yyyy\ h:mm">
                  <c:v>43802</c:v>
                </c:pt>
                <c:pt idx="924" formatCode="m/d/yyyy\ h:mm">
                  <c:v>43801</c:v>
                </c:pt>
                <c:pt idx="925" formatCode="m/d/yyyy\ h:mm">
                  <c:v>43798</c:v>
                </c:pt>
                <c:pt idx="926" formatCode="m/d/yyyy\ h:mm">
                  <c:v>43797</c:v>
                </c:pt>
                <c:pt idx="927" formatCode="m/d/yyyy\ h:mm">
                  <c:v>43796</c:v>
                </c:pt>
                <c:pt idx="928" formatCode="m/d/yyyy\ h:mm">
                  <c:v>43795</c:v>
                </c:pt>
                <c:pt idx="929" formatCode="m/d/yyyy\ h:mm">
                  <c:v>43794</c:v>
                </c:pt>
                <c:pt idx="930" formatCode="m/d/yyyy\ h:mm">
                  <c:v>43791</c:v>
                </c:pt>
                <c:pt idx="931" formatCode="m/d/yyyy\ h:mm">
                  <c:v>43790</c:v>
                </c:pt>
                <c:pt idx="932" formatCode="m/d/yyyy\ h:mm">
                  <c:v>43789</c:v>
                </c:pt>
                <c:pt idx="933" formatCode="m/d/yyyy\ h:mm">
                  <c:v>43788</c:v>
                </c:pt>
                <c:pt idx="934" formatCode="m/d/yyyy\ h:mm">
                  <c:v>43787</c:v>
                </c:pt>
                <c:pt idx="935" formatCode="m/d/yyyy\ h:mm">
                  <c:v>43784</c:v>
                </c:pt>
                <c:pt idx="936" formatCode="m/d/yyyy\ h:mm">
                  <c:v>43783</c:v>
                </c:pt>
                <c:pt idx="937" formatCode="m/d/yyyy\ h:mm">
                  <c:v>43782</c:v>
                </c:pt>
                <c:pt idx="938" formatCode="m/d/yyyy\ h:mm">
                  <c:v>43781</c:v>
                </c:pt>
                <c:pt idx="939" formatCode="m/d/yyyy\ h:mm">
                  <c:v>43780</c:v>
                </c:pt>
                <c:pt idx="940" formatCode="m/d/yyyy\ h:mm">
                  <c:v>43777</c:v>
                </c:pt>
                <c:pt idx="941" formatCode="m/d/yyyy\ h:mm">
                  <c:v>43776</c:v>
                </c:pt>
                <c:pt idx="942" formatCode="m/d/yyyy\ h:mm">
                  <c:v>43775</c:v>
                </c:pt>
                <c:pt idx="943" formatCode="m/d/yyyy\ h:mm">
                  <c:v>43774</c:v>
                </c:pt>
                <c:pt idx="944" formatCode="m/d/yyyy\ h:mm">
                  <c:v>43773</c:v>
                </c:pt>
                <c:pt idx="945" formatCode="m/d/yyyy\ h:mm">
                  <c:v>43770</c:v>
                </c:pt>
                <c:pt idx="946" formatCode="m/d/yyyy\ h:mm">
                  <c:v>43769</c:v>
                </c:pt>
                <c:pt idx="947" formatCode="m/d/yyyy\ h:mm">
                  <c:v>43768</c:v>
                </c:pt>
                <c:pt idx="948" formatCode="m/d/yyyy\ h:mm">
                  <c:v>43767</c:v>
                </c:pt>
                <c:pt idx="949" formatCode="m/d/yyyy\ h:mm">
                  <c:v>43766</c:v>
                </c:pt>
                <c:pt idx="950" formatCode="m/d/yyyy\ h:mm">
                  <c:v>43763</c:v>
                </c:pt>
                <c:pt idx="951" formatCode="m/d/yyyy\ h:mm">
                  <c:v>43762</c:v>
                </c:pt>
                <c:pt idx="952" formatCode="m/d/yyyy\ h:mm">
                  <c:v>43761</c:v>
                </c:pt>
                <c:pt idx="953" formatCode="m/d/yyyy\ h:mm">
                  <c:v>43760</c:v>
                </c:pt>
                <c:pt idx="954" formatCode="m/d/yyyy\ h:mm">
                  <c:v>43759</c:v>
                </c:pt>
                <c:pt idx="955" formatCode="m/d/yyyy\ h:mm">
                  <c:v>43756</c:v>
                </c:pt>
                <c:pt idx="956" formatCode="m/d/yyyy\ h:mm">
                  <c:v>43755</c:v>
                </c:pt>
                <c:pt idx="957" formatCode="m/d/yyyy\ h:mm">
                  <c:v>43754</c:v>
                </c:pt>
                <c:pt idx="958" formatCode="m/d/yyyy\ h:mm">
                  <c:v>43753</c:v>
                </c:pt>
                <c:pt idx="959" formatCode="m/d/yyyy\ h:mm">
                  <c:v>43752</c:v>
                </c:pt>
                <c:pt idx="960" formatCode="m/d/yyyy\ h:mm">
                  <c:v>43749</c:v>
                </c:pt>
                <c:pt idx="961" formatCode="m/d/yyyy\ h:mm">
                  <c:v>43748</c:v>
                </c:pt>
                <c:pt idx="962" formatCode="m/d/yyyy\ h:mm">
                  <c:v>43747</c:v>
                </c:pt>
                <c:pt idx="963" formatCode="m/d/yyyy\ h:mm">
                  <c:v>43746</c:v>
                </c:pt>
                <c:pt idx="964" formatCode="m/d/yyyy\ h:mm">
                  <c:v>43745</c:v>
                </c:pt>
                <c:pt idx="965" formatCode="m/d/yyyy\ h:mm">
                  <c:v>43742</c:v>
                </c:pt>
                <c:pt idx="966" formatCode="m/d/yyyy\ h:mm">
                  <c:v>43741</c:v>
                </c:pt>
                <c:pt idx="967" formatCode="m/d/yyyy\ h:mm">
                  <c:v>43740</c:v>
                </c:pt>
                <c:pt idx="968" formatCode="m/d/yyyy\ h:mm">
                  <c:v>43739</c:v>
                </c:pt>
                <c:pt idx="969" formatCode="m/d/yyyy\ h:mm">
                  <c:v>43738</c:v>
                </c:pt>
                <c:pt idx="970" formatCode="m/d/yyyy\ h:mm">
                  <c:v>43735</c:v>
                </c:pt>
                <c:pt idx="971" formatCode="m/d/yyyy\ h:mm">
                  <c:v>43734</c:v>
                </c:pt>
                <c:pt idx="972" formatCode="m/d/yyyy\ h:mm">
                  <c:v>43733</c:v>
                </c:pt>
                <c:pt idx="973" formatCode="m/d/yyyy\ h:mm">
                  <c:v>43732</c:v>
                </c:pt>
                <c:pt idx="974" formatCode="m/d/yyyy\ h:mm">
                  <c:v>43731</c:v>
                </c:pt>
                <c:pt idx="975" formatCode="m/d/yyyy\ h:mm">
                  <c:v>43728</c:v>
                </c:pt>
                <c:pt idx="976" formatCode="m/d/yyyy\ h:mm">
                  <c:v>43727</c:v>
                </c:pt>
                <c:pt idx="977" formatCode="m/d/yyyy\ h:mm">
                  <c:v>43726</c:v>
                </c:pt>
                <c:pt idx="978" formatCode="m/d/yyyy\ h:mm">
                  <c:v>43725</c:v>
                </c:pt>
                <c:pt idx="979" formatCode="m/d/yyyy\ h:mm">
                  <c:v>43724</c:v>
                </c:pt>
                <c:pt idx="980" formatCode="m/d/yyyy\ h:mm">
                  <c:v>43721</c:v>
                </c:pt>
                <c:pt idx="981" formatCode="m/d/yyyy\ h:mm">
                  <c:v>43720</c:v>
                </c:pt>
                <c:pt idx="982" formatCode="m/d/yyyy\ h:mm">
                  <c:v>43719</c:v>
                </c:pt>
                <c:pt idx="983" formatCode="m/d/yyyy\ h:mm">
                  <c:v>43718</c:v>
                </c:pt>
                <c:pt idx="984" formatCode="m/d/yyyy\ h:mm">
                  <c:v>43717</c:v>
                </c:pt>
                <c:pt idx="985" formatCode="m/d/yyyy\ h:mm">
                  <c:v>43714</c:v>
                </c:pt>
                <c:pt idx="986" formatCode="m/d/yyyy\ h:mm">
                  <c:v>43713</c:v>
                </c:pt>
                <c:pt idx="987" formatCode="m/d/yyyy\ h:mm">
                  <c:v>43712</c:v>
                </c:pt>
                <c:pt idx="988" formatCode="m/d/yyyy\ h:mm">
                  <c:v>43711</c:v>
                </c:pt>
                <c:pt idx="989" formatCode="m/d/yyyy\ h:mm">
                  <c:v>43710</c:v>
                </c:pt>
                <c:pt idx="990" formatCode="m/d/yyyy\ h:mm">
                  <c:v>43707</c:v>
                </c:pt>
                <c:pt idx="991" formatCode="m/d/yyyy\ h:mm">
                  <c:v>43706</c:v>
                </c:pt>
                <c:pt idx="992" formatCode="m/d/yyyy\ h:mm">
                  <c:v>43705</c:v>
                </c:pt>
                <c:pt idx="993" formatCode="m/d/yyyy\ h:mm">
                  <c:v>43704</c:v>
                </c:pt>
                <c:pt idx="994" formatCode="m/d/yyyy\ h:mm">
                  <c:v>43703</c:v>
                </c:pt>
                <c:pt idx="995" formatCode="m/d/yyyy\ h:mm">
                  <c:v>43700</c:v>
                </c:pt>
                <c:pt idx="996" formatCode="m/d/yyyy\ h:mm">
                  <c:v>43699</c:v>
                </c:pt>
                <c:pt idx="997" formatCode="m/d/yyyy\ h:mm">
                  <c:v>43698</c:v>
                </c:pt>
                <c:pt idx="998" formatCode="m/d/yyyy\ h:mm">
                  <c:v>43697</c:v>
                </c:pt>
                <c:pt idx="999" formatCode="m/d/yyyy\ h:mm">
                  <c:v>43696</c:v>
                </c:pt>
                <c:pt idx="1000" formatCode="m/d/yyyy\ h:mm">
                  <c:v>43693</c:v>
                </c:pt>
                <c:pt idx="1001" formatCode="m/d/yyyy\ h:mm">
                  <c:v>43692</c:v>
                </c:pt>
                <c:pt idx="1002" formatCode="m/d/yyyy\ h:mm">
                  <c:v>43691</c:v>
                </c:pt>
                <c:pt idx="1003" formatCode="m/d/yyyy\ h:mm">
                  <c:v>43690</c:v>
                </c:pt>
                <c:pt idx="1004" formatCode="m/d/yyyy\ h:mm">
                  <c:v>43689</c:v>
                </c:pt>
                <c:pt idx="1005" formatCode="m/d/yyyy\ h:mm">
                  <c:v>43686</c:v>
                </c:pt>
                <c:pt idx="1006" formatCode="m/d/yyyy\ h:mm">
                  <c:v>43685</c:v>
                </c:pt>
                <c:pt idx="1007" formatCode="m/d/yyyy\ h:mm">
                  <c:v>43684</c:v>
                </c:pt>
                <c:pt idx="1008" formatCode="m/d/yyyy\ h:mm">
                  <c:v>43683</c:v>
                </c:pt>
                <c:pt idx="1009" formatCode="m/d/yyyy\ h:mm">
                  <c:v>43682</c:v>
                </c:pt>
                <c:pt idx="1010" formatCode="m/d/yyyy\ h:mm">
                  <c:v>43679</c:v>
                </c:pt>
                <c:pt idx="1011" formatCode="m/d/yyyy\ h:mm">
                  <c:v>43678</c:v>
                </c:pt>
                <c:pt idx="1012" formatCode="m/d/yyyy\ h:mm">
                  <c:v>43677</c:v>
                </c:pt>
                <c:pt idx="1013" formatCode="m/d/yyyy\ h:mm">
                  <c:v>43676</c:v>
                </c:pt>
                <c:pt idx="1014" formatCode="m/d/yyyy\ h:mm">
                  <c:v>43675</c:v>
                </c:pt>
                <c:pt idx="1015" formatCode="m/d/yyyy\ h:mm">
                  <c:v>43672</c:v>
                </c:pt>
                <c:pt idx="1016" formatCode="m/d/yyyy\ h:mm">
                  <c:v>43671</c:v>
                </c:pt>
                <c:pt idx="1017" formatCode="m/d/yyyy\ h:mm">
                  <c:v>43670</c:v>
                </c:pt>
                <c:pt idx="1018" formatCode="m/d/yyyy\ h:mm">
                  <c:v>43669</c:v>
                </c:pt>
                <c:pt idx="1019" formatCode="m/d/yyyy\ h:mm">
                  <c:v>43668</c:v>
                </c:pt>
                <c:pt idx="1020" formatCode="m/d/yyyy\ h:mm">
                  <c:v>43665</c:v>
                </c:pt>
                <c:pt idx="1021" formatCode="m/d/yyyy\ h:mm">
                  <c:v>43664</c:v>
                </c:pt>
                <c:pt idx="1022" formatCode="m/d/yyyy\ h:mm">
                  <c:v>43663</c:v>
                </c:pt>
                <c:pt idx="1023" formatCode="m/d/yyyy\ h:mm">
                  <c:v>43662</c:v>
                </c:pt>
                <c:pt idx="1024" formatCode="m/d/yyyy\ h:mm">
                  <c:v>43661</c:v>
                </c:pt>
                <c:pt idx="1025" formatCode="m/d/yyyy\ h:mm">
                  <c:v>43658</c:v>
                </c:pt>
                <c:pt idx="1026" formatCode="m/d/yyyy\ h:mm">
                  <c:v>43657</c:v>
                </c:pt>
                <c:pt idx="1027" formatCode="m/d/yyyy\ h:mm">
                  <c:v>43656</c:v>
                </c:pt>
                <c:pt idx="1028" formatCode="m/d/yyyy\ h:mm">
                  <c:v>43655</c:v>
                </c:pt>
                <c:pt idx="1029" formatCode="m/d/yyyy\ h:mm">
                  <c:v>43654</c:v>
                </c:pt>
                <c:pt idx="1030" formatCode="m/d/yyyy\ h:mm">
                  <c:v>43651</c:v>
                </c:pt>
                <c:pt idx="1031" formatCode="m/d/yyyy\ h:mm">
                  <c:v>43650</c:v>
                </c:pt>
                <c:pt idx="1032" formatCode="m/d/yyyy\ h:mm">
                  <c:v>43649</c:v>
                </c:pt>
                <c:pt idx="1033" formatCode="m/d/yyyy\ h:mm">
                  <c:v>43648</c:v>
                </c:pt>
                <c:pt idx="1034" formatCode="m/d/yyyy\ h:mm">
                  <c:v>43647</c:v>
                </c:pt>
                <c:pt idx="1035" formatCode="m/d/yyyy\ h:mm">
                  <c:v>43644</c:v>
                </c:pt>
                <c:pt idx="1036" formatCode="m/d/yyyy\ h:mm">
                  <c:v>43643</c:v>
                </c:pt>
                <c:pt idx="1037" formatCode="m/d/yyyy\ h:mm">
                  <c:v>43642</c:v>
                </c:pt>
                <c:pt idx="1038" formatCode="m/d/yyyy\ h:mm">
                  <c:v>43641</c:v>
                </c:pt>
                <c:pt idx="1039" formatCode="m/d/yyyy\ h:mm">
                  <c:v>43640</c:v>
                </c:pt>
                <c:pt idx="1040" formatCode="m/d/yyyy\ h:mm">
                  <c:v>43637</c:v>
                </c:pt>
                <c:pt idx="1041" formatCode="m/d/yyyy\ h:mm">
                  <c:v>43636</c:v>
                </c:pt>
                <c:pt idx="1042" formatCode="m/d/yyyy\ h:mm">
                  <c:v>43635</c:v>
                </c:pt>
                <c:pt idx="1043" formatCode="m/d/yyyy\ h:mm">
                  <c:v>43634</c:v>
                </c:pt>
                <c:pt idx="1044" formatCode="m/d/yyyy\ h:mm">
                  <c:v>43633</c:v>
                </c:pt>
                <c:pt idx="1045" formatCode="m/d/yyyy\ h:mm">
                  <c:v>43630</c:v>
                </c:pt>
                <c:pt idx="1046" formatCode="m/d/yyyy\ h:mm">
                  <c:v>43629</c:v>
                </c:pt>
                <c:pt idx="1047" formatCode="m/d/yyyy\ h:mm">
                  <c:v>43628</c:v>
                </c:pt>
                <c:pt idx="1048" formatCode="m/d/yyyy\ h:mm">
                  <c:v>43627</c:v>
                </c:pt>
                <c:pt idx="1049" formatCode="m/d/yyyy\ h:mm">
                  <c:v>43626</c:v>
                </c:pt>
                <c:pt idx="1050" formatCode="m/d/yyyy\ h:mm">
                  <c:v>43623</c:v>
                </c:pt>
                <c:pt idx="1051" formatCode="m/d/yyyy\ h:mm">
                  <c:v>43622</c:v>
                </c:pt>
                <c:pt idx="1052" formatCode="m/d/yyyy\ h:mm">
                  <c:v>43621</c:v>
                </c:pt>
                <c:pt idx="1053" formatCode="m/d/yyyy\ h:mm">
                  <c:v>43620</c:v>
                </c:pt>
                <c:pt idx="1054" formatCode="m/d/yyyy\ h:mm">
                  <c:v>43619</c:v>
                </c:pt>
                <c:pt idx="1055" formatCode="m/d/yyyy\ h:mm">
                  <c:v>43616</c:v>
                </c:pt>
                <c:pt idx="1056" formatCode="m/d/yyyy\ h:mm">
                  <c:v>43615</c:v>
                </c:pt>
                <c:pt idx="1057" formatCode="m/d/yyyy\ h:mm">
                  <c:v>43614</c:v>
                </c:pt>
                <c:pt idx="1058" formatCode="m/d/yyyy\ h:mm">
                  <c:v>43613</c:v>
                </c:pt>
                <c:pt idx="1059" formatCode="m/d/yyyy\ h:mm">
                  <c:v>43612</c:v>
                </c:pt>
                <c:pt idx="1060" formatCode="m/d/yyyy\ h:mm">
                  <c:v>43609</c:v>
                </c:pt>
                <c:pt idx="1061" formatCode="m/d/yyyy\ h:mm">
                  <c:v>43608</c:v>
                </c:pt>
                <c:pt idx="1062" formatCode="m/d/yyyy\ h:mm">
                  <c:v>43607</c:v>
                </c:pt>
                <c:pt idx="1063" formatCode="m/d/yyyy\ h:mm">
                  <c:v>43606</c:v>
                </c:pt>
                <c:pt idx="1064" formatCode="m/d/yyyy\ h:mm">
                  <c:v>43605</c:v>
                </c:pt>
                <c:pt idx="1065" formatCode="m/d/yyyy\ h:mm">
                  <c:v>43602</c:v>
                </c:pt>
                <c:pt idx="1066" formatCode="m/d/yyyy\ h:mm">
                  <c:v>43601</c:v>
                </c:pt>
                <c:pt idx="1067" formatCode="m/d/yyyy\ h:mm">
                  <c:v>43600</c:v>
                </c:pt>
                <c:pt idx="1068" formatCode="m/d/yyyy\ h:mm">
                  <c:v>43599</c:v>
                </c:pt>
                <c:pt idx="1069" formatCode="m/d/yyyy\ h:mm">
                  <c:v>43598</c:v>
                </c:pt>
                <c:pt idx="1070" formatCode="m/d/yyyy\ h:mm">
                  <c:v>43595</c:v>
                </c:pt>
                <c:pt idx="1071" formatCode="m/d/yyyy\ h:mm">
                  <c:v>43594</c:v>
                </c:pt>
                <c:pt idx="1072" formatCode="m/d/yyyy\ h:mm">
                  <c:v>43593</c:v>
                </c:pt>
                <c:pt idx="1073" formatCode="m/d/yyyy\ h:mm">
                  <c:v>43592</c:v>
                </c:pt>
                <c:pt idx="1074" formatCode="m/d/yyyy\ h:mm">
                  <c:v>43591</c:v>
                </c:pt>
                <c:pt idx="1075" formatCode="m/d/yyyy\ h:mm">
                  <c:v>43588</c:v>
                </c:pt>
                <c:pt idx="1076" formatCode="m/d/yyyy\ h:mm">
                  <c:v>43587</c:v>
                </c:pt>
                <c:pt idx="1077" formatCode="m/d/yyyy\ h:mm">
                  <c:v>43586</c:v>
                </c:pt>
                <c:pt idx="1078" formatCode="m/d/yyyy\ h:mm">
                  <c:v>43585</c:v>
                </c:pt>
                <c:pt idx="1079" formatCode="m/d/yyyy\ h:mm">
                  <c:v>43584</c:v>
                </c:pt>
                <c:pt idx="1080" formatCode="m/d/yyyy\ h:mm">
                  <c:v>43581</c:v>
                </c:pt>
                <c:pt idx="1081" formatCode="m/d/yyyy\ h:mm">
                  <c:v>43580</c:v>
                </c:pt>
                <c:pt idx="1082" formatCode="m/d/yyyy\ h:mm">
                  <c:v>43579</c:v>
                </c:pt>
                <c:pt idx="1083" formatCode="m/d/yyyy\ h:mm">
                  <c:v>43578</c:v>
                </c:pt>
                <c:pt idx="1084" formatCode="m/d/yyyy\ h:mm">
                  <c:v>43577</c:v>
                </c:pt>
                <c:pt idx="1085" formatCode="m/d/yyyy\ h:mm">
                  <c:v>43574</c:v>
                </c:pt>
                <c:pt idx="1086" formatCode="m/d/yyyy\ h:mm">
                  <c:v>43573</c:v>
                </c:pt>
                <c:pt idx="1087" formatCode="m/d/yyyy\ h:mm">
                  <c:v>43572</c:v>
                </c:pt>
                <c:pt idx="1088" formatCode="m/d/yyyy\ h:mm">
                  <c:v>43571</c:v>
                </c:pt>
                <c:pt idx="1089" formatCode="m/d/yyyy\ h:mm">
                  <c:v>43570</c:v>
                </c:pt>
                <c:pt idx="1090" formatCode="m/d/yyyy\ h:mm">
                  <c:v>43567</c:v>
                </c:pt>
                <c:pt idx="1091" formatCode="m/d/yyyy\ h:mm">
                  <c:v>43566</c:v>
                </c:pt>
                <c:pt idx="1092" formatCode="m/d/yyyy\ h:mm">
                  <c:v>43565</c:v>
                </c:pt>
                <c:pt idx="1093" formatCode="m/d/yyyy\ h:mm">
                  <c:v>43564</c:v>
                </c:pt>
                <c:pt idx="1094" formatCode="m/d/yyyy\ h:mm">
                  <c:v>43563</c:v>
                </c:pt>
                <c:pt idx="1095" formatCode="m/d/yyyy\ h:mm">
                  <c:v>43560</c:v>
                </c:pt>
                <c:pt idx="1096" formatCode="m/d/yyyy\ h:mm">
                  <c:v>43559</c:v>
                </c:pt>
                <c:pt idx="1097" formatCode="m/d/yyyy\ h:mm">
                  <c:v>43558</c:v>
                </c:pt>
                <c:pt idx="1098" formatCode="m/d/yyyy\ h:mm">
                  <c:v>43557</c:v>
                </c:pt>
                <c:pt idx="1099" formatCode="m/d/yyyy\ h:mm">
                  <c:v>43556</c:v>
                </c:pt>
                <c:pt idx="1100" formatCode="m/d/yyyy\ h:mm">
                  <c:v>43553</c:v>
                </c:pt>
                <c:pt idx="1101" formatCode="m/d/yyyy\ h:mm">
                  <c:v>43552</c:v>
                </c:pt>
                <c:pt idx="1102" formatCode="m/d/yyyy\ h:mm">
                  <c:v>43551</c:v>
                </c:pt>
                <c:pt idx="1103" formatCode="m/d/yyyy\ h:mm">
                  <c:v>43550</c:v>
                </c:pt>
                <c:pt idx="1104" formatCode="m/d/yyyy\ h:mm">
                  <c:v>43549</c:v>
                </c:pt>
                <c:pt idx="1105" formatCode="m/d/yyyy\ h:mm">
                  <c:v>43546</c:v>
                </c:pt>
                <c:pt idx="1106" formatCode="m/d/yyyy\ h:mm">
                  <c:v>43545</c:v>
                </c:pt>
                <c:pt idx="1107" formatCode="m/d/yyyy\ h:mm">
                  <c:v>43544</c:v>
                </c:pt>
                <c:pt idx="1108" formatCode="m/d/yyyy\ h:mm">
                  <c:v>43543</c:v>
                </c:pt>
                <c:pt idx="1109" formatCode="m/d/yyyy\ h:mm">
                  <c:v>43542</c:v>
                </c:pt>
                <c:pt idx="1110" formatCode="m/d/yyyy\ h:mm">
                  <c:v>43539</c:v>
                </c:pt>
                <c:pt idx="1111" formatCode="m/d/yyyy\ h:mm">
                  <c:v>43538</c:v>
                </c:pt>
                <c:pt idx="1112" formatCode="m/d/yyyy\ h:mm">
                  <c:v>43537</c:v>
                </c:pt>
                <c:pt idx="1113" formatCode="m/d/yyyy\ h:mm">
                  <c:v>43536</c:v>
                </c:pt>
                <c:pt idx="1114" formatCode="m/d/yyyy\ h:mm">
                  <c:v>43535</c:v>
                </c:pt>
                <c:pt idx="1115" formatCode="m/d/yyyy\ h:mm">
                  <c:v>43532</c:v>
                </c:pt>
                <c:pt idx="1116" formatCode="m/d/yyyy\ h:mm">
                  <c:v>43531</c:v>
                </c:pt>
                <c:pt idx="1117" formatCode="m/d/yyyy\ h:mm">
                  <c:v>43530</c:v>
                </c:pt>
                <c:pt idx="1118" formatCode="m/d/yyyy\ h:mm">
                  <c:v>43529</c:v>
                </c:pt>
                <c:pt idx="1119" formatCode="m/d/yyyy\ h:mm">
                  <c:v>43528</c:v>
                </c:pt>
                <c:pt idx="1120" formatCode="m/d/yyyy\ h:mm">
                  <c:v>43525</c:v>
                </c:pt>
                <c:pt idx="1121" formatCode="m/d/yyyy\ h:mm">
                  <c:v>43524</c:v>
                </c:pt>
                <c:pt idx="1122" formatCode="m/d/yyyy\ h:mm">
                  <c:v>43523</c:v>
                </c:pt>
                <c:pt idx="1123" formatCode="m/d/yyyy\ h:mm">
                  <c:v>43522</c:v>
                </c:pt>
                <c:pt idx="1124" formatCode="m/d/yyyy\ h:mm">
                  <c:v>43521</c:v>
                </c:pt>
                <c:pt idx="1125" formatCode="m/d/yyyy\ h:mm">
                  <c:v>43518</c:v>
                </c:pt>
                <c:pt idx="1126" formatCode="m/d/yyyy\ h:mm">
                  <c:v>43517</c:v>
                </c:pt>
                <c:pt idx="1127" formatCode="m/d/yyyy\ h:mm">
                  <c:v>43516</c:v>
                </c:pt>
                <c:pt idx="1128" formatCode="m/d/yyyy\ h:mm">
                  <c:v>43515</c:v>
                </c:pt>
                <c:pt idx="1129" formatCode="m/d/yyyy\ h:mm">
                  <c:v>43514</c:v>
                </c:pt>
                <c:pt idx="1130" formatCode="m/d/yyyy\ h:mm">
                  <c:v>43511</c:v>
                </c:pt>
                <c:pt idx="1131" formatCode="m/d/yyyy\ h:mm">
                  <c:v>43510</c:v>
                </c:pt>
                <c:pt idx="1132" formatCode="m/d/yyyy\ h:mm">
                  <c:v>43509</c:v>
                </c:pt>
                <c:pt idx="1133" formatCode="m/d/yyyy\ h:mm">
                  <c:v>43508</c:v>
                </c:pt>
                <c:pt idx="1134" formatCode="m/d/yyyy\ h:mm">
                  <c:v>43507</c:v>
                </c:pt>
                <c:pt idx="1135" formatCode="m/d/yyyy\ h:mm">
                  <c:v>43504</c:v>
                </c:pt>
                <c:pt idx="1136" formatCode="m/d/yyyy\ h:mm">
                  <c:v>43503</c:v>
                </c:pt>
                <c:pt idx="1137" formatCode="m/d/yyyy\ h:mm">
                  <c:v>43502</c:v>
                </c:pt>
                <c:pt idx="1138" formatCode="m/d/yyyy\ h:mm">
                  <c:v>43501</c:v>
                </c:pt>
                <c:pt idx="1139" formatCode="m/d/yyyy\ h:mm">
                  <c:v>43500</c:v>
                </c:pt>
                <c:pt idx="1140" formatCode="m/d/yyyy\ h:mm">
                  <c:v>43497</c:v>
                </c:pt>
                <c:pt idx="1141" formatCode="m/d/yyyy\ h:mm">
                  <c:v>43496</c:v>
                </c:pt>
                <c:pt idx="1142" formatCode="m/d/yyyy\ h:mm">
                  <c:v>43495</c:v>
                </c:pt>
                <c:pt idx="1143" formatCode="m/d/yyyy\ h:mm">
                  <c:v>43494</c:v>
                </c:pt>
                <c:pt idx="1144" formatCode="m/d/yyyy\ h:mm">
                  <c:v>43493</c:v>
                </c:pt>
                <c:pt idx="1145" formatCode="m/d/yyyy\ h:mm">
                  <c:v>43490</c:v>
                </c:pt>
                <c:pt idx="1146" formatCode="m/d/yyyy\ h:mm">
                  <c:v>43489</c:v>
                </c:pt>
                <c:pt idx="1147" formatCode="m/d/yyyy\ h:mm">
                  <c:v>43488</c:v>
                </c:pt>
                <c:pt idx="1148" formatCode="m/d/yyyy\ h:mm">
                  <c:v>43487</c:v>
                </c:pt>
                <c:pt idx="1149" formatCode="m/d/yyyy\ h:mm">
                  <c:v>43486</c:v>
                </c:pt>
                <c:pt idx="1150" formatCode="m/d/yyyy\ h:mm">
                  <c:v>43483</c:v>
                </c:pt>
                <c:pt idx="1151" formatCode="m/d/yyyy\ h:mm">
                  <c:v>43482</c:v>
                </c:pt>
                <c:pt idx="1152" formatCode="m/d/yyyy\ h:mm">
                  <c:v>43481</c:v>
                </c:pt>
                <c:pt idx="1153" formatCode="m/d/yyyy\ h:mm">
                  <c:v>43480</c:v>
                </c:pt>
                <c:pt idx="1154" formatCode="m/d/yyyy\ h:mm">
                  <c:v>43479</c:v>
                </c:pt>
                <c:pt idx="1155" formatCode="m/d/yyyy\ h:mm">
                  <c:v>43476</c:v>
                </c:pt>
                <c:pt idx="1156" formatCode="m/d/yyyy\ h:mm">
                  <c:v>43475</c:v>
                </c:pt>
                <c:pt idx="1157" formatCode="m/d/yyyy\ h:mm">
                  <c:v>43474</c:v>
                </c:pt>
                <c:pt idx="1158" formatCode="m/d/yyyy\ h:mm">
                  <c:v>43473</c:v>
                </c:pt>
                <c:pt idx="1159" formatCode="m/d/yyyy\ h:mm">
                  <c:v>43472</c:v>
                </c:pt>
                <c:pt idx="1160" formatCode="m/d/yyyy\ h:mm">
                  <c:v>43469</c:v>
                </c:pt>
                <c:pt idx="1161" formatCode="m/d/yyyy\ h:mm">
                  <c:v>43468</c:v>
                </c:pt>
                <c:pt idx="1162" formatCode="m/d/yyyy\ h:mm">
                  <c:v>43467</c:v>
                </c:pt>
                <c:pt idx="1163" formatCode="m/d/yyyy\ h:mm">
                  <c:v>43466</c:v>
                </c:pt>
                <c:pt idx="1164" formatCode="m/d/yyyy\ h:mm">
                  <c:v>43465</c:v>
                </c:pt>
                <c:pt idx="1165" formatCode="m/d/yyyy\ h:mm">
                  <c:v>43462</c:v>
                </c:pt>
                <c:pt idx="1166" formatCode="m/d/yyyy\ h:mm">
                  <c:v>43461</c:v>
                </c:pt>
                <c:pt idx="1167" formatCode="m/d/yyyy\ h:mm">
                  <c:v>43460</c:v>
                </c:pt>
                <c:pt idx="1168" formatCode="m/d/yyyy\ h:mm">
                  <c:v>43459</c:v>
                </c:pt>
                <c:pt idx="1169" formatCode="m/d/yyyy\ h:mm">
                  <c:v>43458</c:v>
                </c:pt>
                <c:pt idx="1170" formatCode="m/d/yyyy\ h:mm">
                  <c:v>43455</c:v>
                </c:pt>
                <c:pt idx="1171" formatCode="m/d/yyyy\ h:mm">
                  <c:v>43454</c:v>
                </c:pt>
                <c:pt idx="1172" formatCode="m/d/yyyy\ h:mm">
                  <c:v>43453</c:v>
                </c:pt>
                <c:pt idx="1173" formatCode="m/d/yyyy\ h:mm">
                  <c:v>43452</c:v>
                </c:pt>
                <c:pt idx="1174" formatCode="m/d/yyyy\ h:mm">
                  <c:v>43451</c:v>
                </c:pt>
                <c:pt idx="1175" formatCode="m/d/yyyy\ h:mm">
                  <c:v>43448</c:v>
                </c:pt>
                <c:pt idx="1176" formatCode="m/d/yyyy\ h:mm">
                  <c:v>43447</c:v>
                </c:pt>
                <c:pt idx="1177" formatCode="m/d/yyyy\ h:mm">
                  <c:v>43446</c:v>
                </c:pt>
                <c:pt idx="1178" formatCode="m/d/yyyy\ h:mm">
                  <c:v>43445</c:v>
                </c:pt>
                <c:pt idx="1179" formatCode="m/d/yyyy\ h:mm">
                  <c:v>43444</c:v>
                </c:pt>
                <c:pt idx="1180" formatCode="m/d/yyyy\ h:mm">
                  <c:v>43441</c:v>
                </c:pt>
                <c:pt idx="1181" formatCode="m/d/yyyy\ h:mm">
                  <c:v>43440</c:v>
                </c:pt>
                <c:pt idx="1182" formatCode="m/d/yyyy\ h:mm">
                  <c:v>43439</c:v>
                </c:pt>
                <c:pt idx="1183" formatCode="m/d/yyyy\ h:mm">
                  <c:v>43438</c:v>
                </c:pt>
                <c:pt idx="1184" formatCode="m/d/yyyy\ h:mm">
                  <c:v>43437</c:v>
                </c:pt>
                <c:pt idx="1185" formatCode="m/d/yyyy\ h:mm">
                  <c:v>43434</c:v>
                </c:pt>
                <c:pt idx="1186" formatCode="m/d/yyyy\ h:mm">
                  <c:v>43433</c:v>
                </c:pt>
                <c:pt idx="1187" formatCode="m/d/yyyy\ h:mm">
                  <c:v>43432</c:v>
                </c:pt>
                <c:pt idx="1188" formatCode="m/d/yyyy\ h:mm">
                  <c:v>43431</c:v>
                </c:pt>
                <c:pt idx="1189" formatCode="m/d/yyyy\ h:mm">
                  <c:v>43430</c:v>
                </c:pt>
                <c:pt idx="1190" formatCode="m/d/yyyy\ h:mm">
                  <c:v>43427</c:v>
                </c:pt>
                <c:pt idx="1191" formatCode="m/d/yyyy\ h:mm">
                  <c:v>43426</c:v>
                </c:pt>
                <c:pt idx="1192" formatCode="m/d/yyyy\ h:mm">
                  <c:v>43425</c:v>
                </c:pt>
                <c:pt idx="1193" formatCode="m/d/yyyy\ h:mm">
                  <c:v>43424</c:v>
                </c:pt>
                <c:pt idx="1194" formatCode="m/d/yyyy\ h:mm">
                  <c:v>43423</c:v>
                </c:pt>
                <c:pt idx="1195" formatCode="m/d/yyyy\ h:mm">
                  <c:v>43420</c:v>
                </c:pt>
                <c:pt idx="1196" formatCode="m/d/yyyy\ h:mm">
                  <c:v>43419</c:v>
                </c:pt>
                <c:pt idx="1197" formatCode="m/d/yyyy\ h:mm">
                  <c:v>43418</c:v>
                </c:pt>
                <c:pt idx="1198" formatCode="m/d/yyyy\ h:mm">
                  <c:v>43417</c:v>
                </c:pt>
                <c:pt idx="1199" formatCode="m/d/yyyy\ h:mm">
                  <c:v>43416</c:v>
                </c:pt>
                <c:pt idx="1200" formatCode="m/d/yyyy\ h:mm">
                  <c:v>43413</c:v>
                </c:pt>
                <c:pt idx="1201" formatCode="m/d/yyyy\ h:mm">
                  <c:v>43412</c:v>
                </c:pt>
                <c:pt idx="1202" formatCode="m/d/yyyy\ h:mm">
                  <c:v>43411</c:v>
                </c:pt>
                <c:pt idx="1203" formatCode="m/d/yyyy\ h:mm">
                  <c:v>43410</c:v>
                </c:pt>
                <c:pt idx="1204" formatCode="m/d/yyyy\ h:mm">
                  <c:v>43409</c:v>
                </c:pt>
                <c:pt idx="1205" formatCode="m/d/yyyy\ h:mm">
                  <c:v>43406</c:v>
                </c:pt>
                <c:pt idx="1206" formatCode="m/d/yyyy\ h:mm">
                  <c:v>43405</c:v>
                </c:pt>
                <c:pt idx="1207" formatCode="m/d/yyyy\ h:mm">
                  <c:v>43404</c:v>
                </c:pt>
                <c:pt idx="1208" formatCode="m/d/yyyy\ h:mm">
                  <c:v>43403</c:v>
                </c:pt>
                <c:pt idx="1209" formatCode="m/d/yyyy\ h:mm">
                  <c:v>43402</c:v>
                </c:pt>
                <c:pt idx="1210" formatCode="m/d/yyyy\ h:mm">
                  <c:v>43399</c:v>
                </c:pt>
                <c:pt idx="1211" formatCode="m/d/yyyy\ h:mm">
                  <c:v>43398</c:v>
                </c:pt>
                <c:pt idx="1212" formatCode="m/d/yyyy\ h:mm">
                  <c:v>43397</c:v>
                </c:pt>
                <c:pt idx="1213" formatCode="m/d/yyyy\ h:mm">
                  <c:v>43396</c:v>
                </c:pt>
                <c:pt idx="1214" formatCode="m/d/yyyy\ h:mm">
                  <c:v>43395</c:v>
                </c:pt>
                <c:pt idx="1215" formatCode="m/d/yyyy\ h:mm">
                  <c:v>43392</c:v>
                </c:pt>
                <c:pt idx="1216" formatCode="m/d/yyyy\ h:mm">
                  <c:v>43391</c:v>
                </c:pt>
                <c:pt idx="1217" formatCode="m/d/yyyy\ h:mm">
                  <c:v>43390</c:v>
                </c:pt>
                <c:pt idx="1218" formatCode="m/d/yyyy\ h:mm">
                  <c:v>43389</c:v>
                </c:pt>
                <c:pt idx="1219" formatCode="m/d/yyyy\ h:mm">
                  <c:v>43388</c:v>
                </c:pt>
                <c:pt idx="1220" formatCode="m/d/yyyy\ h:mm">
                  <c:v>43385</c:v>
                </c:pt>
                <c:pt idx="1221" formatCode="m/d/yyyy\ h:mm">
                  <c:v>43384</c:v>
                </c:pt>
                <c:pt idx="1222" formatCode="m/d/yyyy\ h:mm">
                  <c:v>43383</c:v>
                </c:pt>
                <c:pt idx="1223" formatCode="m/d/yyyy\ h:mm">
                  <c:v>43382</c:v>
                </c:pt>
                <c:pt idx="1224" formatCode="m/d/yyyy\ h:mm">
                  <c:v>43381</c:v>
                </c:pt>
                <c:pt idx="1225" formatCode="m/d/yyyy\ h:mm">
                  <c:v>43378</c:v>
                </c:pt>
                <c:pt idx="1226" formatCode="m/d/yyyy\ h:mm">
                  <c:v>43377</c:v>
                </c:pt>
                <c:pt idx="1227" formatCode="m/d/yyyy\ h:mm">
                  <c:v>43376</c:v>
                </c:pt>
                <c:pt idx="1228" formatCode="m/d/yyyy\ h:mm">
                  <c:v>43375</c:v>
                </c:pt>
                <c:pt idx="1229" formatCode="m/d/yyyy\ h:mm">
                  <c:v>43374</c:v>
                </c:pt>
                <c:pt idx="1230" formatCode="m/d/yyyy\ h:mm">
                  <c:v>43371</c:v>
                </c:pt>
                <c:pt idx="1231" formatCode="m/d/yyyy\ h:mm">
                  <c:v>43370</c:v>
                </c:pt>
                <c:pt idx="1232" formatCode="m/d/yyyy\ h:mm">
                  <c:v>43369</c:v>
                </c:pt>
                <c:pt idx="1233" formatCode="m/d/yyyy\ h:mm">
                  <c:v>43368</c:v>
                </c:pt>
                <c:pt idx="1234" formatCode="m/d/yyyy\ h:mm">
                  <c:v>43367</c:v>
                </c:pt>
                <c:pt idx="1235" formatCode="m/d/yyyy\ h:mm">
                  <c:v>43364</c:v>
                </c:pt>
                <c:pt idx="1236" formatCode="m/d/yyyy\ h:mm">
                  <c:v>43363</c:v>
                </c:pt>
                <c:pt idx="1237" formatCode="m/d/yyyy\ h:mm">
                  <c:v>43362</c:v>
                </c:pt>
                <c:pt idx="1238" formatCode="m/d/yyyy\ h:mm">
                  <c:v>43361</c:v>
                </c:pt>
                <c:pt idx="1239" formatCode="m/d/yyyy\ h:mm">
                  <c:v>43360</c:v>
                </c:pt>
                <c:pt idx="1240" formatCode="m/d/yyyy\ h:mm">
                  <c:v>43357</c:v>
                </c:pt>
                <c:pt idx="1241" formatCode="m/d/yyyy\ h:mm">
                  <c:v>43356</c:v>
                </c:pt>
                <c:pt idx="1242" formatCode="m/d/yyyy\ h:mm">
                  <c:v>43355</c:v>
                </c:pt>
                <c:pt idx="1243" formatCode="m/d/yyyy\ h:mm">
                  <c:v>43354</c:v>
                </c:pt>
                <c:pt idx="1244" formatCode="m/d/yyyy\ h:mm">
                  <c:v>43353</c:v>
                </c:pt>
                <c:pt idx="1245" formatCode="m/d/yyyy\ h:mm">
                  <c:v>43350</c:v>
                </c:pt>
                <c:pt idx="1246" formatCode="m/d/yyyy\ h:mm">
                  <c:v>43349</c:v>
                </c:pt>
                <c:pt idx="1247" formatCode="m/d/yyyy\ h:mm">
                  <c:v>43348</c:v>
                </c:pt>
                <c:pt idx="1248" formatCode="m/d/yyyy\ h:mm">
                  <c:v>43347</c:v>
                </c:pt>
                <c:pt idx="1249" formatCode="m/d/yyyy\ h:mm">
                  <c:v>43346</c:v>
                </c:pt>
                <c:pt idx="1250" formatCode="m/d/yyyy\ h:mm">
                  <c:v>43343</c:v>
                </c:pt>
                <c:pt idx="1251" formatCode="m/d/yyyy\ h:mm">
                  <c:v>43342</c:v>
                </c:pt>
                <c:pt idx="1252" formatCode="m/d/yyyy\ h:mm">
                  <c:v>43341</c:v>
                </c:pt>
                <c:pt idx="1253" formatCode="m/d/yyyy\ h:mm">
                  <c:v>43340</c:v>
                </c:pt>
                <c:pt idx="1254" formatCode="m/d/yyyy\ h:mm">
                  <c:v>43339</c:v>
                </c:pt>
                <c:pt idx="1255" formatCode="m/d/yyyy\ h:mm">
                  <c:v>43336</c:v>
                </c:pt>
                <c:pt idx="1256" formatCode="m/d/yyyy\ h:mm">
                  <c:v>43335</c:v>
                </c:pt>
                <c:pt idx="1257" formatCode="m/d/yyyy\ h:mm">
                  <c:v>43334</c:v>
                </c:pt>
                <c:pt idx="1258" formatCode="m/d/yyyy\ h:mm">
                  <c:v>43333</c:v>
                </c:pt>
                <c:pt idx="1259" formatCode="m/d/yyyy\ h:mm">
                  <c:v>43332</c:v>
                </c:pt>
                <c:pt idx="1260" formatCode="m/d/yyyy\ h:mm">
                  <c:v>43329</c:v>
                </c:pt>
                <c:pt idx="1261" formatCode="m/d/yyyy\ h:mm">
                  <c:v>43328</c:v>
                </c:pt>
                <c:pt idx="1262" formatCode="m/d/yyyy\ h:mm">
                  <c:v>43327</c:v>
                </c:pt>
                <c:pt idx="1263" formatCode="m/d/yyyy\ h:mm">
                  <c:v>43326</c:v>
                </c:pt>
                <c:pt idx="1264" formatCode="m/d/yyyy\ h:mm">
                  <c:v>43325</c:v>
                </c:pt>
                <c:pt idx="1265" formatCode="m/d/yyyy\ h:mm">
                  <c:v>43322</c:v>
                </c:pt>
                <c:pt idx="1266" formatCode="m/d/yyyy\ h:mm">
                  <c:v>43321</c:v>
                </c:pt>
                <c:pt idx="1267" formatCode="m/d/yyyy\ h:mm">
                  <c:v>43320</c:v>
                </c:pt>
                <c:pt idx="1268" formatCode="m/d/yyyy\ h:mm">
                  <c:v>43319</c:v>
                </c:pt>
                <c:pt idx="1269" formatCode="m/d/yyyy\ h:mm">
                  <c:v>43318</c:v>
                </c:pt>
                <c:pt idx="1270" formatCode="m/d/yyyy\ h:mm">
                  <c:v>43315</c:v>
                </c:pt>
                <c:pt idx="1271" formatCode="m/d/yyyy\ h:mm">
                  <c:v>43314</c:v>
                </c:pt>
                <c:pt idx="1272" formatCode="m/d/yyyy\ h:mm">
                  <c:v>43313</c:v>
                </c:pt>
                <c:pt idx="1273" formatCode="m/d/yyyy\ h:mm">
                  <c:v>43312</c:v>
                </c:pt>
                <c:pt idx="1274" formatCode="m/d/yyyy\ h:mm">
                  <c:v>43311</c:v>
                </c:pt>
                <c:pt idx="1275" formatCode="m/d/yyyy\ h:mm">
                  <c:v>43308</c:v>
                </c:pt>
                <c:pt idx="1276" formatCode="m/d/yyyy\ h:mm">
                  <c:v>43307</c:v>
                </c:pt>
                <c:pt idx="1277" formatCode="m/d/yyyy\ h:mm">
                  <c:v>43306</c:v>
                </c:pt>
                <c:pt idx="1278" formatCode="m/d/yyyy\ h:mm">
                  <c:v>43305</c:v>
                </c:pt>
                <c:pt idx="1279" formatCode="m/d/yyyy\ h:mm">
                  <c:v>43304</c:v>
                </c:pt>
                <c:pt idx="1280" formatCode="m/d/yyyy\ h:mm">
                  <c:v>43301</c:v>
                </c:pt>
                <c:pt idx="1281" formatCode="m/d/yyyy\ h:mm">
                  <c:v>43300</c:v>
                </c:pt>
                <c:pt idx="1282" formatCode="m/d/yyyy\ h:mm">
                  <c:v>43299</c:v>
                </c:pt>
                <c:pt idx="1283" formatCode="m/d/yyyy\ h:mm">
                  <c:v>43298</c:v>
                </c:pt>
                <c:pt idx="1284" formatCode="m/d/yyyy\ h:mm">
                  <c:v>43297</c:v>
                </c:pt>
                <c:pt idx="1285" formatCode="m/d/yyyy\ h:mm">
                  <c:v>43294</c:v>
                </c:pt>
                <c:pt idx="1286" formatCode="m/d/yyyy\ h:mm">
                  <c:v>43293</c:v>
                </c:pt>
                <c:pt idx="1287" formatCode="m/d/yyyy\ h:mm">
                  <c:v>43292</c:v>
                </c:pt>
                <c:pt idx="1288" formatCode="m/d/yyyy\ h:mm">
                  <c:v>43291</c:v>
                </c:pt>
                <c:pt idx="1289" formatCode="m/d/yyyy\ h:mm">
                  <c:v>43290</c:v>
                </c:pt>
                <c:pt idx="1290" formatCode="m/d/yyyy\ h:mm">
                  <c:v>43287</c:v>
                </c:pt>
                <c:pt idx="1291" formatCode="m/d/yyyy\ h:mm">
                  <c:v>43286</c:v>
                </c:pt>
                <c:pt idx="1292" formatCode="m/d/yyyy\ h:mm">
                  <c:v>43285</c:v>
                </c:pt>
                <c:pt idx="1293" formatCode="m/d/yyyy\ h:mm">
                  <c:v>43284</c:v>
                </c:pt>
                <c:pt idx="1294" formatCode="m/d/yyyy\ h:mm">
                  <c:v>43283</c:v>
                </c:pt>
                <c:pt idx="1295" formatCode="m/d/yyyy\ h:mm">
                  <c:v>43280</c:v>
                </c:pt>
                <c:pt idx="1296" formatCode="m/d/yyyy\ h:mm">
                  <c:v>43279</c:v>
                </c:pt>
                <c:pt idx="1297" formatCode="m/d/yyyy\ h:mm">
                  <c:v>43278</c:v>
                </c:pt>
                <c:pt idx="1298" formatCode="m/d/yyyy\ h:mm">
                  <c:v>43277</c:v>
                </c:pt>
                <c:pt idx="1299" formatCode="m/d/yyyy\ h:mm">
                  <c:v>43276</c:v>
                </c:pt>
                <c:pt idx="1300" formatCode="m/d/yyyy\ h:mm">
                  <c:v>43273</c:v>
                </c:pt>
                <c:pt idx="1301" formatCode="m/d/yyyy\ h:mm">
                  <c:v>43272</c:v>
                </c:pt>
                <c:pt idx="1302" formatCode="m/d/yyyy\ h:mm">
                  <c:v>43271</c:v>
                </c:pt>
                <c:pt idx="1303" formatCode="m/d/yyyy\ h:mm">
                  <c:v>43270</c:v>
                </c:pt>
                <c:pt idx="1304" formatCode="m/d/yyyy\ h:mm">
                  <c:v>43269</c:v>
                </c:pt>
                <c:pt idx="1305" formatCode="m/d/yyyy\ h:mm">
                  <c:v>43266</c:v>
                </c:pt>
                <c:pt idx="1306" formatCode="m/d/yyyy\ h:mm">
                  <c:v>43265</c:v>
                </c:pt>
                <c:pt idx="1307" formatCode="m/d/yyyy\ h:mm">
                  <c:v>43264</c:v>
                </c:pt>
                <c:pt idx="1308" formatCode="m/d/yyyy\ h:mm">
                  <c:v>43263</c:v>
                </c:pt>
                <c:pt idx="1309" formatCode="m/d/yyyy\ h:mm">
                  <c:v>43262</c:v>
                </c:pt>
                <c:pt idx="1310" formatCode="m/d/yyyy\ h:mm">
                  <c:v>43259</c:v>
                </c:pt>
                <c:pt idx="1311" formatCode="m/d/yyyy\ h:mm">
                  <c:v>43258</c:v>
                </c:pt>
                <c:pt idx="1312" formatCode="m/d/yyyy\ h:mm">
                  <c:v>43257</c:v>
                </c:pt>
                <c:pt idx="1313" formatCode="m/d/yyyy\ h:mm">
                  <c:v>43256</c:v>
                </c:pt>
                <c:pt idx="1314" formatCode="m/d/yyyy\ h:mm">
                  <c:v>43255</c:v>
                </c:pt>
                <c:pt idx="1315" formatCode="m/d/yyyy\ h:mm">
                  <c:v>43252</c:v>
                </c:pt>
                <c:pt idx="1316" formatCode="m/d/yyyy\ h:mm">
                  <c:v>43251</c:v>
                </c:pt>
                <c:pt idx="1317" formatCode="m/d/yyyy\ h:mm">
                  <c:v>43250</c:v>
                </c:pt>
                <c:pt idx="1318" formatCode="m/d/yyyy\ h:mm">
                  <c:v>43249</c:v>
                </c:pt>
                <c:pt idx="1319" formatCode="m/d/yyyy\ h:mm">
                  <c:v>43248</c:v>
                </c:pt>
                <c:pt idx="1320" formatCode="m/d/yyyy\ h:mm">
                  <c:v>43245</c:v>
                </c:pt>
                <c:pt idx="1321" formatCode="m/d/yyyy\ h:mm">
                  <c:v>43244</c:v>
                </c:pt>
                <c:pt idx="1322" formatCode="m/d/yyyy\ h:mm">
                  <c:v>43243</c:v>
                </c:pt>
                <c:pt idx="1323" formatCode="m/d/yyyy\ h:mm">
                  <c:v>43242</c:v>
                </c:pt>
                <c:pt idx="1324" formatCode="m/d/yyyy\ h:mm">
                  <c:v>43241</c:v>
                </c:pt>
                <c:pt idx="1325" formatCode="m/d/yyyy\ h:mm">
                  <c:v>43238</c:v>
                </c:pt>
                <c:pt idx="1326" formatCode="m/d/yyyy\ h:mm">
                  <c:v>43237</c:v>
                </c:pt>
                <c:pt idx="1327" formatCode="m/d/yyyy\ h:mm">
                  <c:v>43236</c:v>
                </c:pt>
                <c:pt idx="1328" formatCode="m/d/yyyy\ h:mm">
                  <c:v>43235</c:v>
                </c:pt>
                <c:pt idx="1329" formatCode="m/d/yyyy\ h:mm">
                  <c:v>43234</c:v>
                </c:pt>
                <c:pt idx="1330" formatCode="m/d/yyyy\ h:mm">
                  <c:v>43231</c:v>
                </c:pt>
                <c:pt idx="1331" formatCode="m/d/yyyy\ h:mm">
                  <c:v>43230</c:v>
                </c:pt>
                <c:pt idx="1332" formatCode="m/d/yyyy\ h:mm">
                  <c:v>43229</c:v>
                </c:pt>
                <c:pt idx="1333" formatCode="m/d/yyyy\ h:mm">
                  <c:v>43228</c:v>
                </c:pt>
                <c:pt idx="1334" formatCode="m/d/yyyy\ h:mm">
                  <c:v>43227</c:v>
                </c:pt>
                <c:pt idx="1335" formatCode="m/d/yyyy\ h:mm">
                  <c:v>43224</c:v>
                </c:pt>
                <c:pt idx="1336" formatCode="m/d/yyyy\ h:mm">
                  <c:v>43223</c:v>
                </c:pt>
                <c:pt idx="1337" formatCode="m/d/yyyy\ h:mm">
                  <c:v>43222</c:v>
                </c:pt>
                <c:pt idx="1338" formatCode="m/d/yyyy\ h:mm">
                  <c:v>43221</c:v>
                </c:pt>
                <c:pt idx="1339" formatCode="m/d/yyyy\ h:mm">
                  <c:v>43220</c:v>
                </c:pt>
                <c:pt idx="1340" formatCode="m/d/yyyy\ h:mm">
                  <c:v>43217</c:v>
                </c:pt>
                <c:pt idx="1341" formatCode="m/d/yyyy\ h:mm">
                  <c:v>43216</c:v>
                </c:pt>
                <c:pt idx="1342" formatCode="m/d/yyyy\ h:mm">
                  <c:v>43215</c:v>
                </c:pt>
                <c:pt idx="1343" formatCode="m/d/yyyy\ h:mm">
                  <c:v>43214</c:v>
                </c:pt>
                <c:pt idx="1344" formatCode="m/d/yyyy\ h:mm">
                  <c:v>43213</c:v>
                </c:pt>
                <c:pt idx="1345" formatCode="m/d/yyyy\ h:mm">
                  <c:v>43210</c:v>
                </c:pt>
                <c:pt idx="1346" formatCode="m/d/yyyy\ h:mm">
                  <c:v>43209</c:v>
                </c:pt>
                <c:pt idx="1347" formatCode="m/d/yyyy\ h:mm">
                  <c:v>43208</c:v>
                </c:pt>
                <c:pt idx="1348" formatCode="m/d/yyyy\ h:mm">
                  <c:v>43207</c:v>
                </c:pt>
                <c:pt idx="1349" formatCode="m/d/yyyy\ h:mm">
                  <c:v>43206</c:v>
                </c:pt>
                <c:pt idx="1350" formatCode="m/d/yyyy\ h:mm">
                  <c:v>43203</c:v>
                </c:pt>
                <c:pt idx="1351" formatCode="m/d/yyyy\ h:mm">
                  <c:v>43202</c:v>
                </c:pt>
                <c:pt idx="1352" formatCode="m/d/yyyy\ h:mm">
                  <c:v>43201</c:v>
                </c:pt>
                <c:pt idx="1353" formatCode="m/d/yyyy\ h:mm">
                  <c:v>43200</c:v>
                </c:pt>
                <c:pt idx="1354" formatCode="m/d/yyyy\ h:mm">
                  <c:v>43199</c:v>
                </c:pt>
                <c:pt idx="1355" formatCode="m/d/yyyy\ h:mm">
                  <c:v>43196</c:v>
                </c:pt>
                <c:pt idx="1356" formatCode="m/d/yyyy\ h:mm">
                  <c:v>43195</c:v>
                </c:pt>
                <c:pt idx="1357" formatCode="m/d/yyyy\ h:mm">
                  <c:v>43194</c:v>
                </c:pt>
                <c:pt idx="1358" formatCode="m/d/yyyy\ h:mm">
                  <c:v>43193</c:v>
                </c:pt>
                <c:pt idx="1359" formatCode="m/d/yyyy\ h:mm">
                  <c:v>43192</c:v>
                </c:pt>
                <c:pt idx="1360" formatCode="m/d/yyyy\ h:mm">
                  <c:v>43189</c:v>
                </c:pt>
                <c:pt idx="1361" formatCode="m/d/yyyy\ h:mm">
                  <c:v>43188</c:v>
                </c:pt>
                <c:pt idx="1362" formatCode="m/d/yyyy\ h:mm">
                  <c:v>43187</c:v>
                </c:pt>
                <c:pt idx="1363" formatCode="m/d/yyyy\ h:mm">
                  <c:v>43186</c:v>
                </c:pt>
                <c:pt idx="1364" formatCode="m/d/yyyy\ h:mm">
                  <c:v>43185</c:v>
                </c:pt>
                <c:pt idx="1365" formatCode="m/d/yyyy\ h:mm">
                  <c:v>43182</c:v>
                </c:pt>
                <c:pt idx="1366" formatCode="m/d/yyyy\ h:mm">
                  <c:v>43181</c:v>
                </c:pt>
                <c:pt idx="1367" formatCode="m/d/yyyy\ h:mm">
                  <c:v>43180</c:v>
                </c:pt>
                <c:pt idx="1368" formatCode="m/d/yyyy\ h:mm">
                  <c:v>43179</c:v>
                </c:pt>
                <c:pt idx="1369" formatCode="m/d/yyyy\ h:mm">
                  <c:v>43178</c:v>
                </c:pt>
                <c:pt idx="1370" formatCode="m/d/yyyy\ h:mm">
                  <c:v>43175</c:v>
                </c:pt>
                <c:pt idx="1371" formatCode="m/d/yyyy\ h:mm">
                  <c:v>43174</c:v>
                </c:pt>
                <c:pt idx="1372" formatCode="m/d/yyyy\ h:mm">
                  <c:v>43173</c:v>
                </c:pt>
                <c:pt idx="1373" formatCode="m/d/yyyy\ h:mm">
                  <c:v>43172</c:v>
                </c:pt>
                <c:pt idx="1374" formatCode="m/d/yyyy\ h:mm">
                  <c:v>43171</c:v>
                </c:pt>
                <c:pt idx="1375" formatCode="m/d/yyyy\ h:mm">
                  <c:v>43168</c:v>
                </c:pt>
                <c:pt idx="1376" formatCode="m/d/yyyy\ h:mm">
                  <c:v>43167</c:v>
                </c:pt>
                <c:pt idx="1377" formatCode="m/d/yyyy\ h:mm">
                  <c:v>43166</c:v>
                </c:pt>
                <c:pt idx="1378" formatCode="m/d/yyyy\ h:mm">
                  <c:v>43165</c:v>
                </c:pt>
                <c:pt idx="1379" formatCode="m/d/yyyy\ h:mm">
                  <c:v>43164</c:v>
                </c:pt>
                <c:pt idx="1380" formatCode="m/d/yyyy\ h:mm">
                  <c:v>43161</c:v>
                </c:pt>
                <c:pt idx="1381" formatCode="m/d/yyyy\ h:mm">
                  <c:v>43160</c:v>
                </c:pt>
                <c:pt idx="1382" formatCode="m/d/yyyy\ h:mm">
                  <c:v>43159</c:v>
                </c:pt>
                <c:pt idx="1383" formatCode="m/d/yyyy\ h:mm">
                  <c:v>43158</c:v>
                </c:pt>
                <c:pt idx="1384" formatCode="m/d/yyyy\ h:mm">
                  <c:v>43157</c:v>
                </c:pt>
                <c:pt idx="1385" formatCode="m/d/yyyy\ h:mm">
                  <c:v>43154</c:v>
                </c:pt>
                <c:pt idx="1386" formatCode="m/d/yyyy\ h:mm">
                  <c:v>43153</c:v>
                </c:pt>
                <c:pt idx="1387" formatCode="m/d/yyyy\ h:mm">
                  <c:v>43152</c:v>
                </c:pt>
                <c:pt idx="1388" formatCode="m/d/yyyy\ h:mm">
                  <c:v>43151</c:v>
                </c:pt>
                <c:pt idx="1389" formatCode="m/d/yyyy\ h:mm">
                  <c:v>43150</c:v>
                </c:pt>
                <c:pt idx="1390" formatCode="m/d/yyyy\ h:mm">
                  <c:v>43147</c:v>
                </c:pt>
                <c:pt idx="1391" formatCode="m/d/yyyy\ h:mm">
                  <c:v>43146</c:v>
                </c:pt>
                <c:pt idx="1392" formatCode="m/d/yyyy\ h:mm">
                  <c:v>43145</c:v>
                </c:pt>
                <c:pt idx="1393" formatCode="m/d/yyyy\ h:mm">
                  <c:v>43144</c:v>
                </c:pt>
                <c:pt idx="1394" formatCode="m/d/yyyy\ h:mm">
                  <c:v>43143</c:v>
                </c:pt>
                <c:pt idx="1395" formatCode="m/d/yyyy\ h:mm">
                  <c:v>43140</c:v>
                </c:pt>
                <c:pt idx="1396" formatCode="m/d/yyyy\ h:mm">
                  <c:v>43139</c:v>
                </c:pt>
                <c:pt idx="1397" formatCode="m/d/yyyy\ h:mm">
                  <c:v>43138</c:v>
                </c:pt>
                <c:pt idx="1398" formatCode="m/d/yyyy\ h:mm">
                  <c:v>43137</c:v>
                </c:pt>
                <c:pt idx="1399" formatCode="m/d/yyyy\ h:mm">
                  <c:v>43136</c:v>
                </c:pt>
                <c:pt idx="1400" formatCode="m/d/yyyy\ h:mm">
                  <c:v>43133</c:v>
                </c:pt>
                <c:pt idx="1401" formatCode="m/d/yyyy\ h:mm">
                  <c:v>43132</c:v>
                </c:pt>
                <c:pt idx="1402" formatCode="m/d/yyyy\ h:mm">
                  <c:v>43131</c:v>
                </c:pt>
                <c:pt idx="1403" formatCode="m/d/yyyy\ h:mm">
                  <c:v>43130</c:v>
                </c:pt>
                <c:pt idx="1404" formatCode="m/d/yyyy\ h:mm">
                  <c:v>43129</c:v>
                </c:pt>
                <c:pt idx="1405" formatCode="m/d/yyyy\ h:mm">
                  <c:v>43126</c:v>
                </c:pt>
                <c:pt idx="1406" formatCode="m/d/yyyy\ h:mm">
                  <c:v>43125</c:v>
                </c:pt>
                <c:pt idx="1407" formatCode="m/d/yyyy\ h:mm">
                  <c:v>43124</c:v>
                </c:pt>
                <c:pt idx="1408" formatCode="m/d/yyyy\ h:mm">
                  <c:v>43123</c:v>
                </c:pt>
                <c:pt idx="1409" formatCode="m/d/yyyy\ h:mm">
                  <c:v>43122</c:v>
                </c:pt>
                <c:pt idx="1410" formatCode="m/d/yyyy\ h:mm">
                  <c:v>43119</c:v>
                </c:pt>
                <c:pt idx="1411" formatCode="m/d/yyyy\ h:mm">
                  <c:v>43118</c:v>
                </c:pt>
                <c:pt idx="1412" formatCode="m/d/yyyy\ h:mm">
                  <c:v>43117</c:v>
                </c:pt>
                <c:pt idx="1413" formatCode="m/d/yyyy\ h:mm">
                  <c:v>43116</c:v>
                </c:pt>
                <c:pt idx="1414" formatCode="m/d/yyyy\ h:mm">
                  <c:v>43115</c:v>
                </c:pt>
                <c:pt idx="1415" formatCode="m/d/yyyy\ h:mm">
                  <c:v>43112</c:v>
                </c:pt>
                <c:pt idx="1416" formatCode="m/d/yyyy\ h:mm">
                  <c:v>43111</c:v>
                </c:pt>
                <c:pt idx="1417" formatCode="m/d/yyyy\ h:mm">
                  <c:v>43110</c:v>
                </c:pt>
                <c:pt idx="1418" formatCode="m/d/yyyy\ h:mm">
                  <c:v>43109</c:v>
                </c:pt>
                <c:pt idx="1419" formatCode="m/d/yyyy\ h:mm">
                  <c:v>43108</c:v>
                </c:pt>
                <c:pt idx="1420" formatCode="m/d/yyyy\ h:mm">
                  <c:v>43105</c:v>
                </c:pt>
                <c:pt idx="1421" formatCode="m/d/yyyy\ h:mm">
                  <c:v>43104</c:v>
                </c:pt>
                <c:pt idx="1422" formatCode="m/d/yyyy\ h:mm">
                  <c:v>43103</c:v>
                </c:pt>
                <c:pt idx="1423" formatCode="m/d/yyyy\ h:mm">
                  <c:v>43102</c:v>
                </c:pt>
                <c:pt idx="1424" formatCode="m/d/yyyy\ h:mm">
                  <c:v>43101</c:v>
                </c:pt>
                <c:pt idx="1425" formatCode="m/d/yyyy\ h:mm">
                  <c:v>43098</c:v>
                </c:pt>
                <c:pt idx="1426" formatCode="m/d/yyyy\ h:mm">
                  <c:v>43097</c:v>
                </c:pt>
                <c:pt idx="1427" formatCode="m/d/yyyy\ h:mm">
                  <c:v>43096</c:v>
                </c:pt>
                <c:pt idx="1428" formatCode="m/d/yyyy\ h:mm">
                  <c:v>43095</c:v>
                </c:pt>
                <c:pt idx="1429" formatCode="m/d/yyyy\ h:mm">
                  <c:v>43094</c:v>
                </c:pt>
                <c:pt idx="1430" formatCode="m/d/yyyy\ h:mm">
                  <c:v>43091</c:v>
                </c:pt>
                <c:pt idx="1431" formatCode="m/d/yyyy\ h:mm">
                  <c:v>43090</c:v>
                </c:pt>
                <c:pt idx="1432" formatCode="m/d/yyyy\ h:mm">
                  <c:v>43089</c:v>
                </c:pt>
                <c:pt idx="1433" formatCode="m/d/yyyy\ h:mm">
                  <c:v>43088</c:v>
                </c:pt>
                <c:pt idx="1434" formatCode="m/d/yyyy\ h:mm">
                  <c:v>43087</c:v>
                </c:pt>
                <c:pt idx="1435" formatCode="m/d/yyyy\ h:mm">
                  <c:v>43084</c:v>
                </c:pt>
                <c:pt idx="1436" formatCode="m/d/yyyy\ h:mm">
                  <c:v>43083</c:v>
                </c:pt>
                <c:pt idx="1437" formatCode="m/d/yyyy\ h:mm">
                  <c:v>43082</c:v>
                </c:pt>
                <c:pt idx="1438" formatCode="m/d/yyyy\ h:mm">
                  <c:v>43081</c:v>
                </c:pt>
                <c:pt idx="1439" formatCode="m/d/yyyy\ h:mm">
                  <c:v>43080</c:v>
                </c:pt>
                <c:pt idx="1440" formatCode="m/d/yyyy\ h:mm">
                  <c:v>43077</c:v>
                </c:pt>
                <c:pt idx="1441" formatCode="m/d/yyyy\ h:mm">
                  <c:v>43076</c:v>
                </c:pt>
                <c:pt idx="1442" formatCode="m/d/yyyy\ h:mm">
                  <c:v>43075</c:v>
                </c:pt>
                <c:pt idx="1443" formatCode="m/d/yyyy\ h:mm">
                  <c:v>43074</c:v>
                </c:pt>
                <c:pt idx="1444" formatCode="m/d/yyyy\ h:mm">
                  <c:v>43073</c:v>
                </c:pt>
                <c:pt idx="1445" formatCode="m/d/yyyy\ h:mm">
                  <c:v>43070</c:v>
                </c:pt>
                <c:pt idx="1446" formatCode="m/d/yyyy\ h:mm">
                  <c:v>43069</c:v>
                </c:pt>
                <c:pt idx="1447" formatCode="m/d/yyyy\ h:mm">
                  <c:v>43068</c:v>
                </c:pt>
                <c:pt idx="1448" formatCode="m/d/yyyy\ h:mm">
                  <c:v>43067</c:v>
                </c:pt>
                <c:pt idx="1449" formatCode="m/d/yyyy\ h:mm">
                  <c:v>43066</c:v>
                </c:pt>
                <c:pt idx="1450" formatCode="m/d/yyyy\ h:mm">
                  <c:v>43063</c:v>
                </c:pt>
                <c:pt idx="1451" formatCode="m/d/yyyy\ h:mm">
                  <c:v>43062</c:v>
                </c:pt>
                <c:pt idx="1452" formatCode="m/d/yyyy\ h:mm">
                  <c:v>43061</c:v>
                </c:pt>
                <c:pt idx="1453" formatCode="m/d/yyyy\ h:mm">
                  <c:v>43060</c:v>
                </c:pt>
                <c:pt idx="1454" formatCode="m/d/yyyy\ h:mm">
                  <c:v>43059</c:v>
                </c:pt>
                <c:pt idx="1455" formatCode="m/d/yyyy\ h:mm">
                  <c:v>43056</c:v>
                </c:pt>
                <c:pt idx="1456" formatCode="m/d/yyyy\ h:mm">
                  <c:v>43055</c:v>
                </c:pt>
                <c:pt idx="1457" formatCode="m/d/yyyy\ h:mm">
                  <c:v>43054</c:v>
                </c:pt>
                <c:pt idx="1458" formatCode="m/d/yyyy\ h:mm">
                  <c:v>43053</c:v>
                </c:pt>
                <c:pt idx="1459" formatCode="m/d/yyyy\ h:mm">
                  <c:v>43052</c:v>
                </c:pt>
                <c:pt idx="1460" formatCode="m/d/yyyy\ h:mm">
                  <c:v>43049</c:v>
                </c:pt>
                <c:pt idx="1461" formatCode="m/d/yyyy\ h:mm">
                  <c:v>43048</c:v>
                </c:pt>
                <c:pt idx="1462" formatCode="m/d/yyyy\ h:mm">
                  <c:v>43047</c:v>
                </c:pt>
                <c:pt idx="1463" formatCode="m/d/yyyy\ h:mm">
                  <c:v>43046</c:v>
                </c:pt>
                <c:pt idx="1464" formatCode="m/d/yyyy\ h:mm">
                  <c:v>43045</c:v>
                </c:pt>
                <c:pt idx="1465" formatCode="m/d/yyyy\ h:mm">
                  <c:v>43042</c:v>
                </c:pt>
                <c:pt idx="1466" formatCode="m/d/yyyy\ h:mm">
                  <c:v>43041</c:v>
                </c:pt>
                <c:pt idx="1467" formatCode="m/d/yyyy\ h:mm">
                  <c:v>43040</c:v>
                </c:pt>
                <c:pt idx="1468" formatCode="m/d/yyyy\ h:mm">
                  <c:v>43039</c:v>
                </c:pt>
                <c:pt idx="1469" formatCode="m/d/yyyy\ h:mm">
                  <c:v>43038</c:v>
                </c:pt>
                <c:pt idx="1470" formatCode="m/d/yyyy\ h:mm">
                  <c:v>43035</c:v>
                </c:pt>
                <c:pt idx="1471" formatCode="m/d/yyyy\ h:mm">
                  <c:v>43034</c:v>
                </c:pt>
                <c:pt idx="1472" formatCode="m/d/yyyy\ h:mm">
                  <c:v>43033</c:v>
                </c:pt>
                <c:pt idx="1473" formatCode="m/d/yyyy\ h:mm">
                  <c:v>43032</c:v>
                </c:pt>
                <c:pt idx="1474" formatCode="m/d/yyyy\ h:mm">
                  <c:v>43031</c:v>
                </c:pt>
                <c:pt idx="1475" formatCode="m/d/yyyy\ h:mm">
                  <c:v>43028</c:v>
                </c:pt>
                <c:pt idx="1476" formatCode="m/d/yyyy\ h:mm">
                  <c:v>43027</c:v>
                </c:pt>
                <c:pt idx="1477" formatCode="m/d/yyyy\ h:mm">
                  <c:v>43026</c:v>
                </c:pt>
                <c:pt idx="1478" formatCode="m/d/yyyy\ h:mm">
                  <c:v>43025</c:v>
                </c:pt>
                <c:pt idx="1479" formatCode="m/d/yyyy\ h:mm">
                  <c:v>43024</c:v>
                </c:pt>
                <c:pt idx="1480" formatCode="m/d/yyyy\ h:mm">
                  <c:v>43021</c:v>
                </c:pt>
                <c:pt idx="1481" formatCode="m/d/yyyy\ h:mm">
                  <c:v>43020</c:v>
                </c:pt>
                <c:pt idx="1482" formatCode="m/d/yyyy\ h:mm">
                  <c:v>43019</c:v>
                </c:pt>
                <c:pt idx="1483" formatCode="m/d/yyyy\ h:mm">
                  <c:v>43018</c:v>
                </c:pt>
                <c:pt idx="1484" formatCode="m/d/yyyy\ h:mm">
                  <c:v>43017</c:v>
                </c:pt>
                <c:pt idx="1485" formatCode="m/d/yyyy\ h:mm">
                  <c:v>43014</c:v>
                </c:pt>
                <c:pt idx="1486" formatCode="m/d/yyyy\ h:mm">
                  <c:v>43013</c:v>
                </c:pt>
                <c:pt idx="1487" formatCode="m/d/yyyy\ h:mm">
                  <c:v>43012</c:v>
                </c:pt>
                <c:pt idx="1488" formatCode="m/d/yyyy\ h:mm">
                  <c:v>43011</c:v>
                </c:pt>
                <c:pt idx="1489" formatCode="m/d/yyyy\ h:mm">
                  <c:v>43010</c:v>
                </c:pt>
                <c:pt idx="1490" formatCode="m/d/yyyy\ h:mm">
                  <c:v>43007</c:v>
                </c:pt>
                <c:pt idx="1491" formatCode="m/d/yyyy\ h:mm">
                  <c:v>43006</c:v>
                </c:pt>
                <c:pt idx="1492" formatCode="m/d/yyyy\ h:mm">
                  <c:v>43005</c:v>
                </c:pt>
                <c:pt idx="1493" formatCode="m/d/yyyy\ h:mm">
                  <c:v>43004</c:v>
                </c:pt>
                <c:pt idx="1494" formatCode="m/d/yyyy\ h:mm">
                  <c:v>43003</c:v>
                </c:pt>
                <c:pt idx="1495" formatCode="m/d/yyyy\ h:mm">
                  <c:v>43000</c:v>
                </c:pt>
                <c:pt idx="1496" formatCode="m/d/yyyy\ h:mm">
                  <c:v>42999</c:v>
                </c:pt>
                <c:pt idx="1497" formatCode="m/d/yyyy\ h:mm">
                  <c:v>42998</c:v>
                </c:pt>
                <c:pt idx="1498" formatCode="m/d/yyyy\ h:mm">
                  <c:v>42997</c:v>
                </c:pt>
                <c:pt idx="1499" formatCode="m/d/yyyy\ h:mm">
                  <c:v>42996</c:v>
                </c:pt>
                <c:pt idx="1500" formatCode="m/d/yyyy\ h:mm">
                  <c:v>42993</c:v>
                </c:pt>
                <c:pt idx="1501" formatCode="m/d/yyyy\ h:mm">
                  <c:v>42992</c:v>
                </c:pt>
                <c:pt idx="1502" formatCode="m/d/yyyy\ h:mm">
                  <c:v>42991</c:v>
                </c:pt>
                <c:pt idx="1503" formatCode="m/d/yyyy\ h:mm">
                  <c:v>42990</c:v>
                </c:pt>
                <c:pt idx="1504" formatCode="m/d/yyyy\ h:mm">
                  <c:v>42989</c:v>
                </c:pt>
                <c:pt idx="1505" formatCode="m/d/yyyy\ h:mm">
                  <c:v>42986</c:v>
                </c:pt>
                <c:pt idx="1506" formatCode="m/d/yyyy\ h:mm">
                  <c:v>42985</c:v>
                </c:pt>
                <c:pt idx="1507" formatCode="m/d/yyyy\ h:mm">
                  <c:v>42984</c:v>
                </c:pt>
                <c:pt idx="1508" formatCode="m/d/yyyy\ h:mm">
                  <c:v>42983</c:v>
                </c:pt>
                <c:pt idx="1509" formatCode="m/d/yyyy\ h:mm">
                  <c:v>42982</c:v>
                </c:pt>
                <c:pt idx="1510" formatCode="m/d/yyyy\ h:mm">
                  <c:v>42979</c:v>
                </c:pt>
                <c:pt idx="1511" formatCode="m/d/yyyy\ h:mm">
                  <c:v>42978</c:v>
                </c:pt>
                <c:pt idx="1512" formatCode="m/d/yyyy\ h:mm">
                  <c:v>42977</c:v>
                </c:pt>
                <c:pt idx="1513" formatCode="m/d/yyyy\ h:mm">
                  <c:v>42975</c:v>
                </c:pt>
                <c:pt idx="1514" formatCode="m/d/yyyy\ h:mm">
                  <c:v>42972</c:v>
                </c:pt>
                <c:pt idx="1515" formatCode="m/d/yyyy\ h:mm">
                  <c:v>42971</c:v>
                </c:pt>
                <c:pt idx="1516" formatCode="m/d/yyyy\ h:mm">
                  <c:v>42970</c:v>
                </c:pt>
                <c:pt idx="1517" formatCode="m/d/yyyy\ h:mm">
                  <c:v>42969</c:v>
                </c:pt>
                <c:pt idx="1518" formatCode="m/d/yyyy\ h:mm">
                  <c:v>42968</c:v>
                </c:pt>
                <c:pt idx="1519" formatCode="m/d/yyyy\ h:mm">
                  <c:v>42965</c:v>
                </c:pt>
                <c:pt idx="1520" formatCode="m/d/yyyy\ h:mm">
                  <c:v>42964</c:v>
                </c:pt>
                <c:pt idx="1521" formatCode="m/d/yyyy\ h:mm">
                  <c:v>42963</c:v>
                </c:pt>
                <c:pt idx="1522" formatCode="m/d/yyyy\ h:mm">
                  <c:v>42962</c:v>
                </c:pt>
                <c:pt idx="1523" formatCode="m/d/yyyy\ h:mm">
                  <c:v>42961</c:v>
                </c:pt>
                <c:pt idx="1524" formatCode="m/d/yyyy\ h:mm">
                  <c:v>42958</c:v>
                </c:pt>
                <c:pt idx="1525" formatCode="m/d/yyyy\ h:mm">
                  <c:v>42957</c:v>
                </c:pt>
                <c:pt idx="1526" formatCode="m/d/yyyy\ h:mm">
                  <c:v>42956</c:v>
                </c:pt>
                <c:pt idx="1527" formatCode="m/d/yyyy\ h:mm">
                  <c:v>42955</c:v>
                </c:pt>
                <c:pt idx="1528" formatCode="m/d/yyyy\ h:mm">
                  <c:v>42954</c:v>
                </c:pt>
                <c:pt idx="1529" formatCode="m/d/yyyy\ h:mm">
                  <c:v>42951</c:v>
                </c:pt>
                <c:pt idx="1530" formatCode="m/d/yyyy\ h:mm">
                  <c:v>42950</c:v>
                </c:pt>
                <c:pt idx="1531" formatCode="m/d/yyyy\ h:mm">
                  <c:v>42949</c:v>
                </c:pt>
                <c:pt idx="1532" formatCode="m/d/yyyy\ h:mm">
                  <c:v>42948</c:v>
                </c:pt>
                <c:pt idx="1533" formatCode="m/d/yyyy\ h:mm">
                  <c:v>42947</c:v>
                </c:pt>
                <c:pt idx="1534" formatCode="m/d/yyyy\ h:mm">
                  <c:v>42944</c:v>
                </c:pt>
                <c:pt idx="1535" formatCode="m/d/yyyy\ h:mm">
                  <c:v>42943</c:v>
                </c:pt>
                <c:pt idx="1536" formatCode="m/d/yyyy\ h:mm">
                  <c:v>42942</c:v>
                </c:pt>
                <c:pt idx="1537" formatCode="m/d/yyyy\ h:mm">
                  <c:v>42941</c:v>
                </c:pt>
                <c:pt idx="1538" formatCode="m/d/yyyy\ h:mm">
                  <c:v>42940</c:v>
                </c:pt>
                <c:pt idx="1539" formatCode="m/d/yyyy\ h:mm">
                  <c:v>42937</c:v>
                </c:pt>
                <c:pt idx="1540" formatCode="m/d/yyyy\ h:mm">
                  <c:v>42936</c:v>
                </c:pt>
                <c:pt idx="1541" formatCode="m/d/yyyy\ h:mm">
                  <c:v>42935</c:v>
                </c:pt>
                <c:pt idx="1542" formatCode="m/d/yyyy\ h:mm">
                  <c:v>42934</c:v>
                </c:pt>
                <c:pt idx="1543" formatCode="m/d/yyyy\ h:mm">
                  <c:v>42933</c:v>
                </c:pt>
                <c:pt idx="1544" formatCode="m/d/yyyy\ h:mm">
                  <c:v>42930</c:v>
                </c:pt>
                <c:pt idx="1545" formatCode="m/d/yyyy\ h:mm">
                  <c:v>42929</c:v>
                </c:pt>
                <c:pt idx="1546" formatCode="m/d/yyyy\ h:mm">
                  <c:v>42928</c:v>
                </c:pt>
                <c:pt idx="1547" formatCode="m/d/yyyy\ h:mm">
                  <c:v>42927</c:v>
                </c:pt>
                <c:pt idx="1548" formatCode="m/d/yyyy\ h:mm">
                  <c:v>42926</c:v>
                </c:pt>
                <c:pt idx="1549" formatCode="m/d/yyyy\ h:mm">
                  <c:v>42923</c:v>
                </c:pt>
                <c:pt idx="1550" formatCode="m/d/yyyy\ h:mm">
                  <c:v>42922</c:v>
                </c:pt>
                <c:pt idx="1551" formatCode="m/d/yyyy\ h:mm">
                  <c:v>42921</c:v>
                </c:pt>
                <c:pt idx="1552" formatCode="m/d/yyyy\ h:mm">
                  <c:v>42920</c:v>
                </c:pt>
                <c:pt idx="1553" formatCode="m/d/yyyy\ h:mm">
                  <c:v>42919</c:v>
                </c:pt>
                <c:pt idx="1554" formatCode="m/d/yyyy\ h:mm">
                  <c:v>42916</c:v>
                </c:pt>
                <c:pt idx="1555" formatCode="m/d/yyyy\ h:mm">
                  <c:v>42915</c:v>
                </c:pt>
                <c:pt idx="1556" formatCode="m/d/yyyy\ h:mm">
                  <c:v>42914</c:v>
                </c:pt>
                <c:pt idx="1557" formatCode="m/d/yyyy\ h:mm">
                  <c:v>42913</c:v>
                </c:pt>
                <c:pt idx="1558" formatCode="m/d/yyyy\ h:mm">
                  <c:v>42912</c:v>
                </c:pt>
                <c:pt idx="1559" formatCode="m/d/yyyy\ h:mm">
                  <c:v>42909</c:v>
                </c:pt>
                <c:pt idx="1560" formatCode="m/d/yyyy\ h:mm">
                  <c:v>42908</c:v>
                </c:pt>
                <c:pt idx="1561" formatCode="m/d/yyyy\ h:mm">
                  <c:v>42907</c:v>
                </c:pt>
                <c:pt idx="1562" formatCode="m/d/yyyy\ h:mm">
                  <c:v>42906</c:v>
                </c:pt>
                <c:pt idx="1563" formatCode="m/d/yyyy\ h:mm">
                  <c:v>42905</c:v>
                </c:pt>
                <c:pt idx="1564" formatCode="m/d/yyyy\ h:mm">
                  <c:v>42902</c:v>
                </c:pt>
                <c:pt idx="1565" formatCode="m/d/yyyy\ h:mm">
                  <c:v>42901</c:v>
                </c:pt>
                <c:pt idx="1566" formatCode="m/d/yyyy\ h:mm">
                  <c:v>42900</c:v>
                </c:pt>
                <c:pt idx="1567" formatCode="m/d/yyyy\ h:mm">
                  <c:v>42899</c:v>
                </c:pt>
                <c:pt idx="1568" formatCode="m/d/yyyy\ h:mm">
                  <c:v>42898</c:v>
                </c:pt>
                <c:pt idx="1569" formatCode="m/d/yyyy\ h:mm">
                  <c:v>42895</c:v>
                </c:pt>
                <c:pt idx="1570" formatCode="m/d/yyyy\ h:mm">
                  <c:v>42894</c:v>
                </c:pt>
                <c:pt idx="1571" formatCode="m/d/yyyy\ h:mm">
                  <c:v>42893</c:v>
                </c:pt>
                <c:pt idx="1572" formatCode="m/d/yyyy\ h:mm">
                  <c:v>42892</c:v>
                </c:pt>
                <c:pt idx="1573" formatCode="m/d/yyyy\ h:mm">
                  <c:v>42891</c:v>
                </c:pt>
                <c:pt idx="1574" formatCode="m/d/yyyy\ h:mm">
                  <c:v>42888</c:v>
                </c:pt>
                <c:pt idx="1575" formatCode="m/d/yyyy\ h:mm">
                  <c:v>42887</c:v>
                </c:pt>
                <c:pt idx="1576" formatCode="m/d/yyyy\ h:mm">
                  <c:v>42886</c:v>
                </c:pt>
                <c:pt idx="1577" formatCode="m/d/yyyy\ h:mm">
                  <c:v>42885</c:v>
                </c:pt>
                <c:pt idx="1578" formatCode="m/d/yyyy\ h:mm">
                  <c:v>42884</c:v>
                </c:pt>
                <c:pt idx="1579" formatCode="m/d/yyyy\ h:mm">
                  <c:v>42881</c:v>
                </c:pt>
                <c:pt idx="1580" formatCode="m/d/yyyy\ h:mm">
                  <c:v>42880</c:v>
                </c:pt>
                <c:pt idx="1581" formatCode="m/d/yyyy\ h:mm">
                  <c:v>42879</c:v>
                </c:pt>
                <c:pt idx="1582" formatCode="m/d/yyyy\ h:mm">
                  <c:v>42878</c:v>
                </c:pt>
                <c:pt idx="1583" formatCode="m/d/yyyy\ h:mm">
                  <c:v>42877</c:v>
                </c:pt>
                <c:pt idx="1584" formatCode="m/d/yyyy\ h:mm">
                  <c:v>42874</c:v>
                </c:pt>
                <c:pt idx="1585" formatCode="m/d/yyyy\ h:mm">
                  <c:v>42873</c:v>
                </c:pt>
                <c:pt idx="1586" formatCode="m/d/yyyy\ h:mm">
                  <c:v>42872</c:v>
                </c:pt>
                <c:pt idx="1587" formatCode="m/d/yyyy\ h:mm">
                  <c:v>42871</c:v>
                </c:pt>
                <c:pt idx="1588" formatCode="m/d/yyyy\ h:mm">
                  <c:v>42870</c:v>
                </c:pt>
                <c:pt idx="1589" formatCode="m/d/yyyy\ h:mm">
                  <c:v>42867</c:v>
                </c:pt>
                <c:pt idx="1590" formatCode="m/d/yyyy\ h:mm">
                  <c:v>42866</c:v>
                </c:pt>
                <c:pt idx="1591" formatCode="m/d/yyyy\ h:mm">
                  <c:v>42865</c:v>
                </c:pt>
                <c:pt idx="1592" formatCode="m/d/yyyy\ h:mm">
                  <c:v>42864</c:v>
                </c:pt>
                <c:pt idx="1593" formatCode="m/d/yyyy\ h:mm">
                  <c:v>42863</c:v>
                </c:pt>
                <c:pt idx="1594" formatCode="m/d/yyyy\ h:mm">
                  <c:v>42860</c:v>
                </c:pt>
                <c:pt idx="1595" formatCode="m/d/yyyy\ h:mm">
                  <c:v>42859</c:v>
                </c:pt>
                <c:pt idx="1596" formatCode="m/d/yyyy\ h:mm">
                  <c:v>42858</c:v>
                </c:pt>
                <c:pt idx="1597" formatCode="m/d/yyyy\ h:mm">
                  <c:v>42857</c:v>
                </c:pt>
                <c:pt idx="1598" formatCode="m/d/yyyy\ h:mm">
                  <c:v>42856</c:v>
                </c:pt>
                <c:pt idx="1599" formatCode="m/d/yyyy\ h:mm">
                  <c:v>42853</c:v>
                </c:pt>
                <c:pt idx="1600" formatCode="m/d/yyyy\ h:mm">
                  <c:v>42852</c:v>
                </c:pt>
                <c:pt idx="1601" formatCode="m/d/yyyy\ h:mm">
                  <c:v>42851</c:v>
                </c:pt>
                <c:pt idx="1602" formatCode="m/d/yyyy\ h:mm">
                  <c:v>42850</c:v>
                </c:pt>
                <c:pt idx="1603" formatCode="m/d/yyyy\ h:mm">
                  <c:v>42849</c:v>
                </c:pt>
                <c:pt idx="1604" formatCode="m/d/yyyy\ h:mm">
                  <c:v>42846</c:v>
                </c:pt>
                <c:pt idx="1605" formatCode="m/d/yyyy\ h:mm">
                  <c:v>42845</c:v>
                </c:pt>
                <c:pt idx="1606" formatCode="m/d/yyyy\ h:mm">
                  <c:v>42844</c:v>
                </c:pt>
                <c:pt idx="1607" formatCode="m/d/yyyy\ h:mm">
                  <c:v>42843</c:v>
                </c:pt>
                <c:pt idx="1608" formatCode="m/d/yyyy\ h:mm">
                  <c:v>42842</c:v>
                </c:pt>
                <c:pt idx="1609" formatCode="m/d/yyyy\ h:mm">
                  <c:v>42839</c:v>
                </c:pt>
                <c:pt idx="1610" formatCode="m/d/yyyy\ h:mm">
                  <c:v>42838</c:v>
                </c:pt>
                <c:pt idx="1611" formatCode="m/d/yyyy\ h:mm">
                  <c:v>42837</c:v>
                </c:pt>
                <c:pt idx="1612" formatCode="m/d/yyyy\ h:mm">
                  <c:v>42836</c:v>
                </c:pt>
                <c:pt idx="1613" formatCode="m/d/yyyy\ h:mm">
                  <c:v>42835</c:v>
                </c:pt>
                <c:pt idx="1614" formatCode="m/d/yyyy\ h:mm">
                  <c:v>42832</c:v>
                </c:pt>
                <c:pt idx="1615" formatCode="m/d/yyyy\ h:mm">
                  <c:v>42831</c:v>
                </c:pt>
                <c:pt idx="1616" formatCode="m/d/yyyy\ h:mm">
                  <c:v>42830</c:v>
                </c:pt>
                <c:pt idx="1617" formatCode="m/d/yyyy\ h:mm">
                  <c:v>42829</c:v>
                </c:pt>
                <c:pt idx="1618" formatCode="m/d/yyyy\ h:mm">
                  <c:v>42828</c:v>
                </c:pt>
                <c:pt idx="1619" formatCode="m/d/yyyy\ h:mm">
                  <c:v>42825</c:v>
                </c:pt>
                <c:pt idx="1620" formatCode="m/d/yyyy\ h:mm">
                  <c:v>42824</c:v>
                </c:pt>
                <c:pt idx="1621" formatCode="m/d/yyyy\ h:mm">
                  <c:v>42823</c:v>
                </c:pt>
                <c:pt idx="1622" formatCode="m/d/yyyy\ h:mm">
                  <c:v>42822</c:v>
                </c:pt>
                <c:pt idx="1623" formatCode="m/d/yyyy\ h:mm">
                  <c:v>42821</c:v>
                </c:pt>
                <c:pt idx="1624" formatCode="m/d/yyyy\ h:mm">
                  <c:v>42818</c:v>
                </c:pt>
                <c:pt idx="1625" formatCode="m/d/yyyy\ h:mm">
                  <c:v>42817</c:v>
                </c:pt>
                <c:pt idx="1626" formatCode="m/d/yyyy\ h:mm">
                  <c:v>42816</c:v>
                </c:pt>
                <c:pt idx="1627" formatCode="m/d/yyyy\ h:mm">
                  <c:v>42815</c:v>
                </c:pt>
                <c:pt idx="1628" formatCode="m/d/yyyy\ h:mm">
                  <c:v>42814</c:v>
                </c:pt>
                <c:pt idx="1629" formatCode="m/d/yyyy\ h:mm">
                  <c:v>42811</c:v>
                </c:pt>
                <c:pt idx="1630" formatCode="m/d/yyyy\ h:mm">
                  <c:v>42810</c:v>
                </c:pt>
                <c:pt idx="1631" formatCode="m/d/yyyy\ h:mm">
                  <c:v>42809</c:v>
                </c:pt>
                <c:pt idx="1632" formatCode="m/d/yyyy\ h:mm">
                  <c:v>42808</c:v>
                </c:pt>
                <c:pt idx="1633" formatCode="m/d/yyyy\ h:mm">
                  <c:v>42807</c:v>
                </c:pt>
                <c:pt idx="1634" formatCode="m/d/yyyy\ h:mm">
                  <c:v>42804</c:v>
                </c:pt>
                <c:pt idx="1635" formatCode="m/d/yyyy\ h:mm">
                  <c:v>42803</c:v>
                </c:pt>
                <c:pt idx="1636" formatCode="m/d/yyyy\ h:mm">
                  <c:v>42802</c:v>
                </c:pt>
                <c:pt idx="1637" formatCode="m/d/yyyy\ h:mm">
                  <c:v>42801</c:v>
                </c:pt>
                <c:pt idx="1638" formatCode="m/d/yyyy\ h:mm">
                  <c:v>42800</c:v>
                </c:pt>
                <c:pt idx="1639" formatCode="m/d/yyyy\ h:mm">
                  <c:v>42797</c:v>
                </c:pt>
                <c:pt idx="1640" formatCode="m/d/yyyy\ h:mm">
                  <c:v>42796</c:v>
                </c:pt>
                <c:pt idx="1641" formatCode="m/d/yyyy\ h:mm">
                  <c:v>42795</c:v>
                </c:pt>
                <c:pt idx="1642" formatCode="m/d/yyyy\ h:mm">
                  <c:v>42794</c:v>
                </c:pt>
                <c:pt idx="1643" formatCode="m/d/yyyy\ h:mm">
                  <c:v>42793</c:v>
                </c:pt>
                <c:pt idx="1644" formatCode="m/d/yyyy\ h:mm">
                  <c:v>42790</c:v>
                </c:pt>
                <c:pt idx="1645" formatCode="m/d/yyyy\ h:mm">
                  <c:v>42789</c:v>
                </c:pt>
                <c:pt idx="1646" formatCode="m/d/yyyy\ h:mm">
                  <c:v>42788</c:v>
                </c:pt>
                <c:pt idx="1647" formatCode="m/d/yyyy\ h:mm">
                  <c:v>42787</c:v>
                </c:pt>
                <c:pt idx="1648" formatCode="m/d/yyyy\ h:mm">
                  <c:v>42786</c:v>
                </c:pt>
                <c:pt idx="1649" formatCode="m/d/yyyy\ h:mm">
                  <c:v>42783</c:v>
                </c:pt>
                <c:pt idx="1650" formatCode="m/d/yyyy\ h:mm">
                  <c:v>42782</c:v>
                </c:pt>
                <c:pt idx="1651" formatCode="m/d/yyyy\ h:mm">
                  <c:v>42781</c:v>
                </c:pt>
                <c:pt idx="1652" formatCode="m/d/yyyy\ h:mm">
                  <c:v>42780</c:v>
                </c:pt>
                <c:pt idx="1653" formatCode="m/d/yyyy\ h:mm">
                  <c:v>42779</c:v>
                </c:pt>
                <c:pt idx="1654" formatCode="m/d/yyyy\ h:mm">
                  <c:v>42776</c:v>
                </c:pt>
                <c:pt idx="1655" formatCode="m/d/yyyy\ h:mm">
                  <c:v>42775</c:v>
                </c:pt>
                <c:pt idx="1656" formatCode="m/d/yyyy\ h:mm">
                  <c:v>42774</c:v>
                </c:pt>
                <c:pt idx="1657" formatCode="m/d/yyyy\ h:mm">
                  <c:v>42773</c:v>
                </c:pt>
                <c:pt idx="1658" formatCode="m/d/yyyy\ h:mm">
                  <c:v>42772</c:v>
                </c:pt>
                <c:pt idx="1659" formatCode="m/d/yyyy\ h:mm">
                  <c:v>42769</c:v>
                </c:pt>
                <c:pt idx="1660" formatCode="m/d/yyyy\ h:mm">
                  <c:v>42768</c:v>
                </c:pt>
                <c:pt idx="1661" formatCode="m/d/yyyy\ h:mm">
                  <c:v>42767</c:v>
                </c:pt>
                <c:pt idx="1662" formatCode="m/d/yyyy\ h:mm">
                  <c:v>42766</c:v>
                </c:pt>
                <c:pt idx="1663" formatCode="m/d/yyyy\ h:mm">
                  <c:v>42765</c:v>
                </c:pt>
                <c:pt idx="1664" formatCode="m/d/yyyy\ h:mm">
                  <c:v>42762</c:v>
                </c:pt>
                <c:pt idx="1665" formatCode="m/d/yyyy\ h:mm">
                  <c:v>42761</c:v>
                </c:pt>
                <c:pt idx="1666" formatCode="m/d/yyyy\ h:mm">
                  <c:v>42760</c:v>
                </c:pt>
                <c:pt idx="1667" formatCode="m/d/yyyy\ h:mm">
                  <c:v>42759</c:v>
                </c:pt>
                <c:pt idx="1668" formatCode="m/d/yyyy\ h:mm">
                  <c:v>42758</c:v>
                </c:pt>
                <c:pt idx="1669" formatCode="m/d/yyyy\ h:mm">
                  <c:v>42755</c:v>
                </c:pt>
                <c:pt idx="1670" formatCode="m/d/yyyy\ h:mm">
                  <c:v>42754</c:v>
                </c:pt>
                <c:pt idx="1671" formatCode="m/d/yyyy\ h:mm">
                  <c:v>42753</c:v>
                </c:pt>
                <c:pt idx="1672" formatCode="m/d/yyyy\ h:mm">
                  <c:v>42752</c:v>
                </c:pt>
                <c:pt idx="1673" formatCode="m/d/yyyy\ h:mm">
                  <c:v>42751</c:v>
                </c:pt>
                <c:pt idx="1674" formatCode="m/d/yyyy\ h:mm">
                  <c:v>42748</c:v>
                </c:pt>
                <c:pt idx="1675" formatCode="m/d/yyyy\ h:mm">
                  <c:v>42747</c:v>
                </c:pt>
                <c:pt idx="1676" formatCode="m/d/yyyy\ h:mm">
                  <c:v>42746</c:v>
                </c:pt>
                <c:pt idx="1677" formatCode="m/d/yyyy\ h:mm">
                  <c:v>42745</c:v>
                </c:pt>
                <c:pt idx="1678" formatCode="m/d/yyyy\ h:mm">
                  <c:v>42744</c:v>
                </c:pt>
                <c:pt idx="1679" formatCode="m/d/yyyy\ h:mm">
                  <c:v>42741</c:v>
                </c:pt>
                <c:pt idx="1680" formatCode="m/d/yyyy\ h:mm">
                  <c:v>42740</c:v>
                </c:pt>
                <c:pt idx="1681" formatCode="m/d/yyyy\ h:mm">
                  <c:v>42739</c:v>
                </c:pt>
                <c:pt idx="1682" formatCode="m/d/yyyy\ h:mm">
                  <c:v>42738</c:v>
                </c:pt>
                <c:pt idx="1683" formatCode="m/d/yyyy\ h:mm">
                  <c:v>42737</c:v>
                </c:pt>
                <c:pt idx="1684" formatCode="m/d/yyyy\ h:mm">
                  <c:v>42734</c:v>
                </c:pt>
                <c:pt idx="1685" formatCode="m/d/yyyy\ h:mm">
                  <c:v>42733</c:v>
                </c:pt>
                <c:pt idx="1686" formatCode="m/d/yyyy\ h:mm">
                  <c:v>42732</c:v>
                </c:pt>
                <c:pt idx="1687" formatCode="m/d/yyyy\ h:mm">
                  <c:v>42731</c:v>
                </c:pt>
                <c:pt idx="1688" formatCode="m/d/yyyy\ h:mm">
                  <c:v>42730</c:v>
                </c:pt>
                <c:pt idx="1689" formatCode="m/d/yyyy\ h:mm">
                  <c:v>42727</c:v>
                </c:pt>
                <c:pt idx="1690" formatCode="m/d/yyyy\ h:mm">
                  <c:v>42726</c:v>
                </c:pt>
                <c:pt idx="1691" formatCode="m/d/yyyy\ h:mm">
                  <c:v>42725</c:v>
                </c:pt>
                <c:pt idx="1692" formatCode="m/d/yyyy\ h:mm">
                  <c:v>42724</c:v>
                </c:pt>
                <c:pt idx="1693" formatCode="m/d/yyyy\ h:mm">
                  <c:v>42723</c:v>
                </c:pt>
                <c:pt idx="1694" formatCode="m/d/yyyy\ h:mm">
                  <c:v>42720</c:v>
                </c:pt>
                <c:pt idx="1695" formatCode="m/d/yyyy\ h:mm">
                  <c:v>42719</c:v>
                </c:pt>
                <c:pt idx="1696" formatCode="m/d/yyyy\ h:mm">
                  <c:v>42718</c:v>
                </c:pt>
                <c:pt idx="1697" formatCode="m/d/yyyy\ h:mm">
                  <c:v>42717</c:v>
                </c:pt>
                <c:pt idx="1698" formatCode="m/d/yyyy\ h:mm">
                  <c:v>42716</c:v>
                </c:pt>
                <c:pt idx="1699" formatCode="m/d/yyyy\ h:mm">
                  <c:v>42713</c:v>
                </c:pt>
                <c:pt idx="1700" formatCode="m/d/yyyy\ h:mm">
                  <c:v>42712</c:v>
                </c:pt>
                <c:pt idx="1701" formatCode="m/d/yyyy\ h:mm">
                  <c:v>42711</c:v>
                </c:pt>
                <c:pt idx="1702" formatCode="m/d/yyyy\ h:mm">
                  <c:v>42710</c:v>
                </c:pt>
                <c:pt idx="1703" formatCode="m/d/yyyy\ h:mm">
                  <c:v>42709</c:v>
                </c:pt>
                <c:pt idx="1704" formatCode="m/d/yyyy\ h:mm">
                  <c:v>42706</c:v>
                </c:pt>
                <c:pt idx="1705" formatCode="m/d/yyyy\ h:mm">
                  <c:v>42705</c:v>
                </c:pt>
                <c:pt idx="1706" formatCode="m/d/yyyy\ h:mm">
                  <c:v>42704</c:v>
                </c:pt>
                <c:pt idx="1707" formatCode="m/d/yyyy\ h:mm">
                  <c:v>42703</c:v>
                </c:pt>
                <c:pt idx="1708" formatCode="m/d/yyyy\ h:mm">
                  <c:v>42702</c:v>
                </c:pt>
                <c:pt idx="1709" formatCode="m/d/yyyy\ h:mm">
                  <c:v>42699</c:v>
                </c:pt>
                <c:pt idx="1710" formatCode="m/d/yyyy\ h:mm">
                  <c:v>42698</c:v>
                </c:pt>
                <c:pt idx="1711" formatCode="m/d/yyyy\ h:mm">
                  <c:v>42697</c:v>
                </c:pt>
                <c:pt idx="1712" formatCode="m/d/yyyy\ h:mm">
                  <c:v>42696</c:v>
                </c:pt>
                <c:pt idx="1713" formatCode="m/d/yyyy\ h:mm">
                  <c:v>42695</c:v>
                </c:pt>
                <c:pt idx="1714" formatCode="m/d/yyyy\ h:mm">
                  <c:v>42692</c:v>
                </c:pt>
                <c:pt idx="1715" formatCode="m/d/yyyy\ h:mm">
                  <c:v>42691</c:v>
                </c:pt>
                <c:pt idx="1716" formatCode="m/d/yyyy\ h:mm">
                  <c:v>42690</c:v>
                </c:pt>
                <c:pt idx="1717" formatCode="m/d/yyyy\ h:mm">
                  <c:v>42689</c:v>
                </c:pt>
                <c:pt idx="1718" formatCode="m/d/yyyy\ h:mm">
                  <c:v>42688</c:v>
                </c:pt>
                <c:pt idx="1719" formatCode="m/d/yyyy\ h:mm">
                  <c:v>42685</c:v>
                </c:pt>
                <c:pt idx="1720" formatCode="m/d/yyyy\ h:mm">
                  <c:v>42684</c:v>
                </c:pt>
                <c:pt idx="1721" formatCode="m/d/yyyy\ h:mm">
                  <c:v>42683</c:v>
                </c:pt>
                <c:pt idx="1722" formatCode="m/d/yyyy\ h:mm">
                  <c:v>42682</c:v>
                </c:pt>
                <c:pt idx="1723" formatCode="m/d/yyyy\ h:mm">
                  <c:v>42681</c:v>
                </c:pt>
                <c:pt idx="1724" formatCode="m/d/yyyy\ h:mm">
                  <c:v>42678</c:v>
                </c:pt>
                <c:pt idx="1725" formatCode="m/d/yyyy\ h:mm">
                  <c:v>42677</c:v>
                </c:pt>
                <c:pt idx="1726" formatCode="m/d/yyyy\ h:mm">
                  <c:v>42676</c:v>
                </c:pt>
                <c:pt idx="1727" formatCode="m/d/yyyy\ h:mm">
                  <c:v>42675</c:v>
                </c:pt>
                <c:pt idx="1728" formatCode="m/d/yyyy\ h:mm">
                  <c:v>42674</c:v>
                </c:pt>
                <c:pt idx="1729" formatCode="m/d/yyyy\ h:mm">
                  <c:v>42671</c:v>
                </c:pt>
                <c:pt idx="1730" formatCode="m/d/yyyy\ h:mm">
                  <c:v>42670</c:v>
                </c:pt>
                <c:pt idx="1731" formatCode="m/d/yyyy\ h:mm">
                  <c:v>42669</c:v>
                </c:pt>
                <c:pt idx="1732" formatCode="m/d/yyyy\ h:mm">
                  <c:v>42668</c:v>
                </c:pt>
                <c:pt idx="1733" formatCode="m/d/yyyy\ h:mm">
                  <c:v>42667</c:v>
                </c:pt>
                <c:pt idx="1734" formatCode="m/d/yyyy\ h:mm">
                  <c:v>42664</c:v>
                </c:pt>
                <c:pt idx="1735" formatCode="m/d/yyyy\ h:mm">
                  <c:v>42663</c:v>
                </c:pt>
                <c:pt idx="1736" formatCode="m/d/yyyy\ h:mm">
                  <c:v>42662</c:v>
                </c:pt>
                <c:pt idx="1737" formatCode="m/d/yyyy\ h:mm">
                  <c:v>42661</c:v>
                </c:pt>
                <c:pt idx="1738" formatCode="m/d/yyyy\ h:mm">
                  <c:v>42660</c:v>
                </c:pt>
                <c:pt idx="1739" formatCode="m/d/yyyy\ h:mm">
                  <c:v>42657</c:v>
                </c:pt>
                <c:pt idx="1740" formatCode="m/d/yyyy\ h:mm">
                  <c:v>42656</c:v>
                </c:pt>
                <c:pt idx="1741" formatCode="m/d/yyyy\ h:mm">
                  <c:v>42655</c:v>
                </c:pt>
                <c:pt idx="1742" formatCode="m/d/yyyy\ h:mm">
                  <c:v>42654</c:v>
                </c:pt>
                <c:pt idx="1743" formatCode="m/d/yyyy\ h:mm">
                  <c:v>42653</c:v>
                </c:pt>
                <c:pt idx="1744" formatCode="m/d/yyyy\ h:mm">
                  <c:v>42650</c:v>
                </c:pt>
                <c:pt idx="1745" formatCode="m/d/yyyy\ h:mm">
                  <c:v>42649</c:v>
                </c:pt>
                <c:pt idx="1746" formatCode="m/d/yyyy\ h:mm">
                  <c:v>42648</c:v>
                </c:pt>
                <c:pt idx="1747" formatCode="m/d/yyyy\ h:mm">
                  <c:v>42647</c:v>
                </c:pt>
                <c:pt idx="1748" formatCode="m/d/yyyy\ h:mm">
                  <c:v>42646</c:v>
                </c:pt>
                <c:pt idx="1749" formatCode="m/d/yyyy\ h:mm">
                  <c:v>42643</c:v>
                </c:pt>
                <c:pt idx="1750" formatCode="m/d/yyyy\ h:mm">
                  <c:v>42642</c:v>
                </c:pt>
                <c:pt idx="1751" formatCode="m/d/yyyy\ h:mm">
                  <c:v>42641</c:v>
                </c:pt>
                <c:pt idx="1752" formatCode="m/d/yyyy\ h:mm">
                  <c:v>42640</c:v>
                </c:pt>
                <c:pt idx="1753" formatCode="m/d/yyyy\ h:mm">
                  <c:v>42639</c:v>
                </c:pt>
                <c:pt idx="1754" formatCode="m/d/yyyy\ h:mm">
                  <c:v>42636</c:v>
                </c:pt>
                <c:pt idx="1755" formatCode="m/d/yyyy\ h:mm">
                  <c:v>42635</c:v>
                </c:pt>
                <c:pt idx="1756" formatCode="m/d/yyyy\ h:mm">
                  <c:v>42634</c:v>
                </c:pt>
                <c:pt idx="1757" formatCode="m/d/yyyy\ h:mm">
                  <c:v>42633</c:v>
                </c:pt>
                <c:pt idx="1758" formatCode="m/d/yyyy\ h:mm">
                  <c:v>42632</c:v>
                </c:pt>
                <c:pt idx="1759" formatCode="m/d/yyyy\ h:mm">
                  <c:v>42629</c:v>
                </c:pt>
                <c:pt idx="1760" formatCode="m/d/yyyy\ h:mm">
                  <c:v>42628</c:v>
                </c:pt>
                <c:pt idx="1761" formatCode="m/d/yyyy\ h:mm">
                  <c:v>42627</c:v>
                </c:pt>
                <c:pt idx="1762" formatCode="m/d/yyyy\ h:mm">
                  <c:v>42626</c:v>
                </c:pt>
                <c:pt idx="1763" formatCode="m/d/yyyy\ h:mm">
                  <c:v>42625</c:v>
                </c:pt>
                <c:pt idx="1764" formatCode="m/d/yyyy\ h:mm">
                  <c:v>42622</c:v>
                </c:pt>
                <c:pt idx="1765" formatCode="m/d/yyyy\ h:mm">
                  <c:v>42621</c:v>
                </c:pt>
                <c:pt idx="1766" formatCode="m/d/yyyy\ h:mm">
                  <c:v>42620</c:v>
                </c:pt>
                <c:pt idx="1767" formatCode="m/d/yyyy\ h:mm">
                  <c:v>42619</c:v>
                </c:pt>
                <c:pt idx="1768" formatCode="m/d/yyyy\ h:mm">
                  <c:v>42618</c:v>
                </c:pt>
                <c:pt idx="1769" formatCode="m/d/yyyy\ h:mm">
                  <c:v>42615</c:v>
                </c:pt>
                <c:pt idx="1770" formatCode="m/d/yyyy\ h:mm">
                  <c:v>42614</c:v>
                </c:pt>
                <c:pt idx="1771" formatCode="m/d/yyyy\ h:mm">
                  <c:v>42613</c:v>
                </c:pt>
                <c:pt idx="1772" formatCode="m/d/yyyy\ h:mm">
                  <c:v>42612</c:v>
                </c:pt>
                <c:pt idx="1773" formatCode="m/d/yyyy\ h:mm">
                  <c:v>42611</c:v>
                </c:pt>
                <c:pt idx="1774" formatCode="m/d/yyyy\ h:mm">
                  <c:v>42608</c:v>
                </c:pt>
                <c:pt idx="1775" formatCode="m/d/yyyy\ h:mm">
                  <c:v>42607</c:v>
                </c:pt>
                <c:pt idx="1776" formatCode="m/d/yyyy\ h:mm">
                  <c:v>42606</c:v>
                </c:pt>
                <c:pt idx="1777" formatCode="m/d/yyyy\ h:mm">
                  <c:v>42605</c:v>
                </c:pt>
                <c:pt idx="1778" formatCode="m/d/yyyy\ h:mm">
                  <c:v>42604</c:v>
                </c:pt>
                <c:pt idx="1779" formatCode="m/d/yyyy\ h:mm">
                  <c:v>42601</c:v>
                </c:pt>
                <c:pt idx="1780" formatCode="m/d/yyyy\ h:mm">
                  <c:v>42600</c:v>
                </c:pt>
                <c:pt idx="1781" formatCode="m/d/yyyy\ h:mm">
                  <c:v>42599</c:v>
                </c:pt>
                <c:pt idx="1782" formatCode="m/d/yyyy\ h:mm">
                  <c:v>42598</c:v>
                </c:pt>
                <c:pt idx="1783" formatCode="m/d/yyyy\ h:mm">
                  <c:v>42597</c:v>
                </c:pt>
                <c:pt idx="1784" formatCode="m/d/yyyy\ h:mm">
                  <c:v>42594</c:v>
                </c:pt>
                <c:pt idx="1785" formatCode="m/d/yyyy\ h:mm">
                  <c:v>42593</c:v>
                </c:pt>
                <c:pt idx="1786" formatCode="m/d/yyyy\ h:mm">
                  <c:v>42592</c:v>
                </c:pt>
                <c:pt idx="1787" formatCode="m/d/yyyy\ h:mm">
                  <c:v>42591</c:v>
                </c:pt>
                <c:pt idx="1788" formatCode="m/d/yyyy\ h:mm">
                  <c:v>42590</c:v>
                </c:pt>
                <c:pt idx="1789" formatCode="m/d/yyyy\ h:mm">
                  <c:v>42587</c:v>
                </c:pt>
                <c:pt idx="1790" formatCode="m/d/yyyy\ h:mm">
                  <c:v>42586</c:v>
                </c:pt>
                <c:pt idx="1791" formatCode="m/d/yyyy\ h:mm">
                  <c:v>42585</c:v>
                </c:pt>
                <c:pt idx="1792" formatCode="m/d/yyyy\ h:mm">
                  <c:v>42584</c:v>
                </c:pt>
                <c:pt idx="1793" formatCode="m/d/yyyy\ h:mm">
                  <c:v>42583</c:v>
                </c:pt>
                <c:pt idx="1794" formatCode="m/d/yyyy\ h:mm">
                  <c:v>42580</c:v>
                </c:pt>
                <c:pt idx="1795" formatCode="m/d/yyyy\ h:mm">
                  <c:v>42579</c:v>
                </c:pt>
                <c:pt idx="1796" formatCode="m/d/yyyy\ h:mm">
                  <c:v>42578</c:v>
                </c:pt>
                <c:pt idx="1797" formatCode="m/d/yyyy\ h:mm">
                  <c:v>42577</c:v>
                </c:pt>
                <c:pt idx="1798" formatCode="m/d/yyyy\ h:mm">
                  <c:v>42576</c:v>
                </c:pt>
                <c:pt idx="1799" formatCode="m/d/yyyy\ h:mm">
                  <c:v>42573</c:v>
                </c:pt>
                <c:pt idx="1800" formatCode="m/d/yyyy\ h:mm">
                  <c:v>42572</c:v>
                </c:pt>
                <c:pt idx="1801" formatCode="m/d/yyyy\ h:mm">
                  <c:v>42571</c:v>
                </c:pt>
                <c:pt idx="1802" formatCode="m/d/yyyy\ h:mm">
                  <c:v>42570</c:v>
                </c:pt>
                <c:pt idx="1803" formatCode="m/d/yyyy\ h:mm">
                  <c:v>42569</c:v>
                </c:pt>
                <c:pt idx="1804" formatCode="m/d/yyyy\ h:mm">
                  <c:v>42566</c:v>
                </c:pt>
                <c:pt idx="1805" formatCode="m/d/yyyy\ h:mm">
                  <c:v>42565</c:v>
                </c:pt>
                <c:pt idx="1806" formatCode="m/d/yyyy\ h:mm">
                  <c:v>42564</c:v>
                </c:pt>
                <c:pt idx="1807" formatCode="m/d/yyyy\ h:mm">
                  <c:v>42563</c:v>
                </c:pt>
                <c:pt idx="1808" formatCode="m/d/yyyy\ h:mm">
                  <c:v>42562</c:v>
                </c:pt>
                <c:pt idx="1809" formatCode="m/d/yyyy\ h:mm">
                  <c:v>42559</c:v>
                </c:pt>
                <c:pt idx="1810" formatCode="m/d/yyyy\ h:mm">
                  <c:v>42558</c:v>
                </c:pt>
                <c:pt idx="1811" formatCode="m/d/yyyy\ h:mm">
                  <c:v>42557</c:v>
                </c:pt>
                <c:pt idx="1812" formatCode="m/d/yyyy\ h:mm">
                  <c:v>42556</c:v>
                </c:pt>
                <c:pt idx="1813" formatCode="m/d/yyyy\ h:mm">
                  <c:v>42555</c:v>
                </c:pt>
                <c:pt idx="1814" formatCode="m/d/yyyy\ h:mm">
                  <c:v>42552</c:v>
                </c:pt>
                <c:pt idx="1815" formatCode="m/d/yyyy\ h:mm">
                  <c:v>42551</c:v>
                </c:pt>
                <c:pt idx="1816" formatCode="m/d/yyyy\ h:mm">
                  <c:v>42550</c:v>
                </c:pt>
                <c:pt idx="1817" formatCode="m/d/yyyy\ h:mm">
                  <c:v>42549</c:v>
                </c:pt>
                <c:pt idx="1818" formatCode="m/d/yyyy\ h:mm">
                  <c:v>42548</c:v>
                </c:pt>
                <c:pt idx="1819" formatCode="m/d/yyyy\ h:mm">
                  <c:v>42545</c:v>
                </c:pt>
                <c:pt idx="1820" formatCode="m/d/yyyy\ h:mm">
                  <c:v>42544</c:v>
                </c:pt>
                <c:pt idx="1821" formatCode="m/d/yyyy\ h:mm">
                  <c:v>42543</c:v>
                </c:pt>
                <c:pt idx="1822" formatCode="m/d/yyyy\ h:mm">
                  <c:v>42542</c:v>
                </c:pt>
                <c:pt idx="1823" formatCode="m/d/yyyy\ h:mm">
                  <c:v>42541</c:v>
                </c:pt>
                <c:pt idx="1824" formatCode="m/d/yyyy\ h:mm">
                  <c:v>42538</c:v>
                </c:pt>
                <c:pt idx="1825" formatCode="m/d/yyyy\ h:mm">
                  <c:v>42537</c:v>
                </c:pt>
                <c:pt idx="1826" formatCode="m/d/yyyy\ h:mm">
                  <c:v>42536</c:v>
                </c:pt>
                <c:pt idx="1827" formatCode="m/d/yyyy\ h:mm">
                  <c:v>42535</c:v>
                </c:pt>
                <c:pt idx="1828" formatCode="m/d/yyyy\ h:mm">
                  <c:v>42534</c:v>
                </c:pt>
                <c:pt idx="1829" formatCode="m/d/yyyy\ h:mm">
                  <c:v>42531</c:v>
                </c:pt>
                <c:pt idx="1830" formatCode="m/d/yyyy\ h:mm">
                  <c:v>42530</c:v>
                </c:pt>
                <c:pt idx="1831" formatCode="m/d/yyyy\ h:mm">
                  <c:v>42529</c:v>
                </c:pt>
                <c:pt idx="1832" formatCode="m/d/yyyy\ h:mm">
                  <c:v>42528</c:v>
                </c:pt>
                <c:pt idx="1833" formatCode="m/d/yyyy\ h:mm">
                  <c:v>42527</c:v>
                </c:pt>
                <c:pt idx="1834" formatCode="m/d/yyyy\ h:mm">
                  <c:v>42524</c:v>
                </c:pt>
                <c:pt idx="1835" formatCode="m/d/yyyy\ h:mm">
                  <c:v>42523</c:v>
                </c:pt>
                <c:pt idx="1836" formatCode="m/d/yyyy\ h:mm">
                  <c:v>42522</c:v>
                </c:pt>
                <c:pt idx="1837" formatCode="m/d/yyyy\ h:mm">
                  <c:v>42521</c:v>
                </c:pt>
                <c:pt idx="1838" formatCode="m/d/yyyy\ h:mm">
                  <c:v>42520</c:v>
                </c:pt>
                <c:pt idx="1839" formatCode="m/d/yyyy\ h:mm">
                  <c:v>42517</c:v>
                </c:pt>
                <c:pt idx="1840" formatCode="m/d/yyyy\ h:mm">
                  <c:v>42516</c:v>
                </c:pt>
                <c:pt idx="1841" formatCode="m/d/yyyy\ h:mm">
                  <c:v>42515</c:v>
                </c:pt>
                <c:pt idx="1842" formatCode="m/d/yyyy\ h:mm">
                  <c:v>42514</c:v>
                </c:pt>
                <c:pt idx="1843" formatCode="m/d/yyyy\ h:mm">
                  <c:v>42513</c:v>
                </c:pt>
                <c:pt idx="1844" formatCode="m/d/yyyy\ h:mm">
                  <c:v>42510</c:v>
                </c:pt>
                <c:pt idx="1845" formatCode="m/d/yyyy\ h:mm">
                  <c:v>42509</c:v>
                </c:pt>
                <c:pt idx="1846" formatCode="m/d/yyyy\ h:mm">
                  <c:v>42508</c:v>
                </c:pt>
                <c:pt idx="1847" formatCode="m/d/yyyy\ h:mm">
                  <c:v>42507</c:v>
                </c:pt>
                <c:pt idx="1848" formatCode="m/d/yyyy\ h:mm">
                  <c:v>42506</c:v>
                </c:pt>
                <c:pt idx="1849" formatCode="m/d/yyyy\ h:mm">
                  <c:v>42503</c:v>
                </c:pt>
                <c:pt idx="1850" formatCode="m/d/yyyy\ h:mm">
                  <c:v>42502</c:v>
                </c:pt>
                <c:pt idx="1851" formatCode="m/d/yyyy\ h:mm">
                  <c:v>42501</c:v>
                </c:pt>
                <c:pt idx="1852" formatCode="m/d/yyyy\ h:mm">
                  <c:v>42500</c:v>
                </c:pt>
                <c:pt idx="1853" formatCode="m/d/yyyy\ h:mm">
                  <c:v>42499</c:v>
                </c:pt>
                <c:pt idx="1854" formatCode="m/d/yyyy\ h:mm">
                  <c:v>42496</c:v>
                </c:pt>
                <c:pt idx="1855" formatCode="m/d/yyyy\ h:mm">
                  <c:v>42495</c:v>
                </c:pt>
                <c:pt idx="1856" formatCode="m/d/yyyy\ h:mm">
                  <c:v>42494</c:v>
                </c:pt>
                <c:pt idx="1857" formatCode="m/d/yyyy\ h:mm">
                  <c:v>42493</c:v>
                </c:pt>
                <c:pt idx="1858" formatCode="m/d/yyyy\ h:mm">
                  <c:v>42492</c:v>
                </c:pt>
                <c:pt idx="1859" formatCode="m/d/yyyy\ h:mm">
                  <c:v>42489</c:v>
                </c:pt>
                <c:pt idx="1860" formatCode="m/d/yyyy\ h:mm">
                  <c:v>42488</c:v>
                </c:pt>
                <c:pt idx="1861" formatCode="m/d/yyyy\ h:mm">
                  <c:v>42487</c:v>
                </c:pt>
                <c:pt idx="1862" formatCode="m/d/yyyy\ h:mm">
                  <c:v>42486</c:v>
                </c:pt>
                <c:pt idx="1863" formatCode="m/d/yyyy\ h:mm">
                  <c:v>42485</c:v>
                </c:pt>
                <c:pt idx="1864" formatCode="m/d/yyyy\ h:mm">
                  <c:v>42482</c:v>
                </c:pt>
                <c:pt idx="1865" formatCode="m/d/yyyy\ h:mm">
                  <c:v>42481</c:v>
                </c:pt>
                <c:pt idx="1866" formatCode="m/d/yyyy\ h:mm">
                  <c:v>42480</c:v>
                </c:pt>
                <c:pt idx="1867" formatCode="m/d/yyyy\ h:mm">
                  <c:v>42479</c:v>
                </c:pt>
                <c:pt idx="1868" formatCode="m/d/yyyy\ h:mm">
                  <c:v>42478</c:v>
                </c:pt>
                <c:pt idx="1869" formatCode="m/d/yyyy\ h:mm">
                  <c:v>42475</c:v>
                </c:pt>
                <c:pt idx="1870" formatCode="m/d/yyyy\ h:mm">
                  <c:v>42474</c:v>
                </c:pt>
                <c:pt idx="1871" formatCode="m/d/yyyy\ h:mm">
                  <c:v>42473</c:v>
                </c:pt>
                <c:pt idx="1872" formatCode="m/d/yyyy\ h:mm">
                  <c:v>42472</c:v>
                </c:pt>
                <c:pt idx="1873" formatCode="m/d/yyyy\ h:mm">
                  <c:v>42471</c:v>
                </c:pt>
                <c:pt idx="1874" formatCode="m/d/yyyy\ h:mm">
                  <c:v>42468</c:v>
                </c:pt>
                <c:pt idx="1875" formatCode="m/d/yyyy\ h:mm">
                  <c:v>42467</c:v>
                </c:pt>
                <c:pt idx="1876" formatCode="m/d/yyyy\ h:mm">
                  <c:v>42466</c:v>
                </c:pt>
                <c:pt idx="1877" formatCode="m/d/yyyy\ h:mm">
                  <c:v>42465</c:v>
                </c:pt>
                <c:pt idx="1878" formatCode="m/d/yyyy\ h:mm">
                  <c:v>42464</c:v>
                </c:pt>
                <c:pt idx="1879" formatCode="m/d/yyyy\ h:mm">
                  <c:v>42461</c:v>
                </c:pt>
                <c:pt idx="1880" formatCode="m/d/yyyy\ h:mm">
                  <c:v>42460</c:v>
                </c:pt>
                <c:pt idx="1881" formatCode="m/d/yyyy\ h:mm">
                  <c:v>42459</c:v>
                </c:pt>
                <c:pt idx="1882" formatCode="m/d/yyyy\ h:mm">
                  <c:v>42458</c:v>
                </c:pt>
                <c:pt idx="1883" formatCode="m/d/yyyy\ h:mm">
                  <c:v>42457</c:v>
                </c:pt>
                <c:pt idx="1884" formatCode="m/d/yyyy\ h:mm">
                  <c:v>42454</c:v>
                </c:pt>
                <c:pt idx="1885" formatCode="m/d/yyyy\ h:mm">
                  <c:v>42453</c:v>
                </c:pt>
                <c:pt idx="1886" formatCode="m/d/yyyy\ h:mm">
                  <c:v>42452</c:v>
                </c:pt>
                <c:pt idx="1887" formatCode="m/d/yyyy\ h:mm">
                  <c:v>42451</c:v>
                </c:pt>
                <c:pt idx="1888" formatCode="m/d/yyyy\ h:mm">
                  <c:v>42450</c:v>
                </c:pt>
                <c:pt idx="1889" formatCode="m/d/yyyy\ h:mm">
                  <c:v>42447</c:v>
                </c:pt>
                <c:pt idx="1890" formatCode="m/d/yyyy\ h:mm">
                  <c:v>42446</c:v>
                </c:pt>
                <c:pt idx="1891" formatCode="m/d/yyyy\ h:mm">
                  <c:v>42445</c:v>
                </c:pt>
                <c:pt idx="1892" formatCode="m/d/yyyy\ h:mm">
                  <c:v>42444</c:v>
                </c:pt>
                <c:pt idx="1893" formatCode="m/d/yyyy\ h:mm">
                  <c:v>42443</c:v>
                </c:pt>
                <c:pt idx="1894" formatCode="m/d/yyyy\ h:mm">
                  <c:v>42440</c:v>
                </c:pt>
                <c:pt idx="1895" formatCode="m/d/yyyy\ h:mm">
                  <c:v>42439</c:v>
                </c:pt>
                <c:pt idx="1896" formatCode="m/d/yyyy\ h:mm">
                  <c:v>42438</c:v>
                </c:pt>
                <c:pt idx="1897" formatCode="m/d/yyyy\ h:mm">
                  <c:v>42437</c:v>
                </c:pt>
                <c:pt idx="1898" formatCode="m/d/yyyy\ h:mm">
                  <c:v>42436</c:v>
                </c:pt>
                <c:pt idx="1899" formatCode="m/d/yyyy\ h:mm">
                  <c:v>42433</c:v>
                </c:pt>
                <c:pt idx="1900" formatCode="m/d/yyyy\ h:mm">
                  <c:v>42432</c:v>
                </c:pt>
                <c:pt idx="1901" formatCode="m/d/yyyy\ h:mm">
                  <c:v>42431</c:v>
                </c:pt>
                <c:pt idx="1902" formatCode="m/d/yyyy\ h:mm">
                  <c:v>42430</c:v>
                </c:pt>
                <c:pt idx="1903" formatCode="m/d/yyyy\ h:mm">
                  <c:v>42429</c:v>
                </c:pt>
                <c:pt idx="1904" formatCode="m/d/yyyy\ h:mm">
                  <c:v>42426</c:v>
                </c:pt>
                <c:pt idx="1905" formatCode="m/d/yyyy\ h:mm">
                  <c:v>42425</c:v>
                </c:pt>
                <c:pt idx="1906" formatCode="m/d/yyyy\ h:mm">
                  <c:v>42424</c:v>
                </c:pt>
                <c:pt idx="1907" formatCode="m/d/yyyy\ h:mm">
                  <c:v>42423</c:v>
                </c:pt>
                <c:pt idx="1908" formatCode="m/d/yyyy\ h:mm">
                  <c:v>42422</c:v>
                </c:pt>
                <c:pt idx="1909" formatCode="m/d/yyyy\ h:mm">
                  <c:v>42419</c:v>
                </c:pt>
                <c:pt idx="1910" formatCode="m/d/yyyy\ h:mm">
                  <c:v>42418</c:v>
                </c:pt>
                <c:pt idx="1911" formatCode="m/d/yyyy\ h:mm">
                  <c:v>42417</c:v>
                </c:pt>
                <c:pt idx="1912" formatCode="m/d/yyyy\ h:mm">
                  <c:v>42416</c:v>
                </c:pt>
                <c:pt idx="1913" formatCode="m/d/yyyy\ h:mm">
                  <c:v>42415</c:v>
                </c:pt>
                <c:pt idx="1914" formatCode="m/d/yyyy\ h:mm">
                  <c:v>42412</c:v>
                </c:pt>
                <c:pt idx="1915" formatCode="m/d/yyyy\ h:mm">
                  <c:v>42411</c:v>
                </c:pt>
                <c:pt idx="1916" formatCode="m/d/yyyy\ h:mm">
                  <c:v>42410</c:v>
                </c:pt>
                <c:pt idx="1917" formatCode="m/d/yyyy\ h:mm">
                  <c:v>42409</c:v>
                </c:pt>
                <c:pt idx="1918" formatCode="m/d/yyyy\ h:mm">
                  <c:v>42408</c:v>
                </c:pt>
                <c:pt idx="1919" formatCode="m/d/yyyy\ h:mm">
                  <c:v>42405</c:v>
                </c:pt>
                <c:pt idx="1920" formatCode="m/d/yyyy\ h:mm">
                  <c:v>42404</c:v>
                </c:pt>
                <c:pt idx="1921" formatCode="m/d/yyyy\ h:mm">
                  <c:v>42403</c:v>
                </c:pt>
                <c:pt idx="1922" formatCode="m/d/yyyy\ h:mm">
                  <c:v>42402</c:v>
                </c:pt>
                <c:pt idx="1923" formatCode="m/d/yyyy\ h:mm">
                  <c:v>42401</c:v>
                </c:pt>
                <c:pt idx="1924" formatCode="m/d/yyyy\ h:mm">
                  <c:v>42398</c:v>
                </c:pt>
                <c:pt idx="1925" formatCode="m/d/yyyy\ h:mm">
                  <c:v>42397</c:v>
                </c:pt>
                <c:pt idx="1926" formatCode="m/d/yyyy\ h:mm">
                  <c:v>42396</c:v>
                </c:pt>
                <c:pt idx="1927" formatCode="m/d/yyyy\ h:mm">
                  <c:v>42395</c:v>
                </c:pt>
                <c:pt idx="1928" formatCode="m/d/yyyy\ h:mm">
                  <c:v>42394</c:v>
                </c:pt>
                <c:pt idx="1929" formatCode="m/d/yyyy\ h:mm">
                  <c:v>42391</c:v>
                </c:pt>
                <c:pt idx="1930" formatCode="m/d/yyyy\ h:mm">
                  <c:v>42390</c:v>
                </c:pt>
                <c:pt idx="1931" formatCode="m/d/yyyy\ h:mm">
                  <c:v>42389</c:v>
                </c:pt>
                <c:pt idx="1932" formatCode="m/d/yyyy\ h:mm">
                  <c:v>42388</c:v>
                </c:pt>
                <c:pt idx="1933" formatCode="m/d/yyyy\ h:mm">
                  <c:v>42387</c:v>
                </c:pt>
                <c:pt idx="1934" formatCode="m/d/yyyy\ h:mm">
                  <c:v>42384</c:v>
                </c:pt>
                <c:pt idx="1935" formatCode="m/d/yyyy\ h:mm">
                  <c:v>42383</c:v>
                </c:pt>
                <c:pt idx="1936" formatCode="m/d/yyyy\ h:mm">
                  <c:v>42382</c:v>
                </c:pt>
                <c:pt idx="1937" formatCode="m/d/yyyy\ h:mm">
                  <c:v>42381</c:v>
                </c:pt>
                <c:pt idx="1938" formatCode="m/d/yyyy\ h:mm">
                  <c:v>42380</c:v>
                </c:pt>
                <c:pt idx="1939" formatCode="m/d/yyyy\ h:mm">
                  <c:v>42377</c:v>
                </c:pt>
                <c:pt idx="1940" formatCode="m/d/yyyy\ h:mm">
                  <c:v>42376</c:v>
                </c:pt>
                <c:pt idx="1941" formatCode="m/d/yyyy\ h:mm">
                  <c:v>42375</c:v>
                </c:pt>
                <c:pt idx="1942" formatCode="m/d/yyyy\ h:mm">
                  <c:v>42374</c:v>
                </c:pt>
                <c:pt idx="1943" formatCode="m/d/yyyy\ h:mm">
                  <c:v>42373</c:v>
                </c:pt>
                <c:pt idx="1944" formatCode="m/d/yyyy\ h:mm">
                  <c:v>42370</c:v>
                </c:pt>
                <c:pt idx="1945" formatCode="m/d/yyyy\ h:mm">
                  <c:v>42369</c:v>
                </c:pt>
                <c:pt idx="1946" formatCode="m/d/yyyy\ h:mm">
                  <c:v>42368</c:v>
                </c:pt>
                <c:pt idx="1947" formatCode="m/d/yyyy\ h:mm">
                  <c:v>42367</c:v>
                </c:pt>
                <c:pt idx="1948" formatCode="m/d/yyyy\ h:mm">
                  <c:v>42366</c:v>
                </c:pt>
                <c:pt idx="1949" formatCode="m/d/yyyy\ h:mm">
                  <c:v>42363</c:v>
                </c:pt>
                <c:pt idx="1950" formatCode="m/d/yyyy\ h:mm">
                  <c:v>42362</c:v>
                </c:pt>
                <c:pt idx="1951" formatCode="m/d/yyyy\ h:mm">
                  <c:v>42361</c:v>
                </c:pt>
                <c:pt idx="1952" formatCode="m/d/yyyy\ h:mm">
                  <c:v>42360</c:v>
                </c:pt>
                <c:pt idx="1953" formatCode="m/d/yyyy\ h:mm">
                  <c:v>42359</c:v>
                </c:pt>
                <c:pt idx="1954" formatCode="m/d/yyyy\ h:mm">
                  <c:v>42356</c:v>
                </c:pt>
                <c:pt idx="1955" formatCode="m/d/yyyy\ h:mm">
                  <c:v>42355</c:v>
                </c:pt>
                <c:pt idx="1956" formatCode="m/d/yyyy\ h:mm">
                  <c:v>42354</c:v>
                </c:pt>
                <c:pt idx="1957" formatCode="m/d/yyyy\ h:mm">
                  <c:v>42353</c:v>
                </c:pt>
                <c:pt idx="1958" formatCode="m/d/yyyy\ h:mm">
                  <c:v>42352</c:v>
                </c:pt>
                <c:pt idx="1959" formatCode="m/d/yyyy\ h:mm">
                  <c:v>42349</c:v>
                </c:pt>
                <c:pt idx="1960" formatCode="m/d/yyyy\ h:mm">
                  <c:v>42348</c:v>
                </c:pt>
                <c:pt idx="1961" formatCode="m/d/yyyy\ h:mm">
                  <c:v>42347</c:v>
                </c:pt>
                <c:pt idx="1962" formatCode="m/d/yyyy\ h:mm">
                  <c:v>42346</c:v>
                </c:pt>
                <c:pt idx="1963" formatCode="m/d/yyyy\ h:mm">
                  <c:v>42345</c:v>
                </c:pt>
                <c:pt idx="1964" formatCode="m/d/yyyy\ h:mm">
                  <c:v>42342</c:v>
                </c:pt>
                <c:pt idx="1965" formatCode="m/d/yyyy\ h:mm">
                  <c:v>42341</c:v>
                </c:pt>
                <c:pt idx="1966" formatCode="m/d/yyyy\ h:mm">
                  <c:v>42340</c:v>
                </c:pt>
                <c:pt idx="1967" formatCode="m/d/yyyy\ h:mm">
                  <c:v>42339</c:v>
                </c:pt>
                <c:pt idx="1968" formatCode="m/d/yyyy\ h:mm">
                  <c:v>42338</c:v>
                </c:pt>
                <c:pt idx="1969" formatCode="m/d/yyyy\ h:mm">
                  <c:v>42335</c:v>
                </c:pt>
                <c:pt idx="1970" formatCode="m/d/yyyy\ h:mm">
                  <c:v>42334</c:v>
                </c:pt>
                <c:pt idx="1971" formatCode="m/d/yyyy\ h:mm">
                  <c:v>42333</c:v>
                </c:pt>
                <c:pt idx="1972" formatCode="m/d/yyyy\ h:mm">
                  <c:v>42332</c:v>
                </c:pt>
                <c:pt idx="1973" formatCode="m/d/yyyy\ h:mm">
                  <c:v>42331</c:v>
                </c:pt>
                <c:pt idx="1974" formatCode="m/d/yyyy\ h:mm">
                  <c:v>42328</c:v>
                </c:pt>
                <c:pt idx="1975" formatCode="m/d/yyyy\ h:mm">
                  <c:v>42327</c:v>
                </c:pt>
                <c:pt idx="1976" formatCode="m/d/yyyy\ h:mm">
                  <c:v>42326</c:v>
                </c:pt>
                <c:pt idx="1977" formatCode="m/d/yyyy\ h:mm">
                  <c:v>42325</c:v>
                </c:pt>
                <c:pt idx="1978" formatCode="m/d/yyyy\ h:mm">
                  <c:v>42324</c:v>
                </c:pt>
                <c:pt idx="1979" formatCode="m/d/yyyy\ h:mm">
                  <c:v>42321</c:v>
                </c:pt>
                <c:pt idx="1980" formatCode="m/d/yyyy\ h:mm">
                  <c:v>42320</c:v>
                </c:pt>
                <c:pt idx="1981" formatCode="m/d/yyyy\ h:mm">
                  <c:v>42319</c:v>
                </c:pt>
                <c:pt idx="1982" formatCode="m/d/yyyy\ h:mm">
                  <c:v>42318</c:v>
                </c:pt>
                <c:pt idx="1983" formatCode="m/d/yyyy\ h:mm">
                  <c:v>42317</c:v>
                </c:pt>
                <c:pt idx="1984" formatCode="m/d/yyyy\ h:mm">
                  <c:v>42314</c:v>
                </c:pt>
                <c:pt idx="1985" formatCode="m/d/yyyy\ h:mm">
                  <c:v>42313</c:v>
                </c:pt>
                <c:pt idx="1986" formatCode="m/d/yyyy\ h:mm">
                  <c:v>42312</c:v>
                </c:pt>
                <c:pt idx="1987" formatCode="m/d/yyyy\ h:mm">
                  <c:v>42311</c:v>
                </c:pt>
                <c:pt idx="1988" formatCode="m/d/yyyy\ h:mm">
                  <c:v>42310</c:v>
                </c:pt>
                <c:pt idx="1989" formatCode="m/d/yyyy\ h:mm">
                  <c:v>42307</c:v>
                </c:pt>
                <c:pt idx="1990" formatCode="m/d/yyyy\ h:mm">
                  <c:v>42306</c:v>
                </c:pt>
                <c:pt idx="1991" formatCode="m/d/yyyy\ h:mm">
                  <c:v>42305</c:v>
                </c:pt>
                <c:pt idx="1992" formatCode="m/d/yyyy\ h:mm">
                  <c:v>42304</c:v>
                </c:pt>
                <c:pt idx="1993" formatCode="m/d/yyyy\ h:mm">
                  <c:v>42303</c:v>
                </c:pt>
                <c:pt idx="1994" formatCode="m/d/yyyy\ h:mm">
                  <c:v>42300</c:v>
                </c:pt>
                <c:pt idx="1995" formatCode="m/d/yyyy\ h:mm">
                  <c:v>42299</c:v>
                </c:pt>
                <c:pt idx="1996" formatCode="m/d/yyyy\ h:mm">
                  <c:v>42298</c:v>
                </c:pt>
                <c:pt idx="1997" formatCode="m/d/yyyy\ h:mm">
                  <c:v>42297</c:v>
                </c:pt>
                <c:pt idx="1998" formatCode="m/d/yyyy\ h:mm">
                  <c:v>42296</c:v>
                </c:pt>
                <c:pt idx="1999" formatCode="m/d/yyyy\ h:mm">
                  <c:v>42293</c:v>
                </c:pt>
                <c:pt idx="2000" formatCode="m/d/yyyy\ h:mm">
                  <c:v>42292</c:v>
                </c:pt>
                <c:pt idx="2001" formatCode="m/d/yyyy\ h:mm">
                  <c:v>42291</c:v>
                </c:pt>
                <c:pt idx="2002" formatCode="m/d/yyyy\ h:mm">
                  <c:v>42290</c:v>
                </c:pt>
                <c:pt idx="2003" formatCode="m/d/yyyy\ h:mm">
                  <c:v>42289</c:v>
                </c:pt>
                <c:pt idx="2004" formatCode="m/d/yyyy\ h:mm">
                  <c:v>42286</c:v>
                </c:pt>
                <c:pt idx="2005" formatCode="m/d/yyyy\ h:mm">
                  <c:v>42285</c:v>
                </c:pt>
                <c:pt idx="2006" formatCode="m/d/yyyy\ h:mm">
                  <c:v>42284</c:v>
                </c:pt>
                <c:pt idx="2007" formatCode="m/d/yyyy\ h:mm">
                  <c:v>42283</c:v>
                </c:pt>
                <c:pt idx="2008" formatCode="m/d/yyyy\ h:mm">
                  <c:v>42282</c:v>
                </c:pt>
                <c:pt idx="2009" formatCode="m/d/yyyy\ h:mm">
                  <c:v>42279</c:v>
                </c:pt>
                <c:pt idx="2010" formatCode="m/d/yyyy\ h:mm">
                  <c:v>42278</c:v>
                </c:pt>
                <c:pt idx="2011" formatCode="m/d/yyyy\ h:mm">
                  <c:v>42277</c:v>
                </c:pt>
                <c:pt idx="2012" formatCode="m/d/yyyy\ h:mm">
                  <c:v>42276</c:v>
                </c:pt>
                <c:pt idx="2013" formatCode="m/d/yyyy\ h:mm">
                  <c:v>42275</c:v>
                </c:pt>
                <c:pt idx="2014" formatCode="m/d/yyyy\ h:mm">
                  <c:v>42272</c:v>
                </c:pt>
                <c:pt idx="2015" formatCode="m/d/yyyy\ h:mm">
                  <c:v>42271</c:v>
                </c:pt>
                <c:pt idx="2016" formatCode="m/d/yyyy\ h:mm">
                  <c:v>42270</c:v>
                </c:pt>
                <c:pt idx="2017" formatCode="m/d/yyyy\ h:mm">
                  <c:v>42269</c:v>
                </c:pt>
                <c:pt idx="2018" formatCode="m/d/yyyy\ h:mm">
                  <c:v>42268</c:v>
                </c:pt>
                <c:pt idx="2019" formatCode="m/d/yyyy\ h:mm">
                  <c:v>42265</c:v>
                </c:pt>
                <c:pt idx="2020" formatCode="m/d/yyyy\ h:mm">
                  <c:v>42264</c:v>
                </c:pt>
                <c:pt idx="2021" formatCode="m/d/yyyy\ h:mm">
                  <c:v>42263</c:v>
                </c:pt>
                <c:pt idx="2022" formatCode="m/d/yyyy\ h:mm">
                  <c:v>42262</c:v>
                </c:pt>
                <c:pt idx="2023" formatCode="m/d/yyyy\ h:mm">
                  <c:v>42261</c:v>
                </c:pt>
                <c:pt idx="2024" formatCode="m/d/yyyy\ h:mm">
                  <c:v>42258</c:v>
                </c:pt>
                <c:pt idx="2025" formatCode="m/d/yyyy\ h:mm">
                  <c:v>42257</c:v>
                </c:pt>
                <c:pt idx="2026" formatCode="m/d/yyyy\ h:mm">
                  <c:v>42256</c:v>
                </c:pt>
                <c:pt idx="2027" formatCode="m/d/yyyy\ h:mm">
                  <c:v>42255</c:v>
                </c:pt>
                <c:pt idx="2028" formatCode="m/d/yyyy\ h:mm">
                  <c:v>42254</c:v>
                </c:pt>
                <c:pt idx="2029" formatCode="m/d/yyyy\ h:mm">
                  <c:v>42251</c:v>
                </c:pt>
                <c:pt idx="2030" formatCode="m/d/yyyy\ h:mm">
                  <c:v>42250</c:v>
                </c:pt>
                <c:pt idx="2031" formatCode="m/d/yyyy\ h:mm">
                  <c:v>42249</c:v>
                </c:pt>
                <c:pt idx="2032" formatCode="m/d/yyyy\ h:mm">
                  <c:v>42248</c:v>
                </c:pt>
                <c:pt idx="2033" formatCode="m/d/yyyy\ h:mm">
                  <c:v>42247</c:v>
                </c:pt>
                <c:pt idx="2034" formatCode="m/d/yyyy\ h:mm">
                  <c:v>42244</c:v>
                </c:pt>
                <c:pt idx="2035" formatCode="m/d/yyyy\ h:mm">
                  <c:v>42243</c:v>
                </c:pt>
                <c:pt idx="2036" formatCode="m/d/yyyy\ h:mm">
                  <c:v>42242</c:v>
                </c:pt>
                <c:pt idx="2037" formatCode="m/d/yyyy\ h:mm">
                  <c:v>42241</c:v>
                </c:pt>
                <c:pt idx="2038" formatCode="m/d/yyyy\ h:mm">
                  <c:v>42240</c:v>
                </c:pt>
                <c:pt idx="2039" formatCode="m/d/yyyy\ h:mm">
                  <c:v>42237</c:v>
                </c:pt>
                <c:pt idx="2040" formatCode="m/d/yyyy\ h:mm">
                  <c:v>42236</c:v>
                </c:pt>
                <c:pt idx="2041" formatCode="m/d/yyyy\ h:mm">
                  <c:v>42235</c:v>
                </c:pt>
                <c:pt idx="2042" formatCode="m/d/yyyy\ h:mm">
                  <c:v>42234</c:v>
                </c:pt>
                <c:pt idx="2043" formatCode="m/d/yyyy\ h:mm">
                  <c:v>42233</c:v>
                </c:pt>
                <c:pt idx="2044" formatCode="m/d/yyyy\ h:mm">
                  <c:v>42230</c:v>
                </c:pt>
                <c:pt idx="2045" formatCode="m/d/yyyy\ h:mm">
                  <c:v>42229</c:v>
                </c:pt>
                <c:pt idx="2046" formatCode="m/d/yyyy\ h:mm">
                  <c:v>42228</c:v>
                </c:pt>
                <c:pt idx="2047" formatCode="m/d/yyyy\ h:mm">
                  <c:v>42227</c:v>
                </c:pt>
                <c:pt idx="2048" formatCode="m/d/yyyy\ h:mm">
                  <c:v>42226</c:v>
                </c:pt>
                <c:pt idx="2049" formatCode="m/d/yyyy\ h:mm">
                  <c:v>42223</c:v>
                </c:pt>
                <c:pt idx="2050" formatCode="m/d/yyyy\ h:mm">
                  <c:v>42222</c:v>
                </c:pt>
                <c:pt idx="2051" formatCode="m/d/yyyy\ h:mm">
                  <c:v>42221</c:v>
                </c:pt>
                <c:pt idx="2052" formatCode="m/d/yyyy\ h:mm">
                  <c:v>42220</c:v>
                </c:pt>
                <c:pt idx="2053" formatCode="m/d/yyyy\ h:mm">
                  <c:v>42219</c:v>
                </c:pt>
                <c:pt idx="2054" formatCode="m/d/yyyy\ h:mm">
                  <c:v>42216</c:v>
                </c:pt>
                <c:pt idx="2055" formatCode="m/d/yyyy\ h:mm">
                  <c:v>42215</c:v>
                </c:pt>
                <c:pt idx="2056" formatCode="m/d/yyyy\ h:mm">
                  <c:v>42214</c:v>
                </c:pt>
                <c:pt idx="2057" formatCode="m/d/yyyy\ h:mm">
                  <c:v>42213</c:v>
                </c:pt>
                <c:pt idx="2058" formatCode="m/d/yyyy\ h:mm">
                  <c:v>42212</c:v>
                </c:pt>
                <c:pt idx="2059" formatCode="m/d/yyyy\ h:mm">
                  <c:v>42209</c:v>
                </c:pt>
                <c:pt idx="2060" formatCode="m/d/yyyy\ h:mm">
                  <c:v>42208</c:v>
                </c:pt>
                <c:pt idx="2061" formatCode="m/d/yyyy\ h:mm">
                  <c:v>42207</c:v>
                </c:pt>
                <c:pt idx="2062" formatCode="m/d/yyyy\ h:mm">
                  <c:v>42206</c:v>
                </c:pt>
                <c:pt idx="2063" formatCode="m/d/yyyy\ h:mm">
                  <c:v>42205</c:v>
                </c:pt>
                <c:pt idx="2064" formatCode="m/d/yyyy\ h:mm">
                  <c:v>42202</c:v>
                </c:pt>
                <c:pt idx="2065" formatCode="m/d/yyyy\ h:mm">
                  <c:v>42201</c:v>
                </c:pt>
                <c:pt idx="2066" formatCode="m/d/yyyy\ h:mm">
                  <c:v>42200</c:v>
                </c:pt>
                <c:pt idx="2067" formatCode="m/d/yyyy\ h:mm">
                  <c:v>42199</c:v>
                </c:pt>
                <c:pt idx="2068" formatCode="m/d/yyyy\ h:mm">
                  <c:v>42198</c:v>
                </c:pt>
                <c:pt idx="2069" formatCode="m/d/yyyy\ h:mm">
                  <c:v>42195</c:v>
                </c:pt>
                <c:pt idx="2070" formatCode="m/d/yyyy\ h:mm">
                  <c:v>42194</c:v>
                </c:pt>
                <c:pt idx="2071" formatCode="m/d/yyyy\ h:mm">
                  <c:v>42193</c:v>
                </c:pt>
                <c:pt idx="2072" formatCode="m/d/yyyy\ h:mm">
                  <c:v>42192</c:v>
                </c:pt>
                <c:pt idx="2073" formatCode="m/d/yyyy\ h:mm">
                  <c:v>42191</c:v>
                </c:pt>
                <c:pt idx="2074" formatCode="m/d/yyyy\ h:mm">
                  <c:v>42188</c:v>
                </c:pt>
                <c:pt idx="2075" formatCode="m/d/yyyy\ h:mm">
                  <c:v>42187</c:v>
                </c:pt>
                <c:pt idx="2076" formatCode="m/d/yyyy\ h:mm">
                  <c:v>42186</c:v>
                </c:pt>
                <c:pt idx="2077" formatCode="m/d/yyyy\ h:mm">
                  <c:v>42185</c:v>
                </c:pt>
                <c:pt idx="2078" formatCode="m/d/yyyy\ h:mm">
                  <c:v>42184</c:v>
                </c:pt>
                <c:pt idx="2079" formatCode="m/d/yyyy\ h:mm">
                  <c:v>42181</c:v>
                </c:pt>
                <c:pt idx="2080" formatCode="m/d/yyyy\ h:mm">
                  <c:v>42180</c:v>
                </c:pt>
                <c:pt idx="2081" formatCode="m/d/yyyy\ h:mm">
                  <c:v>42179</c:v>
                </c:pt>
                <c:pt idx="2082" formatCode="m/d/yyyy\ h:mm">
                  <c:v>42178</c:v>
                </c:pt>
                <c:pt idx="2083" formatCode="m/d/yyyy\ h:mm">
                  <c:v>42177</c:v>
                </c:pt>
                <c:pt idx="2084" formatCode="m/d/yyyy\ h:mm">
                  <c:v>42174</c:v>
                </c:pt>
                <c:pt idx="2085" formatCode="m/d/yyyy\ h:mm">
                  <c:v>42173</c:v>
                </c:pt>
                <c:pt idx="2086" formatCode="m/d/yyyy\ h:mm">
                  <c:v>42172</c:v>
                </c:pt>
                <c:pt idx="2087" formatCode="m/d/yyyy\ h:mm">
                  <c:v>42171</c:v>
                </c:pt>
                <c:pt idx="2088" formatCode="m/d/yyyy\ h:mm">
                  <c:v>42170</c:v>
                </c:pt>
                <c:pt idx="2089" formatCode="m/d/yyyy\ h:mm">
                  <c:v>42167</c:v>
                </c:pt>
                <c:pt idx="2090" formatCode="m/d/yyyy\ h:mm">
                  <c:v>42166</c:v>
                </c:pt>
                <c:pt idx="2091" formatCode="m/d/yyyy\ h:mm">
                  <c:v>42165</c:v>
                </c:pt>
                <c:pt idx="2092" formatCode="m/d/yyyy\ h:mm">
                  <c:v>42164</c:v>
                </c:pt>
                <c:pt idx="2093" formatCode="m/d/yyyy\ h:mm">
                  <c:v>42163</c:v>
                </c:pt>
                <c:pt idx="2094" formatCode="m/d/yyyy\ h:mm">
                  <c:v>42160</c:v>
                </c:pt>
                <c:pt idx="2095" formatCode="m/d/yyyy\ h:mm">
                  <c:v>42159</c:v>
                </c:pt>
                <c:pt idx="2096" formatCode="m/d/yyyy\ h:mm">
                  <c:v>42158</c:v>
                </c:pt>
                <c:pt idx="2097" formatCode="m/d/yyyy\ h:mm">
                  <c:v>42157</c:v>
                </c:pt>
                <c:pt idx="2098" formatCode="m/d/yyyy\ h:mm">
                  <c:v>42156</c:v>
                </c:pt>
                <c:pt idx="2099" formatCode="m/d/yyyy\ h:mm">
                  <c:v>42153</c:v>
                </c:pt>
                <c:pt idx="2100" formatCode="m/d/yyyy\ h:mm">
                  <c:v>42152</c:v>
                </c:pt>
                <c:pt idx="2101" formatCode="m/d/yyyy\ h:mm">
                  <c:v>42151</c:v>
                </c:pt>
                <c:pt idx="2102" formatCode="m/d/yyyy\ h:mm">
                  <c:v>42150</c:v>
                </c:pt>
                <c:pt idx="2103" formatCode="m/d/yyyy\ h:mm">
                  <c:v>42149</c:v>
                </c:pt>
                <c:pt idx="2104" formatCode="m/d/yyyy\ h:mm">
                  <c:v>42146</c:v>
                </c:pt>
                <c:pt idx="2105" formatCode="m/d/yyyy\ h:mm">
                  <c:v>42145</c:v>
                </c:pt>
                <c:pt idx="2106" formatCode="m/d/yyyy\ h:mm">
                  <c:v>42144</c:v>
                </c:pt>
                <c:pt idx="2107" formatCode="m/d/yyyy\ h:mm">
                  <c:v>42143</c:v>
                </c:pt>
                <c:pt idx="2108" formatCode="m/d/yyyy\ h:mm">
                  <c:v>42142</c:v>
                </c:pt>
                <c:pt idx="2109" formatCode="m/d/yyyy\ h:mm">
                  <c:v>42139</c:v>
                </c:pt>
                <c:pt idx="2110" formatCode="m/d/yyyy\ h:mm">
                  <c:v>42138</c:v>
                </c:pt>
                <c:pt idx="2111" formatCode="m/d/yyyy\ h:mm">
                  <c:v>42137</c:v>
                </c:pt>
                <c:pt idx="2112" formatCode="m/d/yyyy\ h:mm">
                  <c:v>42136</c:v>
                </c:pt>
                <c:pt idx="2113" formatCode="m/d/yyyy\ h:mm">
                  <c:v>42135</c:v>
                </c:pt>
                <c:pt idx="2114" formatCode="m/d/yyyy\ h:mm">
                  <c:v>42132</c:v>
                </c:pt>
                <c:pt idx="2115" formatCode="m/d/yyyy\ h:mm">
                  <c:v>42131</c:v>
                </c:pt>
                <c:pt idx="2116" formatCode="m/d/yyyy\ h:mm">
                  <c:v>42130</c:v>
                </c:pt>
                <c:pt idx="2117" formatCode="m/d/yyyy\ h:mm">
                  <c:v>42129</c:v>
                </c:pt>
                <c:pt idx="2118" formatCode="m/d/yyyy\ h:mm">
                  <c:v>42128</c:v>
                </c:pt>
                <c:pt idx="2119" formatCode="m/d/yyyy\ h:mm">
                  <c:v>42125</c:v>
                </c:pt>
                <c:pt idx="2120" formatCode="m/d/yyyy\ h:mm">
                  <c:v>42124</c:v>
                </c:pt>
                <c:pt idx="2121" formatCode="m/d/yyyy\ h:mm">
                  <c:v>42123</c:v>
                </c:pt>
                <c:pt idx="2122" formatCode="m/d/yyyy\ h:mm">
                  <c:v>42122</c:v>
                </c:pt>
                <c:pt idx="2123" formatCode="m/d/yyyy\ h:mm">
                  <c:v>42121</c:v>
                </c:pt>
                <c:pt idx="2124" formatCode="m/d/yyyy\ h:mm">
                  <c:v>42118</c:v>
                </c:pt>
                <c:pt idx="2125" formatCode="m/d/yyyy\ h:mm">
                  <c:v>42117</c:v>
                </c:pt>
                <c:pt idx="2126" formatCode="m/d/yyyy\ h:mm">
                  <c:v>42116</c:v>
                </c:pt>
                <c:pt idx="2127" formatCode="m/d/yyyy\ h:mm">
                  <c:v>42115</c:v>
                </c:pt>
                <c:pt idx="2128" formatCode="m/d/yyyy\ h:mm">
                  <c:v>42114</c:v>
                </c:pt>
                <c:pt idx="2129" formatCode="m/d/yyyy\ h:mm">
                  <c:v>42111</c:v>
                </c:pt>
                <c:pt idx="2130" formatCode="m/d/yyyy\ h:mm">
                  <c:v>42110</c:v>
                </c:pt>
                <c:pt idx="2131" formatCode="m/d/yyyy\ h:mm">
                  <c:v>42109</c:v>
                </c:pt>
                <c:pt idx="2132" formatCode="m/d/yyyy\ h:mm">
                  <c:v>42108</c:v>
                </c:pt>
                <c:pt idx="2133" formatCode="m/d/yyyy\ h:mm">
                  <c:v>42107</c:v>
                </c:pt>
                <c:pt idx="2134" formatCode="m/d/yyyy\ h:mm">
                  <c:v>42104</c:v>
                </c:pt>
                <c:pt idx="2135" formatCode="m/d/yyyy\ h:mm">
                  <c:v>42103</c:v>
                </c:pt>
                <c:pt idx="2136" formatCode="m/d/yyyy\ h:mm">
                  <c:v>42102</c:v>
                </c:pt>
                <c:pt idx="2137" formatCode="m/d/yyyy\ h:mm">
                  <c:v>42101</c:v>
                </c:pt>
                <c:pt idx="2138" formatCode="m/d/yyyy\ h:mm">
                  <c:v>42100</c:v>
                </c:pt>
                <c:pt idx="2139" formatCode="m/d/yyyy\ h:mm">
                  <c:v>42097</c:v>
                </c:pt>
                <c:pt idx="2140" formatCode="m/d/yyyy\ h:mm">
                  <c:v>42096</c:v>
                </c:pt>
                <c:pt idx="2141" formatCode="m/d/yyyy\ h:mm">
                  <c:v>42095</c:v>
                </c:pt>
                <c:pt idx="2142" formatCode="m/d/yyyy\ h:mm">
                  <c:v>42094</c:v>
                </c:pt>
                <c:pt idx="2143" formatCode="m/d/yyyy\ h:mm">
                  <c:v>42093</c:v>
                </c:pt>
                <c:pt idx="2144" formatCode="m/d/yyyy\ h:mm">
                  <c:v>42090</c:v>
                </c:pt>
                <c:pt idx="2145" formatCode="m/d/yyyy\ h:mm">
                  <c:v>42089</c:v>
                </c:pt>
                <c:pt idx="2146" formatCode="m/d/yyyy\ h:mm">
                  <c:v>42088</c:v>
                </c:pt>
                <c:pt idx="2147" formatCode="m/d/yyyy\ h:mm">
                  <c:v>42087</c:v>
                </c:pt>
                <c:pt idx="2148" formatCode="m/d/yyyy\ h:mm">
                  <c:v>42086</c:v>
                </c:pt>
                <c:pt idx="2149" formatCode="m/d/yyyy\ h:mm">
                  <c:v>42083</c:v>
                </c:pt>
                <c:pt idx="2150" formatCode="m/d/yyyy\ h:mm">
                  <c:v>42082</c:v>
                </c:pt>
                <c:pt idx="2151" formatCode="m/d/yyyy\ h:mm">
                  <c:v>42081</c:v>
                </c:pt>
                <c:pt idx="2152" formatCode="m/d/yyyy\ h:mm">
                  <c:v>42080</c:v>
                </c:pt>
                <c:pt idx="2153" formatCode="m/d/yyyy\ h:mm">
                  <c:v>42079</c:v>
                </c:pt>
                <c:pt idx="2154" formatCode="m/d/yyyy\ h:mm">
                  <c:v>42076</c:v>
                </c:pt>
                <c:pt idx="2155" formatCode="m/d/yyyy\ h:mm">
                  <c:v>42075</c:v>
                </c:pt>
                <c:pt idx="2156" formatCode="m/d/yyyy\ h:mm">
                  <c:v>42074</c:v>
                </c:pt>
                <c:pt idx="2157" formatCode="m/d/yyyy\ h:mm">
                  <c:v>42073</c:v>
                </c:pt>
                <c:pt idx="2158" formatCode="m/d/yyyy\ h:mm">
                  <c:v>42072</c:v>
                </c:pt>
                <c:pt idx="2159" formatCode="m/d/yyyy\ h:mm">
                  <c:v>42069</c:v>
                </c:pt>
                <c:pt idx="2160" formatCode="m/d/yyyy\ h:mm">
                  <c:v>42068</c:v>
                </c:pt>
                <c:pt idx="2161" formatCode="m/d/yyyy\ h:mm">
                  <c:v>42067</c:v>
                </c:pt>
                <c:pt idx="2162" formatCode="m/d/yyyy\ h:mm">
                  <c:v>42066</c:v>
                </c:pt>
                <c:pt idx="2163" formatCode="m/d/yyyy\ h:mm">
                  <c:v>42065</c:v>
                </c:pt>
                <c:pt idx="2164" formatCode="m/d/yyyy\ h:mm">
                  <c:v>42062</c:v>
                </c:pt>
                <c:pt idx="2165" formatCode="m/d/yyyy\ h:mm">
                  <c:v>42061</c:v>
                </c:pt>
                <c:pt idx="2166" formatCode="m/d/yyyy\ h:mm">
                  <c:v>42060</c:v>
                </c:pt>
                <c:pt idx="2167" formatCode="m/d/yyyy\ h:mm">
                  <c:v>42059</c:v>
                </c:pt>
                <c:pt idx="2168" formatCode="m/d/yyyy\ h:mm">
                  <c:v>42058</c:v>
                </c:pt>
                <c:pt idx="2169" formatCode="m/d/yyyy\ h:mm">
                  <c:v>42055</c:v>
                </c:pt>
                <c:pt idx="2170" formatCode="m/d/yyyy\ h:mm">
                  <c:v>42054</c:v>
                </c:pt>
                <c:pt idx="2171" formatCode="m/d/yyyy\ h:mm">
                  <c:v>42053</c:v>
                </c:pt>
                <c:pt idx="2172" formatCode="m/d/yyyy\ h:mm">
                  <c:v>42052</c:v>
                </c:pt>
                <c:pt idx="2173" formatCode="m/d/yyyy\ h:mm">
                  <c:v>42051</c:v>
                </c:pt>
                <c:pt idx="2174" formatCode="m/d/yyyy\ h:mm">
                  <c:v>42048</c:v>
                </c:pt>
                <c:pt idx="2175" formatCode="m/d/yyyy\ h:mm">
                  <c:v>42047</c:v>
                </c:pt>
                <c:pt idx="2176" formatCode="m/d/yyyy\ h:mm">
                  <c:v>42046</c:v>
                </c:pt>
                <c:pt idx="2177" formatCode="m/d/yyyy\ h:mm">
                  <c:v>42045</c:v>
                </c:pt>
                <c:pt idx="2178" formatCode="m/d/yyyy\ h:mm">
                  <c:v>42044</c:v>
                </c:pt>
                <c:pt idx="2179" formatCode="m/d/yyyy\ h:mm">
                  <c:v>42041</c:v>
                </c:pt>
                <c:pt idx="2180" formatCode="m/d/yyyy\ h:mm">
                  <c:v>42040</c:v>
                </c:pt>
                <c:pt idx="2181" formatCode="m/d/yyyy\ h:mm">
                  <c:v>42039</c:v>
                </c:pt>
                <c:pt idx="2182" formatCode="m/d/yyyy\ h:mm">
                  <c:v>42038</c:v>
                </c:pt>
                <c:pt idx="2183" formatCode="m/d/yyyy\ h:mm">
                  <c:v>42037</c:v>
                </c:pt>
                <c:pt idx="2184" formatCode="m/d/yyyy\ h:mm">
                  <c:v>42034</c:v>
                </c:pt>
                <c:pt idx="2185" formatCode="m/d/yyyy\ h:mm">
                  <c:v>42033</c:v>
                </c:pt>
                <c:pt idx="2186" formatCode="m/d/yyyy\ h:mm">
                  <c:v>42032</c:v>
                </c:pt>
                <c:pt idx="2187" formatCode="m/d/yyyy\ h:mm">
                  <c:v>42031</c:v>
                </c:pt>
                <c:pt idx="2188" formatCode="m/d/yyyy\ h:mm">
                  <c:v>42030</c:v>
                </c:pt>
                <c:pt idx="2189" formatCode="m/d/yyyy\ h:mm">
                  <c:v>42027</c:v>
                </c:pt>
                <c:pt idx="2190" formatCode="m/d/yyyy\ h:mm">
                  <c:v>42026</c:v>
                </c:pt>
                <c:pt idx="2191" formatCode="m/d/yyyy\ h:mm">
                  <c:v>42025</c:v>
                </c:pt>
                <c:pt idx="2192" formatCode="m/d/yyyy\ h:mm">
                  <c:v>42024</c:v>
                </c:pt>
                <c:pt idx="2193" formatCode="m/d/yyyy\ h:mm">
                  <c:v>42023</c:v>
                </c:pt>
                <c:pt idx="2194" formatCode="m/d/yyyy\ h:mm">
                  <c:v>42020</c:v>
                </c:pt>
                <c:pt idx="2195" formatCode="m/d/yyyy\ h:mm">
                  <c:v>42019</c:v>
                </c:pt>
                <c:pt idx="2196" formatCode="m/d/yyyy\ h:mm">
                  <c:v>42018</c:v>
                </c:pt>
                <c:pt idx="2197" formatCode="m/d/yyyy\ h:mm">
                  <c:v>42017</c:v>
                </c:pt>
                <c:pt idx="2198" formatCode="m/d/yyyy\ h:mm">
                  <c:v>42016</c:v>
                </c:pt>
                <c:pt idx="2199" formatCode="m/d/yyyy\ h:mm">
                  <c:v>42013</c:v>
                </c:pt>
                <c:pt idx="2200" formatCode="m/d/yyyy\ h:mm">
                  <c:v>42012</c:v>
                </c:pt>
                <c:pt idx="2201" formatCode="m/d/yyyy\ h:mm">
                  <c:v>42011</c:v>
                </c:pt>
                <c:pt idx="2202" formatCode="m/d/yyyy\ h:mm">
                  <c:v>42010</c:v>
                </c:pt>
                <c:pt idx="2203" formatCode="m/d/yyyy\ h:mm">
                  <c:v>42009</c:v>
                </c:pt>
                <c:pt idx="2204" formatCode="m/d/yyyy\ h:mm">
                  <c:v>42006</c:v>
                </c:pt>
                <c:pt idx="2205" formatCode="m/d/yyyy\ h:mm">
                  <c:v>42005</c:v>
                </c:pt>
                <c:pt idx="2206" formatCode="m/d/yyyy\ h:mm">
                  <c:v>42004</c:v>
                </c:pt>
                <c:pt idx="2207" formatCode="m/d/yyyy\ h:mm">
                  <c:v>42003</c:v>
                </c:pt>
                <c:pt idx="2208" formatCode="m/d/yyyy\ h:mm">
                  <c:v>42002</c:v>
                </c:pt>
                <c:pt idx="2209" formatCode="m/d/yyyy\ h:mm">
                  <c:v>41999</c:v>
                </c:pt>
                <c:pt idx="2210" formatCode="m/d/yyyy\ h:mm">
                  <c:v>41998</c:v>
                </c:pt>
                <c:pt idx="2211" formatCode="m/d/yyyy\ h:mm">
                  <c:v>41997</c:v>
                </c:pt>
                <c:pt idx="2212" formatCode="m/d/yyyy\ h:mm">
                  <c:v>41996</c:v>
                </c:pt>
                <c:pt idx="2213" formatCode="m/d/yyyy\ h:mm">
                  <c:v>41995</c:v>
                </c:pt>
                <c:pt idx="2214" formatCode="m/d/yyyy\ h:mm">
                  <c:v>41992</c:v>
                </c:pt>
                <c:pt idx="2215" formatCode="m/d/yyyy\ h:mm">
                  <c:v>41991</c:v>
                </c:pt>
                <c:pt idx="2216" formatCode="m/d/yyyy\ h:mm">
                  <c:v>41990</c:v>
                </c:pt>
                <c:pt idx="2217" formatCode="m/d/yyyy\ h:mm">
                  <c:v>41989</c:v>
                </c:pt>
                <c:pt idx="2218" formatCode="m/d/yyyy\ h:mm">
                  <c:v>41988</c:v>
                </c:pt>
                <c:pt idx="2219" formatCode="m/d/yyyy\ h:mm">
                  <c:v>41985</c:v>
                </c:pt>
                <c:pt idx="2220" formatCode="m/d/yyyy\ h:mm">
                  <c:v>41984</c:v>
                </c:pt>
                <c:pt idx="2221" formatCode="m/d/yyyy\ h:mm">
                  <c:v>41983</c:v>
                </c:pt>
                <c:pt idx="2222" formatCode="m/d/yyyy\ h:mm">
                  <c:v>41982</c:v>
                </c:pt>
                <c:pt idx="2223" formatCode="m/d/yyyy\ h:mm">
                  <c:v>41981</c:v>
                </c:pt>
                <c:pt idx="2224" formatCode="m/d/yyyy\ h:mm">
                  <c:v>41978</c:v>
                </c:pt>
                <c:pt idx="2225" formatCode="m/d/yyyy\ h:mm">
                  <c:v>41977</c:v>
                </c:pt>
                <c:pt idx="2226" formatCode="m/d/yyyy\ h:mm">
                  <c:v>41976</c:v>
                </c:pt>
                <c:pt idx="2227" formatCode="m/d/yyyy\ h:mm">
                  <c:v>41975</c:v>
                </c:pt>
                <c:pt idx="2228" formatCode="m/d/yyyy\ h:mm">
                  <c:v>41974</c:v>
                </c:pt>
                <c:pt idx="2229" formatCode="m/d/yyyy\ h:mm">
                  <c:v>41971</c:v>
                </c:pt>
                <c:pt idx="2230" formatCode="m/d/yyyy\ h:mm">
                  <c:v>41970</c:v>
                </c:pt>
                <c:pt idx="2231" formatCode="m/d/yyyy\ h:mm">
                  <c:v>41969</c:v>
                </c:pt>
                <c:pt idx="2232" formatCode="m/d/yyyy\ h:mm">
                  <c:v>41968</c:v>
                </c:pt>
                <c:pt idx="2233" formatCode="m/d/yyyy\ h:mm">
                  <c:v>41967</c:v>
                </c:pt>
                <c:pt idx="2234" formatCode="m/d/yyyy\ h:mm">
                  <c:v>41964</c:v>
                </c:pt>
                <c:pt idx="2235" formatCode="m/d/yyyy\ h:mm">
                  <c:v>41963</c:v>
                </c:pt>
                <c:pt idx="2236" formatCode="m/d/yyyy\ h:mm">
                  <c:v>41962</c:v>
                </c:pt>
                <c:pt idx="2237" formatCode="m/d/yyyy\ h:mm">
                  <c:v>41961</c:v>
                </c:pt>
                <c:pt idx="2238" formatCode="m/d/yyyy\ h:mm">
                  <c:v>41960</c:v>
                </c:pt>
                <c:pt idx="2239" formatCode="m/d/yyyy\ h:mm">
                  <c:v>41957</c:v>
                </c:pt>
                <c:pt idx="2240" formatCode="m/d/yyyy\ h:mm">
                  <c:v>41956</c:v>
                </c:pt>
                <c:pt idx="2241" formatCode="m/d/yyyy\ h:mm">
                  <c:v>41955</c:v>
                </c:pt>
                <c:pt idx="2242" formatCode="m/d/yyyy\ h:mm">
                  <c:v>41954</c:v>
                </c:pt>
                <c:pt idx="2243" formatCode="m/d/yyyy\ h:mm">
                  <c:v>41953</c:v>
                </c:pt>
                <c:pt idx="2244" formatCode="m/d/yyyy\ h:mm">
                  <c:v>41950</c:v>
                </c:pt>
                <c:pt idx="2245" formatCode="m/d/yyyy\ h:mm">
                  <c:v>41949</c:v>
                </c:pt>
                <c:pt idx="2246" formatCode="m/d/yyyy\ h:mm">
                  <c:v>41948</c:v>
                </c:pt>
                <c:pt idx="2247" formatCode="m/d/yyyy\ h:mm">
                  <c:v>41947</c:v>
                </c:pt>
                <c:pt idx="2248" formatCode="m/d/yyyy\ h:mm">
                  <c:v>41946</c:v>
                </c:pt>
                <c:pt idx="2249" formatCode="m/d/yyyy\ h:mm">
                  <c:v>41942</c:v>
                </c:pt>
                <c:pt idx="2250" formatCode="m/d/yyyy\ h:mm">
                  <c:v>41941</c:v>
                </c:pt>
                <c:pt idx="2251" formatCode="m/d/yyyy\ h:mm">
                  <c:v>41940</c:v>
                </c:pt>
                <c:pt idx="2252" formatCode="m/d/yyyy\ h:mm">
                  <c:v>41939</c:v>
                </c:pt>
                <c:pt idx="2253" formatCode="m/d/yyyy\ h:mm">
                  <c:v>41936</c:v>
                </c:pt>
                <c:pt idx="2254" formatCode="m/d/yyyy\ h:mm">
                  <c:v>41935</c:v>
                </c:pt>
                <c:pt idx="2255" formatCode="m/d/yyyy\ h:mm">
                  <c:v>41934</c:v>
                </c:pt>
                <c:pt idx="2256" formatCode="m/d/yyyy\ h:mm">
                  <c:v>41933</c:v>
                </c:pt>
                <c:pt idx="2257" formatCode="m/d/yyyy\ h:mm">
                  <c:v>41932</c:v>
                </c:pt>
                <c:pt idx="2258" formatCode="m/d/yyyy\ h:mm">
                  <c:v>41929</c:v>
                </c:pt>
                <c:pt idx="2259" formatCode="m/d/yyyy\ h:mm">
                  <c:v>41928</c:v>
                </c:pt>
                <c:pt idx="2260" formatCode="m/d/yyyy\ h:mm">
                  <c:v>41927</c:v>
                </c:pt>
                <c:pt idx="2261" formatCode="m/d/yyyy\ h:mm">
                  <c:v>41926</c:v>
                </c:pt>
                <c:pt idx="2262" formatCode="m/d/yyyy\ h:mm">
                  <c:v>41925</c:v>
                </c:pt>
                <c:pt idx="2263" formatCode="m/d/yyyy\ h:mm">
                  <c:v>41922</c:v>
                </c:pt>
                <c:pt idx="2264" formatCode="m/d/yyyy\ h:mm">
                  <c:v>41921</c:v>
                </c:pt>
                <c:pt idx="2265" formatCode="m/d/yyyy\ h:mm">
                  <c:v>41920</c:v>
                </c:pt>
                <c:pt idx="2266" formatCode="m/d/yyyy\ h:mm">
                  <c:v>41919</c:v>
                </c:pt>
                <c:pt idx="2267" formatCode="m/d/yyyy\ h:mm">
                  <c:v>41918</c:v>
                </c:pt>
                <c:pt idx="2268" formatCode="m/d/yyyy\ h:mm">
                  <c:v>41915</c:v>
                </c:pt>
                <c:pt idx="2269" formatCode="m/d/yyyy\ h:mm">
                  <c:v>41914</c:v>
                </c:pt>
                <c:pt idx="2270" formatCode="m/d/yyyy\ h:mm">
                  <c:v>41913</c:v>
                </c:pt>
                <c:pt idx="2271" formatCode="m/d/yyyy\ h:mm">
                  <c:v>41912</c:v>
                </c:pt>
                <c:pt idx="2272" formatCode="m/d/yyyy\ h:mm">
                  <c:v>41911</c:v>
                </c:pt>
                <c:pt idx="2273" formatCode="m/d/yyyy\ h:mm">
                  <c:v>41908</c:v>
                </c:pt>
                <c:pt idx="2274" formatCode="m/d/yyyy\ h:mm">
                  <c:v>41907</c:v>
                </c:pt>
                <c:pt idx="2275" formatCode="m/d/yyyy\ h:mm">
                  <c:v>41906</c:v>
                </c:pt>
                <c:pt idx="2276" formatCode="m/d/yyyy\ h:mm">
                  <c:v>41905</c:v>
                </c:pt>
                <c:pt idx="2277" formatCode="m/d/yyyy\ h:mm">
                  <c:v>41904</c:v>
                </c:pt>
                <c:pt idx="2278" formatCode="m/d/yyyy\ h:mm">
                  <c:v>41901</c:v>
                </c:pt>
                <c:pt idx="2279" formatCode="m/d/yyyy\ h:mm">
                  <c:v>41900</c:v>
                </c:pt>
                <c:pt idx="2280" formatCode="m/d/yyyy\ h:mm">
                  <c:v>41899</c:v>
                </c:pt>
                <c:pt idx="2281" formatCode="m/d/yyyy\ h:mm">
                  <c:v>41898</c:v>
                </c:pt>
                <c:pt idx="2282" formatCode="m/d/yyyy\ h:mm">
                  <c:v>41897</c:v>
                </c:pt>
                <c:pt idx="2283" formatCode="m/d/yyyy\ h:mm">
                  <c:v>41894</c:v>
                </c:pt>
                <c:pt idx="2284" formatCode="m/d/yyyy\ h:mm">
                  <c:v>41893</c:v>
                </c:pt>
                <c:pt idx="2285" formatCode="m/d/yyyy\ h:mm">
                  <c:v>41892</c:v>
                </c:pt>
                <c:pt idx="2286" formatCode="m/d/yyyy\ h:mm">
                  <c:v>41891</c:v>
                </c:pt>
                <c:pt idx="2287" formatCode="m/d/yyyy\ h:mm">
                  <c:v>41890</c:v>
                </c:pt>
                <c:pt idx="2288" formatCode="m/d/yyyy\ h:mm">
                  <c:v>41887</c:v>
                </c:pt>
                <c:pt idx="2289" formatCode="m/d/yyyy\ h:mm">
                  <c:v>41886</c:v>
                </c:pt>
                <c:pt idx="2290" formatCode="m/d/yyyy\ h:mm">
                  <c:v>41885</c:v>
                </c:pt>
                <c:pt idx="2291" formatCode="m/d/yyyy\ h:mm">
                  <c:v>41884</c:v>
                </c:pt>
                <c:pt idx="2292" formatCode="m/d/yyyy\ h:mm">
                  <c:v>41883</c:v>
                </c:pt>
                <c:pt idx="2293" formatCode="m/d/yyyy\ h:mm">
                  <c:v>41880</c:v>
                </c:pt>
                <c:pt idx="2294" formatCode="m/d/yyyy\ h:mm">
                  <c:v>41879</c:v>
                </c:pt>
                <c:pt idx="2295" formatCode="m/d/yyyy\ h:mm">
                  <c:v>41878</c:v>
                </c:pt>
                <c:pt idx="2296" formatCode="m/d/yyyy\ h:mm">
                  <c:v>41877</c:v>
                </c:pt>
                <c:pt idx="2297" formatCode="m/d/yyyy\ h:mm">
                  <c:v>41876</c:v>
                </c:pt>
                <c:pt idx="2298" formatCode="m/d/yyyy\ h:mm">
                  <c:v>41873</c:v>
                </c:pt>
                <c:pt idx="2299" formatCode="m/d/yyyy\ h:mm">
                  <c:v>41872</c:v>
                </c:pt>
                <c:pt idx="2300" formatCode="m/d/yyyy\ h:mm">
                  <c:v>41871</c:v>
                </c:pt>
                <c:pt idx="2301" formatCode="m/d/yyyy\ h:mm">
                  <c:v>41870</c:v>
                </c:pt>
                <c:pt idx="2302" formatCode="m/d/yyyy\ h:mm">
                  <c:v>41869</c:v>
                </c:pt>
                <c:pt idx="2303" formatCode="m/d/yyyy\ h:mm">
                  <c:v>41866</c:v>
                </c:pt>
                <c:pt idx="2304" formatCode="m/d/yyyy\ h:mm">
                  <c:v>41865</c:v>
                </c:pt>
                <c:pt idx="2305" formatCode="m/d/yyyy\ h:mm">
                  <c:v>41864</c:v>
                </c:pt>
                <c:pt idx="2306" formatCode="m/d/yyyy\ h:mm">
                  <c:v>41863</c:v>
                </c:pt>
                <c:pt idx="2307" formatCode="m/d/yyyy\ h:mm">
                  <c:v>41862</c:v>
                </c:pt>
                <c:pt idx="2308" formatCode="m/d/yyyy\ h:mm">
                  <c:v>41859</c:v>
                </c:pt>
                <c:pt idx="2309" formatCode="m/d/yyyy\ h:mm">
                  <c:v>41858</c:v>
                </c:pt>
                <c:pt idx="2310" formatCode="m/d/yyyy\ h:mm">
                  <c:v>41857</c:v>
                </c:pt>
                <c:pt idx="2311" formatCode="m/d/yyyy\ h:mm">
                  <c:v>41856</c:v>
                </c:pt>
                <c:pt idx="2312" formatCode="m/d/yyyy\ h:mm">
                  <c:v>41855</c:v>
                </c:pt>
                <c:pt idx="2313" formatCode="m/d/yyyy\ h:mm">
                  <c:v>41852</c:v>
                </c:pt>
                <c:pt idx="2314" formatCode="m/d/yyyy\ h:mm">
                  <c:v>41851</c:v>
                </c:pt>
                <c:pt idx="2315" formatCode="m/d/yyyy\ h:mm">
                  <c:v>41850</c:v>
                </c:pt>
                <c:pt idx="2316" formatCode="m/d/yyyy\ h:mm">
                  <c:v>41849</c:v>
                </c:pt>
                <c:pt idx="2317" formatCode="m/d/yyyy\ h:mm">
                  <c:v>41848</c:v>
                </c:pt>
                <c:pt idx="2318" formatCode="m/d/yyyy\ h:mm">
                  <c:v>41845</c:v>
                </c:pt>
                <c:pt idx="2319" formatCode="m/d/yyyy\ h:mm">
                  <c:v>41844</c:v>
                </c:pt>
                <c:pt idx="2320" formatCode="m/d/yyyy\ h:mm">
                  <c:v>41843</c:v>
                </c:pt>
                <c:pt idx="2321" formatCode="m/d/yyyy\ h:mm">
                  <c:v>41842</c:v>
                </c:pt>
                <c:pt idx="2322" formatCode="m/d/yyyy\ h:mm">
                  <c:v>41841</c:v>
                </c:pt>
                <c:pt idx="2323" formatCode="m/d/yyyy\ h:mm">
                  <c:v>41838</c:v>
                </c:pt>
                <c:pt idx="2324" formatCode="m/d/yyyy\ h:mm">
                  <c:v>41837</c:v>
                </c:pt>
                <c:pt idx="2325" formatCode="m/d/yyyy\ h:mm">
                  <c:v>41836</c:v>
                </c:pt>
                <c:pt idx="2326" formatCode="m/d/yyyy\ h:mm">
                  <c:v>41835</c:v>
                </c:pt>
                <c:pt idx="2327" formatCode="m/d/yyyy\ h:mm">
                  <c:v>41834</c:v>
                </c:pt>
                <c:pt idx="2328" formatCode="m/d/yyyy\ h:mm">
                  <c:v>41831</c:v>
                </c:pt>
                <c:pt idx="2329" formatCode="m/d/yyyy\ h:mm">
                  <c:v>41830</c:v>
                </c:pt>
                <c:pt idx="2330" formatCode="m/d/yyyy\ h:mm">
                  <c:v>41829</c:v>
                </c:pt>
                <c:pt idx="2331" formatCode="m/d/yyyy\ h:mm">
                  <c:v>41828</c:v>
                </c:pt>
                <c:pt idx="2332" formatCode="m/d/yyyy\ h:mm">
                  <c:v>41827</c:v>
                </c:pt>
                <c:pt idx="2333" formatCode="m/d/yyyy\ h:mm">
                  <c:v>41824</c:v>
                </c:pt>
                <c:pt idx="2334" formatCode="m/d/yyyy\ h:mm">
                  <c:v>41823</c:v>
                </c:pt>
                <c:pt idx="2335" formatCode="m/d/yyyy\ h:mm">
                  <c:v>41822</c:v>
                </c:pt>
                <c:pt idx="2336" formatCode="m/d/yyyy\ h:mm">
                  <c:v>41821</c:v>
                </c:pt>
                <c:pt idx="2337" formatCode="m/d/yyyy\ h:mm">
                  <c:v>41820</c:v>
                </c:pt>
                <c:pt idx="2338" formatCode="m/d/yyyy\ h:mm">
                  <c:v>41817</c:v>
                </c:pt>
                <c:pt idx="2339" formatCode="m/d/yyyy\ h:mm">
                  <c:v>41816</c:v>
                </c:pt>
                <c:pt idx="2340" formatCode="m/d/yyyy\ h:mm">
                  <c:v>41815</c:v>
                </c:pt>
                <c:pt idx="2341" formatCode="m/d/yyyy\ h:mm">
                  <c:v>41814</c:v>
                </c:pt>
                <c:pt idx="2342" formatCode="m/d/yyyy\ h:mm">
                  <c:v>41813</c:v>
                </c:pt>
                <c:pt idx="2343" formatCode="m/d/yyyy\ h:mm">
                  <c:v>41810</c:v>
                </c:pt>
                <c:pt idx="2344" formatCode="m/d/yyyy\ h:mm">
                  <c:v>41809</c:v>
                </c:pt>
                <c:pt idx="2345" formatCode="m/d/yyyy\ h:mm">
                  <c:v>41808</c:v>
                </c:pt>
                <c:pt idx="2346" formatCode="m/d/yyyy\ h:mm">
                  <c:v>41807</c:v>
                </c:pt>
                <c:pt idx="2347" formatCode="m/d/yyyy\ h:mm">
                  <c:v>41806</c:v>
                </c:pt>
                <c:pt idx="2348" formatCode="m/d/yyyy\ h:mm">
                  <c:v>41803</c:v>
                </c:pt>
                <c:pt idx="2349" formatCode="m/d/yyyy\ h:mm">
                  <c:v>41802</c:v>
                </c:pt>
                <c:pt idx="2350" formatCode="m/d/yyyy\ h:mm">
                  <c:v>41801</c:v>
                </c:pt>
                <c:pt idx="2351" formatCode="m/d/yyyy\ h:mm">
                  <c:v>41800</c:v>
                </c:pt>
                <c:pt idx="2352" formatCode="m/d/yyyy\ h:mm">
                  <c:v>41799</c:v>
                </c:pt>
                <c:pt idx="2353" formatCode="m/d/yyyy\ h:mm">
                  <c:v>41796</c:v>
                </c:pt>
                <c:pt idx="2354" formatCode="m/d/yyyy\ h:mm">
                  <c:v>41795</c:v>
                </c:pt>
                <c:pt idx="2355" formatCode="m/d/yyyy\ h:mm">
                  <c:v>41794</c:v>
                </c:pt>
                <c:pt idx="2356" formatCode="m/d/yyyy\ h:mm">
                  <c:v>41793</c:v>
                </c:pt>
                <c:pt idx="2357" formatCode="m/d/yyyy\ h:mm">
                  <c:v>41792</c:v>
                </c:pt>
                <c:pt idx="2358" formatCode="m/d/yyyy\ h:mm">
                  <c:v>41789</c:v>
                </c:pt>
                <c:pt idx="2359" formatCode="m/d/yyyy\ h:mm">
                  <c:v>41788</c:v>
                </c:pt>
                <c:pt idx="2360" formatCode="m/d/yyyy\ h:mm">
                  <c:v>41787</c:v>
                </c:pt>
                <c:pt idx="2361" formatCode="m/d/yyyy\ h:mm">
                  <c:v>41786</c:v>
                </c:pt>
                <c:pt idx="2362" formatCode="m/d/yyyy\ h:mm">
                  <c:v>41785</c:v>
                </c:pt>
                <c:pt idx="2363" formatCode="m/d/yyyy\ h:mm">
                  <c:v>41782</c:v>
                </c:pt>
                <c:pt idx="2364" formatCode="m/d/yyyy\ h:mm">
                  <c:v>41781</c:v>
                </c:pt>
                <c:pt idx="2365" formatCode="m/d/yyyy\ h:mm">
                  <c:v>41780</c:v>
                </c:pt>
                <c:pt idx="2366" formatCode="m/d/yyyy\ h:mm">
                  <c:v>41779</c:v>
                </c:pt>
                <c:pt idx="2367" formatCode="m/d/yyyy\ h:mm">
                  <c:v>41778</c:v>
                </c:pt>
                <c:pt idx="2368" formatCode="m/d/yyyy\ h:mm">
                  <c:v>41775</c:v>
                </c:pt>
                <c:pt idx="2369" formatCode="m/d/yyyy\ h:mm">
                  <c:v>41774</c:v>
                </c:pt>
                <c:pt idx="2370" formatCode="m/d/yyyy\ h:mm">
                  <c:v>41773</c:v>
                </c:pt>
                <c:pt idx="2371" formatCode="m/d/yyyy\ h:mm">
                  <c:v>41772</c:v>
                </c:pt>
                <c:pt idx="2372" formatCode="m/d/yyyy\ h:mm">
                  <c:v>41771</c:v>
                </c:pt>
                <c:pt idx="2373" formatCode="m/d/yyyy\ h:mm">
                  <c:v>41768</c:v>
                </c:pt>
                <c:pt idx="2374" formatCode="m/d/yyyy\ h:mm">
                  <c:v>41767</c:v>
                </c:pt>
                <c:pt idx="2375" formatCode="m/d/yyyy\ h:mm">
                  <c:v>41766</c:v>
                </c:pt>
                <c:pt idx="2376" formatCode="m/d/yyyy\ h:mm">
                  <c:v>41765</c:v>
                </c:pt>
                <c:pt idx="2377" formatCode="m/d/yyyy\ h:mm">
                  <c:v>41764</c:v>
                </c:pt>
                <c:pt idx="2378" formatCode="m/d/yyyy\ h:mm">
                  <c:v>41761</c:v>
                </c:pt>
                <c:pt idx="2379" formatCode="m/d/yyyy\ h:mm">
                  <c:v>41760</c:v>
                </c:pt>
                <c:pt idx="2380" formatCode="m/d/yyyy\ h:mm">
                  <c:v>41759</c:v>
                </c:pt>
                <c:pt idx="2381" formatCode="m/d/yyyy\ h:mm">
                  <c:v>41758</c:v>
                </c:pt>
                <c:pt idx="2382" formatCode="m/d/yyyy\ h:mm">
                  <c:v>41757</c:v>
                </c:pt>
                <c:pt idx="2383" formatCode="m/d/yyyy\ h:mm">
                  <c:v>41754</c:v>
                </c:pt>
                <c:pt idx="2384" formatCode="m/d/yyyy\ h:mm">
                  <c:v>41753</c:v>
                </c:pt>
                <c:pt idx="2385" formatCode="m/d/yyyy\ h:mm">
                  <c:v>41752</c:v>
                </c:pt>
                <c:pt idx="2386" formatCode="m/d/yyyy\ h:mm">
                  <c:v>41751</c:v>
                </c:pt>
                <c:pt idx="2387" formatCode="m/d/yyyy\ h:mm">
                  <c:v>41750</c:v>
                </c:pt>
                <c:pt idx="2388" formatCode="m/d/yyyy\ h:mm">
                  <c:v>41747</c:v>
                </c:pt>
                <c:pt idx="2389" formatCode="m/d/yyyy\ h:mm">
                  <c:v>41746</c:v>
                </c:pt>
                <c:pt idx="2390" formatCode="m/d/yyyy\ h:mm">
                  <c:v>41745</c:v>
                </c:pt>
                <c:pt idx="2391" formatCode="m/d/yyyy\ h:mm">
                  <c:v>41744</c:v>
                </c:pt>
                <c:pt idx="2392" formatCode="m/d/yyyy\ h:mm">
                  <c:v>41743</c:v>
                </c:pt>
                <c:pt idx="2393" formatCode="m/d/yyyy\ h:mm">
                  <c:v>41740</c:v>
                </c:pt>
                <c:pt idx="2394" formatCode="m/d/yyyy\ h:mm">
                  <c:v>41739</c:v>
                </c:pt>
                <c:pt idx="2395" formatCode="m/d/yyyy\ h:mm">
                  <c:v>41738</c:v>
                </c:pt>
                <c:pt idx="2396" formatCode="m/d/yyyy\ h:mm">
                  <c:v>41737</c:v>
                </c:pt>
                <c:pt idx="2397" formatCode="m/d/yyyy\ h:mm">
                  <c:v>41736</c:v>
                </c:pt>
                <c:pt idx="2398" formatCode="m/d/yyyy\ h:mm">
                  <c:v>41733</c:v>
                </c:pt>
                <c:pt idx="2399" formatCode="m/d/yyyy\ h:mm">
                  <c:v>41732</c:v>
                </c:pt>
                <c:pt idx="2400" formatCode="m/d/yyyy\ h:mm">
                  <c:v>41731</c:v>
                </c:pt>
                <c:pt idx="2401" formatCode="m/d/yyyy\ h:mm">
                  <c:v>41730</c:v>
                </c:pt>
                <c:pt idx="2402" formatCode="m/d/yyyy\ h:mm">
                  <c:v>41729</c:v>
                </c:pt>
                <c:pt idx="2403" formatCode="m/d/yyyy\ h:mm">
                  <c:v>41726</c:v>
                </c:pt>
                <c:pt idx="2404" formatCode="m/d/yyyy\ h:mm">
                  <c:v>41725</c:v>
                </c:pt>
                <c:pt idx="2405" formatCode="m/d/yyyy\ h:mm">
                  <c:v>41724</c:v>
                </c:pt>
                <c:pt idx="2406" formatCode="m/d/yyyy\ h:mm">
                  <c:v>41723</c:v>
                </c:pt>
                <c:pt idx="2407" formatCode="m/d/yyyy\ h:mm">
                  <c:v>41722</c:v>
                </c:pt>
                <c:pt idx="2408" formatCode="m/d/yyyy\ h:mm">
                  <c:v>41719</c:v>
                </c:pt>
                <c:pt idx="2409" formatCode="m/d/yyyy\ h:mm">
                  <c:v>41718</c:v>
                </c:pt>
                <c:pt idx="2410" formatCode="m/d/yyyy\ h:mm">
                  <c:v>41717</c:v>
                </c:pt>
                <c:pt idx="2411" formatCode="m/d/yyyy\ h:mm">
                  <c:v>41716</c:v>
                </c:pt>
                <c:pt idx="2412" formatCode="m/d/yyyy\ h:mm">
                  <c:v>41715</c:v>
                </c:pt>
                <c:pt idx="2413" formatCode="m/d/yyyy\ h:mm">
                  <c:v>41712</c:v>
                </c:pt>
                <c:pt idx="2414" formatCode="m/d/yyyy\ h:mm">
                  <c:v>41711</c:v>
                </c:pt>
                <c:pt idx="2415" formatCode="m/d/yyyy\ h:mm">
                  <c:v>41710</c:v>
                </c:pt>
                <c:pt idx="2416" formatCode="m/d/yyyy\ h:mm">
                  <c:v>41709</c:v>
                </c:pt>
                <c:pt idx="2417" formatCode="m/d/yyyy\ h:mm">
                  <c:v>41708</c:v>
                </c:pt>
                <c:pt idx="2418" formatCode="m/d/yyyy\ h:mm">
                  <c:v>41705</c:v>
                </c:pt>
                <c:pt idx="2419" formatCode="m/d/yyyy\ h:mm">
                  <c:v>41704</c:v>
                </c:pt>
                <c:pt idx="2420" formatCode="m/d/yyyy\ h:mm">
                  <c:v>41703</c:v>
                </c:pt>
                <c:pt idx="2421" formatCode="m/d/yyyy\ h:mm">
                  <c:v>41702</c:v>
                </c:pt>
                <c:pt idx="2422" formatCode="m/d/yyyy\ h:mm">
                  <c:v>41701</c:v>
                </c:pt>
                <c:pt idx="2423" formatCode="m/d/yyyy\ h:mm">
                  <c:v>41698</c:v>
                </c:pt>
                <c:pt idx="2424" formatCode="m/d/yyyy\ h:mm">
                  <c:v>41697</c:v>
                </c:pt>
                <c:pt idx="2425" formatCode="m/d/yyyy\ h:mm">
                  <c:v>41696</c:v>
                </c:pt>
                <c:pt idx="2426" formatCode="m/d/yyyy\ h:mm">
                  <c:v>41695</c:v>
                </c:pt>
                <c:pt idx="2427" formatCode="m/d/yyyy\ h:mm">
                  <c:v>41694</c:v>
                </c:pt>
                <c:pt idx="2428" formatCode="m/d/yyyy\ h:mm">
                  <c:v>41691</c:v>
                </c:pt>
                <c:pt idx="2429" formatCode="m/d/yyyy\ h:mm">
                  <c:v>41690</c:v>
                </c:pt>
                <c:pt idx="2430" formatCode="m/d/yyyy\ h:mm">
                  <c:v>41689</c:v>
                </c:pt>
                <c:pt idx="2431" formatCode="m/d/yyyy\ h:mm">
                  <c:v>41688</c:v>
                </c:pt>
                <c:pt idx="2432" formatCode="m/d/yyyy\ h:mm">
                  <c:v>41687</c:v>
                </c:pt>
                <c:pt idx="2433" formatCode="m/d/yyyy\ h:mm">
                  <c:v>41684</c:v>
                </c:pt>
                <c:pt idx="2434" formatCode="m/d/yyyy\ h:mm">
                  <c:v>41683</c:v>
                </c:pt>
                <c:pt idx="2435" formatCode="m/d/yyyy\ h:mm">
                  <c:v>41682</c:v>
                </c:pt>
                <c:pt idx="2436" formatCode="m/d/yyyy\ h:mm">
                  <c:v>41681</c:v>
                </c:pt>
                <c:pt idx="2437" formatCode="m/d/yyyy\ h:mm">
                  <c:v>41680</c:v>
                </c:pt>
                <c:pt idx="2438" formatCode="m/d/yyyy\ h:mm">
                  <c:v>41677</c:v>
                </c:pt>
                <c:pt idx="2439" formatCode="m/d/yyyy\ h:mm">
                  <c:v>41676</c:v>
                </c:pt>
                <c:pt idx="2440" formatCode="m/d/yyyy\ h:mm">
                  <c:v>41675</c:v>
                </c:pt>
                <c:pt idx="2441" formatCode="m/d/yyyy\ h:mm">
                  <c:v>41674</c:v>
                </c:pt>
                <c:pt idx="2442" formatCode="m/d/yyyy\ h:mm">
                  <c:v>41673</c:v>
                </c:pt>
                <c:pt idx="2443" formatCode="m/d/yyyy\ h:mm">
                  <c:v>41670</c:v>
                </c:pt>
                <c:pt idx="2444" formatCode="m/d/yyyy\ h:mm">
                  <c:v>41669</c:v>
                </c:pt>
                <c:pt idx="2445" formatCode="m/d/yyyy\ h:mm">
                  <c:v>41668</c:v>
                </c:pt>
                <c:pt idx="2446" formatCode="m/d/yyyy\ h:mm">
                  <c:v>41667</c:v>
                </c:pt>
                <c:pt idx="2447" formatCode="m/d/yyyy\ h:mm">
                  <c:v>41666</c:v>
                </c:pt>
                <c:pt idx="2448" formatCode="m/d/yyyy\ h:mm">
                  <c:v>41663</c:v>
                </c:pt>
                <c:pt idx="2449" formatCode="m/d/yyyy\ h:mm">
                  <c:v>41662</c:v>
                </c:pt>
                <c:pt idx="2450" formatCode="m/d/yyyy\ h:mm">
                  <c:v>41661</c:v>
                </c:pt>
                <c:pt idx="2451" formatCode="m/d/yyyy\ h:mm">
                  <c:v>41660</c:v>
                </c:pt>
                <c:pt idx="2452" formatCode="m/d/yyyy\ h:mm">
                  <c:v>41659</c:v>
                </c:pt>
                <c:pt idx="2453" formatCode="m/d/yyyy\ h:mm">
                  <c:v>41656</c:v>
                </c:pt>
                <c:pt idx="2454" formatCode="m/d/yyyy\ h:mm">
                  <c:v>41655</c:v>
                </c:pt>
                <c:pt idx="2455" formatCode="m/d/yyyy\ h:mm">
                  <c:v>41654</c:v>
                </c:pt>
                <c:pt idx="2456" formatCode="m/d/yyyy\ h:mm">
                  <c:v>41653</c:v>
                </c:pt>
                <c:pt idx="2457" formatCode="m/d/yyyy\ h:mm">
                  <c:v>41652</c:v>
                </c:pt>
                <c:pt idx="2458" formatCode="m/d/yyyy\ h:mm">
                  <c:v>41649</c:v>
                </c:pt>
                <c:pt idx="2459" formatCode="m/d/yyyy\ h:mm">
                  <c:v>41648</c:v>
                </c:pt>
                <c:pt idx="2460" formatCode="m/d/yyyy\ h:mm">
                  <c:v>41647</c:v>
                </c:pt>
                <c:pt idx="2461" formatCode="m/d/yyyy\ h:mm">
                  <c:v>41646</c:v>
                </c:pt>
                <c:pt idx="2462" formatCode="m/d/yyyy\ h:mm">
                  <c:v>41645</c:v>
                </c:pt>
                <c:pt idx="2463" formatCode="m/d/yyyy\ h:mm">
                  <c:v>41642</c:v>
                </c:pt>
                <c:pt idx="2464" formatCode="m/d/yyyy\ h:mm">
                  <c:v>41641</c:v>
                </c:pt>
                <c:pt idx="2465" formatCode="m/d/yyyy\ h:mm">
                  <c:v>41640</c:v>
                </c:pt>
                <c:pt idx="2466" formatCode="m/d/yyyy\ h:mm">
                  <c:v>41639</c:v>
                </c:pt>
                <c:pt idx="2467" formatCode="m/d/yyyy\ h:mm">
                  <c:v>41638</c:v>
                </c:pt>
                <c:pt idx="2468" formatCode="m/d/yyyy\ h:mm">
                  <c:v>41635</c:v>
                </c:pt>
                <c:pt idx="2469" formatCode="m/d/yyyy\ h:mm">
                  <c:v>41634</c:v>
                </c:pt>
                <c:pt idx="2470" formatCode="m/d/yyyy\ h:mm">
                  <c:v>41633</c:v>
                </c:pt>
                <c:pt idx="2471" formatCode="m/d/yyyy\ h:mm">
                  <c:v>41632</c:v>
                </c:pt>
                <c:pt idx="2472" formatCode="m/d/yyyy\ h:mm">
                  <c:v>41631</c:v>
                </c:pt>
                <c:pt idx="2473" formatCode="m/d/yyyy\ h:mm">
                  <c:v>41628</c:v>
                </c:pt>
                <c:pt idx="2474" formatCode="m/d/yyyy\ h:mm">
                  <c:v>41627</c:v>
                </c:pt>
                <c:pt idx="2475" formatCode="m/d/yyyy\ h:mm">
                  <c:v>41626</c:v>
                </c:pt>
                <c:pt idx="2476" formatCode="m/d/yyyy\ h:mm">
                  <c:v>41625</c:v>
                </c:pt>
                <c:pt idx="2477" formatCode="m/d/yyyy\ h:mm">
                  <c:v>41624</c:v>
                </c:pt>
                <c:pt idx="2478" formatCode="m/d/yyyy\ h:mm">
                  <c:v>41621</c:v>
                </c:pt>
                <c:pt idx="2479" formatCode="m/d/yyyy\ h:mm">
                  <c:v>41620</c:v>
                </c:pt>
                <c:pt idx="2480" formatCode="m/d/yyyy\ h:mm">
                  <c:v>41619</c:v>
                </c:pt>
                <c:pt idx="2481" formatCode="m/d/yyyy\ h:mm">
                  <c:v>41618</c:v>
                </c:pt>
                <c:pt idx="2482" formatCode="m/d/yyyy\ h:mm">
                  <c:v>41617</c:v>
                </c:pt>
                <c:pt idx="2483" formatCode="m/d/yyyy\ h:mm">
                  <c:v>41614</c:v>
                </c:pt>
                <c:pt idx="2484" formatCode="m/d/yyyy\ h:mm">
                  <c:v>41613</c:v>
                </c:pt>
                <c:pt idx="2485" formatCode="m/d/yyyy\ h:mm">
                  <c:v>41612</c:v>
                </c:pt>
                <c:pt idx="2486" formatCode="m/d/yyyy\ h:mm">
                  <c:v>41611</c:v>
                </c:pt>
                <c:pt idx="2487" formatCode="m/d/yyyy\ h:mm">
                  <c:v>41610</c:v>
                </c:pt>
                <c:pt idx="2488" formatCode="m/d/yyyy\ h:mm">
                  <c:v>41607</c:v>
                </c:pt>
                <c:pt idx="2489" formatCode="m/d/yyyy\ h:mm">
                  <c:v>41606</c:v>
                </c:pt>
                <c:pt idx="2490" formatCode="m/d/yyyy\ h:mm">
                  <c:v>41605</c:v>
                </c:pt>
                <c:pt idx="2491" formatCode="m/d/yyyy\ h:mm">
                  <c:v>41604</c:v>
                </c:pt>
                <c:pt idx="2492" formatCode="m/d/yyyy\ h:mm">
                  <c:v>41603</c:v>
                </c:pt>
                <c:pt idx="2493" formatCode="m/d/yyyy\ h:mm">
                  <c:v>41600</c:v>
                </c:pt>
                <c:pt idx="2494" formatCode="m/d/yyyy\ h:mm">
                  <c:v>41599</c:v>
                </c:pt>
                <c:pt idx="2495" formatCode="m/d/yyyy\ h:mm">
                  <c:v>41598</c:v>
                </c:pt>
                <c:pt idx="2496" formatCode="m/d/yyyy\ h:mm">
                  <c:v>41597</c:v>
                </c:pt>
                <c:pt idx="2497" formatCode="m/d/yyyy\ h:mm">
                  <c:v>41596</c:v>
                </c:pt>
                <c:pt idx="2498" formatCode="m/d/yyyy\ h:mm">
                  <c:v>41593</c:v>
                </c:pt>
                <c:pt idx="2499" formatCode="m/d/yyyy\ h:mm">
                  <c:v>41592</c:v>
                </c:pt>
                <c:pt idx="2500" formatCode="m/d/yyyy\ h:mm">
                  <c:v>41591</c:v>
                </c:pt>
                <c:pt idx="2501" formatCode="m/d/yyyy\ h:mm">
                  <c:v>41590</c:v>
                </c:pt>
                <c:pt idx="2502" formatCode="m/d/yyyy\ h:mm">
                  <c:v>41589</c:v>
                </c:pt>
                <c:pt idx="2503" formatCode="m/d/yyyy\ h:mm">
                  <c:v>41586</c:v>
                </c:pt>
                <c:pt idx="2504" formatCode="m/d/yyyy\ h:mm">
                  <c:v>41585</c:v>
                </c:pt>
                <c:pt idx="2505" formatCode="m/d/yyyy\ h:mm">
                  <c:v>41584</c:v>
                </c:pt>
                <c:pt idx="2506" formatCode="m/d/yyyy\ h:mm">
                  <c:v>41583</c:v>
                </c:pt>
                <c:pt idx="2507" formatCode="m/d/yyyy\ h:mm">
                  <c:v>41582</c:v>
                </c:pt>
                <c:pt idx="2508" formatCode="m/d/yyyy\ h:mm">
                  <c:v>41579</c:v>
                </c:pt>
                <c:pt idx="2509" formatCode="m/d/yyyy\ h:mm">
                  <c:v>41578</c:v>
                </c:pt>
                <c:pt idx="2510" formatCode="m/d/yyyy\ h:mm">
                  <c:v>41577</c:v>
                </c:pt>
                <c:pt idx="2511" formatCode="m/d/yyyy\ h:mm">
                  <c:v>41576</c:v>
                </c:pt>
                <c:pt idx="2512" formatCode="m/d/yyyy\ h:mm">
                  <c:v>41575</c:v>
                </c:pt>
                <c:pt idx="2513" formatCode="m/d/yyyy\ h:mm">
                  <c:v>41572</c:v>
                </c:pt>
                <c:pt idx="2514" formatCode="m/d/yyyy\ h:mm">
                  <c:v>41571</c:v>
                </c:pt>
                <c:pt idx="2515" formatCode="m/d/yyyy\ h:mm">
                  <c:v>41570</c:v>
                </c:pt>
                <c:pt idx="2516" formatCode="m/d/yyyy\ h:mm">
                  <c:v>41569</c:v>
                </c:pt>
                <c:pt idx="2517" formatCode="m/d/yyyy\ h:mm">
                  <c:v>41568</c:v>
                </c:pt>
                <c:pt idx="2518" formatCode="m/d/yyyy\ h:mm">
                  <c:v>41565</c:v>
                </c:pt>
                <c:pt idx="2519" formatCode="m/d/yyyy\ h:mm">
                  <c:v>41564</c:v>
                </c:pt>
                <c:pt idx="2520" formatCode="m/d/yyyy\ h:mm">
                  <c:v>41563</c:v>
                </c:pt>
                <c:pt idx="2521" formatCode="m/d/yyyy\ h:mm">
                  <c:v>41562</c:v>
                </c:pt>
                <c:pt idx="2522" formatCode="m/d/yyyy\ h:mm">
                  <c:v>41561</c:v>
                </c:pt>
                <c:pt idx="2523" formatCode="m/d/yyyy\ h:mm">
                  <c:v>41558</c:v>
                </c:pt>
                <c:pt idx="2524" formatCode="m/d/yyyy\ h:mm">
                  <c:v>41557</c:v>
                </c:pt>
                <c:pt idx="2525" formatCode="m/d/yyyy\ h:mm">
                  <c:v>41556</c:v>
                </c:pt>
                <c:pt idx="2526" formatCode="m/d/yyyy\ h:mm">
                  <c:v>41555</c:v>
                </c:pt>
                <c:pt idx="2527" formatCode="m/d/yyyy\ h:mm">
                  <c:v>41554</c:v>
                </c:pt>
                <c:pt idx="2528" formatCode="m/d/yyyy\ h:mm">
                  <c:v>41551</c:v>
                </c:pt>
                <c:pt idx="2529" formatCode="m/d/yyyy\ h:mm">
                  <c:v>41550</c:v>
                </c:pt>
                <c:pt idx="2530" formatCode="m/d/yyyy\ h:mm">
                  <c:v>41549</c:v>
                </c:pt>
                <c:pt idx="2531" formatCode="m/d/yyyy\ h:mm">
                  <c:v>41548</c:v>
                </c:pt>
                <c:pt idx="2532" formatCode="m/d/yyyy\ h:mm">
                  <c:v>41547</c:v>
                </c:pt>
                <c:pt idx="2533" formatCode="m/d/yyyy\ h:mm">
                  <c:v>41544</c:v>
                </c:pt>
                <c:pt idx="2534" formatCode="m/d/yyyy\ h:mm">
                  <c:v>41543</c:v>
                </c:pt>
                <c:pt idx="2535" formatCode="m/d/yyyy\ h:mm">
                  <c:v>41542</c:v>
                </c:pt>
                <c:pt idx="2536" formatCode="m/d/yyyy\ h:mm">
                  <c:v>41541</c:v>
                </c:pt>
                <c:pt idx="2537" formatCode="m/d/yyyy\ h:mm">
                  <c:v>41540</c:v>
                </c:pt>
                <c:pt idx="2538" formatCode="m/d/yyyy\ h:mm">
                  <c:v>41537</c:v>
                </c:pt>
                <c:pt idx="2539" formatCode="m/d/yyyy\ h:mm">
                  <c:v>41536</c:v>
                </c:pt>
                <c:pt idx="2540" formatCode="m/d/yyyy\ h:mm">
                  <c:v>41535</c:v>
                </c:pt>
                <c:pt idx="2541" formatCode="m/d/yyyy\ h:mm">
                  <c:v>41534</c:v>
                </c:pt>
                <c:pt idx="2542" formatCode="m/d/yyyy\ h:mm">
                  <c:v>41533</c:v>
                </c:pt>
                <c:pt idx="2543" formatCode="m/d/yyyy\ h:mm">
                  <c:v>41530</c:v>
                </c:pt>
                <c:pt idx="2544" formatCode="m/d/yyyy\ h:mm">
                  <c:v>41529</c:v>
                </c:pt>
                <c:pt idx="2545" formatCode="m/d/yyyy\ h:mm">
                  <c:v>41528</c:v>
                </c:pt>
                <c:pt idx="2546" formatCode="m/d/yyyy\ h:mm">
                  <c:v>41527</c:v>
                </c:pt>
                <c:pt idx="2547" formatCode="m/d/yyyy\ h:mm">
                  <c:v>41526</c:v>
                </c:pt>
                <c:pt idx="2548" formatCode="m/d/yyyy\ h:mm">
                  <c:v>41523</c:v>
                </c:pt>
                <c:pt idx="2549" formatCode="m/d/yyyy\ h:mm">
                  <c:v>41522</c:v>
                </c:pt>
                <c:pt idx="2550" formatCode="m/d/yyyy\ h:mm">
                  <c:v>41521</c:v>
                </c:pt>
                <c:pt idx="2551" formatCode="m/d/yyyy\ h:mm">
                  <c:v>41520</c:v>
                </c:pt>
                <c:pt idx="2552" formatCode="m/d/yyyy\ h:mm">
                  <c:v>41519</c:v>
                </c:pt>
                <c:pt idx="2553" formatCode="m/d/yyyy\ h:mm">
                  <c:v>41516</c:v>
                </c:pt>
                <c:pt idx="2554" formatCode="m/d/yyyy\ h:mm">
                  <c:v>41515</c:v>
                </c:pt>
                <c:pt idx="2555" formatCode="m/d/yyyy\ h:mm">
                  <c:v>41514</c:v>
                </c:pt>
                <c:pt idx="2556" formatCode="m/d/yyyy\ h:mm">
                  <c:v>41513</c:v>
                </c:pt>
                <c:pt idx="2557" formatCode="m/d/yyyy\ h:mm">
                  <c:v>41512</c:v>
                </c:pt>
                <c:pt idx="2558" formatCode="m/d/yyyy\ h:mm">
                  <c:v>41509</c:v>
                </c:pt>
                <c:pt idx="2559" formatCode="m/d/yyyy\ h:mm">
                  <c:v>41508</c:v>
                </c:pt>
                <c:pt idx="2560" formatCode="m/d/yyyy\ h:mm">
                  <c:v>41507</c:v>
                </c:pt>
                <c:pt idx="2561" formatCode="m/d/yyyy\ h:mm">
                  <c:v>41506</c:v>
                </c:pt>
                <c:pt idx="2562" formatCode="m/d/yyyy\ h:mm">
                  <c:v>41505</c:v>
                </c:pt>
                <c:pt idx="2563" formatCode="m/d/yyyy\ h:mm">
                  <c:v>41502</c:v>
                </c:pt>
                <c:pt idx="2564" formatCode="m/d/yyyy\ h:mm">
                  <c:v>41501</c:v>
                </c:pt>
                <c:pt idx="2565" formatCode="m/d/yyyy\ h:mm">
                  <c:v>41500</c:v>
                </c:pt>
                <c:pt idx="2566" formatCode="m/d/yyyy\ h:mm">
                  <c:v>41499</c:v>
                </c:pt>
                <c:pt idx="2567" formatCode="m/d/yyyy\ h:mm">
                  <c:v>41498</c:v>
                </c:pt>
                <c:pt idx="2568" formatCode="m/d/yyyy\ h:mm">
                  <c:v>41495</c:v>
                </c:pt>
                <c:pt idx="2569" formatCode="m/d/yyyy\ h:mm">
                  <c:v>41494</c:v>
                </c:pt>
                <c:pt idx="2570" formatCode="m/d/yyyy\ h:mm">
                  <c:v>41493</c:v>
                </c:pt>
                <c:pt idx="2571" formatCode="m/d/yyyy\ h:mm">
                  <c:v>41492</c:v>
                </c:pt>
                <c:pt idx="2572" formatCode="m/d/yyyy\ h:mm">
                  <c:v>41491</c:v>
                </c:pt>
                <c:pt idx="2573" formatCode="m/d/yyyy\ h:mm">
                  <c:v>41488</c:v>
                </c:pt>
                <c:pt idx="2574" formatCode="m/d/yyyy\ h:mm">
                  <c:v>41487</c:v>
                </c:pt>
                <c:pt idx="2575" formatCode="m/d/yyyy\ h:mm">
                  <c:v>41486</c:v>
                </c:pt>
                <c:pt idx="2576" formatCode="m/d/yyyy\ h:mm">
                  <c:v>41485</c:v>
                </c:pt>
                <c:pt idx="2577" formatCode="m/d/yyyy\ h:mm">
                  <c:v>41484</c:v>
                </c:pt>
                <c:pt idx="2578" formatCode="m/d/yyyy\ h:mm">
                  <c:v>41481</c:v>
                </c:pt>
                <c:pt idx="2579" formatCode="m/d/yyyy\ h:mm">
                  <c:v>41480</c:v>
                </c:pt>
                <c:pt idx="2580" formatCode="m/d/yyyy\ h:mm">
                  <c:v>41479</c:v>
                </c:pt>
                <c:pt idx="2581" formatCode="m/d/yyyy\ h:mm">
                  <c:v>41478</c:v>
                </c:pt>
                <c:pt idx="2582" formatCode="m/d/yyyy\ h:mm">
                  <c:v>41477</c:v>
                </c:pt>
                <c:pt idx="2583" formatCode="m/d/yyyy\ h:mm">
                  <c:v>41474</c:v>
                </c:pt>
                <c:pt idx="2584" formatCode="m/d/yyyy\ h:mm">
                  <c:v>41473</c:v>
                </c:pt>
                <c:pt idx="2585" formatCode="m/d/yyyy\ h:mm">
                  <c:v>41472</c:v>
                </c:pt>
                <c:pt idx="2586" formatCode="m/d/yyyy\ h:mm">
                  <c:v>41471</c:v>
                </c:pt>
                <c:pt idx="2587" formatCode="m/d/yyyy\ h:mm">
                  <c:v>41470</c:v>
                </c:pt>
                <c:pt idx="2588" formatCode="m/d/yyyy\ h:mm">
                  <c:v>41467</c:v>
                </c:pt>
                <c:pt idx="2589" formatCode="m/d/yyyy\ h:mm">
                  <c:v>41466</c:v>
                </c:pt>
                <c:pt idx="2590" formatCode="m/d/yyyy\ h:mm">
                  <c:v>41465</c:v>
                </c:pt>
                <c:pt idx="2591" formatCode="m/d/yyyy\ h:mm">
                  <c:v>41464</c:v>
                </c:pt>
                <c:pt idx="2592" formatCode="m/d/yyyy\ h:mm">
                  <c:v>41463</c:v>
                </c:pt>
                <c:pt idx="2593" formatCode="m/d/yyyy\ h:mm">
                  <c:v>41460</c:v>
                </c:pt>
                <c:pt idx="2594" formatCode="m/d/yyyy\ h:mm">
                  <c:v>41459</c:v>
                </c:pt>
                <c:pt idx="2595" formatCode="m/d/yyyy\ h:mm">
                  <c:v>41458</c:v>
                </c:pt>
                <c:pt idx="2596" formatCode="m/d/yyyy\ h:mm">
                  <c:v>41457</c:v>
                </c:pt>
                <c:pt idx="2597" formatCode="m/d/yyyy\ h:mm">
                  <c:v>41456</c:v>
                </c:pt>
                <c:pt idx="2598" formatCode="m/d/yyyy\ h:mm">
                  <c:v>41453</c:v>
                </c:pt>
                <c:pt idx="2599" formatCode="m/d/yyyy\ h:mm">
                  <c:v>41452</c:v>
                </c:pt>
                <c:pt idx="2600" formatCode="m/d/yyyy\ h:mm">
                  <c:v>41451</c:v>
                </c:pt>
                <c:pt idx="2601" formatCode="m/d/yyyy\ h:mm">
                  <c:v>41450</c:v>
                </c:pt>
                <c:pt idx="2602" formatCode="m/d/yyyy\ h:mm">
                  <c:v>41449</c:v>
                </c:pt>
                <c:pt idx="2603" formatCode="m/d/yyyy\ h:mm">
                  <c:v>41446</c:v>
                </c:pt>
                <c:pt idx="2604" formatCode="m/d/yyyy\ h:mm">
                  <c:v>41445</c:v>
                </c:pt>
                <c:pt idx="2605" formatCode="m/d/yyyy\ h:mm">
                  <c:v>41444</c:v>
                </c:pt>
                <c:pt idx="2606" formatCode="m/d/yyyy\ h:mm">
                  <c:v>41443</c:v>
                </c:pt>
                <c:pt idx="2607" formatCode="m/d/yyyy\ h:mm">
                  <c:v>41442</c:v>
                </c:pt>
                <c:pt idx="2608" formatCode="m/d/yyyy\ h:mm">
                  <c:v>41439</c:v>
                </c:pt>
                <c:pt idx="2609" formatCode="m/d/yyyy\ h:mm">
                  <c:v>41438</c:v>
                </c:pt>
                <c:pt idx="2610" formatCode="m/d/yyyy\ h:mm">
                  <c:v>41437</c:v>
                </c:pt>
                <c:pt idx="2611" formatCode="m/d/yyyy\ h:mm">
                  <c:v>41436</c:v>
                </c:pt>
                <c:pt idx="2612" formatCode="m/d/yyyy\ h:mm">
                  <c:v>41435</c:v>
                </c:pt>
                <c:pt idx="2613" formatCode="m/d/yyyy\ h:mm">
                  <c:v>41432</c:v>
                </c:pt>
                <c:pt idx="2614" formatCode="m/d/yyyy\ h:mm">
                  <c:v>41431</c:v>
                </c:pt>
                <c:pt idx="2615" formatCode="m/d/yyyy\ h:mm">
                  <c:v>41430</c:v>
                </c:pt>
                <c:pt idx="2616" formatCode="m/d/yyyy\ h:mm">
                  <c:v>41429</c:v>
                </c:pt>
                <c:pt idx="2617" formatCode="m/d/yyyy\ h:mm">
                  <c:v>41428</c:v>
                </c:pt>
                <c:pt idx="2618" formatCode="m/d/yyyy\ h:mm">
                  <c:v>41425</c:v>
                </c:pt>
                <c:pt idx="2619" formatCode="m/d/yyyy\ h:mm">
                  <c:v>41424</c:v>
                </c:pt>
                <c:pt idx="2620" formatCode="m/d/yyyy\ h:mm">
                  <c:v>41423</c:v>
                </c:pt>
                <c:pt idx="2621" formatCode="m/d/yyyy\ h:mm">
                  <c:v>41422</c:v>
                </c:pt>
                <c:pt idx="2622" formatCode="m/d/yyyy\ h:mm">
                  <c:v>41421</c:v>
                </c:pt>
                <c:pt idx="2623" formatCode="m/d/yyyy\ h:mm">
                  <c:v>41418</c:v>
                </c:pt>
                <c:pt idx="2624" formatCode="m/d/yyyy\ h:mm">
                  <c:v>41417</c:v>
                </c:pt>
                <c:pt idx="2625" formatCode="m/d/yyyy\ h:mm">
                  <c:v>41416</c:v>
                </c:pt>
                <c:pt idx="2626" formatCode="m/d/yyyy\ h:mm">
                  <c:v>41415</c:v>
                </c:pt>
                <c:pt idx="2627" formatCode="m/d/yyyy\ h:mm">
                  <c:v>41414</c:v>
                </c:pt>
                <c:pt idx="2628" formatCode="m/d/yyyy\ h:mm">
                  <c:v>41411</c:v>
                </c:pt>
                <c:pt idx="2629" formatCode="m/d/yyyy\ h:mm">
                  <c:v>41410</c:v>
                </c:pt>
                <c:pt idx="2630" formatCode="m/d/yyyy\ h:mm">
                  <c:v>41409</c:v>
                </c:pt>
                <c:pt idx="2631" formatCode="m/d/yyyy\ h:mm">
                  <c:v>41408</c:v>
                </c:pt>
                <c:pt idx="2632" formatCode="m/d/yyyy\ h:mm">
                  <c:v>41407</c:v>
                </c:pt>
                <c:pt idx="2633" formatCode="m/d/yyyy\ h:mm">
                  <c:v>41404</c:v>
                </c:pt>
                <c:pt idx="2634" formatCode="m/d/yyyy\ h:mm">
                  <c:v>41403</c:v>
                </c:pt>
                <c:pt idx="2635" formatCode="m/d/yyyy\ h:mm">
                  <c:v>41402</c:v>
                </c:pt>
                <c:pt idx="2636" formatCode="m/d/yyyy\ h:mm">
                  <c:v>41401</c:v>
                </c:pt>
                <c:pt idx="2637" formatCode="m/d/yyyy\ h:mm">
                  <c:v>41400</c:v>
                </c:pt>
                <c:pt idx="2638" formatCode="m/d/yyyy\ h:mm">
                  <c:v>41397</c:v>
                </c:pt>
                <c:pt idx="2639" formatCode="m/d/yyyy\ h:mm">
                  <c:v>41396</c:v>
                </c:pt>
                <c:pt idx="2640" formatCode="m/d/yyyy\ h:mm">
                  <c:v>41394</c:v>
                </c:pt>
                <c:pt idx="2641" formatCode="m/d/yyyy\ h:mm">
                  <c:v>41393</c:v>
                </c:pt>
                <c:pt idx="2642" formatCode="m/d/yyyy\ h:mm">
                  <c:v>41390</c:v>
                </c:pt>
                <c:pt idx="2643" formatCode="m/d/yyyy\ h:mm">
                  <c:v>41389</c:v>
                </c:pt>
                <c:pt idx="2644" formatCode="m/d/yyyy\ h:mm">
                  <c:v>41388</c:v>
                </c:pt>
                <c:pt idx="2645" formatCode="m/d/yyyy\ h:mm">
                  <c:v>41387</c:v>
                </c:pt>
                <c:pt idx="2646" formatCode="m/d/yyyy\ h:mm">
                  <c:v>41386</c:v>
                </c:pt>
                <c:pt idx="2647" formatCode="m/d/yyyy\ h:mm">
                  <c:v>41383</c:v>
                </c:pt>
                <c:pt idx="2648" formatCode="m/d/yyyy\ h:mm">
                  <c:v>41382</c:v>
                </c:pt>
                <c:pt idx="2649" formatCode="m/d/yyyy\ h:mm">
                  <c:v>41381</c:v>
                </c:pt>
                <c:pt idx="2650" formatCode="m/d/yyyy\ h:mm">
                  <c:v>41380</c:v>
                </c:pt>
                <c:pt idx="2651" formatCode="m/d/yyyy\ h:mm">
                  <c:v>41379</c:v>
                </c:pt>
                <c:pt idx="2652" formatCode="m/d/yyyy\ h:mm">
                  <c:v>41376</c:v>
                </c:pt>
                <c:pt idx="2653" formatCode="m/d/yyyy\ h:mm">
                  <c:v>41375</c:v>
                </c:pt>
                <c:pt idx="2654" formatCode="m/d/yyyy\ h:mm">
                  <c:v>41374</c:v>
                </c:pt>
                <c:pt idx="2655" formatCode="m/d/yyyy\ h:mm">
                  <c:v>41373</c:v>
                </c:pt>
                <c:pt idx="2656" formatCode="m/d/yyyy\ h:mm">
                  <c:v>41372</c:v>
                </c:pt>
                <c:pt idx="2657" formatCode="m/d/yyyy\ h:mm">
                  <c:v>41369</c:v>
                </c:pt>
                <c:pt idx="2658" formatCode="m/d/yyyy\ h:mm">
                  <c:v>41368</c:v>
                </c:pt>
                <c:pt idx="2659" formatCode="m/d/yyyy\ h:mm">
                  <c:v>41367</c:v>
                </c:pt>
                <c:pt idx="2660" formatCode="m/d/yyyy\ h:mm">
                  <c:v>41366</c:v>
                </c:pt>
                <c:pt idx="2661" formatCode="m/d/yyyy\ h:mm">
                  <c:v>41361</c:v>
                </c:pt>
                <c:pt idx="2662" formatCode="m/d/yyyy\ h:mm">
                  <c:v>41360</c:v>
                </c:pt>
                <c:pt idx="2663" formatCode="m/d/yyyy\ h:mm">
                  <c:v>41359</c:v>
                </c:pt>
                <c:pt idx="2664" formatCode="m/d/yyyy\ h:mm">
                  <c:v>41358</c:v>
                </c:pt>
                <c:pt idx="2665" formatCode="m/d/yyyy\ h:mm">
                  <c:v>41355</c:v>
                </c:pt>
                <c:pt idx="2666" formatCode="m/d/yyyy\ h:mm">
                  <c:v>41354</c:v>
                </c:pt>
                <c:pt idx="2667" formatCode="m/d/yyyy\ h:mm">
                  <c:v>41353</c:v>
                </c:pt>
                <c:pt idx="2668" formatCode="m/d/yyyy\ h:mm">
                  <c:v>41352</c:v>
                </c:pt>
                <c:pt idx="2669" formatCode="m/d/yyyy\ h:mm">
                  <c:v>41351</c:v>
                </c:pt>
                <c:pt idx="2670" formatCode="m/d/yyyy\ h:mm">
                  <c:v>41348</c:v>
                </c:pt>
                <c:pt idx="2671" formatCode="m/d/yyyy\ h:mm">
                  <c:v>41347</c:v>
                </c:pt>
                <c:pt idx="2672" formatCode="m/d/yyyy\ h:mm">
                  <c:v>41346</c:v>
                </c:pt>
                <c:pt idx="2673" formatCode="m/d/yyyy\ h:mm">
                  <c:v>41345</c:v>
                </c:pt>
                <c:pt idx="2674" formatCode="m/d/yyyy\ h:mm">
                  <c:v>41344</c:v>
                </c:pt>
                <c:pt idx="2675" formatCode="m/d/yyyy\ h:mm">
                  <c:v>41341</c:v>
                </c:pt>
                <c:pt idx="2676" formatCode="m/d/yyyy\ h:mm">
                  <c:v>41340</c:v>
                </c:pt>
                <c:pt idx="2677" formatCode="m/d/yyyy\ h:mm">
                  <c:v>41339</c:v>
                </c:pt>
                <c:pt idx="2678" formatCode="m/d/yyyy\ h:mm">
                  <c:v>41338</c:v>
                </c:pt>
                <c:pt idx="2679" formatCode="m/d/yyyy\ h:mm">
                  <c:v>41337</c:v>
                </c:pt>
                <c:pt idx="2680" formatCode="m/d/yyyy\ h:mm">
                  <c:v>41334</c:v>
                </c:pt>
                <c:pt idx="2681" formatCode="m/d/yyyy\ h:mm">
                  <c:v>41333</c:v>
                </c:pt>
                <c:pt idx="2682" formatCode="m/d/yyyy\ h:mm">
                  <c:v>41332</c:v>
                </c:pt>
                <c:pt idx="2683" formatCode="m/d/yyyy\ h:mm">
                  <c:v>41331</c:v>
                </c:pt>
                <c:pt idx="2684" formatCode="m/d/yyyy\ h:mm">
                  <c:v>41330</c:v>
                </c:pt>
                <c:pt idx="2685" formatCode="m/d/yyyy\ h:mm">
                  <c:v>41327</c:v>
                </c:pt>
                <c:pt idx="2686" formatCode="m/d/yyyy\ h:mm">
                  <c:v>41326</c:v>
                </c:pt>
                <c:pt idx="2687" formatCode="m/d/yyyy\ h:mm">
                  <c:v>41325</c:v>
                </c:pt>
                <c:pt idx="2688" formatCode="m/d/yyyy\ h:mm">
                  <c:v>41324</c:v>
                </c:pt>
                <c:pt idx="2689" formatCode="m/d/yyyy\ h:mm">
                  <c:v>41323</c:v>
                </c:pt>
                <c:pt idx="2690" formatCode="m/d/yyyy\ h:mm">
                  <c:v>41320</c:v>
                </c:pt>
                <c:pt idx="2691" formatCode="m/d/yyyy\ h:mm">
                  <c:v>41319</c:v>
                </c:pt>
                <c:pt idx="2692" formatCode="m/d/yyyy\ h:mm">
                  <c:v>41318</c:v>
                </c:pt>
                <c:pt idx="2693" formatCode="m/d/yyyy\ h:mm">
                  <c:v>41317</c:v>
                </c:pt>
                <c:pt idx="2694" formatCode="m/d/yyyy\ h:mm">
                  <c:v>41316</c:v>
                </c:pt>
                <c:pt idx="2695" formatCode="m/d/yyyy\ h:mm">
                  <c:v>41313</c:v>
                </c:pt>
                <c:pt idx="2696" formatCode="m/d/yyyy\ h:mm">
                  <c:v>41312</c:v>
                </c:pt>
                <c:pt idx="2697" formatCode="m/d/yyyy\ h:mm">
                  <c:v>41311</c:v>
                </c:pt>
                <c:pt idx="2698" formatCode="m/d/yyyy\ h:mm">
                  <c:v>41310</c:v>
                </c:pt>
                <c:pt idx="2699" formatCode="m/d/yyyy\ h:mm">
                  <c:v>41309</c:v>
                </c:pt>
                <c:pt idx="2700" formatCode="m/d/yyyy\ h:mm">
                  <c:v>41306</c:v>
                </c:pt>
                <c:pt idx="2701" formatCode="m/d/yyyy\ h:mm">
                  <c:v>41305</c:v>
                </c:pt>
                <c:pt idx="2702" formatCode="m/d/yyyy\ h:mm">
                  <c:v>41304</c:v>
                </c:pt>
                <c:pt idx="2703" formatCode="m/d/yyyy\ h:mm">
                  <c:v>41303</c:v>
                </c:pt>
                <c:pt idx="2704" formatCode="m/d/yyyy\ h:mm">
                  <c:v>41302</c:v>
                </c:pt>
                <c:pt idx="2705" formatCode="m/d/yyyy\ h:mm">
                  <c:v>41299</c:v>
                </c:pt>
                <c:pt idx="2706" formatCode="m/d/yyyy\ h:mm">
                  <c:v>41298</c:v>
                </c:pt>
                <c:pt idx="2707" formatCode="m/d/yyyy\ h:mm">
                  <c:v>41297</c:v>
                </c:pt>
                <c:pt idx="2708" formatCode="m/d/yyyy\ h:mm">
                  <c:v>41296</c:v>
                </c:pt>
                <c:pt idx="2709" formatCode="m/d/yyyy\ h:mm">
                  <c:v>41295</c:v>
                </c:pt>
                <c:pt idx="2710" formatCode="m/d/yyyy\ h:mm">
                  <c:v>41292</c:v>
                </c:pt>
                <c:pt idx="2711" formatCode="m/d/yyyy\ h:mm">
                  <c:v>41291</c:v>
                </c:pt>
                <c:pt idx="2712" formatCode="m/d/yyyy\ h:mm">
                  <c:v>41290</c:v>
                </c:pt>
                <c:pt idx="2713" formatCode="m/d/yyyy\ h:mm">
                  <c:v>41289</c:v>
                </c:pt>
                <c:pt idx="2714" formatCode="m/d/yyyy\ h:mm">
                  <c:v>41288</c:v>
                </c:pt>
                <c:pt idx="2715" formatCode="m/d/yyyy\ h:mm">
                  <c:v>41285</c:v>
                </c:pt>
                <c:pt idx="2716" formatCode="m/d/yyyy\ h:mm">
                  <c:v>41284</c:v>
                </c:pt>
                <c:pt idx="2717" formatCode="m/d/yyyy\ h:mm">
                  <c:v>41283</c:v>
                </c:pt>
                <c:pt idx="2718" formatCode="m/d/yyyy\ h:mm">
                  <c:v>41282</c:v>
                </c:pt>
                <c:pt idx="2719" formatCode="m/d/yyyy\ h:mm">
                  <c:v>41281</c:v>
                </c:pt>
                <c:pt idx="2720" formatCode="m/d/yyyy\ h:mm">
                  <c:v>41278</c:v>
                </c:pt>
                <c:pt idx="2721" formatCode="m/d/yyyy\ h:mm">
                  <c:v>41277</c:v>
                </c:pt>
                <c:pt idx="2722" formatCode="m/d/yyyy\ h:mm">
                  <c:v>41276</c:v>
                </c:pt>
                <c:pt idx="2723" formatCode="m/d/yyyy\ h:mm">
                  <c:v>41274</c:v>
                </c:pt>
                <c:pt idx="2724" formatCode="m/d/yyyy\ h:mm">
                  <c:v>41271</c:v>
                </c:pt>
                <c:pt idx="2725" formatCode="m/d/yyyy\ h:mm">
                  <c:v>41270</c:v>
                </c:pt>
                <c:pt idx="2726" formatCode="m/d/yyyy\ h:mm">
                  <c:v>41267</c:v>
                </c:pt>
                <c:pt idx="2727" formatCode="m/d/yyyy\ h:mm">
                  <c:v>41264</c:v>
                </c:pt>
                <c:pt idx="2728" formatCode="m/d/yyyy\ h:mm">
                  <c:v>41263</c:v>
                </c:pt>
                <c:pt idx="2729" formatCode="m/d/yyyy\ h:mm">
                  <c:v>41262</c:v>
                </c:pt>
                <c:pt idx="2730" formatCode="m/d/yyyy\ h:mm">
                  <c:v>41261</c:v>
                </c:pt>
                <c:pt idx="2731" formatCode="m/d/yyyy\ h:mm">
                  <c:v>41260</c:v>
                </c:pt>
                <c:pt idx="2732" formatCode="m/d/yyyy\ h:mm">
                  <c:v>41257</c:v>
                </c:pt>
                <c:pt idx="2733" formatCode="m/d/yyyy\ h:mm">
                  <c:v>41256</c:v>
                </c:pt>
                <c:pt idx="2734" formatCode="m/d/yyyy\ h:mm">
                  <c:v>41255</c:v>
                </c:pt>
                <c:pt idx="2735" formatCode="m/d/yyyy\ h:mm">
                  <c:v>41254</c:v>
                </c:pt>
                <c:pt idx="2736" formatCode="m/d/yyyy\ h:mm">
                  <c:v>41253</c:v>
                </c:pt>
                <c:pt idx="2737" formatCode="m/d/yyyy\ h:mm">
                  <c:v>41250</c:v>
                </c:pt>
                <c:pt idx="2738" formatCode="m/d/yyyy\ h:mm">
                  <c:v>41249</c:v>
                </c:pt>
                <c:pt idx="2739" formatCode="m/d/yyyy\ h:mm">
                  <c:v>41248</c:v>
                </c:pt>
                <c:pt idx="2740" formatCode="m/d/yyyy\ h:mm">
                  <c:v>41247</c:v>
                </c:pt>
                <c:pt idx="2741" formatCode="m/d/yyyy\ h:mm">
                  <c:v>41246</c:v>
                </c:pt>
                <c:pt idx="2742" formatCode="m/d/yyyy\ h:mm">
                  <c:v>41243</c:v>
                </c:pt>
                <c:pt idx="2743" formatCode="m/d/yyyy\ h:mm">
                  <c:v>41242</c:v>
                </c:pt>
                <c:pt idx="2744" formatCode="m/d/yyyy\ h:mm">
                  <c:v>41241</c:v>
                </c:pt>
                <c:pt idx="2745" formatCode="m/d/yyyy\ h:mm">
                  <c:v>41240</c:v>
                </c:pt>
                <c:pt idx="2746" formatCode="m/d/yyyy\ h:mm">
                  <c:v>41239</c:v>
                </c:pt>
                <c:pt idx="2747" formatCode="m/d/yyyy\ h:mm">
                  <c:v>41236</c:v>
                </c:pt>
                <c:pt idx="2748" formatCode="m/d/yyyy\ h:mm">
                  <c:v>41235</c:v>
                </c:pt>
                <c:pt idx="2749" formatCode="m/d/yyyy\ h:mm">
                  <c:v>41234</c:v>
                </c:pt>
                <c:pt idx="2750" formatCode="m/d/yyyy\ h:mm">
                  <c:v>41233</c:v>
                </c:pt>
                <c:pt idx="2751" formatCode="m/d/yyyy\ h:mm">
                  <c:v>41232</c:v>
                </c:pt>
                <c:pt idx="2752" formatCode="m/d/yyyy\ h:mm">
                  <c:v>41229</c:v>
                </c:pt>
                <c:pt idx="2753" formatCode="m/d/yyyy\ h:mm">
                  <c:v>41228</c:v>
                </c:pt>
                <c:pt idx="2754" formatCode="m/d/yyyy\ h:mm">
                  <c:v>41227</c:v>
                </c:pt>
                <c:pt idx="2755" formatCode="m/d/yyyy\ h:mm">
                  <c:v>41226</c:v>
                </c:pt>
                <c:pt idx="2756" formatCode="m/d/yyyy\ h:mm">
                  <c:v>41225</c:v>
                </c:pt>
                <c:pt idx="2757" formatCode="m/d/yyyy\ h:mm">
                  <c:v>41222</c:v>
                </c:pt>
                <c:pt idx="2758" formatCode="m/d/yyyy\ h:mm">
                  <c:v>41221</c:v>
                </c:pt>
                <c:pt idx="2759" formatCode="m/d/yyyy\ h:mm">
                  <c:v>41220</c:v>
                </c:pt>
                <c:pt idx="2760" formatCode="m/d/yyyy\ h:mm">
                  <c:v>41219</c:v>
                </c:pt>
                <c:pt idx="2761" formatCode="m/d/yyyy\ h:mm">
                  <c:v>41218</c:v>
                </c:pt>
                <c:pt idx="2762" formatCode="m/d/yyyy\ h:mm">
                  <c:v>41215</c:v>
                </c:pt>
                <c:pt idx="2763" formatCode="m/d/yyyy\ h:mm">
                  <c:v>41214</c:v>
                </c:pt>
                <c:pt idx="2764" formatCode="m/d/yyyy\ h:mm">
                  <c:v>41213</c:v>
                </c:pt>
                <c:pt idx="2765" formatCode="m/d/yyyy\ h:mm">
                  <c:v>41212</c:v>
                </c:pt>
                <c:pt idx="2766" formatCode="m/d/yyyy\ h:mm">
                  <c:v>41211</c:v>
                </c:pt>
                <c:pt idx="2767" formatCode="m/d/yyyy\ h:mm">
                  <c:v>41208</c:v>
                </c:pt>
                <c:pt idx="2768" formatCode="m/d/yyyy\ h:mm">
                  <c:v>41207</c:v>
                </c:pt>
                <c:pt idx="2769" formatCode="m/d/yyyy\ h:mm">
                  <c:v>41206</c:v>
                </c:pt>
                <c:pt idx="2770" formatCode="m/d/yyyy\ h:mm">
                  <c:v>41205</c:v>
                </c:pt>
                <c:pt idx="2771" formatCode="m/d/yyyy\ h:mm">
                  <c:v>41204</c:v>
                </c:pt>
                <c:pt idx="2772" formatCode="m/d/yyyy\ h:mm">
                  <c:v>41201</c:v>
                </c:pt>
                <c:pt idx="2773" formatCode="m/d/yyyy\ h:mm">
                  <c:v>41200</c:v>
                </c:pt>
                <c:pt idx="2774" formatCode="m/d/yyyy\ h:mm">
                  <c:v>41199</c:v>
                </c:pt>
                <c:pt idx="2775" formatCode="m/d/yyyy\ h:mm">
                  <c:v>41198</c:v>
                </c:pt>
                <c:pt idx="2776" formatCode="m/d/yyyy\ h:mm">
                  <c:v>41197</c:v>
                </c:pt>
                <c:pt idx="2777" formatCode="m/d/yyyy\ h:mm">
                  <c:v>41194</c:v>
                </c:pt>
                <c:pt idx="2778" formatCode="m/d/yyyy\ h:mm">
                  <c:v>41193</c:v>
                </c:pt>
                <c:pt idx="2779" formatCode="m/d/yyyy\ h:mm">
                  <c:v>41192</c:v>
                </c:pt>
                <c:pt idx="2780" formatCode="m/d/yyyy\ h:mm">
                  <c:v>41191</c:v>
                </c:pt>
                <c:pt idx="2781" formatCode="m/d/yyyy\ h:mm">
                  <c:v>41190</c:v>
                </c:pt>
                <c:pt idx="2782" formatCode="m/d/yyyy\ h:mm">
                  <c:v>41187</c:v>
                </c:pt>
                <c:pt idx="2783" formatCode="m/d/yyyy\ h:mm">
                  <c:v>41186</c:v>
                </c:pt>
                <c:pt idx="2784" formatCode="m/d/yyyy\ h:mm">
                  <c:v>41185</c:v>
                </c:pt>
                <c:pt idx="2785" formatCode="m/d/yyyy\ h:mm">
                  <c:v>41184</c:v>
                </c:pt>
                <c:pt idx="2786" formatCode="m/d/yyyy\ h:mm">
                  <c:v>41183</c:v>
                </c:pt>
                <c:pt idx="2787" formatCode="m/d/yyyy\ h:mm">
                  <c:v>41180</c:v>
                </c:pt>
                <c:pt idx="2788" formatCode="m/d/yyyy\ h:mm">
                  <c:v>41179</c:v>
                </c:pt>
                <c:pt idx="2789" formatCode="m/d/yyyy\ h:mm">
                  <c:v>41178</c:v>
                </c:pt>
                <c:pt idx="2790" formatCode="m/d/yyyy\ h:mm">
                  <c:v>41177</c:v>
                </c:pt>
                <c:pt idx="2791" formatCode="m/d/yyyy\ h:mm">
                  <c:v>41176</c:v>
                </c:pt>
                <c:pt idx="2792" formatCode="m/d/yyyy\ h:mm">
                  <c:v>41173</c:v>
                </c:pt>
                <c:pt idx="2793" formatCode="m/d/yyyy\ h:mm">
                  <c:v>41172</c:v>
                </c:pt>
                <c:pt idx="2794" formatCode="m/d/yyyy\ h:mm">
                  <c:v>41171</c:v>
                </c:pt>
                <c:pt idx="2795" formatCode="m/d/yyyy\ h:mm">
                  <c:v>41170</c:v>
                </c:pt>
                <c:pt idx="2796" formatCode="m/d/yyyy\ h:mm">
                  <c:v>41169</c:v>
                </c:pt>
                <c:pt idx="2797" formatCode="m/d/yyyy\ h:mm">
                  <c:v>41166</c:v>
                </c:pt>
                <c:pt idx="2798" formatCode="m/d/yyyy\ h:mm">
                  <c:v>41165</c:v>
                </c:pt>
                <c:pt idx="2799" formatCode="m/d/yyyy\ h:mm">
                  <c:v>41164</c:v>
                </c:pt>
                <c:pt idx="2800" formatCode="m/d/yyyy\ h:mm">
                  <c:v>41163</c:v>
                </c:pt>
                <c:pt idx="2801" formatCode="m/d/yyyy\ h:mm">
                  <c:v>41162</c:v>
                </c:pt>
                <c:pt idx="2802" formatCode="m/d/yyyy\ h:mm">
                  <c:v>41159</c:v>
                </c:pt>
                <c:pt idx="2803" formatCode="m/d/yyyy\ h:mm">
                  <c:v>41158</c:v>
                </c:pt>
                <c:pt idx="2804" formatCode="m/d/yyyy\ h:mm">
                  <c:v>41157</c:v>
                </c:pt>
                <c:pt idx="2805" formatCode="m/d/yyyy\ h:mm">
                  <c:v>41156</c:v>
                </c:pt>
                <c:pt idx="2806" formatCode="m/d/yyyy\ h:mm">
                  <c:v>41155</c:v>
                </c:pt>
                <c:pt idx="2807" formatCode="m/d/yyyy\ h:mm">
                  <c:v>41152</c:v>
                </c:pt>
                <c:pt idx="2808" formatCode="m/d/yyyy\ h:mm">
                  <c:v>41151</c:v>
                </c:pt>
                <c:pt idx="2809" formatCode="m/d/yyyy\ h:mm">
                  <c:v>41150</c:v>
                </c:pt>
                <c:pt idx="2810" formatCode="m/d/yyyy\ h:mm">
                  <c:v>41149</c:v>
                </c:pt>
                <c:pt idx="2811" formatCode="m/d/yyyy\ h:mm">
                  <c:v>41148</c:v>
                </c:pt>
                <c:pt idx="2812" formatCode="m/d/yyyy\ h:mm">
                  <c:v>41145</c:v>
                </c:pt>
                <c:pt idx="2813" formatCode="m/d/yyyy\ h:mm">
                  <c:v>41144</c:v>
                </c:pt>
                <c:pt idx="2814" formatCode="m/d/yyyy\ h:mm">
                  <c:v>41143</c:v>
                </c:pt>
                <c:pt idx="2815" formatCode="m/d/yyyy\ h:mm">
                  <c:v>41142</c:v>
                </c:pt>
                <c:pt idx="2816" formatCode="m/d/yyyy\ h:mm">
                  <c:v>41141</c:v>
                </c:pt>
                <c:pt idx="2817" formatCode="m/d/yyyy\ h:mm">
                  <c:v>41138</c:v>
                </c:pt>
                <c:pt idx="2818" formatCode="m/d/yyyy\ h:mm">
                  <c:v>41137</c:v>
                </c:pt>
                <c:pt idx="2819" formatCode="m/d/yyyy\ h:mm">
                  <c:v>41136</c:v>
                </c:pt>
                <c:pt idx="2820" formatCode="m/d/yyyy\ h:mm">
                  <c:v>41135</c:v>
                </c:pt>
                <c:pt idx="2821" formatCode="m/d/yyyy\ h:mm">
                  <c:v>41134</c:v>
                </c:pt>
                <c:pt idx="2822" formatCode="m/d/yyyy\ h:mm">
                  <c:v>41131</c:v>
                </c:pt>
                <c:pt idx="2823" formatCode="m/d/yyyy\ h:mm">
                  <c:v>41130</c:v>
                </c:pt>
                <c:pt idx="2824" formatCode="m/d/yyyy\ h:mm">
                  <c:v>41129</c:v>
                </c:pt>
                <c:pt idx="2825" formatCode="m/d/yyyy\ h:mm">
                  <c:v>41128</c:v>
                </c:pt>
                <c:pt idx="2826" formatCode="m/d/yyyy\ h:mm">
                  <c:v>41127</c:v>
                </c:pt>
                <c:pt idx="2827" formatCode="m/d/yyyy\ h:mm">
                  <c:v>41124</c:v>
                </c:pt>
                <c:pt idx="2828" formatCode="m/d/yyyy\ h:mm">
                  <c:v>41123</c:v>
                </c:pt>
                <c:pt idx="2829" formatCode="m/d/yyyy\ h:mm">
                  <c:v>41122</c:v>
                </c:pt>
                <c:pt idx="2830" formatCode="m/d/yyyy\ h:mm">
                  <c:v>41121</c:v>
                </c:pt>
                <c:pt idx="2831" formatCode="m/d/yyyy\ h:mm">
                  <c:v>41120</c:v>
                </c:pt>
                <c:pt idx="2832" formatCode="m/d/yyyy\ h:mm">
                  <c:v>41117</c:v>
                </c:pt>
                <c:pt idx="2833" formatCode="m/d/yyyy\ h:mm">
                  <c:v>41116</c:v>
                </c:pt>
                <c:pt idx="2834" formatCode="m/d/yyyy\ h:mm">
                  <c:v>41115</c:v>
                </c:pt>
                <c:pt idx="2835" formatCode="m/d/yyyy\ h:mm">
                  <c:v>41114</c:v>
                </c:pt>
                <c:pt idx="2836" formatCode="m/d/yyyy\ h:mm">
                  <c:v>41113</c:v>
                </c:pt>
                <c:pt idx="2837" formatCode="m/d/yyyy\ h:mm">
                  <c:v>41110</c:v>
                </c:pt>
                <c:pt idx="2838" formatCode="m/d/yyyy\ h:mm">
                  <c:v>41109</c:v>
                </c:pt>
                <c:pt idx="2839" formatCode="m/d/yyyy\ h:mm">
                  <c:v>41108</c:v>
                </c:pt>
                <c:pt idx="2840" formatCode="m/d/yyyy\ h:mm">
                  <c:v>41107</c:v>
                </c:pt>
                <c:pt idx="2841" formatCode="m/d/yyyy\ h:mm">
                  <c:v>41106</c:v>
                </c:pt>
                <c:pt idx="2842" formatCode="m/d/yyyy\ h:mm">
                  <c:v>41103</c:v>
                </c:pt>
                <c:pt idx="2843" formatCode="m/d/yyyy\ h:mm">
                  <c:v>41102</c:v>
                </c:pt>
                <c:pt idx="2844" formatCode="m/d/yyyy\ h:mm">
                  <c:v>41101</c:v>
                </c:pt>
                <c:pt idx="2845" formatCode="m/d/yyyy\ h:mm">
                  <c:v>41100</c:v>
                </c:pt>
                <c:pt idx="2846" formatCode="m/d/yyyy\ h:mm">
                  <c:v>41099</c:v>
                </c:pt>
                <c:pt idx="2847" formatCode="m/d/yyyy\ h:mm">
                  <c:v>41096</c:v>
                </c:pt>
                <c:pt idx="2848" formatCode="m/d/yyyy\ h:mm">
                  <c:v>41095</c:v>
                </c:pt>
                <c:pt idx="2849" formatCode="m/d/yyyy\ h:mm">
                  <c:v>41094</c:v>
                </c:pt>
                <c:pt idx="2850" formatCode="m/d/yyyy\ h:mm">
                  <c:v>41093</c:v>
                </c:pt>
                <c:pt idx="2851" formatCode="m/d/yyyy\ h:mm">
                  <c:v>41092</c:v>
                </c:pt>
                <c:pt idx="2852" formatCode="m/d/yyyy\ h:mm">
                  <c:v>41089</c:v>
                </c:pt>
                <c:pt idx="2853" formatCode="m/d/yyyy\ h:mm">
                  <c:v>41088</c:v>
                </c:pt>
                <c:pt idx="2854" formatCode="m/d/yyyy\ h:mm">
                  <c:v>41087</c:v>
                </c:pt>
                <c:pt idx="2855" formatCode="m/d/yyyy\ h:mm">
                  <c:v>41086</c:v>
                </c:pt>
                <c:pt idx="2856" formatCode="m/d/yyyy\ h:mm">
                  <c:v>41085</c:v>
                </c:pt>
                <c:pt idx="2857" formatCode="m/d/yyyy\ h:mm">
                  <c:v>41082</c:v>
                </c:pt>
                <c:pt idx="2858" formatCode="m/d/yyyy\ h:mm">
                  <c:v>41081</c:v>
                </c:pt>
                <c:pt idx="2859" formatCode="m/d/yyyy\ h:mm">
                  <c:v>41080</c:v>
                </c:pt>
                <c:pt idx="2860" formatCode="m/d/yyyy\ h:mm">
                  <c:v>41079</c:v>
                </c:pt>
                <c:pt idx="2861" formatCode="m/d/yyyy\ h:mm">
                  <c:v>41078</c:v>
                </c:pt>
                <c:pt idx="2862" formatCode="m/d/yyyy\ h:mm">
                  <c:v>41075</c:v>
                </c:pt>
                <c:pt idx="2863" formatCode="m/d/yyyy\ h:mm">
                  <c:v>41074</c:v>
                </c:pt>
                <c:pt idx="2864" formatCode="m/d/yyyy\ h:mm">
                  <c:v>41073</c:v>
                </c:pt>
                <c:pt idx="2865" formatCode="m/d/yyyy\ h:mm">
                  <c:v>41072</c:v>
                </c:pt>
                <c:pt idx="2866" formatCode="m/d/yyyy\ h:mm">
                  <c:v>41071</c:v>
                </c:pt>
                <c:pt idx="2867" formatCode="m/d/yyyy\ h:mm">
                  <c:v>41068</c:v>
                </c:pt>
                <c:pt idx="2868" formatCode="m/d/yyyy\ h:mm">
                  <c:v>41067</c:v>
                </c:pt>
                <c:pt idx="2869" formatCode="m/d/yyyy\ h:mm">
                  <c:v>41066</c:v>
                </c:pt>
                <c:pt idx="2870" formatCode="m/d/yyyy\ h:mm">
                  <c:v>41065</c:v>
                </c:pt>
                <c:pt idx="2871" formatCode="m/d/yyyy\ h:mm">
                  <c:v>41064</c:v>
                </c:pt>
                <c:pt idx="2872" formatCode="m/d/yyyy\ h:mm">
                  <c:v>41061</c:v>
                </c:pt>
                <c:pt idx="2873" formatCode="m/d/yyyy\ h:mm">
                  <c:v>41060</c:v>
                </c:pt>
                <c:pt idx="2874" formatCode="m/d/yyyy\ h:mm">
                  <c:v>41059</c:v>
                </c:pt>
                <c:pt idx="2875" formatCode="m/d/yyyy\ h:mm">
                  <c:v>41058</c:v>
                </c:pt>
                <c:pt idx="2876" formatCode="m/d/yyyy\ h:mm">
                  <c:v>41057</c:v>
                </c:pt>
                <c:pt idx="2877" formatCode="m/d/yyyy\ h:mm">
                  <c:v>41054</c:v>
                </c:pt>
                <c:pt idx="2878" formatCode="m/d/yyyy\ h:mm">
                  <c:v>41053</c:v>
                </c:pt>
                <c:pt idx="2879" formatCode="m/d/yyyy\ h:mm">
                  <c:v>41052</c:v>
                </c:pt>
                <c:pt idx="2880" formatCode="m/d/yyyy\ h:mm">
                  <c:v>41051</c:v>
                </c:pt>
                <c:pt idx="2881" formatCode="m/d/yyyy\ h:mm">
                  <c:v>41050</c:v>
                </c:pt>
                <c:pt idx="2882" formatCode="m/d/yyyy\ h:mm">
                  <c:v>41047</c:v>
                </c:pt>
                <c:pt idx="2883" formatCode="m/d/yyyy\ h:mm">
                  <c:v>41046</c:v>
                </c:pt>
                <c:pt idx="2884" formatCode="m/d/yyyy\ h:mm">
                  <c:v>41045</c:v>
                </c:pt>
                <c:pt idx="2885" formatCode="m/d/yyyy\ h:mm">
                  <c:v>41044</c:v>
                </c:pt>
                <c:pt idx="2886" formatCode="m/d/yyyy\ h:mm">
                  <c:v>41043</c:v>
                </c:pt>
                <c:pt idx="2887" formatCode="m/d/yyyy\ h:mm">
                  <c:v>41040</c:v>
                </c:pt>
                <c:pt idx="2888" formatCode="m/d/yyyy\ h:mm">
                  <c:v>41039</c:v>
                </c:pt>
                <c:pt idx="2889" formatCode="m/d/yyyy\ h:mm">
                  <c:v>41038</c:v>
                </c:pt>
                <c:pt idx="2890" formatCode="m/d/yyyy\ h:mm">
                  <c:v>41037</c:v>
                </c:pt>
                <c:pt idx="2891" formatCode="m/d/yyyy\ h:mm">
                  <c:v>41036</c:v>
                </c:pt>
                <c:pt idx="2892" formatCode="m/d/yyyy\ h:mm">
                  <c:v>41033</c:v>
                </c:pt>
                <c:pt idx="2893" formatCode="m/d/yyyy\ h:mm">
                  <c:v>41032</c:v>
                </c:pt>
                <c:pt idx="2894" formatCode="m/d/yyyy\ h:mm">
                  <c:v>41031</c:v>
                </c:pt>
                <c:pt idx="2895" formatCode="m/d/yyyy\ h:mm">
                  <c:v>41029</c:v>
                </c:pt>
                <c:pt idx="2896" formatCode="m/d/yyyy\ h:mm">
                  <c:v>41026</c:v>
                </c:pt>
                <c:pt idx="2897" formatCode="m/d/yyyy\ h:mm">
                  <c:v>41025</c:v>
                </c:pt>
                <c:pt idx="2898" formatCode="m/d/yyyy\ h:mm">
                  <c:v>41024</c:v>
                </c:pt>
                <c:pt idx="2899" formatCode="m/d/yyyy\ h:mm">
                  <c:v>41023</c:v>
                </c:pt>
                <c:pt idx="2900" formatCode="m/d/yyyy\ h:mm">
                  <c:v>41022</c:v>
                </c:pt>
                <c:pt idx="2901" formatCode="m/d/yyyy\ h:mm">
                  <c:v>41019</c:v>
                </c:pt>
                <c:pt idx="2902" formatCode="m/d/yyyy\ h:mm">
                  <c:v>41018</c:v>
                </c:pt>
                <c:pt idx="2903" formatCode="m/d/yyyy\ h:mm">
                  <c:v>41017</c:v>
                </c:pt>
                <c:pt idx="2904" formatCode="m/d/yyyy\ h:mm">
                  <c:v>41016</c:v>
                </c:pt>
                <c:pt idx="2905" formatCode="m/d/yyyy\ h:mm">
                  <c:v>41015</c:v>
                </c:pt>
                <c:pt idx="2906" formatCode="m/d/yyyy\ h:mm">
                  <c:v>41012</c:v>
                </c:pt>
                <c:pt idx="2907" formatCode="m/d/yyyy\ h:mm">
                  <c:v>41011</c:v>
                </c:pt>
                <c:pt idx="2908" formatCode="m/d/yyyy\ h:mm">
                  <c:v>41010</c:v>
                </c:pt>
                <c:pt idx="2909" formatCode="m/d/yyyy\ h:mm">
                  <c:v>41009</c:v>
                </c:pt>
                <c:pt idx="2910" formatCode="m/d/yyyy\ h:mm">
                  <c:v>41004</c:v>
                </c:pt>
                <c:pt idx="2911" formatCode="m/d/yyyy\ h:mm">
                  <c:v>41003</c:v>
                </c:pt>
                <c:pt idx="2912" formatCode="m/d/yyyy\ h:mm">
                  <c:v>41002</c:v>
                </c:pt>
                <c:pt idx="2913" formatCode="m/d/yyyy\ h:mm">
                  <c:v>41001</c:v>
                </c:pt>
                <c:pt idx="2914" formatCode="m/d/yyyy\ h:mm">
                  <c:v>40998</c:v>
                </c:pt>
                <c:pt idx="2915" formatCode="m/d/yyyy\ h:mm">
                  <c:v>40997</c:v>
                </c:pt>
                <c:pt idx="2916" formatCode="m/d/yyyy\ h:mm">
                  <c:v>40996</c:v>
                </c:pt>
                <c:pt idx="2917" formatCode="m/d/yyyy\ h:mm">
                  <c:v>40995</c:v>
                </c:pt>
                <c:pt idx="2918" formatCode="m/d/yyyy\ h:mm">
                  <c:v>40994</c:v>
                </c:pt>
                <c:pt idx="2919" formatCode="m/d/yyyy\ h:mm">
                  <c:v>40991</c:v>
                </c:pt>
                <c:pt idx="2920" formatCode="m/d/yyyy\ h:mm">
                  <c:v>40990</c:v>
                </c:pt>
                <c:pt idx="2921" formatCode="m/d/yyyy\ h:mm">
                  <c:v>40989</c:v>
                </c:pt>
                <c:pt idx="2922" formatCode="m/d/yyyy\ h:mm">
                  <c:v>40988</c:v>
                </c:pt>
                <c:pt idx="2923" formatCode="m/d/yyyy\ h:mm">
                  <c:v>40987</c:v>
                </c:pt>
                <c:pt idx="2924" formatCode="m/d/yyyy\ h:mm">
                  <c:v>40984</c:v>
                </c:pt>
                <c:pt idx="2925" formatCode="m/d/yyyy\ h:mm">
                  <c:v>40983</c:v>
                </c:pt>
                <c:pt idx="2926" formatCode="m/d/yyyy\ h:mm">
                  <c:v>40982</c:v>
                </c:pt>
                <c:pt idx="2927" formatCode="m/d/yyyy\ h:mm">
                  <c:v>40981</c:v>
                </c:pt>
                <c:pt idx="2928" formatCode="m/d/yyyy\ h:mm">
                  <c:v>40980</c:v>
                </c:pt>
                <c:pt idx="2929" formatCode="m/d/yyyy\ h:mm">
                  <c:v>40977</c:v>
                </c:pt>
                <c:pt idx="2930" formatCode="m/d/yyyy\ h:mm">
                  <c:v>40976</c:v>
                </c:pt>
                <c:pt idx="2931" formatCode="m/d/yyyy\ h:mm">
                  <c:v>40975</c:v>
                </c:pt>
                <c:pt idx="2932" formatCode="m/d/yyyy\ h:mm">
                  <c:v>40974</c:v>
                </c:pt>
                <c:pt idx="2933" formatCode="m/d/yyyy\ h:mm">
                  <c:v>40973</c:v>
                </c:pt>
                <c:pt idx="2934" formatCode="m/d/yyyy\ h:mm">
                  <c:v>40970</c:v>
                </c:pt>
                <c:pt idx="2935" formatCode="m/d/yyyy\ h:mm">
                  <c:v>40969</c:v>
                </c:pt>
                <c:pt idx="2936" formatCode="m/d/yyyy\ h:mm">
                  <c:v>40968</c:v>
                </c:pt>
                <c:pt idx="2937" formatCode="m/d/yyyy\ h:mm">
                  <c:v>40967</c:v>
                </c:pt>
                <c:pt idx="2938" formatCode="m/d/yyyy\ h:mm">
                  <c:v>40966</c:v>
                </c:pt>
                <c:pt idx="2939" formatCode="m/d/yyyy\ h:mm">
                  <c:v>40963</c:v>
                </c:pt>
                <c:pt idx="2940" formatCode="m/d/yyyy\ h:mm">
                  <c:v>40962</c:v>
                </c:pt>
                <c:pt idx="2941" formatCode="m/d/yyyy\ h:mm">
                  <c:v>40961</c:v>
                </c:pt>
                <c:pt idx="2942" formatCode="m/d/yyyy\ h:mm">
                  <c:v>40960</c:v>
                </c:pt>
                <c:pt idx="2943" formatCode="m/d/yyyy\ h:mm">
                  <c:v>40959</c:v>
                </c:pt>
                <c:pt idx="2944" formatCode="m/d/yyyy\ h:mm">
                  <c:v>40956</c:v>
                </c:pt>
                <c:pt idx="2945" formatCode="m/d/yyyy\ h:mm">
                  <c:v>40955</c:v>
                </c:pt>
                <c:pt idx="2946" formatCode="m/d/yyyy\ h:mm">
                  <c:v>40954</c:v>
                </c:pt>
                <c:pt idx="2947" formatCode="m/d/yyyy\ h:mm">
                  <c:v>40953</c:v>
                </c:pt>
                <c:pt idx="2948" formatCode="m/d/yyyy\ h:mm">
                  <c:v>40952</c:v>
                </c:pt>
                <c:pt idx="2949" formatCode="m/d/yyyy\ h:mm">
                  <c:v>40949</c:v>
                </c:pt>
                <c:pt idx="2950" formatCode="m/d/yyyy\ h:mm">
                  <c:v>40948</c:v>
                </c:pt>
                <c:pt idx="2951" formatCode="m/d/yyyy\ h:mm">
                  <c:v>40947</c:v>
                </c:pt>
                <c:pt idx="2952" formatCode="m/d/yyyy\ h:mm">
                  <c:v>40946</c:v>
                </c:pt>
                <c:pt idx="2953" formatCode="m/d/yyyy\ h:mm">
                  <c:v>40945</c:v>
                </c:pt>
                <c:pt idx="2954" formatCode="m/d/yyyy\ h:mm">
                  <c:v>40942</c:v>
                </c:pt>
                <c:pt idx="2955" formatCode="m/d/yyyy\ h:mm">
                  <c:v>40941</c:v>
                </c:pt>
                <c:pt idx="2956" formatCode="m/d/yyyy\ h:mm">
                  <c:v>40940</c:v>
                </c:pt>
                <c:pt idx="2957" formatCode="m/d/yyyy\ h:mm">
                  <c:v>40939</c:v>
                </c:pt>
                <c:pt idx="2958" formatCode="m/d/yyyy\ h:mm">
                  <c:v>40938</c:v>
                </c:pt>
                <c:pt idx="2959" formatCode="m/d/yyyy\ h:mm">
                  <c:v>40935</c:v>
                </c:pt>
                <c:pt idx="2960" formatCode="m/d/yyyy\ h:mm">
                  <c:v>40934</c:v>
                </c:pt>
                <c:pt idx="2961" formatCode="m/d/yyyy\ h:mm">
                  <c:v>40933</c:v>
                </c:pt>
                <c:pt idx="2962" formatCode="m/d/yyyy\ h:mm">
                  <c:v>40932</c:v>
                </c:pt>
                <c:pt idx="2963" formatCode="m/d/yyyy\ h:mm">
                  <c:v>40931</c:v>
                </c:pt>
                <c:pt idx="2964" formatCode="m/d/yyyy\ h:mm">
                  <c:v>40928</c:v>
                </c:pt>
                <c:pt idx="2965" formatCode="m/d/yyyy\ h:mm">
                  <c:v>40927</c:v>
                </c:pt>
                <c:pt idx="2966" formatCode="m/d/yyyy\ h:mm">
                  <c:v>40926</c:v>
                </c:pt>
                <c:pt idx="2967" formatCode="m/d/yyyy\ h:mm">
                  <c:v>40925</c:v>
                </c:pt>
                <c:pt idx="2968" formatCode="m/d/yyyy\ h:mm">
                  <c:v>40924</c:v>
                </c:pt>
                <c:pt idx="2969" formatCode="m/d/yyyy\ h:mm">
                  <c:v>40921</c:v>
                </c:pt>
                <c:pt idx="2970" formatCode="m/d/yyyy\ h:mm">
                  <c:v>40920</c:v>
                </c:pt>
                <c:pt idx="2971" formatCode="m/d/yyyy\ h:mm">
                  <c:v>40919</c:v>
                </c:pt>
                <c:pt idx="2972" formatCode="m/d/yyyy\ h:mm">
                  <c:v>40918</c:v>
                </c:pt>
                <c:pt idx="2973" formatCode="m/d/yyyy\ h:mm">
                  <c:v>40917</c:v>
                </c:pt>
                <c:pt idx="2974" formatCode="m/d/yyyy\ h:mm">
                  <c:v>40914</c:v>
                </c:pt>
                <c:pt idx="2975" formatCode="m/d/yyyy\ h:mm">
                  <c:v>40913</c:v>
                </c:pt>
                <c:pt idx="2976" formatCode="m/d/yyyy\ h:mm">
                  <c:v>40912</c:v>
                </c:pt>
                <c:pt idx="2977" formatCode="m/d/yyyy\ h:mm">
                  <c:v>40911</c:v>
                </c:pt>
                <c:pt idx="2978" formatCode="m/d/yyyy\ h:mm">
                  <c:v>40910</c:v>
                </c:pt>
                <c:pt idx="2979" formatCode="m/d/yyyy\ h:mm">
                  <c:v>40907</c:v>
                </c:pt>
                <c:pt idx="2980" formatCode="m/d/yyyy\ h:mm">
                  <c:v>40906</c:v>
                </c:pt>
                <c:pt idx="2981" formatCode="m/d/yyyy\ h:mm">
                  <c:v>40905</c:v>
                </c:pt>
                <c:pt idx="2982" formatCode="m/d/yyyy\ h:mm">
                  <c:v>40904</c:v>
                </c:pt>
                <c:pt idx="2983" formatCode="m/d/yyyy\ h:mm">
                  <c:v>40900</c:v>
                </c:pt>
                <c:pt idx="2984" formatCode="m/d/yyyy\ h:mm">
                  <c:v>40899</c:v>
                </c:pt>
                <c:pt idx="2985" formatCode="m/d/yyyy\ h:mm">
                  <c:v>40898</c:v>
                </c:pt>
                <c:pt idx="2986" formatCode="m/d/yyyy\ h:mm">
                  <c:v>40897</c:v>
                </c:pt>
                <c:pt idx="2987" formatCode="m/d/yyyy\ h:mm">
                  <c:v>40896</c:v>
                </c:pt>
                <c:pt idx="2988" formatCode="m/d/yyyy\ h:mm">
                  <c:v>40893</c:v>
                </c:pt>
                <c:pt idx="2989" formatCode="m/d/yyyy\ h:mm">
                  <c:v>40892</c:v>
                </c:pt>
                <c:pt idx="2990" formatCode="m/d/yyyy\ h:mm">
                  <c:v>40891</c:v>
                </c:pt>
                <c:pt idx="2991" formatCode="m/d/yyyy\ h:mm">
                  <c:v>40890</c:v>
                </c:pt>
                <c:pt idx="2992" formatCode="m/d/yyyy\ h:mm">
                  <c:v>40889</c:v>
                </c:pt>
                <c:pt idx="2993" formatCode="m/d/yyyy\ h:mm">
                  <c:v>40886</c:v>
                </c:pt>
                <c:pt idx="2994" formatCode="m/d/yyyy\ h:mm">
                  <c:v>40885</c:v>
                </c:pt>
                <c:pt idx="2995" formatCode="m/d/yyyy\ h:mm">
                  <c:v>40884</c:v>
                </c:pt>
                <c:pt idx="2996" formatCode="m/d/yyyy\ h:mm">
                  <c:v>40883</c:v>
                </c:pt>
                <c:pt idx="2997" formatCode="m/d/yyyy\ h:mm">
                  <c:v>40882</c:v>
                </c:pt>
                <c:pt idx="2998" formatCode="m/d/yyyy\ h:mm">
                  <c:v>40879</c:v>
                </c:pt>
                <c:pt idx="2999" formatCode="m/d/yyyy\ h:mm">
                  <c:v>40878</c:v>
                </c:pt>
                <c:pt idx="3000" formatCode="m/d/yyyy\ h:mm">
                  <c:v>40877</c:v>
                </c:pt>
                <c:pt idx="3001" formatCode="m/d/yyyy\ h:mm">
                  <c:v>40876</c:v>
                </c:pt>
                <c:pt idx="3002" formatCode="m/d/yyyy\ h:mm">
                  <c:v>40875</c:v>
                </c:pt>
                <c:pt idx="3003" formatCode="m/d/yyyy\ h:mm">
                  <c:v>40872</c:v>
                </c:pt>
                <c:pt idx="3004" formatCode="m/d/yyyy\ h:mm">
                  <c:v>40871</c:v>
                </c:pt>
                <c:pt idx="3005" formatCode="m/d/yyyy\ h:mm">
                  <c:v>40870</c:v>
                </c:pt>
                <c:pt idx="3006" formatCode="m/d/yyyy\ h:mm">
                  <c:v>40869</c:v>
                </c:pt>
                <c:pt idx="3007" formatCode="m/d/yyyy\ h:mm">
                  <c:v>40868</c:v>
                </c:pt>
                <c:pt idx="3008" formatCode="m/d/yyyy\ h:mm">
                  <c:v>40865</c:v>
                </c:pt>
                <c:pt idx="3009" formatCode="m/d/yyyy\ h:mm">
                  <c:v>40864</c:v>
                </c:pt>
                <c:pt idx="3010" formatCode="m/d/yyyy\ h:mm">
                  <c:v>40863</c:v>
                </c:pt>
                <c:pt idx="3011" formatCode="m/d/yyyy\ h:mm">
                  <c:v>40862</c:v>
                </c:pt>
                <c:pt idx="3012" formatCode="m/d/yyyy\ h:mm">
                  <c:v>40861</c:v>
                </c:pt>
                <c:pt idx="3013" formatCode="m/d/yyyy\ h:mm">
                  <c:v>40858</c:v>
                </c:pt>
                <c:pt idx="3014" formatCode="m/d/yyyy\ h:mm">
                  <c:v>40857</c:v>
                </c:pt>
                <c:pt idx="3015" formatCode="m/d/yyyy\ h:mm">
                  <c:v>40856</c:v>
                </c:pt>
                <c:pt idx="3016" formatCode="m/d/yyyy\ h:mm">
                  <c:v>40855</c:v>
                </c:pt>
                <c:pt idx="3017" formatCode="m/d/yyyy\ h:mm">
                  <c:v>40854</c:v>
                </c:pt>
                <c:pt idx="3018" formatCode="m/d/yyyy\ h:mm">
                  <c:v>40851</c:v>
                </c:pt>
                <c:pt idx="3019" formatCode="m/d/yyyy\ h:mm">
                  <c:v>40850</c:v>
                </c:pt>
                <c:pt idx="3020" formatCode="m/d/yyyy\ h:mm">
                  <c:v>40849</c:v>
                </c:pt>
                <c:pt idx="3021" formatCode="m/d/yyyy\ h:mm">
                  <c:v>40848</c:v>
                </c:pt>
                <c:pt idx="3022" formatCode="m/d/yyyy\ h:mm">
                  <c:v>40847</c:v>
                </c:pt>
                <c:pt idx="3023" formatCode="m/d/yyyy\ h:mm">
                  <c:v>40844</c:v>
                </c:pt>
                <c:pt idx="3024" formatCode="m/d/yyyy\ h:mm">
                  <c:v>40843</c:v>
                </c:pt>
                <c:pt idx="3025" formatCode="m/d/yyyy\ h:mm">
                  <c:v>40842</c:v>
                </c:pt>
                <c:pt idx="3026" formatCode="m/d/yyyy\ h:mm">
                  <c:v>40841</c:v>
                </c:pt>
                <c:pt idx="3027" formatCode="m/d/yyyy\ h:mm">
                  <c:v>40840</c:v>
                </c:pt>
                <c:pt idx="3028" formatCode="m/d/yyyy\ h:mm">
                  <c:v>40837</c:v>
                </c:pt>
                <c:pt idx="3029" formatCode="m/d/yyyy\ h:mm">
                  <c:v>40836</c:v>
                </c:pt>
                <c:pt idx="3030" formatCode="m/d/yyyy\ h:mm">
                  <c:v>40835</c:v>
                </c:pt>
                <c:pt idx="3031" formatCode="m/d/yyyy\ h:mm">
                  <c:v>40834</c:v>
                </c:pt>
                <c:pt idx="3032" formatCode="m/d/yyyy\ h:mm">
                  <c:v>40833</c:v>
                </c:pt>
                <c:pt idx="3033" formatCode="m/d/yyyy\ h:mm">
                  <c:v>40830</c:v>
                </c:pt>
                <c:pt idx="3034" formatCode="m/d/yyyy\ h:mm">
                  <c:v>40829</c:v>
                </c:pt>
                <c:pt idx="3035" formatCode="m/d/yyyy\ h:mm">
                  <c:v>40828</c:v>
                </c:pt>
                <c:pt idx="3036" formatCode="m/d/yyyy\ h:mm">
                  <c:v>40827</c:v>
                </c:pt>
                <c:pt idx="3037" formatCode="m/d/yyyy\ h:mm">
                  <c:v>40826</c:v>
                </c:pt>
                <c:pt idx="3038" formatCode="m/d/yyyy\ h:mm">
                  <c:v>40823</c:v>
                </c:pt>
                <c:pt idx="3039" formatCode="m/d/yyyy\ h:mm">
                  <c:v>40822</c:v>
                </c:pt>
                <c:pt idx="3040" formatCode="m/d/yyyy\ h:mm">
                  <c:v>40821</c:v>
                </c:pt>
                <c:pt idx="3041" formatCode="m/d/yyyy\ h:mm">
                  <c:v>40820</c:v>
                </c:pt>
                <c:pt idx="3042" formatCode="m/d/yyyy\ h:mm">
                  <c:v>40819</c:v>
                </c:pt>
                <c:pt idx="3043" formatCode="m/d/yyyy\ h:mm">
                  <c:v>40816</c:v>
                </c:pt>
                <c:pt idx="3044" formatCode="m/d/yyyy\ h:mm">
                  <c:v>40815</c:v>
                </c:pt>
                <c:pt idx="3045" formatCode="m/d/yyyy\ h:mm">
                  <c:v>40814</c:v>
                </c:pt>
                <c:pt idx="3046" formatCode="m/d/yyyy\ h:mm">
                  <c:v>40813</c:v>
                </c:pt>
                <c:pt idx="3047" formatCode="m/d/yyyy\ h:mm">
                  <c:v>40812</c:v>
                </c:pt>
                <c:pt idx="3048" formatCode="m/d/yyyy\ h:mm">
                  <c:v>40809</c:v>
                </c:pt>
                <c:pt idx="3049" formatCode="m/d/yyyy\ h:mm">
                  <c:v>40808</c:v>
                </c:pt>
                <c:pt idx="3050" formatCode="m/d/yyyy\ h:mm">
                  <c:v>40807</c:v>
                </c:pt>
                <c:pt idx="3051" formatCode="m/d/yyyy\ h:mm">
                  <c:v>40806</c:v>
                </c:pt>
                <c:pt idx="3052" formatCode="m/d/yyyy\ h:mm">
                  <c:v>40805</c:v>
                </c:pt>
                <c:pt idx="3053" formatCode="m/d/yyyy\ h:mm">
                  <c:v>40802</c:v>
                </c:pt>
                <c:pt idx="3054" formatCode="m/d/yyyy\ h:mm">
                  <c:v>40801</c:v>
                </c:pt>
                <c:pt idx="3055" formatCode="m/d/yyyy\ h:mm">
                  <c:v>40800</c:v>
                </c:pt>
                <c:pt idx="3056" formatCode="m/d/yyyy\ h:mm">
                  <c:v>40799</c:v>
                </c:pt>
                <c:pt idx="3057" formatCode="m/d/yyyy\ h:mm">
                  <c:v>40798</c:v>
                </c:pt>
                <c:pt idx="3058" formatCode="m/d/yyyy\ h:mm">
                  <c:v>40795</c:v>
                </c:pt>
                <c:pt idx="3059" formatCode="m/d/yyyy\ h:mm">
                  <c:v>40794</c:v>
                </c:pt>
                <c:pt idx="3060" formatCode="m/d/yyyy\ h:mm">
                  <c:v>40793</c:v>
                </c:pt>
                <c:pt idx="3061" formatCode="m/d/yyyy\ h:mm">
                  <c:v>40791</c:v>
                </c:pt>
                <c:pt idx="3062" formatCode="m/d/yyyy\ h:mm">
                  <c:v>40788</c:v>
                </c:pt>
                <c:pt idx="3063" formatCode="m/d/yyyy\ h:mm">
                  <c:v>40787</c:v>
                </c:pt>
                <c:pt idx="3064" formatCode="m/d/yyyy\ h:mm">
                  <c:v>40786</c:v>
                </c:pt>
                <c:pt idx="3065" formatCode="m/d/yyyy\ h:mm">
                  <c:v>40785</c:v>
                </c:pt>
                <c:pt idx="3066" formatCode="m/d/yyyy\ h:mm">
                  <c:v>40784</c:v>
                </c:pt>
                <c:pt idx="3067" formatCode="m/d/yyyy\ h:mm">
                  <c:v>40781</c:v>
                </c:pt>
                <c:pt idx="3068" formatCode="m/d/yyyy\ h:mm">
                  <c:v>40780</c:v>
                </c:pt>
                <c:pt idx="3069" formatCode="m/d/yyyy\ h:mm">
                  <c:v>40779</c:v>
                </c:pt>
                <c:pt idx="3070" formatCode="m/d/yyyy\ h:mm">
                  <c:v>40778</c:v>
                </c:pt>
                <c:pt idx="3071" formatCode="m/d/yyyy\ h:mm">
                  <c:v>40777</c:v>
                </c:pt>
                <c:pt idx="3072" formatCode="m/d/yyyy\ h:mm">
                  <c:v>40774</c:v>
                </c:pt>
                <c:pt idx="3073" formatCode="m/d/yyyy\ h:mm">
                  <c:v>40773</c:v>
                </c:pt>
                <c:pt idx="3074" formatCode="m/d/yyyy\ h:mm">
                  <c:v>40772</c:v>
                </c:pt>
                <c:pt idx="3075" formatCode="m/d/yyyy\ h:mm">
                  <c:v>40771</c:v>
                </c:pt>
                <c:pt idx="3076" formatCode="m/d/yyyy\ h:mm">
                  <c:v>40770</c:v>
                </c:pt>
                <c:pt idx="3077" formatCode="m/d/yyyy\ h:mm">
                  <c:v>40767</c:v>
                </c:pt>
                <c:pt idx="3078" formatCode="m/d/yyyy\ h:mm">
                  <c:v>40766</c:v>
                </c:pt>
                <c:pt idx="3079" formatCode="m/d/yyyy\ h:mm">
                  <c:v>40765</c:v>
                </c:pt>
                <c:pt idx="3080" formatCode="m/d/yyyy\ h:mm">
                  <c:v>40764</c:v>
                </c:pt>
                <c:pt idx="3081" formatCode="m/d/yyyy\ h:mm">
                  <c:v>40763</c:v>
                </c:pt>
                <c:pt idx="3082" formatCode="m/d/yyyy\ h:mm">
                  <c:v>40760</c:v>
                </c:pt>
                <c:pt idx="3083" formatCode="m/d/yyyy\ h:mm">
                  <c:v>40759</c:v>
                </c:pt>
                <c:pt idx="3084" formatCode="m/d/yyyy\ h:mm">
                  <c:v>40758</c:v>
                </c:pt>
                <c:pt idx="3085" formatCode="m/d/yyyy\ h:mm">
                  <c:v>40757</c:v>
                </c:pt>
                <c:pt idx="3086" formatCode="m/d/yyyy\ h:mm">
                  <c:v>40756</c:v>
                </c:pt>
                <c:pt idx="3087" formatCode="m/d/yyyy\ h:mm">
                  <c:v>40753</c:v>
                </c:pt>
                <c:pt idx="3088" formatCode="m/d/yyyy\ h:mm">
                  <c:v>40752</c:v>
                </c:pt>
                <c:pt idx="3089" formatCode="m/d/yyyy\ h:mm">
                  <c:v>40751</c:v>
                </c:pt>
                <c:pt idx="3090" formatCode="m/d/yyyy\ h:mm">
                  <c:v>40750</c:v>
                </c:pt>
                <c:pt idx="3091" formatCode="m/d/yyyy\ h:mm">
                  <c:v>40749</c:v>
                </c:pt>
                <c:pt idx="3092" formatCode="m/d/yyyy\ h:mm">
                  <c:v>40746</c:v>
                </c:pt>
                <c:pt idx="3093" formatCode="m/d/yyyy\ h:mm">
                  <c:v>40745</c:v>
                </c:pt>
                <c:pt idx="3094" formatCode="m/d/yyyy\ h:mm">
                  <c:v>40744</c:v>
                </c:pt>
                <c:pt idx="3095" formatCode="m/d/yyyy\ h:mm">
                  <c:v>40743</c:v>
                </c:pt>
                <c:pt idx="3096" formatCode="m/d/yyyy\ h:mm">
                  <c:v>40742</c:v>
                </c:pt>
                <c:pt idx="3097" formatCode="m/d/yyyy\ h:mm">
                  <c:v>40739</c:v>
                </c:pt>
                <c:pt idx="3098" formatCode="m/d/yyyy\ h:mm">
                  <c:v>40738</c:v>
                </c:pt>
                <c:pt idx="3099" formatCode="m/d/yyyy\ h:mm">
                  <c:v>40737</c:v>
                </c:pt>
                <c:pt idx="3100" formatCode="m/d/yyyy\ h:mm">
                  <c:v>40735</c:v>
                </c:pt>
                <c:pt idx="3101" formatCode="m/d/yyyy\ h:mm">
                  <c:v>40732</c:v>
                </c:pt>
                <c:pt idx="3102" formatCode="m/d/yyyy\ h:mm">
                  <c:v>40731</c:v>
                </c:pt>
                <c:pt idx="3103" formatCode="m/d/yyyy\ h:mm">
                  <c:v>40730</c:v>
                </c:pt>
                <c:pt idx="3104" formatCode="m/d/yyyy\ h:mm">
                  <c:v>40729</c:v>
                </c:pt>
                <c:pt idx="3105" formatCode="m/d/yyyy\ h:mm">
                  <c:v>40728</c:v>
                </c:pt>
                <c:pt idx="3106" formatCode="m/d/yyyy\ h:mm">
                  <c:v>40725</c:v>
                </c:pt>
                <c:pt idx="3107" formatCode="m/d/yyyy\ h:mm">
                  <c:v>40724</c:v>
                </c:pt>
                <c:pt idx="3108" formatCode="m/d/yyyy\ h:mm">
                  <c:v>40723</c:v>
                </c:pt>
                <c:pt idx="3109" formatCode="m/d/yyyy\ h:mm">
                  <c:v>40722</c:v>
                </c:pt>
                <c:pt idx="3110" formatCode="m/d/yyyy\ h:mm">
                  <c:v>40721</c:v>
                </c:pt>
                <c:pt idx="3111" formatCode="m/d/yyyy\ h:mm">
                  <c:v>40718</c:v>
                </c:pt>
                <c:pt idx="3112" formatCode="m/d/yyyy\ h:mm">
                  <c:v>40717</c:v>
                </c:pt>
                <c:pt idx="3113" formatCode="m/d/yyyy\ h:mm">
                  <c:v>40716</c:v>
                </c:pt>
                <c:pt idx="3114" formatCode="m/d/yyyy\ h:mm">
                  <c:v>40715</c:v>
                </c:pt>
                <c:pt idx="3115" formatCode="m/d/yyyy\ h:mm">
                  <c:v>40714</c:v>
                </c:pt>
                <c:pt idx="3116" formatCode="m/d/yyyy\ h:mm">
                  <c:v>40711</c:v>
                </c:pt>
                <c:pt idx="3117" formatCode="m/d/yyyy\ h:mm">
                  <c:v>40710</c:v>
                </c:pt>
                <c:pt idx="3118" formatCode="m/d/yyyy\ h:mm">
                  <c:v>40709</c:v>
                </c:pt>
                <c:pt idx="3119" formatCode="m/d/yyyy\ h:mm">
                  <c:v>40708</c:v>
                </c:pt>
                <c:pt idx="3120" formatCode="m/d/yyyy\ h:mm">
                  <c:v>40707</c:v>
                </c:pt>
                <c:pt idx="3121" formatCode="m/d/yyyy\ h:mm">
                  <c:v>40704</c:v>
                </c:pt>
                <c:pt idx="3122" formatCode="m/d/yyyy\ h:mm">
                  <c:v>40703</c:v>
                </c:pt>
                <c:pt idx="3123" formatCode="m/d/yyyy\ h:mm">
                  <c:v>40702</c:v>
                </c:pt>
                <c:pt idx="3124" formatCode="m/d/yyyy\ h:mm">
                  <c:v>40701</c:v>
                </c:pt>
                <c:pt idx="3125" formatCode="m/d/yyyy\ h:mm">
                  <c:v>40700</c:v>
                </c:pt>
                <c:pt idx="3126" formatCode="m/d/yyyy\ h:mm">
                  <c:v>40697</c:v>
                </c:pt>
                <c:pt idx="3127" formatCode="m/d/yyyy\ h:mm">
                  <c:v>40696</c:v>
                </c:pt>
                <c:pt idx="3128" formatCode="m/d/yyyy\ h:mm">
                  <c:v>40695</c:v>
                </c:pt>
                <c:pt idx="3129" formatCode="m/d/yyyy\ h:mm">
                  <c:v>40694</c:v>
                </c:pt>
                <c:pt idx="3130" formatCode="m/d/yyyy\ h:mm">
                  <c:v>40693</c:v>
                </c:pt>
                <c:pt idx="3131" formatCode="m/d/yyyy\ h:mm">
                  <c:v>40690</c:v>
                </c:pt>
                <c:pt idx="3132" formatCode="m/d/yyyy\ h:mm">
                  <c:v>40689</c:v>
                </c:pt>
                <c:pt idx="3133" formatCode="m/d/yyyy\ h:mm">
                  <c:v>40688</c:v>
                </c:pt>
                <c:pt idx="3134" formatCode="m/d/yyyy\ h:mm">
                  <c:v>40687</c:v>
                </c:pt>
                <c:pt idx="3135" formatCode="m/d/yyyy\ h:mm">
                  <c:v>40686</c:v>
                </c:pt>
                <c:pt idx="3136" formatCode="m/d/yyyy\ h:mm">
                  <c:v>40683</c:v>
                </c:pt>
                <c:pt idx="3137" formatCode="m/d/yyyy\ h:mm">
                  <c:v>40682</c:v>
                </c:pt>
                <c:pt idx="3138" formatCode="m/d/yyyy\ h:mm">
                  <c:v>40681</c:v>
                </c:pt>
                <c:pt idx="3139" formatCode="m/d/yyyy\ h:mm">
                  <c:v>40680</c:v>
                </c:pt>
                <c:pt idx="3140" formatCode="m/d/yyyy\ h:mm">
                  <c:v>40679</c:v>
                </c:pt>
                <c:pt idx="3141" formatCode="m/d/yyyy\ h:mm">
                  <c:v>40676</c:v>
                </c:pt>
                <c:pt idx="3142" formatCode="m/d/yyyy\ h:mm">
                  <c:v>40675</c:v>
                </c:pt>
                <c:pt idx="3143" formatCode="m/d/yyyy\ h:mm">
                  <c:v>40674</c:v>
                </c:pt>
                <c:pt idx="3144" formatCode="m/d/yyyy\ h:mm">
                  <c:v>40673</c:v>
                </c:pt>
                <c:pt idx="3145" formatCode="m/d/yyyy\ h:mm">
                  <c:v>40672</c:v>
                </c:pt>
                <c:pt idx="3146" formatCode="m/d/yyyy\ h:mm">
                  <c:v>40669</c:v>
                </c:pt>
                <c:pt idx="3147" formatCode="m/d/yyyy\ h:mm">
                  <c:v>40668</c:v>
                </c:pt>
                <c:pt idx="3148" formatCode="m/d/yyyy\ h:mm">
                  <c:v>40667</c:v>
                </c:pt>
                <c:pt idx="3149" formatCode="m/d/yyyy\ h:mm">
                  <c:v>40666</c:v>
                </c:pt>
                <c:pt idx="3150" formatCode="m/d/yyyy\ h:mm">
                  <c:v>40665</c:v>
                </c:pt>
                <c:pt idx="3151" formatCode="m/d/yyyy\ h:mm">
                  <c:v>40662</c:v>
                </c:pt>
                <c:pt idx="3152" formatCode="m/d/yyyy\ h:mm">
                  <c:v>40661</c:v>
                </c:pt>
                <c:pt idx="3153" formatCode="m/d/yyyy\ h:mm">
                  <c:v>40660</c:v>
                </c:pt>
                <c:pt idx="3154" formatCode="m/d/yyyy\ h:mm">
                  <c:v>40659</c:v>
                </c:pt>
                <c:pt idx="3155" formatCode="m/d/yyyy\ h:mm">
                  <c:v>40654</c:v>
                </c:pt>
                <c:pt idx="3156" formatCode="m/d/yyyy\ h:mm">
                  <c:v>40653</c:v>
                </c:pt>
                <c:pt idx="3157" formatCode="m/d/yyyy\ h:mm">
                  <c:v>40652</c:v>
                </c:pt>
                <c:pt idx="3158" formatCode="m/d/yyyy\ h:mm">
                  <c:v>40651</c:v>
                </c:pt>
                <c:pt idx="3159" formatCode="m/d/yyyy\ h:mm">
                  <c:v>40648</c:v>
                </c:pt>
                <c:pt idx="3160" formatCode="m/d/yyyy\ h:mm">
                  <c:v>40647</c:v>
                </c:pt>
                <c:pt idx="3161" formatCode="m/d/yyyy\ h:mm">
                  <c:v>40646</c:v>
                </c:pt>
                <c:pt idx="3162" formatCode="m/d/yyyy\ h:mm">
                  <c:v>40645</c:v>
                </c:pt>
                <c:pt idx="3163" formatCode="m/d/yyyy\ h:mm">
                  <c:v>40644</c:v>
                </c:pt>
                <c:pt idx="3164" formatCode="m/d/yyyy\ h:mm">
                  <c:v>40641</c:v>
                </c:pt>
                <c:pt idx="3165" formatCode="m/d/yyyy\ h:mm">
                  <c:v>40640</c:v>
                </c:pt>
                <c:pt idx="3166" formatCode="m/d/yyyy\ h:mm">
                  <c:v>40639</c:v>
                </c:pt>
                <c:pt idx="3167" formatCode="m/d/yyyy\ h:mm">
                  <c:v>40638</c:v>
                </c:pt>
                <c:pt idx="3168" formatCode="m/d/yyyy\ h:mm">
                  <c:v>40637</c:v>
                </c:pt>
                <c:pt idx="3169" formatCode="m/d/yyyy\ h:mm">
                  <c:v>40634</c:v>
                </c:pt>
                <c:pt idx="3170" formatCode="m/d/yyyy\ h:mm">
                  <c:v>40633</c:v>
                </c:pt>
                <c:pt idx="3171" formatCode="m/d/yyyy\ h:mm">
                  <c:v>40632</c:v>
                </c:pt>
                <c:pt idx="3172" formatCode="m/d/yyyy\ h:mm">
                  <c:v>40631</c:v>
                </c:pt>
                <c:pt idx="3173" formatCode="m/d/yyyy\ h:mm">
                  <c:v>40630</c:v>
                </c:pt>
                <c:pt idx="3174" formatCode="m/d/yyyy\ h:mm">
                  <c:v>40627</c:v>
                </c:pt>
                <c:pt idx="3175" formatCode="m/d/yyyy\ h:mm">
                  <c:v>40626</c:v>
                </c:pt>
                <c:pt idx="3176" formatCode="m/d/yyyy\ h:mm">
                  <c:v>40625</c:v>
                </c:pt>
                <c:pt idx="3177" formatCode="m/d/yyyy\ h:mm">
                  <c:v>40624</c:v>
                </c:pt>
                <c:pt idx="3178" formatCode="m/d/yyyy\ h:mm">
                  <c:v>40623</c:v>
                </c:pt>
                <c:pt idx="3179" formatCode="m/d/yyyy\ h:mm">
                  <c:v>40620</c:v>
                </c:pt>
                <c:pt idx="3180" formatCode="m/d/yyyy\ h:mm">
                  <c:v>40619</c:v>
                </c:pt>
                <c:pt idx="3181" formatCode="m/d/yyyy\ h:mm">
                  <c:v>40618</c:v>
                </c:pt>
                <c:pt idx="3182" formatCode="m/d/yyyy\ h:mm">
                  <c:v>40617</c:v>
                </c:pt>
                <c:pt idx="3183" formatCode="m/d/yyyy\ h:mm">
                  <c:v>40616</c:v>
                </c:pt>
                <c:pt idx="3184" formatCode="m/d/yyyy\ h:mm">
                  <c:v>40613</c:v>
                </c:pt>
                <c:pt idx="3185" formatCode="m/d/yyyy\ h:mm">
                  <c:v>40612</c:v>
                </c:pt>
                <c:pt idx="3186" formatCode="m/d/yyyy\ h:mm">
                  <c:v>40611</c:v>
                </c:pt>
                <c:pt idx="3187" formatCode="m/d/yyyy\ h:mm">
                  <c:v>40610</c:v>
                </c:pt>
                <c:pt idx="3188" formatCode="m/d/yyyy\ h:mm">
                  <c:v>40609</c:v>
                </c:pt>
                <c:pt idx="3189" formatCode="m/d/yyyy\ h:mm">
                  <c:v>40606</c:v>
                </c:pt>
                <c:pt idx="3190" formatCode="m/d/yyyy\ h:mm">
                  <c:v>40605</c:v>
                </c:pt>
                <c:pt idx="3191" formatCode="m/d/yyyy\ h:mm">
                  <c:v>40604</c:v>
                </c:pt>
                <c:pt idx="3192" formatCode="m/d/yyyy\ h:mm">
                  <c:v>40603</c:v>
                </c:pt>
                <c:pt idx="3193" formatCode="m/d/yyyy\ h:mm">
                  <c:v>40602</c:v>
                </c:pt>
                <c:pt idx="3194" formatCode="m/d/yyyy\ h:mm">
                  <c:v>40599</c:v>
                </c:pt>
                <c:pt idx="3195" formatCode="m/d/yyyy\ h:mm">
                  <c:v>40598</c:v>
                </c:pt>
                <c:pt idx="3196" formatCode="m/d/yyyy\ h:mm">
                  <c:v>40597</c:v>
                </c:pt>
                <c:pt idx="3197" formatCode="m/d/yyyy\ h:mm">
                  <c:v>40596</c:v>
                </c:pt>
                <c:pt idx="3198" formatCode="m/d/yyyy\ h:mm">
                  <c:v>40595</c:v>
                </c:pt>
                <c:pt idx="3199" formatCode="m/d/yyyy\ h:mm">
                  <c:v>40592</c:v>
                </c:pt>
                <c:pt idx="3200" formatCode="m/d/yyyy\ h:mm">
                  <c:v>40591</c:v>
                </c:pt>
                <c:pt idx="3201" formatCode="m/d/yyyy\ h:mm">
                  <c:v>40590</c:v>
                </c:pt>
                <c:pt idx="3202" formatCode="m/d/yyyy\ h:mm">
                  <c:v>40589</c:v>
                </c:pt>
                <c:pt idx="3203" formatCode="m/d/yyyy\ h:mm">
                  <c:v>40588</c:v>
                </c:pt>
                <c:pt idx="3204" formatCode="m/d/yyyy\ h:mm">
                  <c:v>40585</c:v>
                </c:pt>
                <c:pt idx="3205" formatCode="m/d/yyyy\ h:mm">
                  <c:v>40584</c:v>
                </c:pt>
                <c:pt idx="3206" formatCode="m/d/yyyy\ h:mm">
                  <c:v>40583</c:v>
                </c:pt>
                <c:pt idx="3207" formatCode="m/d/yyyy\ h:mm">
                  <c:v>40582</c:v>
                </c:pt>
                <c:pt idx="3208" formatCode="m/d/yyyy\ h:mm">
                  <c:v>40581</c:v>
                </c:pt>
                <c:pt idx="3209" formatCode="m/d/yyyy\ h:mm">
                  <c:v>40578</c:v>
                </c:pt>
                <c:pt idx="3210" formatCode="m/d/yyyy\ h:mm">
                  <c:v>40577</c:v>
                </c:pt>
                <c:pt idx="3211" formatCode="m/d/yyyy\ h:mm">
                  <c:v>40576</c:v>
                </c:pt>
                <c:pt idx="3212" formatCode="m/d/yyyy\ h:mm">
                  <c:v>40575</c:v>
                </c:pt>
                <c:pt idx="3213" formatCode="m/d/yyyy\ h:mm">
                  <c:v>40574</c:v>
                </c:pt>
                <c:pt idx="3214" formatCode="m/d/yyyy\ h:mm">
                  <c:v>40571</c:v>
                </c:pt>
                <c:pt idx="3215" formatCode="m/d/yyyy\ h:mm">
                  <c:v>40570</c:v>
                </c:pt>
                <c:pt idx="3216" formatCode="m/d/yyyy\ h:mm">
                  <c:v>40569</c:v>
                </c:pt>
                <c:pt idx="3217" formatCode="m/d/yyyy\ h:mm">
                  <c:v>40568</c:v>
                </c:pt>
                <c:pt idx="3218" formatCode="m/d/yyyy\ h:mm">
                  <c:v>40567</c:v>
                </c:pt>
                <c:pt idx="3219" formatCode="m/d/yyyy\ h:mm">
                  <c:v>40564</c:v>
                </c:pt>
                <c:pt idx="3220" formatCode="m/d/yyyy\ h:mm">
                  <c:v>40563</c:v>
                </c:pt>
                <c:pt idx="3221" formatCode="m/d/yyyy\ h:mm">
                  <c:v>40562</c:v>
                </c:pt>
                <c:pt idx="3222" formatCode="m/d/yyyy\ h:mm">
                  <c:v>40561</c:v>
                </c:pt>
                <c:pt idx="3223" formatCode="m/d/yyyy\ h:mm">
                  <c:v>40560</c:v>
                </c:pt>
                <c:pt idx="3224" formatCode="m/d/yyyy\ h:mm">
                  <c:v>40557</c:v>
                </c:pt>
                <c:pt idx="3225" formatCode="m/d/yyyy\ h:mm">
                  <c:v>40556</c:v>
                </c:pt>
                <c:pt idx="3226" formatCode="m/d/yyyy\ h:mm">
                  <c:v>40555</c:v>
                </c:pt>
                <c:pt idx="3227" formatCode="m/d/yyyy\ h:mm">
                  <c:v>40554</c:v>
                </c:pt>
                <c:pt idx="3228" formatCode="m/d/yyyy\ h:mm">
                  <c:v>40553</c:v>
                </c:pt>
                <c:pt idx="3229" formatCode="m/d/yyyy\ h:mm">
                  <c:v>40550</c:v>
                </c:pt>
                <c:pt idx="3230" formatCode="m/d/yyyy\ h:mm">
                  <c:v>40549</c:v>
                </c:pt>
                <c:pt idx="3231" formatCode="m/d/yyyy\ h:mm">
                  <c:v>40548</c:v>
                </c:pt>
                <c:pt idx="3232" formatCode="m/d/yyyy\ h:mm">
                  <c:v>40547</c:v>
                </c:pt>
                <c:pt idx="3233" formatCode="m/d/yyyy\ h:mm">
                  <c:v>40546</c:v>
                </c:pt>
                <c:pt idx="3234" formatCode="m/d/yyyy\ h:mm">
                  <c:v>40543</c:v>
                </c:pt>
                <c:pt idx="3235" formatCode="m/d/yyyy\ h:mm">
                  <c:v>40542</c:v>
                </c:pt>
                <c:pt idx="3236" formatCode="m/d/yyyy\ h:mm">
                  <c:v>40541</c:v>
                </c:pt>
                <c:pt idx="3237" formatCode="m/d/yyyy\ h:mm">
                  <c:v>40540</c:v>
                </c:pt>
                <c:pt idx="3238" formatCode="m/d/yyyy\ h:mm">
                  <c:v>40539</c:v>
                </c:pt>
                <c:pt idx="3239" formatCode="m/d/yyyy\ h:mm">
                  <c:v>40536</c:v>
                </c:pt>
                <c:pt idx="3240" formatCode="m/d/yyyy\ h:mm">
                  <c:v>40535</c:v>
                </c:pt>
                <c:pt idx="3241" formatCode="m/d/yyyy\ h:mm">
                  <c:v>40534</c:v>
                </c:pt>
                <c:pt idx="3242" formatCode="m/d/yyyy\ h:mm">
                  <c:v>40533</c:v>
                </c:pt>
                <c:pt idx="3243" formatCode="m/d/yyyy\ h:mm">
                  <c:v>40532</c:v>
                </c:pt>
                <c:pt idx="3244" formatCode="m/d/yyyy\ h:mm">
                  <c:v>40529</c:v>
                </c:pt>
                <c:pt idx="3245" formatCode="m/d/yyyy\ h:mm">
                  <c:v>40528</c:v>
                </c:pt>
                <c:pt idx="3246" formatCode="m/d/yyyy\ h:mm">
                  <c:v>40527</c:v>
                </c:pt>
                <c:pt idx="3247" formatCode="m/d/yyyy\ h:mm">
                  <c:v>40526</c:v>
                </c:pt>
                <c:pt idx="3248" formatCode="m/d/yyyy\ h:mm">
                  <c:v>40525</c:v>
                </c:pt>
                <c:pt idx="3249" formatCode="m/d/yyyy\ h:mm">
                  <c:v>40522</c:v>
                </c:pt>
                <c:pt idx="3250" formatCode="m/d/yyyy\ h:mm">
                  <c:v>40521</c:v>
                </c:pt>
                <c:pt idx="3251" formatCode="m/d/yyyy\ h:mm">
                  <c:v>40520</c:v>
                </c:pt>
                <c:pt idx="3252" formatCode="m/d/yyyy\ h:mm">
                  <c:v>40519</c:v>
                </c:pt>
                <c:pt idx="3253" formatCode="m/d/yyyy\ h:mm">
                  <c:v>40518</c:v>
                </c:pt>
                <c:pt idx="3254" formatCode="m/d/yyyy\ h:mm">
                  <c:v>40515</c:v>
                </c:pt>
                <c:pt idx="3255" formatCode="m/d/yyyy\ h:mm">
                  <c:v>40514</c:v>
                </c:pt>
                <c:pt idx="3256" formatCode="m/d/yyyy\ h:mm">
                  <c:v>40513</c:v>
                </c:pt>
                <c:pt idx="3257" formatCode="m/d/yyyy\ h:mm">
                  <c:v>40512</c:v>
                </c:pt>
                <c:pt idx="3258" formatCode="m/d/yyyy\ h:mm">
                  <c:v>40511</c:v>
                </c:pt>
                <c:pt idx="3259" formatCode="m/d/yyyy\ h:mm">
                  <c:v>40508</c:v>
                </c:pt>
                <c:pt idx="3260" formatCode="m/d/yyyy\ h:mm">
                  <c:v>40507</c:v>
                </c:pt>
                <c:pt idx="3261" formatCode="m/d/yyyy\ h:mm">
                  <c:v>40506</c:v>
                </c:pt>
                <c:pt idx="3262" formatCode="m/d/yyyy\ h:mm">
                  <c:v>40505</c:v>
                </c:pt>
                <c:pt idx="3263" formatCode="m/d/yyyy\ h:mm">
                  <c:v>40504</c:v>
                </c:pt>
                <c:pt idx="3264" formatCode="m/d/yyyy\ h:mm">
                  <c:v>40501</c:v>
                </c:pt>
                <c:pt idx="3265" formatCode="m/d/yyyy\ h:mm">
                  <c:v>40500</c:v>
                </c:pt>
                <c:pt idx="3266" formatCode="m/d/yyyy\ h:mm">
                  <c:v>40499</c:v>
                </c:pt>
                <c:pt idx="3267" formatCode="m/d/yyyy\ h:mm">
                  <c:v>40498</c:v>
                </c:pt>
                <c:pt idx="3268" formatCode="m/d/yyyy\ h:mm">
                  <c:v>40497</c:v>
                </c:pt>
                <c:pt idx="3269" formatCode="m/d/yyyy\ h:mm">
                  <c:v>40494</c:v>
                </c:pt>
                <c:pt idx="3270" formatCode="m/d/yyyy\ h:mm">
                  <c:v>40493</c:v>
                </c:pt>
                <c:pt idx="3271" formatCode="m/d/yyyy\ h:mm">
                  <c:v>40492</c:v>
                </c:pt>
                <c:pt idx="3272" formatCode="m/d/yyyy\ h:mm">
                  <c:v>40491</c:v>
                </c:pt>
                <c:pt idx="3273" formatCode="m/d/yyyy\ h:mm">
                  <c:v>40490</c:v>
                </c:pt>
                <c:pt idx="3274" formatCode="m/d/yyyy\ h:mm">
                  <c:v>40487</c:v>
                </c:pt>
                <c:pt idx="3275" formatCode="m/d/yyyy\ h:mm">
                  <c:v>40486</c:v>
                </c:pt>
                <c:pt idx="3276" formatCode="m/d/yyyy\ h:mm">
                  <c:v>40485</c:v>
                </c:pt>
                <c:pt idx="3277" formatCode="m/d/yyyy\ h:mm">
                  <c:v>40484</c:v>
                </c:pt>
                <c:pt idx="3278" formatCode="m/d/yyyy\ h:mm">
                  <c:v>40483</c:v>
                </c:pt>
                <c:pt idx="3279" formatCode="m/d/yyyy\ h:mm">
                  <c:v>40480</c:v>
                </c:pt>
                <c:pt idx="3280" formatCode="m/d/yyyy\ h:mm">
                  <c:v>40479</c:v>
                </c:pt>
                <c:pt idx="3281" formatCode="m/d/yyyy\ h:mm">
                  <c:v>40478</c:v>
                </c:pt>
                <c:pt idx="3282" formatCode="m/d/yyyy\ h:mm">
                  <c:v>40477</c:v>
                </c:pt>
                <c:pt idx="3283" formatCode="m/d/yyyy\ h:mm">
                  <c:v>40476</c:v>
                </c:pt>
                <c:pt idx="3284" formatCode="m/d/yyyy\ h:mm">
                  <c:v>40473</c:v>
                </c:pt>
                <c:pt idx="3285" formatCode="m/d/yyyy\ h:mm">
                  <c:v>40472</c:v>
                </c:pt>
                <c:pt idx="3286" formatCode="m/d/yyyy\ h:mm">
                  <c:v>40471</c:v>
                </c:pt>
                <c:pt idx="3287" formatCode="m/d/yyyy\ h:mm">
                  <c:v>40470</c:v>
                </c:pt>
                <c:pt idx="3288" formatCode="m/d/yyyy\ h:mm">
                  <c:v>40469</c:v>
                </c:pt>
                <c:pt idx="3289" formatCode="m/d/yyyy\ h:mm">
                  <c:v>40466</c:v>
                </c:pt>
                <c:pt idx="3290" formatCode="m/d/yyyy\ h:mm">
                  <c:v>40465</c:v>
                </c:pt>
                <c:pt idx="3291" formatCode="m/d/yyyy\ h:mm">
                  <c:v>40464</c:v>
                </c:pt>
                <c:pt idx="3292" formatCode="m/d/yyyy\ h:mm">
                  <c:v>40463</c:v>
                </c:pt>
                <c:pt idx="3293" formatCode="m/d/yyyy\ h:mm">
                  <c:v>40462</c:v>
                </c:pt>
                <c:pt idx="3294" formatCode="m/d/yyyy\ h:mm">
                  <c:v>40459</c:v>
                </c:pt>
                <c:pt idx="3295" formatCode="m/d/yyyy\ h:mm">
                  <c:v>40458</c:v>
                </c:pt>
                <c:pt idx="3296" formatCode="m/d/yyyy\ h:mm">
                  <c:v>40457</c:v>
                </c:pt>
                <c:pt idx="3297" formatCode="m/d/yyyy\ h:mm">
                  <c:v>40456</c:v>
                </c:pt>
                <c:pt idx="3298" formatCode="m/d/yyyy\ h:mm">
                  <c:v>40455</c:v>
                </c:pt>
                <c:pt idx="3299" formatCode="m/d/yyyy\ h:mm">
                  <c:v>40452</c:v>
                </c:pt>
                <c:pt idx="3300" formatCode="m/d/yyyy\ h:mm">
                  <c:v>40451</c:v>
                </c:pt>
                <c:pt idx="3301" formatCode="m/d/yyyy\ h:mm">
                  <c:v>40450</c:v>
                </c:pt>
                <c:pt idx="3302" formatCode="m/d/yyyy\ h:mm">
                  <c:v>40449</c:v>
                </c:pt>
                <c:pt idx="3303" formatCode="m/d/yyyy\ h:mm">
                  <c:v>40448</c:v>
                </c:pt>
                <c:pt idx="3304" formatCode="m/d/yyyy\ h:mm">
                  <c:v>40445</c:v>
                </c:pt>
                <c:pt idx="3305" formatCode="m/d/yyyy\ h:mm">
                  <c:v>40444</c:v>
                </c:pt>
                <c:pt idx="3306" formatCode="m/d/yyyy\ h:mm">
                  <c:v>40443</c:v>
                </c:pt>
                <c:pt idx="3307" formatCode="m/d/yyyy\ h:mm">
                  <c:v>40442</c:v>
                </c:pt>
                <c:pt idx="3308" formatCode="m/d/yyyy\ h:mm">
                  <c:v>40441</c:v>
                </c:pt>
                <c:pt idx="3309" formatCode="m/d/yyyy\ h:mm">
                  <c:v>40438</c:v>
                </c:pt>
                <c:pt idx="3310" formatCode="m/d/yyyy\ h:mm">
                  <c:v>40437</c:v>
                </c:pt>
                <c:pt idx="3311" formatCode="m/d/yyyy\ h:mm">
                  <c:v>40436</c:v>
                </c:pt>
                <c:pt idx="3312" formatCode="m/d/yyyy\ h:mm">
                  <c:v>40435</c:v>
                </c:pt>
                <c:pt idx="3313" formatCode="m/d/yyyy\ h:mm">
                  <c:v>40434</c:v>
                </c:pt>
                <c:pt idx="3314" formatCode="m/d/yyyy\ h:mm">
                  <c:v>40431</c:v>
                </c:pt>
                <c:pt idx="3315" formatCode="m/d/yyyy\ h:mm">
                  <c:v>40430</c:v>
                </c:pt>
                <c:pt idx="3316" formatCode="m/d/yyyy\ h:mm">
                  <c:v>40429</c:v>
                </c:pt>
                <c:pt idx="3317" formatCode="m/d/yyyy\ h:mm">
                  <c:v>40428</c:v>
                </c:pt>
                <c:pt idx="3318" formatCode="m/d/yyyy\ h:mm">
                  <c:v>40427</c:v>
                </c:pt>
                <c:pt idx="3319" formatCode="m/d/yyyy\ h:mm">
                  <c:v>40424</c:v>
                </c:pt>
                <c:pt idx="3320" formatCode="m/d/yyyy\ h:mm">
                  <c:v>40423</c:v>
                </c:pt>
                <c:pt idx="3321" formatCode="m/d/yyyy\ h:mm">
                  <c:v>40422</c:v>
                </c:pt>
                <c:pt idx="3322" formatCode="m/d/yyyy\ h:mm">
                  <c:v>40421</c:v>
                </c:pt>
                <c:pt idx="3323" formatCode="m/d/yyyy\ h:mm">
                  <c:v>40420</c:v>
                </c:pt>
                <c:pt idx="3324" formatCode="m/d/yyyy\ h:mm">
                  <c:v>40417</c:v>
                </c:pt>
                <c:pt idx="3325" formatCode="m/d/yyyy\ h:mm">
                  <c:v>40416</c:v>
                </c:pt>
                <c:pt idx="3326" formatCode="m/d/yyyy\ h:mm">
                  <c:v>40415</c:v>
                </c:pt>
                <c:pt idx="3327" formatCode="m/d/yyyy\ h:mm">
                  <c:v>40414</c:v>
                </c:pt>
                <c:pt idx="3328" formatCode="m/d/yyyy\ h:mm">
                  <c:v>40413</c:v>
                </c:pt>
                <c:pt idx="3329" formatCode="m/d/yyyy\ h:mm">
                  <c:v>40410</c:v>
                </c:pt>
                <c:pt idx="3330" formatCode="m/d/yyyy\ h:mm">
                  <c:v>40409</c:v>
                </c:pt>
                <c:pt idx="3331" formatCode="m/d/yyyy\ h:mm">
                  <c:v>40408</c:v>
                </c:pt>
                <c:pt idx="3332" formatCode="m/d/yyyy\ h:mm">
                  <c:v>40407</c:v>
                </c:pt>
                <c:pt idx="3333" formatCode="m/d/yyyy\ h:mm">
                  <c:v>40406</c:v>
                </c:pt>
                <c:pt idx="3334" formatCode="m/d/yyyy\ h:mm">
                  <c:v>40403</c:v>
                </c:pt>
                <c:pt idx="3335" formatCode="m/d/yyyy\ h:mm">
                  <c:v>40402</c:v>
                </c:pt>
                <c:pt idx="3336" formatCode="m/d/yyyy\ h:mm">
                  <c:v>40401</c:v>
                </c:pt>
                <c:pt idx="3337" formatCode="m/d/yyyy\ h:mm">
                  <c:v>40400</c:v>
                </c:pt>
                <c:pt idx="3338" formatCode="m/d/yyyy\ h:mm">
                  <c:v>40399</c:v>
                </c:pt>
                <c:pt idx="3339" formatCode="m/d/yyyy\ h:mm">
                  <c:v>40396</c:v>
                </c:pt>
                <c:pt idx="3340" formatCode="m/d/yyyy\ h:mm">
                  <c:v>40395</c:v>
                </c:pt>
                <c:pt idx="3341" formatCode="m/d/yyyy\ h:mm">
                  <c:v>40394</c:v>
                </c:pt>
                <c:pt idx="3342" formatCode="m/d/yyyy\ h:mm">
                  <c:v>40393</c:v>
                </c:pt>
                <c:pt idx="3343" formatCode="m/d/yyyy\ h:mm">
                  <c:v>40392</c:v>
                </c:pt>
                <c:pt idx="3344" formatCode="m/d/yyyy\ h:mm">
                  <c:v>40389</c:v>
                </c:pt>
                <c:pt idx="3345" formatCode="m/d/yyyy\ h:mm">
                  <c:v>40388</c:v>
                </c:pt>
                <c:pt idx="3346" formatCode="m/d/yyyy\ h:mm">
                  <c:v>40387</c:v>
                </c:pt>
                <c:pt idx="3347" formatCode="m/d/yyyy\ h:mm">
                  <c:v>40386</c:v>
                </c:pt>
                <c:pt idx="3348" formatCode="m/d/yyyy\ h:mm">
                  <c:v>40385</c:v>
                </c:pt>
                <c:pt idx="3349" formatCode="m/d/yyyy\ h:mm">
                  <c:v>40382</c:v>
                </c:pt>
                <c:pt idx="3350" formatCode="m/d/yyyy\ h:mm">
                  <c:v>40381</c:v>
                </c:pt>
                <c:pt idx="3351" formatCode="m/d/yyyy\ h:mm">
                  <c:v>40380</c:v>
                </c:pt>
                <c:pt idx="3352" formatCode="m/d/yyyy\ h:mm">
                  <c:v>40379</c:v>
                </c:pt>
                <c:pt idx="3353" formatCode="m/d/yyyy\ h:mm">
                  <c:v>40378</c:v>
                </c:pt>
                <c:pt idx="3354" formatCode="m/d/yyyy\ h:mm">
                  <c:v>40375</c:v>
                </c:pt>
                <c:pt idx="3355" formatCode="m/d/yyyy\ h:mm">
                  <c:v>40374</c:v>
                </c:pt>
                <c:pt idx="3356" formatCode="m/d/yyyy\ h:mm">
                  <c:v>40373</c:v>
                </c:pt>
                <c:pt idx="3357" formatCode="m/d/yyyy\ h:mm">
                  <c:v>40372</c:v>
                </c:pt>
                <c:pt idx="3358" formatCode="m/d/yyyy\ h:mm">
                  <c:v>40371</c:v>
                </c:pt>
                <c:pt idx="3359" formatCode="m/d/yyyy\ h:mm">
                  <c:v>40368</c:v>
                </c:pt>
                <c:pt idx="3360" formatCode="m/d/yyyy\ h:mm">
                  <c:v>40367</c:v>
                </c:pt>
                <c:pt idx="3361" formatCode="m/d/yyyy\ h:mm">
                  <c:v>40366</c:v>
                </c:pt>
                <c:pt idx="3362" formatCode="m/d/yyyy\ h:mm">
                  <c:v>40365</c:v>
                </c:pt>
                <c:pt idx="3363" formatCode="m/d/yyyy\ h:mm">
                  <c:v>40364</c:v>
                </c:pt>
                <c:pt idx="3364" formatCode="m/d/yyyy\ h:mm">
                  <c:v>40361</c:v>
                </c:pt>
                <c:pt idx="3365" formatCode="m/d/yyyy\ h:mm">
                  <c:v>40360</c:v>
                </c:pt>
                <c:pt idx="3366" formatCode="m/d/yyyy\ h:mm">
                  <c:v>40359</c:v>
                </c:pt>
                <c:pt idx="3367" formatCode="m/d/yyyy\ h:mm">
                  <c:v>40358</c:v>
                </c:pt>
                <c:pt idx="3368" formatCode="m/d/yyyy\ h:mm">
                  <c:v>40357</c:v>
                </c:pt>
                <c:pt idx="3369" formatCode="m/d/yyyy\ h:mm">
                  <c:v>40354</c:v>
                </c:pt>
                <c:pt idx="3370" formatCode="m/d/yyyy\ h:mm">
                  <c:v>40353</c:v>
                </c:pt>
                <c:pt idx="3371" formatCode="m/d/yyyy\ h:mm">
                  <c:v>40352</c:v>
                </c:pt>
                <c:pt idx="3372" formatCode="m/d/yyyy\ h:mm">
                  <c:v>40351</c:v>
                </c:pt>
                <c:pt idx="3373" formatCode="m/d/yyyy\ h:mm">
                  <c:v>40350</c:v>
                </c:pt>
                <c:pt idx="3374" formatCode="m/d/yyyy\ h:mm">
                  <c:v>40347</c:v>
                </c:pt>
                <c:pt idx="3375" formatCode="m/d/yyyy\ h:mm">
                  <c:v>40346</c:v>
                </c:pt>
                <c:pt idx="3376" formatCode="m/d/yyyy\ h:mm">
                  <c:v>40345</c:v>
                </c:pt>
                <c:pt idx="3377" formatCode="m/d/yyyy\ h:mm">
                  <c:v>40344</c:v>
                </c:pt>
                <c:pt idx="3378" formatCode="m/d/yyyy\ h:mm">
                  <c:v>40343</c:v>
                </c:pt>
                <c:pt idx="3379" formatCode="m/d/yyyy\ h:mm">
                  <c:v>40340</c:v>
                </c:pt>
                <c:pt idx="3380" formatCode="m/d/yyyy\ h:mm">
                  <c:v>40339</c:v>
                </c:pt>
                <c:pt idx="3381" formatCode="m/d/yyyy\ h:mm">
                  <c:v>40338</c:v>
                </c:pt>
                <c:pt idx="3382" formatCode="m/d/yyyy\ h:mm">
                  <c:v>40337</c:v>
                </c:pt>
                <c:pt idx="3383" formatCode="m/d/yyyy\ h:mm">
                  <c:v>40336</c:v>
                </c:pt>
                <c:pt idx="3384" formatCode="m/d/yyyy\ h:mm">
                  <c:v>40333</c:v>
                </c:pt>
                <c:pt idx="3385" formatCode="m/d/yyyy\ h:mm">
                  <c:v>40332</c:v>
                </c:pt>
                <c:pt idx="3386" formatCode="m/d/yyyy\ h:mm">
                  <c:v>40331</c:v>
                </c:pt>
                <c:pt idx="3387" formatCode="m/d/yyyy\ h:mm">
                  <c:v>40330</c:v>
                </c:pt>
                <c:pt idx="3388" formatCode="m/d/yyyy\ h:mm">
                  <c:v>40329</c:v>
                </c:pt>
                <c:pt idx="3389" formatCode="m/d/yyyy\ h:mm">
                  <c:v>40326</c:v>
                </c:pt>
                <c:pt idx="3390" formatCode="m/d/yyyy\ h:mm">
                  <c:v>40325</c:v>
                </c:pt>
                <c:pt idx="3391" formatCode="m/d/yyyy\ h:mm">
                  <c:v>40324</c:v>
                </c:pt>
                <c:pt idx="3392" formatCode="m/d/yyyy\ h:mm">
                  <c:v>40323</c:v>
                </c:pt>
                <c:pt idx="3393" formatCode="m/d/yyyy\ h:mm">
                  <c:v>40322</c:v>
                </c:pt>
                <c:pt idx="3394" formatCode="m/d/yyyy\ h:mm">
                  <c:v>40319</c:v>
                </c:pt>
                <c:pt idx="3395" formatCode="m/d/yyyy\ h:mm">
                  <c:v>40318</c:v>
                </c:pt>
                <c:pt idx="3396" formatCode="m/d/yyyy\ h:mm">
                  <c:v>40317</c:v>
                </c:pt>
                <c:pt idx="3397" formatCode="m/d/yyyy\ h:mm">
                  <c:v>40316</c:v>
                </c:pt>
                <c:pt idx="3398" formatCode="m/d/yyyy\ h:mm">
                  <c:v>40315</c:v>
                </c:pt>
                <c:pt idx="3399" formatCode="m/d/yyyy\ h:mm">
                  <c:v>40312</c:v>
                </c:pt>
                <c:pt idx="3400" formatCode="m/d/yyyy\ h:mm">
                  <c:v>40311</c:v>
                </c:pt>
                <c:pt idx="3401" formatCode="m/d/yyyy\ h:mm">
                  <c:v>40310</c:v>
                </c:pt>
                <c:pt idx="3402" formatCode="m/d/yyyy\ h:mm">
                  <c:v>40309</c:v>
                </c:pt>
                <c:pt idx="3403" formatCode="m/d/yyyy\ h:mm">
                  <c:v>40308</c:v>
                </c:pt>
                <c:pt idx="3404" formatCode="m/d/yyyy\ h:mm">
                  <c:v>40305</c:v>
                </c:pt>
                <c:pt idx="3405" formatCode="m/d/yyyy\ h:mm">
                  <c:v>40304</c:v>
                </c:pt>
                <c:pt idx="3406" formatCode="m/d/yyyy\ h:mm">
                  <c:v>40303</c:v>
                </c:pt>
                <c:pt idx="3407" formatCode="m/d/yyyy\ h:mm">
                  <c:v>40302</c:v>
                </c:pt>
                <c:pt idx="3408" formatCode="m/d/yyyy\ h:mm">
                  <c:v>40301</c:v>
                </c:pt>
                <c:pt idx="3409" formatCode="m/d/yyyy\ h:mm">
                  <c:v>40298</c:v>
                </c:pt>
                <c:pt idx="3410" formatCode="m/d/yyyy\ h:mm">
                  <c:v>40297</c:v>
                </c:pt>
                <c:pt idx="3411" formatCode="m/d/yyyy\ h:mm">
                  <c:v>40296</c:v>
                </c:pt>
                <c:pt idx="3412" formatCode="m/d/yyyy\ h:mm">
                  <c:v>40295</c:v>
                </c:pt>
                <c:pt idx="3413" formatCode="m/d/yyyy\ h:mm">
                  <c:v>40294</c:v>
                </c:pt>
                <c:pt idx="3414" formatCode="m/d/yyyy\ h:mm">
                  <c:v>40291</c:v>
                </c:pt>
                <c:pt idx="3415" formatCode="m/d/yyyy\ h:mm">
                  <c:v>40290</c:v>
                </c:pt>
                <c:pt idx="3416" formatCode="m/d/yyyy\ h:mm">
                  <c:v>40289</c:v>
                </c:pt>
                <c:pt idx="3417" formatCode="m/d/yyyy\ h:mm">
                  <c:v>40288</c:v>
                </c:pt>
                <c:pt idx="3418" formatCode="m/d/yyyy\ h:mm">
                  <c:v>40287</c:v>
                </c:pt>
                <c:pt idx="3419" formatCode="m/d/yyyy\ h:mm">
                  <c:v>40284</c:v>
                </c:pt>
                <c:pt idx="3420" formatCode="m/d/yyyy\ h:mm">
                  <c:v>40283</c:v>
                </c:pt>
                <c:pt idx="3421" formatCode="m/d/yyyy\ h:mm">
                  <c:v>40282</c:v>
                </c:pt>
                <c:pt idx="3422" formatCode="m/d/yyyy\ h:mm">
                  <c:v>40281</c:v>
                </c:pt>
                <c:pt idx="3423" formatCode="m/d/yyyy\ h:mm">
                  <c:v>40280</c:v>
                </c:pt>
                <c:pt idx="3424" formatCode="m/d/yyyy\ h:mm">
                  <c:v>40277</c:v>
                </c:pt>
                <c:pt idx="3425" formatCode="m/d/yyyy\ h:mm">
                  <c:v>40276</c:v>
                </c:pt>
                <c:pt idx="3426" formatCode="m/d/yyyy\ h:mm">
                  <c:v>40275</c:v>
                </c:pt>
                <c:pt idx="3427" formatCode="m/d/yyyy\ h:mm">
                  <c:v>40274</c:v>
                </c:pt>
                <c:pt idx="3428" formatCode="m/d/yyyy\ h:mm">
                  <c:v>40269</c:v>
                </c:pt>
                <c:pt idx="3429" formatCode="m/d/yyyy\ h:mm">
                  <c:v>40268</c:v>
                </c:pt>
                <c:pt idx="3430" formatCode="m/d/yyyy\ h:mm">
                  <c:v>40267</c:v>
                </c:pt>
                <c:pt idx="3431" formatCode="m/d/yyyy\ h:mm">
                  <c:v>40266</c:v>
                </c:pt>
                <c:pt idx="3432" formatCode="m/d/yyyy\ h:mm">
                  <c:v>40263</c:v>
                </c:pt>
                <c:pt idx="3433" formatCode="m/d/yyyy\ h:mm">
                  <c:v>40262</c:v>
                </c:pt>
                <c:pt idx="3434" formatCode="m/d/yyyy\ h:mm">
                  <c:v>40261</c:v>
                </c:pt>
                <c:pt idx="3435" formatCode="m/d/yyyy\ h:mm">
                  <c:v>40260</c:v>
                </c:pt>
                <c:pt idx="3436" formatCode="m/d/yyyy\ h:mm">
                  <c:v>40259</c:v>
                </c:pt>
                <c:pt idx="3437" formatCode="m/d/yyyy\ h:mm">
                  <c:v>40256</c:v>
                </c:pt>
                <c:pt idx="3438" formatCode="m/d/yyyy\ h:mm">
                  <c:v>40255</c:v>
                </c:pt>
                <c:pt idx="3439" formatCode="m/d/yyyy\ h:mm">
                  <c:v>40254</c:v>
                </c:pt>
                <c:pt idx="3440" formatCode="m/d/yyyy\ h:mm">
                  <c:v>40253</c:v>
                </c:pt>
                <c:pt idx="3441" formatCode="m/d/yyyy\ h:mm">
                  <c:v>40252</c:v>
                </c:pt>
                <c:pt idx="3442" formatCode="m/d/yyyy\ h:mm">
                  <c:v>40249</c:v>
                </c:pt>
                <c:pt idx="3443" formatCode="m/d/yyyy\ h:mm">
                  <c:v>40248</c:v>
                </c:pt>
                <c:pt idx="3444" formatCode="m/d/yyyy\ h:mm">
                  <c:v>40247</c:v>
                </c:pt>
                <c:pt idx="3445" formatCode="m/d/yyyy\ h:mm">
                  <c:v>40246</c:v>
                </c:pt>
                <c:pt idx="3446" formatCode="m/d/yyyy\ h:mm">
                  <c:v>40245</c:v>
                </c:pt>
                <c:pt idx="3447" formatCode="m/d/yyyy\ h:mm">
                  <c:v>40242</c:v>
                </c:pt>
                <c:pt idx="3448" formatCode="m/d/yyyy\ h:mm">
                  <c:v>40241</c:v>
                </c:pt>
                <c:pt idx="3449" formatCode="m/d/yyyy\ h:mm">
                  <c:v>40240</c:v>
                </c:pt>
                <c:pt idx="3450" formatCode="m/d/yyyy\ h:mm">
                  <c:v>40239</c:v>
                </c:pt>
                <c:pt idx="3451" formatCode="m/d/yyyy\ h:mm">
                  <c:v>40238</c:v>
                </c:pt>
                <c:pt idx="3452" formatCode="m/d/yyyy\ h:mm">
                  <c:v>40235</c:v>
                </c:pt>
                <c:pt idx="3453" formatCode="m/d/yyyy\ h:mm">
                  <c:v>40234</c:v>
                </c:pt>
                <c:pt idx="3454" formatCode="m/d/yyyy\ h:mm">
                  <c:v>40233</c:v>
                </c:pt>
                <c:pt idx="3455" formatCode="m/d/yyyy\ h:mm">
                  <c:v>40232</c:v>
                </c:pt>
                <c:pt idx="3456" formatCode="m/d/yyyy\ h:mm">
                  <c:v>40231</c:v>
                </c:pt>
                <c:pt idx="3457" formatCode="m/d/yyyy\ h:mm">
                  <c:v>40228</c:v>
                </c:pt>
                <c:pt idx="3458" formatCode="m/d/yyyy\ h:mm">
                  <c:v>40227</c:v>
                </c:pt>
                <c:pt idx="3459" formatCode="m/d/yyyy\ h:mm">
                  <c:v>40226</c:v>
                </c:pt>
                <c:pt idx="3460" formatCode="m/d/yyyy\ h:mm">
                  <c:v>40225</c:v>
                </c:pt>
                <c:pt idx="3461" formatCode="m/d/yyyy\ h:mm">
                  <c:v>40224</c:v>
                </c:pt>
                <c:pt idx="3462" formatCode="m/d/yyyy\ h:mm">
                  <c:v>40221</c:v>
                </c:pt>
                <c:pt idx="3463" formatCode="m/d/yyyy\ h:mm">
                  <c:v>40220</c:v>
                </c:pt>
                <c:pt idx="3464" formatCode="m/d/yyyy\ h:mm">
                  <c:v>40219</c:v>
                </c:pt>
                <c:pt idx="3465" formatCode="m/d/yyyy\ h:mm">
                  <c:v>40218</c:v>
                </c:pt>
                <c:pt idx="3466" formatCode="m/d/yyyy\ h:mm">
                  <c:v>40217</c:v>
                </c:pt>
                <c:pt idx="3467" formatCode="m/d/yyyy\ h:mm">
                  <c:v>40214</c:v>
                </c:pt>
                <c:pt idx="3468" formatCode="m/d/yyyy\ h:mm">
                  <c:v>40213</c:v>
                </c:pt>
                <c:pt idx="3469" formatCode="m/d/yyyy\ h:mm">
                  <c:v>40212</c:v>
                </c:pt>
                <c:pt idx="3470" formatCode="m/d/yyyy\ h:mm">
                  <c:v>40211</c:v>
                </c:pt>
                <c:pt idx="3471" formatCode="m/d/yyyy\ h:mm">
                  <c:v>40210</c:v>
                </c:pt>
                <c:pt idx="3472" formatCode="m/d/yyyy\ h:mm">
                  <c:v>40207</c:v>
                </c:pt>
                <c:pt idx="3473" formatCode="m/d/yyyy\ h:mm">
                  <c:v>40206</c:v>
                </c:pt>
                <c:pt idx="3474" formatCode="m/d/yyyy\ h:mm">
                  <c:v>40205</c:v>
                </c:pt>
                <c:pt idx="3475" formatCode="m/d/yyyy\ h:mm">
                  <c:v>40204</c:v>
                </c:pt>
                <c:pt idx="3476" formatCode="m/d/yyyy\ h:mm">
                  <c:v>40203</c:v>
                </c:pt>
                <c:pt idx="3477" formatCode="m/d/yyyy\ h:mm">
                  <c:v>40200</c:v>
                </c:pt>
                <c:pt idx="3478" formatCode="m/d/yyyy\ h:mm">
                  <c:v>40199</c:v>
                </c:pt>
                <c:pt idx="3479" formatCode="m/d/yyyy\ h:mm">
                  <c:v>40198</c:v>
                </c:pt>
                <c:pt idx="3480" formatCode="m/d/yyyy\ h:mm">
                  <c:v>40197</c:v>
                </c:pt>
                <c:pt idx="3481" formatCode="m/d/yyyy\ h:mm">
                  <c:v>40196</c:v>
                </c:pt>
                <c:pt idx="3482" formatCode="m/d/yyyy\ h:mm">
                  <c:v>40193</c:v>
                </c:pt>
                <c:pt idx="3483" formatCode="m/d/yyyy\ h:mm">
                  <c:v>40192</c:v>
                </c:pt>
                <c:pt idx="3484" formatCode="m/d/yyyy\ h:mm">
                  <c:v>40191</c:v>
                </c:pt>
                <c:pt idx="3485" formatCode="m/d/yyyy\ h:mm">
                  <c:v>40190</c:v>
                </c:pt>
                <c:pt idx="3486" formatCode="m/d/yyyy\ h:mm">
                  <c:v>40189</c:v>
                </c:pt>
                <c:pt idx="3487" formatCode="m/d/yyyy\ h:mm">
                  <c:v>40186</c:v>
                </c:pt>
                <c:pt idx="3488" formatCode="m/d/yyyy\ h:mm">
                  <c:v>40185</c:v>
                </c:pt>
                <c:pt idx="3489" formatCode="m/d/yyyy\ h:mm">
                  <c:v>40184</c:v>
                </c:pt>
                <c:pt idx="3490" formatCode="m/d/yyyy\ h:mm">
                  <c:v>40183</c:v>
                </c:pt>
                <c:pt idx="3491" formatCode="m/d/yyyy\ h:mm">
                  <c:v>40182</c:v>
                </c:pt>
                <c:pt idx="3492" formatCode="m/d/yyyy\ h:mm">
                  <c:v>40178</c:v>
                </c:pt>
                <c:pt idx="3493" formatCode="m/d/yyyy\ h:mm">
                  <c:v>40177</c:v>
                </c:pt>
                <c:pt idx="3494" formatCode="m/d/yyyy\ h:mm">
                  <c:v>40176</c:v>
                </c:pt>
                <c:pt idx="3495" formatCode="m/d/yyyy\ h:mm">
                  <c:v>40175</c:v>
                </c:pt>
                <c:pt idx="3496" formatCode="m/d/yyyy\ h:mm">
                  <c:v>40171</c:v>
                </c:pt>
                <c:pt idx="3497" formatCode="m/d/yyyy\ h:mm">
                  <c:v>40170</c:v>
                </c:pt>
                <c:pt idx="3498" formatCode="m/d/yyyy\ h:mm">
                  <c:v>40169</c:v>
                </c:pt>
                <c:pt idx="3499" formatCode="m/d/yyyy\ h:mm">
                  <c:v>40168</c:v>
                </c:pt>
                <c:pt idx="3500" formatCode="m/d/yyyy\ h:mm">
                  <c:v>40165</c:v>
                </c:pt>
                <c:pt idx="3501" formatCode="m/d/yyyy\ h:mm">
                  <c:v>40164</c:v>
                </c:pt>
                <c:pt idx="3502" formatCode="m/d/yyyy\ h:mm">
                  <c:v>40163</c:v>
                </c:pt>
                <c:pt idx="3503" formatCode="m/d/yyyy\ h:mm">
                  <c:v>40162</c:v>
                </c:pt>
                <c:pt idx="3504" formatCode="m/d/yyyy\ h:mm">
                  <c:v>40161</c:v>
                </c:pt>
                <c:pt idx="3505" formatCode="m/d/yyyy\ h:mm">
                  <c:v>40158</c:v>
                </c:pt>
                <c:pt idx="3506" formatCode="m/d/yyyy\ h:mm">
                  <c:v>40157</c:v>
                </c:pt>
                <c:pt idx="3507" formatCode="m/d/yyyy\ h:mm">
                  <c:v>40156</c:v>
                </c:pt>
                <c:pt idx="3508" formatCode="m/d/yyyy\ h:mm">
                  <c:v>40155</c:v>
                </c:pt>
                <c:pt idx="3509" formatCode="m/d/yyyy\ h:mm">
                  <c:v>40154</c:v>
                </c:pt>
                <c:pt idx="3510" formatCode="m/d/yyyy\ h:mm">
                  <c:v>40151</c:v>
                </c:pt>
                <c:pt idx="3511" formatCode="m/d/yyyy\ h:mm">
                  <c:v>40150</c:v>
                </c:pt>
                <c:pt idx="3512" formatCode="m/d/yyyy\ h:mm">
                  <c:v>40149</c:v>
                </c:pt>
                <c:pt idx="3513" formatCode="m/d/yyyy\ h:mm">
                  <c:v>40148</c:v>
                </c:pt>
                <c:pt idx="3514" formatCode="m/d/yyyy\ h:mm">
                  <c:v>40147</c:v>
                </c:pt>
                <c:pt idx="3515" formatCode="m/d/yyyy\ h:mm">
                  <c:v>40144</c:v>
                </c:pt>
                <c:pt idx="3516" formatCode="m/d/yyyy\ h:mm">
                  <c:v>40143</c:v>
                </c:pt>
                <c:pt idx="3517" formatCode="m/d/yyyy\ h:mm">
                  <c:v>40142</c:v>
                </c:pt>
                <c:pt idx="3518" formatCode="m/d/yyyy\ h:mm">
                  <c:v>40141</c:v>
                </c:pt>
                <c:pt idx="3519" formatCode="m/d/yyyy\ h:mm">
                  <c:v>40140</c:v>
                </c:pt>
                <c:pt idx="3520" formatCode="m/d/yyyy\ h:mm">
                  <c:v>40137</c:v>
                </c:pt>
                <c:pt idx="3521" formatCode="m/d/yyyy\ h:mm">
                  <c:v>40136</c:v>
                </c:pt>
                <c:pt idx="3522" formatCode="m/d/yyyy\ h:mm">
                  <c:v>40135</c:v>
                </c:pt>
                <c:pt idx="3523" formatCode="m/d/yyyy\ h:mm">
                  <c:v>40134</c:v>
                </c:pt>
                <c:pt idx="3524" formatCode="m/d/yyyy\ h:mm">
                  <c:v>40133</c:v>
                </c:pt>
                <c:pt idx="3525" formatCode="m/d/yyyy\ h:mm">
                  <c:v>40130</c:v>
                </c:pt>
                <c:pt idx="3526" formatCode="m/d/yyyy\ h:mm">
                  <c:v>40129</c:v>
                </c:pt>
                <c:pt idx="3527" formatCode="m/d/yyyy\ h:mm">
                  <c:v>40128</c:v>
                </c:pt>
                <c:pt idx="3528" formatCode="m/d/yyyy\ h:mm">
                  <c:v>40127</c:v>
                </c:pt>
                <c:pt idx="3529" formatCode="m/d/yyyy\ h:mm">
                  <c:v>40126</c:v>
                </c:pt>
                <c:pt idx="3530" formatCode="m/d/yyyy\ h:mm">
                  <c:v>40123</c:v>
                </c:pt>
                <c:pt idx="3531" formatCode="m/d/yyyy\ h:mm">
                  <c:v>40122</c:v>
                </c:pt>
                <c:pt idx="3532" formatCode="m/d/yyyy\ h:mm">
                  <c:v>40121</c:v>
                </c:pt>
                <c:pt idx="3533" formatCode="m/d/yyyy\ h:mm">
                  <c:v>40120</c:v>
                </c:pt>
                <c:pt idx="3534" formatCode="m/d/yyyy\ h:mm">
                  <c:v>40119</c:v>
                </c:pt>
                <c:pt idx="3535" formatCode="m/d/yyyy\ h:mm">
                  <c:v>40116</c:v>
                </c:pt>
                <c:pt idx="3536" formatCode="m/d/yyyy\ h:mm">
                  <c:v>40115</c:v>
                </c:pt>
                <c:pt idx="3537" formatCode="m/d/yyyy\ h:mm">
                  <c:v>40114</c:v>
                </c:pt>
                <c:pt idx="3538" formatCode="m/d/yyyy\ h:mm">
                  <c:v>40113</c:v>
                </c:pt>
                <c:pt idx="3539" formatCode="m/d/yyyy\ h:mm">
                  <c:v>40112</c:v>
                </c:pt>
                <c:pt idx="3540" formatCode="m/d/yyyy\ h:mm">
                  <c:v>40109</c:v>
                </c:pt>
                <c:pt idx="3541" formatCode="m/d/yyyy\ h:mm">
                  <c:v>40108</c:v>
                </c:pt>
                <c:pt idx="3542" formatCode="m/d/yyyy\ h:mm">
                  <c:v>40107</c:v>
                </c:pt>
                <c:pt idx="3543" formatCode="m/d/yyyy\ h:mm">
                  <c:v>40106</c:v>
                </c:pt>
                <c:pt idx="3544" formatCode="m/d/yyyy\ h:mm">
                  <c:v>40105</c:v>
                </c:pt>
                <c:pt idx="3545" formatCode="m/d/yyyy\ h:mm">
                  <c:v>40102</c:v>
                </c:pt>
                <c:pt idx="3546" formatCode="m/d/yyyy\ h:mm">
                  <c:v>40101</c:v>
                </c:pt>
                <c:pt idx="3547" formatCode="m/d/yyyy\ h:mm">
                  <c:v>40100</c:v>
                </c:pt>
                <c:pt idx="3548" formatCode="m/d/yyyy\ h:mm">
                  <c:v>40099</c:v>
                </c:pt>
                <c:pt idx="3549" formatCode="m/d/yyyy\ h:mm">
                  <c:v>40098</c:v>
                </c:pt>
                <c:pt idx="3550" formatCode="m/d/yyyy\ h:mm">
                  <c:v>40095</c:v>
                </c:pt>
                <c:pt idx="3551" formatCode="m/d/yyyy\ h:mm">
                  <c:v>40094</c:v>
                </c:pt>
                <c:pt idx="3552" formatCode="m/d/yyyy\ h:mm">
                  <c:v>40093</c:v>
                </c:pt>
                <c:pt idx="3553" formatCode="m/d/yyyy\ h:mm">
                  <c:v>40092</c:v>
                </c:pt>
                <c:pt idx="3554" formatCode="m/d/yyyy\ h:mm">
                  <c:v>40091</c:v>
                </c:pt>
                <c:pt idx="3555" formatCode="m/d/yyyy\ h:mm">
                  <c:v>40088</c:v>
                </c:pt>
                <c:pt idx="3556" formatCode="m/d/yyyy\ h:mm">
                  <c:v>40087</c:v>
                </c:pt>
                <c:pt idx="3557" formatCode="m/d/yyyy\ h:mm">
                  <c:v>40086</c:v>
                </c:pt>
                <c:pt idx="3558" formatCode="m/d/yyyy\ h:mm">
                  <c:v>40085</c:v>
                </c:pt>
                <c:pt idx="3559" formatCode="m/d/yyyy\ h:mm">
                  <c:v>40084</c:v>
                </c:pt>
                <c:pt idx="3560" formatCode="m/d/yyyy\ h:mm">
                  <c:v>40081</c:v>
                </c:pt>
                <c:pt idx="3561" formatCode="m/d/yyyy\ h:mm">
                  <c:v>40080</c:v>
                </c:pt>
                <c:pt idx="3562" formatCode="m/d/yyyy\ h:mm">
                  <c:v>40079</c:v>
                </c:pt>
                <c:pt idx="3563" formatCode="m/d/yyyy\ h:mm">
                  <c:v>40078</c:v>
                </c:pt>
                <c:pt idx="3564" formatCode="m/d/yyyy\ h:mm">
                  <c:v>40077</c:v>
                </c:pt>
                <c:pt idx="3565" formatCode="m/d/yyyy\ h:mm">
                  <c:v>40074</c:v>
                </c:pt>
                <c:pt idx="3566" formatCode="m/d/yyyy\ h:mm">
                  <c:v>40073</c:v>
                </c:pt>
                <c:pt idx="3567" formatCode="m/d/yyyy\ h:mm">
                  <c:v>40072</c:v>
                </c:pt>
                <c:pt idx="3568" formatCode="m/d/yyyy\ h:mm">
                  <c:v>40071</c:v>
                </c:pt>
                <c:pt idx="3569" formatCode="m/d/yyyy\ h:mm">
                  <c:v>40070</c:v>
                </c:pt>
                <c:pt idx="3570" formatCode="m/d/yyyy\ h:mm">
                  <c:v>40067</c:v>
                </c:pt>
                <c:pt idx="3571" formatCode="m/d/yyyy\ h:mm">
                  <c:v>40066</c:v>
                </c:pt>
                <c:pt idx="3572" formatCode="m/d/yyyy\ h:mm">
                  <c:v>40065</c:v>
                </c:pt>
                <c:pt idx="3573" formatCode="m/d/yyyy\ h:mm">
                  <c:v>40064</c:v>
                </c:pt>
                <c:pt idx="3574" formatCode="m/d/yyyy\ h:mm">
                  <c:v>40063</c:v>
                </c:pt>
                <c:pt idx="3575" formatCode="m/d/yyyy\ h:mm">
                  <c:v>40060</c:v>
                </c:pt>
                <c:pt idx="3576" formatCode="m/d/yyyy\ h:mm">
                  <c:v>40059</c:v>
                </c:pt>
                <c:pt idx="3577" formatCode="m/d/yyyy\ h:mm">
                  <c:v>40058</c:v>
                </c:pt>
                <c:pt idx="3578" formatCode="m/d/yyyy\ h:mm">
                  <c:v>40057</c:v>
                </c:pt>
                <c:pt idx="3579" formatCode="m/d/yyyy\ h:mm">
                  <c:v>40056</c:v>
                </c:pt>
                <c:pt idx="3580" formatCode="m/d/yyyy\ h:mm">
                  <c:v>40053</c:v>
                </c:pt>
                <c:pt idx="3581" formatCode="m/d/yyyy\ h:mm">
                  <c:v>40052</c:v>
                </c:pt>
                <c:pt idx="3582" formatCode="m/d/yyyy\ h:mm">
                  <c:v>40051</c:v>
                </c:pt>
                <c:pt idx="3583" formatCode="m/d/yyyy\ h:mm">
                  <c:v>40050</c:v>
                </c:pt>
                <c:pt idx="3584" formatCode="m/d/yyyy\ h:mm">
                  <c:v>40049</c:v>
                </c:pt>
                <c:pt idx="3585" formatCode="m/d/yyyy\ h:mm">
                  <c:v>40046</c:v>
                </c:pt>
                <c:pt idx="3586" formatCode="m/d/yyyy\ h:mm">
                  <c:v>40045</c:v>
                </c:pt>
                <c:pt idx="3587" formatCode="m/d/yyyy\ h:mm">
                  <c:v>40044</c:v>
                </c:pt>
                <c:pt idx="3588" formatCode="m/d/yyyy\ h:mm">
                  <c:v>40043</c:v>
                </c:pt>
                <c:pt idx="3589" formatCode="m/d/yyyy\ h:mm">
                  <c:v>40042</c:v>
                </c:pt>
                <c:pt idx="3590" formatCode="m/d/yyyy\ h:mm">
                  <c:v>40039</c:v>
                </c:pt>
                <c:pt idx="3591" formatCode="m/d/yyyy\ h:mm">
                  <c:v>40038</c:v>
                </c:pt>
                <c:pt idx="3592" formatCode="m/d/yyyy\ h:mm">
                  <c:v>40037</c:v>
                </c:pt>
                <c:pt idx="3593" formatCode="m/d/yyyy\ h:mm">
                  <c:v>40036</c:v>
                </c:pt>
                <c:pt idx="3594" formatCode="m/d/yyyy\ h:mm">
                  <c:v>40035</c:v>
                </c:pt>
                <c:pt idx="3595" formatCode="m/d/yyyy\ h:mm">
                  <c:v>40032</c:v>
                </c:pt>
                <c:pt idx="3596" formatCode="m/d/yyyy\ h:mm">
                  <c:v>40031</c:v>
                </c:pt>
                <c:pt idx="3597" formatCode="m/d/yyyy\ h:mm">
                  <c:v>40030</c:v>
                </c:pt>
                <c:pt idx="3598" formatCode="m/d/yyyy\ h:mm">
                  <c:v>40029</c:v>
                </c:pt>
                <c:pt idx="3599" formatCode="m/d/yyyy\ h:mm">
                  <c:v>40028</c:v>
                </c:pt>
                <c:pt idx="3600" formatCode="m/d/yyyy\ h:mm">
                  <c:v>40025</c:v>
                </c:pt>
                <c:pt idx="3601" formatCode="m/d/yyyy\ h:mm">
                  <c:v>40024</c:v>
                </c:pt>
                <c:pt idx="3602" formatCode="m/d/yyyy\ h:mm">
                  <c:v>40023</c:v>
                </c:pt>
                <c:pt idx="3603" formatCode="m/d/yyyy\ h:mm">
                  <c:v>40022</c:v>
                </c:pt>
                <c:pt idx="3604" formatCode="m/d/yyyy\ h:mm">
                  <c:v>40021</c:v>
                </c:pt>
                <c:pt idx="3605" formatCode="m/d/yyyy\ h:mm">
                  <c:v>40018</c:v>
                </c:pt>
                <c:pt idx="3606" formatCode="m/d/yyyy\ h:mm">
                  <c:v>40017</c:v>
                </c:pt>
                <c:pt idx="3607" formatCode="m/d/yyyy\ h:mm">
                  <c:v>40016</c:v>
                </c:pt>
                <c:pt idx="3608" formatCode="m/d/yyyy\ h:mm">
                  <c:v>40015</c:v>
                </c:pt>
                <c:pt idx="3609" formatCode="m/d/yyyy\ h:mm">
                  <c:v>40014</c:v>
                </c:pt>
                <c:pt idx="3610" formatCode="m/d/yyyy\ h:mm">
                  <c:v>40011</c:v>
                </c:pt>
                <c:pt idx="3611" formatCode="m/d/yyyy\ h:mm">
                  <c:v>40010</c:v>
                </c:pt>
                <c:pt idx="3612" formatCode="m/d/yyyy\ h:mm">
                  <c:v>40009</c:v>
                </c:pt>
                <c:pt idx="3613" formatCode="m/d/yyyy\ h:mm">
                  <c:v>40008</c:v>
                </c:pt>
                <c:pt idx="3614" formatCode="m/d/yyyy\ h:mm">
                  <c:v>40007</c:v>
                </c:pt>
                <c:pt idx="3615" formatCode="m/d/yyyy\ h:mm">
                  <c:v>40004</c:v>
                </c:pt>
                <c:pt idx="3616" formatCode="m/d/yyyy\ h:mm">
                  <c:v>40003</c:v>
                </c:pt>
                <c:pt idx="3617" formatCode="m/d/yyyy\ h:mm">
                  <c:v>40002</c:v>
                </c:pt>
                <c:pt idx="3618" formatCode="m/d/yyyy\ h:mm">
                  <c:v>40001</c:v>
                </c:pt>
                <c:pt idx="3619" formatCode="m/d/yyyy\ h:mm">
                  <c:v>40000</c:v>
                </c:pt>
                <c:pt idx="3620" formatCode="m/d/yyyy\ h:mm">
                  <c:v>39997</c:v>
                </c:pt>
                <c:pt idx="3621" formatCode="m/d/yyyy\ h:mm">
                  <c:v>39996</c:v>
                </c:pt>
                <c:pt idx="3622" formatCode="m/d/yyyy\ h:mm">
                  <c:v>39995</c:v>
                </c:pt>
                <c:pt idx="3623" formatCode="m/d/yyyy\ h:mm">
                  <c:v>39994</c:v>
                </c:pt>
                <c:pt idx="3624" formatCode="m/d/yyyy\ h:mm">
                  <c:v>39993</c:v>
                </c:pt>
                <c:pt idx="3625" formatCode="m/d/yyyy\ h:mm">
                  <c:v>39990</c:v>
                </c:pt>
                <c:pt idx="3626" formatCode="m/d/yyyy\ h:mm">
                  <c:v>39989</c:v>
                </c:pt>
                <c:pt idx="3627" formatCode="m/d/yyyy\ h:mm">
                  <c:v>39988</c:v>
                </c:pt>
                <c:pt idx="3628" formatCode="m/d/yyyy\ h:mm">
                  <c:v>39987</c:v>
                </c:pt>
                <c:pt idx="3629" formatCode="m/d/yyyy\ h:mm">
                  <c:v>39986</c:v>
                </c:pt>
                <c:pt idx="3630" formatCode="m/d/yyyy\ h:mm">
                  <c:v>39983</c:v>
                </c:pt>
                <c:pt idx="3631" formatCode="m/d/yyyy\ h:mm">
                  <c:v>39982</c:v>
                </c:pt>
                <c:pt idx="3632" formatCode="m/d/yyyy\ h:mm">
                  <c:v>39981</c:v>
                </c:pt>
                <c:pt idx="3633" formatCode="m/d/yyyy\ h:mm">
                  <c:v>39980</c:v>
                </c:pt>
                <c:pt idx="3634" formatCode="m/d/yyyy\ h:mm">
                  <c:v>39979</c:v>
                </c:pt>
                <c:pt idx="3635" formatCode="m/d/yyyy\ h:mm">
                  <c:v>39976</c:v>
                </c:pt>
                <c:pt idx="3636" formatCode="m/d/yyyy\ h:mm">
                  <c:v>39975</c:v>
                </c:pt>
                <c:pt idx="3637" formatCode="m/d/yyyy\ h:mm">
                  <c:v>39974</c:v>
                </c:pt>
                <c:pt idx="3638" formatCode="m/d/yyyy\ h:mm">
                  <c:v>39973</c:v>
                </c:pt>
                <c:pt idx="3639" formatCode="m/d/yyyy\ h:mm">
                  <c:v>39972</c:v>
                </c:pt>
                <c:pt idx="3640" formatCode="m/d/yyyy\ h:mm">
                  <c:v>39969</c:v>
                </c:pt>
                <c:pt idx="3641" formatCode="m/d/yyyy\ h:mm">
                  <c:v>39968</c:v>
                </c:pt>
                <c:pt idx="3642" formatCode="m/d/yyyy\ h:mm">
                  <c:v>39967</c:v>
                </c:pt>
                <c:pt idx="3643" formatCode="m/d/yyyy\ h:mm">
                  <c:v>39966</c:v>
                </c:pt>
                <c:pt idx="3644" formatCode="m/d/yyyy\ h:mm">
                  <c:v>39965</c:v>
                </c:pt>
                <c:pt idx="3645" formatCode="m/d/yyyy\ h:mm">
                  <c:v>39962</c:v>
                </c:pt>
                <c:pt idx="3646" formatCode="m/d/yyyy\ h:mm">
                  <c:v>39961</c:v>
                </c:pt>
                <c:pt idx="3647" formatCode="m/d/yyyy\ h:mm">
                  <c:v>39960</c:v>
                </c:pt>
                <c:pt idx="3648" formatCode="m/d/yyyy\ h:mm">
                  <c:v>39959</c:v>
                </c:pt>
                <c:pt idx="3649" formatCode="m/d/yyyy\ h:mm">
                  <c:v>39958</c:v>
                </c:pt>
                <c:pt idx="3650" formatCode="m/d/yyyy\ h:mm">
                  <c:v>39955</c:v>
                </c:pt>
                <c:pt idx="3651" formatCode="m/d/yyyy\ h:mm">
                  <c:v>39954</c:v>
                </c:pt>
                <c:pt idx="3652" formatCode="m/d/yyyy\ h:mm">
                  <c:v>39953</c:v>
                </c:pt>
                <c:pt idx="3653" formatCode="m/d/yyyy\ h:mm">
                  <c:v>39952</c:v>
                </c:pt>
                <c:pt idx="3654" formatCode="m/d/yyyy\ h:mm">
                  <c:v>39951</c:v>
                </c:pt>
                <c:pt idx="3655" formatCode="m/d/yyyy\ h:mm">
                  <c:v>39948</c:v>
                </c:pt>
                <c:pt idx="3656" formatCode="m/d/yyyy\ h:mm">
                  <c:v>39947</c:v>
                </c:pt>
                <c:pt idx="3657" formatCode="m/d/yyyy\ h:mm">
                  <c:v>39946</c:v>
                </c:pt>
                <c:pt idx="3658" formatCode="m/d/yyyy\ h:mm">
                  <c:v>39945</c:v>
                </c:pt>
                <c:pt idx="3659" formatCode="m/d/yyyy\ h:mm">
                  <c:v>39944</c:v>
                </c:pt>
                <c:pt idx="3660" formatCode="m/d/yyyy\ h:mm">
                  <c:v>39941</c:v>
                </c:pt>
                <c:pt idx="3661" formatCode="m/d/yyyy\ h:mm">
                  <c:v>39940</c:v>
                </c:pt>
                <c:pt idx="3662" formatCode="m/d/yyyy\ h:mm">
                  <c:v>39939</c:v>
                </c:pt>
                <c:pt idx="3663" formatCode="m/d/yyyy\ h:mm">
                  <c:v>39938</c:v>
                </c:pt>
                <c:pt idx="3664" formatCode="m/d/yyyy\ h:mm">
                  <c:v>39937</c:v>
                </c:pt>
                <c:pt idx="3665" formatCode="m/d/yyyy\ h:mm">
                  <c:v>39933</c:v>
                </c:pt>
                <c:pt idx="3666" formatCode="m/d/yyyy\ h:mm">
                  <c:v>39932</c:v>
                </c:pt>
                <c:pt idx="3667" formatCode="m/d/yyyy\ h:mm">
                  <c:v>39931</c:v>
                </c:pt>
                <c:pt idx="3668" formatCode="m/d/yyyy\ h:mm">
                  <c:v>39930</c:v>
                </c:pt>
                <c:pt idx="3669" formatCode="m/d/yyyy\ h:mm">
                  <c:v>39927</c:v>
                </c:pt>
                <c:pt idx="3670" formatCode="m/d/yyyy\ h:mm">
                  <c:v>39926</c:v>
                </c:pt>
                <c:pt idx="3671" formatCode="m/d/yyyy\ h:mm">
                  <c:v>39925</c:v>
                </c:pt>
                <c:pt idx="3672" formatCode="m/d/yyyy\ h:mm">
                  <c:v>39924</c:v>
                </c:pt>
                <c:pt idx="3673" formatCode="m/d/yyyy\ h:mm">
                  <c:v>39923</c:v>
                </c:pt>
                <c:pt idx="3674" formatCode="m/d/yyyy\ h:mm">
                  <c:v>39920</c:v>
                </c:pt>
                <c:pt idx="3675" formatCode="m/d/yyyy\ h:mm">
                  <c:v>39919</c:v>
                </c:pt>
                <c:pt idx="3676" formatCode="m/d/yyyy\ h:mm">
                  <c:v>39918</c:v>
                </c:pt>
                <c:pt idx="3677" formatCode="m/d/yyyy\ h:mm">
                  <c:v>39917</c:v>
                </c:pt>
                <c:pt idx="3678" formatCode="m/d/yyyy\ h:mm">
                  <c:v>39912</c:v>
                </c:pt>
                <c:pt idx="3679" formatCode="m/d/yyyy\ h:mm">
                  <c:v>39911</c:v>
                </c:pt>
                <c:pt idx="3680" formatCode="m/d/yyyy\ h:mm">
                  <c:v>39910</c:v>
                </c:pt>
                <c:pt idx="3681" formatCode="m/d/yyyy\ h:mm">
                  <c:v>39909</c:v>
                </c:pt>
                <c:pt idx="3682" formatCode="m/d/yyyy\ h:mm">
                  <c:v>39906</c:v>
                </c:pt>
                <c:pt idx="3683" formatCode="m/d/yyyy\ h:mm">
                  <c:v>39905</c:v>
                </c:pt>
                <c:pt idx="3684" formatCode="m/d/yyyy\ h:mm">
                  <c:v>39904</c:v>
                </c:pt>
                <c:pt idx="3685" formatCode="m/d/yyyy\ h:mm">
                  <c:v>39903</c:v>
                </c:pt>
                <c:pt idx="3686" formatCode="m/d/yyyy\ h:mm">
                  <c:v>39902</c:v>
                </c:pt>
                <c:pt idx="3687" formatCode="m/d/yyyy\ h:mm">
                  <c:v>39899</c:v>
                </c:pt>
                <c:pt idx="3688" formatCode="m/d/yyyy\ h:mm">
                  <c:v>39898</c:v>
                </c:pt>
                <c:pt idx="3689" formatCode="m/d/yyyy\ h:mm">
                  <c:v>39897</c:v>
                </c:pt>
                <c:pt idx="3690" formatCode="m/d/yyyy\ h:mm">
                  <c:v>39896</c:v>
                </c:pt>
                <c:pt idx="3691" formatCode="m/d/yyyy\ h:mm">
                  <c:v>39895</c:v>
                </c:pt>
                <c:pt idx="3692" formatCode="m/d/yyyy\ h:mm">
                  <c:v>39892</c:v>
                </c:pt>
                <c:pt idx="3693" formatCode="m/d/yyyy\ h:mm">
                  <c:v>39891</c:v>
                </c:pt>
                <c:pt idx="3694" formatCode="m/d/yyyy\ h:mm">
                  <c:v>39890</c:v>
                </c:pt>
                <c:pt idx="3695" formatCode="m/d/yyyy\ h:mm">
                  <c:v>39889</c:v>
                </c:pt>
                <c:pt idx="3696" formatCode="m/d/yyyy\ h:mm">
                  <c:v>39888</c:v>
                </c:pt>
                <c:pt idx="3697" formatCode="m/d/yyyy\ h:mm">
                  <c:v>39885</c:v>
                </c:pt>
                <c:pt idx="3698" formatCode="m/d/yyyy\ h:mm">
                  <c:v>39884</c:v>
                </c:pt>
                <c:pt idx="3699" formatCode="m/d/yyyy\ h:mm">
                  <c:v>39883</c:v>
                </c:pt>
                <c:pt idx="3700" formatCode="m/d/yyyy\ h:mm">
                  <c:v>39882</c:v>
                </c:pt>
                <c:pt idx="3701" formatCode="m/d/yyyy\ h:mm">
                  <c:v>39881</c:v>
                </c:pt>
                <c:pt idx="3702" formatCode="m/d/yyyy\ h:mm">
                  <c:v>39878</c:v>
                </c:pt>
                <c:pt idx="3703" formatCode="m/d/yyyy\ h:mm">
                  <c:v>39877</c:v>
                </c:pt>
                <c:pt idx="3704" formatCode="m/d/yyyy\ h:mm">
                  <c:v>39876</c:v>
                </c:pt>
                <c:pt idx="3705" formatCode="m/d/yyyy\ h:mm">
                  <c:v>39875</c:v>
                </c:pt>
                <c:pt idx="3706" formatCode="m/d/yyyy\ h:mm">
                  <c:v>39874</c:v>
                </c:pt>
                <c:pt idx="3707" formatCode="m/d/yyyy\ h:mm">
                  <c:v>39871</c:v>
                </c:pt>
                <c:pt idx="3708" formatCode="m/d/yyyy\ h:mm">
                  <c:v>39870</c:v>
                </c:pt>
                <c:pt idx="3709" formatCode="m/d/yyyy\ h:mm">
                  <c:v>39869</c:v>
                </c:pt>
                <c:pt idx="3710" formatCode="m/d/yyyy\ h:mm">
                  <c:v>39868</c:v>
                </c:pt>
                <c:pt idx="3711" formatCode="m/d/yyyy\ h:mm">
                  <c:v>39867</c:v>
                </c:pt>
                <c:pt idx="3712" formatCode="m/d/yyyy\ h:mm">
                  <c:v>39864</c:v>
                </c:pt>
                <c:pt idx="3713" formatCode="m/d/yyyy\ h:mm">
                  <c:v>39863</c:v>
                </c:pt>
                <c:pt idx="3714" formatCode="m/d/yyyy\ h:mm">
                  <c:v>39862</c:v>
                </c:pt>
                <c:pt idx="3715" formatCode="m/d/yyyy\ h:mm">
                  <c:v>39861</c:v>
                </c:pt>
                <c:pt idx="3716" formatCode="m/d/yyyy\ h:mm">
                  <c:v>39860</c:v>
                </c:pt>
                <c:pt idx="3717" formatCode="m/d/yyyy\ h:mm">
                  <c:v>39857</c:v>
                </c:pt>
                <c:pt idx="3718" formatCode="m/d/yyyy\ h:mm">
                  <c:v>39856</c:v>
                </c:pt>
                <c:pt idx="3719" formatCode="m/d/yyyy\ h:mm">
                  <c:v>39855</c:v>
                </c:pt>
                <c:pt idx="3720" formatCode="m/d/yyyy\ h:mm">
                  <c:v>39854</c:v>
                </c:pt>
                <c:pt idx="3721" formatCode="m/d/yyyy\ h:mm">
                  <c:v>39853</c:v>
                </c:pt>
                <c:pt idx="3722" formatCode="m/d/yyyy\ h:mm">
                  <c:v>39850</c:v>
                </c:pt>
                <c:pt idx="3723" formatCode="m/d/yyyy\ h:mm">
                  <c:v>39849</c:v>
                </c:pt>
                <c:pt idx="3724" formatCode="m/d/yyyy\ h:mm">
                  <c:v>39848</c:v>
                </c:pt>
                <c:pt idx="3725" formatCode="m/d/yyyy\ h:mm">
                  <c:v>39847</c:v>
                </c:pt>
                <c:pt idx="3726" formatCode="m/d/yyyy\ h:mm">
                  <c:v>39846</c:v>
                </c:pt>
                <c:pt idx="3727" formatCode="m/d/yyyy\ h:mm">
                  <c:v>39843</c:v>
                </c:pt>
                <c:pt idx="3728" formatCode="m/d/yyyy\ h:mm">
                  <c:v>39842</c:v>
                </c:pt>
                <c:pt idx="3729" formatCode="m/d/yyyy\ h:mm">
                  <c:v>39841</c:v>
                </c:pt>
                <c:pt idx="3730" formatCode="m/d/yyyy\ h:mm">
                  <c:v>39840</c:v>
                </c:pt>
                <c:pt idx="3731" formatCode="m/d/yyyy\ h:mm">
                  <c:v>39839</c:v>
                </c:pt>
                <c:pt idx="3732" formatCode="m/d/yyyy\ h:mm">
                  <c:v>39836</c:v>
                </c:pt>
                <c:pt idx="3733" formatCode="m/d/yyyy\ h:mm">
                  <c:v>39835</c:v>
                </c:pt>
                <c:pt idx="3734" formatCode="m/d/yyyy\ h:mm">
                  <c:v>39834</c:v>
                </c:pt>
                <c:pt idx="3735" formatCode="m/d/yyyy\ h:mm">
                  <c:v>39833</c:v>
                </c:pt>
                <c:pt idx="3736" formatCode="m/d/yyyy\ h:mm">
                  <c:v>39832</c:v>
                </c:pt>
                <c:pt idx="3737" formatCode="m/d/yyyy\ h:mm">
                  <c:v>39829</c:v>
                </c:pt>
                <c:pt idx="3738" formatCode="m/d/yyyy\ h:mm">
                  <c:v>39828</c:v>
                </c:pt>
                <c:pt idx="3739" formatCode="m/d/yyyy\ h:mm">
                  <c:v>39827</c:v>
                </c:pt>
                <c:pt idx="3740" formatCode="m/d/yyyy\ h:mm">
                  <c:v>39826</c:v>
                </c:pt>
                <c:pt idx="3741" formatCode="m/d/yyyy\ h:mm">
                  <c:v>39825</c:v>
                </c:pt>
                <c:pt idx="3742" formatCode="m/d/yyyy\ h:mm">
                  <c:v>39822</c:v>
                </c:pt>
                <c:pt idx="3743" formatCode="m/d/yyyy\ h:mm">
                  <c:v>39821</c:v>
                </c:pt>
                <c:pt idx="3744" formatCode="m/d/yyyy\ h:mm">
                  <c:v>39820</c:v>
                </c:pt>
                <c:pt idx="3745" formatCode="m/d/yyyy\ h:mm">
                  <c:v>39819</c:v>
                </c:pt>
                <c:pt idx="3746" formatCode="m/d/yyyy\ h:mm">
                  <c:v>39818</c:v>
                </c:pt>
                <c:pt idx="3747" formatCode="m/d/yyyy\ h:mm">
                  <c:v>39815</c:v>
                </c:pt>
                <c:pt idx="3748" formatCode="m/d/yyyy\ h:mm">
                  <c:v>39813</c:v>
                </c:pt>
                <c:pt idx="3749" formatCode="m/d/yyyy\ h:mm">
                  <c:v>39812</c:v>
                </c:pt>
                <c:pt idx="3750" formatCode="m/d/yyyy\ h:mm">
                  <c:v>39811</c:v>
                </c:pt>
                <c:pt idx="3751" formatCode="m/d/yyyy\ h:mm">
                  <c:v>39806</c:v>
                </c:pt>
                <c:pt idx="3752" formatCode="m/d/yyyy\ h:mm">
                  <c:v>39805</c:v>
                </c:pt>
                <c:pt idx="3753" formatCode="m/d/yyyy\ h:mm">
                  <c:v>39804</c:v>
                </c:pt>
                <c:pt idx="3754" formatCode="m/d/yyyy\ h:mm">
                  <c:v>39801</c:v>
                </c:pt>
                <c:pt idx="3755" formatCode="m/d/yyyy\ h:mm">
                  <c:v>39800</c:v>
                </c:pt>
                <c:pt idx="3756" formatCode="m/d/yyyy\ h:mm">
                  <c:v>39799</c:v>
                </c:pt>
                <c:pt idx="3757" formatCode="m/d/yyyy\ h:mm">
                  <c:v>39798</c:v>
                </c:pt>
                <c:pt idx="3758" formatCode="m/d/yyyy\ h:mm">
                  <c:v>39797</c:v>
                </c:pt>
                <c:pt idx="3759" formatCode="m/d/yyyy\ h:mm">
                  <c:v>39794</c:v>
                </c:pt>
                <c:pt idx="3760" formatCode="m/d/yyyy\ h:mm">
                  <c:v>39793</c:v>
                </c:pt>
                <c:pt idx="3761" formatCode="m/d/yyyy\ h:mm">
                  <c:v>39792</c:v>
                </c:pt>
                <c:pt idx="3762" formatCode="m/d/yyyy\ h:mm">
                  <c:v>39791</c:v>
                </c:pt>
                <c:pt idx="3763" formatCode="m/d/yyyy\ h:mm">
                  <c:v>39790</c:v>
                </c:pt>
                <c:pt idx="3764" formatCode="m/d/yyyy\ h:mm">
                  <c:v>39787</c:v>
                </c:pt>
                <c:pt idx="3765" formatCode="m/d/yyyy\ h:mm">
                  <c:v>39786</c:v>
                </c:pt>
                <c:pt idx="3766" formatCode="m/d/yyyy\ h:mm">
                  <c:v>39785</c:v>
                </c:pt>
                <c:pt idx="3767" formatCode="m/d/yyyy\ h:mm">
                  <c:v>39784</c:v>
                </c:pt>
                <c:pt idx="3768" formatCode="m/d/yyyy\ h:mm">
                  <c:v>39783</c:v>
                </c:pt>
                <c:pt idx="3769" formatCode="m/d/yyyy\ h:mm">
                  <c:v>39780</c:v>
                </c:pt>
                <c:pt idx="3770" formatCode="m/d/yyyy\ h:mm">
                  <c:v>39779</c:v>
                </c:pt>
                <c:pt idx="3771" formatCode="m/d/yyyy\ h:mm">
                  <c:v>39778</c:v>
                </c:pt>
                <c:pt idx="3772" formatCode="m/d/yyyy\ h:mm">
                  <c:v>39777</c:v>
                </c:pt>
                <c:pt idx="3773" formatCode="m/d/yyyy\ h:mm">
                  <c:v>39776</c:v>
                </c:pt>
                <c:pt idx="3774" formatCode="m/d/yyyy\ h:mm">
                  <c:v>39773</c:v>
                </c:pt>
                <c:pt idx="3775" formatCode="m/d/yyyy\ h:mm">
                  <c:v>39772</c:v>
                </c:pt>
                <c:pt idx="3776" formatCode="m/d/yyyy\ h:mm">
                  <c:v>39771</c:v>
                </c:pt>
                <c:pt idx="3777" formatCode="m/d/yyyy\ h:mm">
                  <c:v>39770</c:v>
                </c:pt>
                <c:pt idx="3778" formatCode="m/d/yyyy\ h:mm">
                  <c:v>39769</c:v>
                </c:pt>
                <c:pt idx="3779" formatCode="m/d/yyyy\ h:mm">
                  <c:v>39766</c:v>
                </c:pt>
                <c:pt idx="3780" formatCode="m/d/yyyy\ h:mm">
                  <c:v>39765</c:v>
                </c:pt>
                <c:pt idx="3781" formatCode="m/d/yyyy\ h:mm">
                  <c:v>39764</c:v>
                </c:pt>
                <c:pt idx="3782" formatCode="m/d/yyyy\ h:mm">
                  <c:v>39763</c:v>
                </c:pt>
                <c:pt idx="3783" formatCode="m/d/yyyy\ h:mm">
                  <c:v>39762</c:v>
                </c:pt>
                <c:pt idx="3784" formatCode="m/d/yyyy\ h:mm">
                  <c:v>39759</c:v>
                </c:pt>
                <c:pt idx="3785" formatCode="m/d/yyyy\ h:mm">
                  <c:v>39758</c:v>
                </c:pt>
                <c:pt idx="3786" formatCode="m/d/yyyy\ h:mm">
                  <c:v>39757</c:v>
                </c:pt>
                <c:pt idx="3787" formatCode="m/d/yyyy\ h:mm">
                  <c:v>39756</c:v>
                </c:pt>
                <c:pt idx="3788" formatCode="m/d/yyyy\ h:mm">
                  <c:v>39755</c:v>
                </c:pt>
                <c:pt idx="3789" formatCode="m/d/yyyy\ h:mm">
                  <c:v>39752</c:v>
                </c:pt>
                <c:pt idx="3790" formatCode="m/d/yyyy\ h:mm">
                  <c:v>39751</c:v>
                </c:pt>
                <c:pt idx="3791" formatCode="m/d/yyyy\ h:mm">
                  <c:v>39750</c:v>
                </c:pt>
                <c:pt idx="3792" formatCode="m/d/yyyy\ h:mm">
                  <c:v>39749</c:v>
                </c:pt>
                <c:pt idx="3793" formatCode="m/d/yyyy\ h:mm">
                  <c:v>39748</c:v>
                </c:pt>
                <c:pt idx="3794" formatCode="m/d/yyyy\ h:mm">
                  <c:v>39745</c:v>
                </c:pt>
                <c:pt idx="3795" formatCode="m/d/yyyy\ h:mm">
                  <c:v>39744</c:v>
                </c:pt>
                <c:pt idx="3796" formatCode="m/d/yyyy\ h:mm">
                  <c:v>39743</c:v>
                </c:pt>
                <c:pt idx="3797" formatCode="m/d/yyyy\ h:mm">
                  <c:v>39742</c:v>
                </c:pt>
                <c:pt idx="3798" formatCode="m/d/yyyy\ h:mm">
                  <c:v>39741</c:v>
                </c:pt>
                <c:pt idx="3799" formatCode="m/d/yyyy\ h:mm">
                  <c:v>39738</c:v>
                </c:pt>
                <c:pt idx="3800" formatCode="m/d/yyyy\ h:mm">
                  <c:v>39737</c:v>
                </c:pt>
                <c:pt idx="3801" formatCode="m/d/yyyy\ h:mm">
                  <c:v>39736</c:v>
                </c:pt>
                <c:pt idx="3802" formatCode="m/d/yyyy\ h:mm">
                  <c:v>39735</c:v>
                </c:pt>
                <c:pt idx="3803" formatCode="m/d/yyyy\ h:mm">
                  <c:v>39734</c:v>
                </c:pt>
                <c:pt idx="3804" formatCode="m/d/yyyy\ h:mm">
                  <c:v>39731</c:v>
                </c:pt>
                <c:pt idx="3805" formatCode="m/d/yyyy\ h:mm">
                  <c:v>39730</c:v>
                </c:pt>
                <c:pt idx="3806" formatCode="m/d/yyyy\ h:mm">
                  <c:v>39729</c:v>
                </c:pt>
                <c:pt idx="3807" formatCode="m/d/yyyy\ h:mm">
                  <c:v>39728</c:v>
                </c:pt>
                <c:pt idx="3808" formatCode="m/d/yyyy\ h:mm">
                  <c:v>39727</c:v>
                </c:pt>
                <c:pt idx="3809" formatCode="m/d/yyyy\ h:mm">
                  <c:v>39724</c:v>
                </c:pt>
                <c:pt idx="3810" formatCode="m/d/yyyy\ h:mm">
                  <c:v>39723</c:v>
                </c:pt>
                <c:pt idx="3811" formatCode="m/d/yyyy\ h:mm">
                  <c:v>39722</c:v>
                </c:pt>
                <c:pt idx="3812" formatCode="m/d/yyyy\ h:mm">
                  <c:v>39721</c:v>
                </c:pt>
                <c:pt idx="3813" formatCode="m/d/yyyy\ h:mm">
                  <c:v>39720</c:v>
                </c:pt>
                <c:pt idx="3814" formatCode="m/d/yyyy\ h:mm">
                  <c:v>39717</c:v>
                </c:pt>
                <c:pt idx="3815" formatCode="m/d/yyyy\ h:mm">
                  <c:v>39716</c:v>
                </c:pt>
                <c:pt idx="3816" formatCode="m/d/yyyy\ h:mm">
                  <c:v>39715</c:v>
                </c:pt>
                <c:pt idx="3817" formatCode="m/d/yyyy\ h:mm">
                  <c:v>39714</c:v>
                </c:pt>
                <c:pt idx="3818" formatCode="m/d/yyyy\ h:mm">
                  <c:v>39713</c:v>
                </c:pt>
                <c:pt idx="3819" formatCode="m/d/yyyy\ h:mm">
                  <c:v>39710</c:v>
                </c:pt>
                <c:pt idx="3820" formatCode="m/d/yyyy\ h:mm">
                  <c:v>39709</c:v>
                </c:pt>
                <c:pt idx="3821" formatCode="m/d/yyyy\ h:mm">
                  <c:v>39708</c:v>
                </c:pt>
                <c:pt idx="3822" formatCode="m/d/yyyy\ h:mm">
                  <c:v>39707</c:v>
                </c:pt>
                <c:pt idx="3823" formatCode="m/d/yyyy\ h:mm">
                  <c:v>39706</c:v>
                </c:pt>
                <c:pt idx="3824" formatCode="m/d/yyyy\ h:mm">
                  <c:v>39703</c:v>
                </c:pt>
                <c:pt idx="3825" formatCode="m/d/yyyy\ h:mm">
                  <c:v>39702</c:v>
                </c:pt>
                <c:pt idx="3826" formatCode="m/d/yyyy\ h:mm">
                  <c:v>39701</c:v>
                </c:pt>
                <c:pt idx="3827" formatCode="m/d/yyyy\ h:mm">
                  <c:v>39700</c:v>
                </c:pt>
                <c:pt idx="3828" formatCode="m/d/yyyy\ h:mm">
                  <c:v>39699</c:v>
                </c:pt>
                <c:pt idx="3829" formatCode="m/d/yyyy\ h:mm">
                  <c:v>39696</c:v>
                </c:pt>
                <c:pt idx="3830" formatCode="m/d/yyyy\ h:mm">
                  <c:v>39695</c:v>
                </c:pt>
                <c:pt idx="3831" formatCode="m/d/yyyy\ h:mm">
                  <c:v>39694</c:v>
                </c:pt>
                <c:pt idx="3832" formatCode="m/d/yyyy\ h:mm">
                  <c:v>39693</c:v>
                </c:pt>
                <c:pt idx="3833" formatCode="m/d/yyyy\ h:mm">
                  <c:v>39692</c:v>
                </c:pt>
                <c:pt idx="3834" formatCode="m/d/yyyy\ h:mm">
                  <c:v>39689</c:v>
                </c:pt>
                <c:pt idx="3835" formatCode="m/d/yyyy\ h:mm">
                  <c:v>39688</c:v>
                </c:pt>
                <c:pt idx="3836" formatCode="m/d/yyyy\ h:mm">
                  <c:v>39687</c:v>
                </c:pt>
                <c:pt idx="3837" formatCode="m/d/yyyy\ h:mm">
                  <c:v>39686</c:v>
                </c:pt>
                <c:pt idx="3838" formatCode="m/d/yyyy\ h:mm">
                  <c:v>39685</c:v>
                </c:pt>
                <c:pt idx="3839" formatCode="m/d/yyyy\ h:mm">
                  <c:v>39682</c:v>
                </c:pt>
                <c:pt idx="3840" formatCode="m/d/yyyy\ h:mm">
                  <c:v>39681</c:v>
                </c:pt>
                <c:pt idx="3841" formatCode="m/d/yyyy\ h:mm">
                  <c:v>39680</c:v>
                </c:pt>
                <c:pt idx="3842" formatCode="m/d/yyyy\ h:mm">
                  <c:v>39679</c:v>
                </c:pt>
                <c:pt idx="3843" formatCode="m/d/yyyy\ h:mm">
                  <c:v>39678</c:v>
                </c:pt>
                <c:pt idx="3844" formatCode="m/d/yyyy\ h:mm">
                  <c:v>39675</c:v>
                </c:pt>
                <c:pt idx="3845" formatCode="m/d/yyyy\ h:mm">
                  <c:v>39674</c:v>
                </c:pt>
                <c:pt idx="3846" formatCode="m/d/yyyy\ h:mm">
                  <c:v>39673</c:v>
                </c:pt>
                <c:pt idx="3847" formatCode="m/d/yyyy\ h:mm">
                  <c:v>39672</c:v>
                </c:pt>
                <c:pt idx="3848" formatCode="m/d/yyyy\ h:mm">
                  <c:v>39671</c:v>
                </c:pt>
                <c:pt idx="3849" formatCode="m/d/yyyy\ h:mm">
                  <c:v>39668</c:v>
                </c:pt>
                <c:pt idx="3850" formatCode="m/d/yyyy\ h:mm">
                  <c:v>39667</c:v>
                </c:pt>
                <c:pt idx="3851" formatCode="m/d/yyyy\ h:mm">
                  <c:v>39666</c:v>
                </c:pt>
                <c:pt idx="3852" formatCode="m/d/yyyy\ h:mm">
                  <c:v>39665</c:v>
                </c:pt>
                <c:pt idx="3853" formatCode="m/d/yyyy\ h:mm">
                  <c:v>39664</c:v>
                </c:pt>
                <c:pt idx="3854" formatCode="m/d/yyyy\ h:mm">
                  <c:v>39661</c:v>
                </c:pt>
                <c:pt idx="3855" formatCode="m/d/yyyy\ h:mm">
                  <c:v>39660</c:v>
                </c:pt>
                <c:pt idx="3856" formatCode="m/d/yyyy\ h:mm">
                  <c:v>39659</c:v>
                </c:pt>
                <c:pt idx="3857" formatCode="m/d/yyyy\ h:mm">
                  <c:v>39658</c:v>
                </c:pt>
                <c:pt idx="3858" formatCode="m/d/yyyy\ h:mm">
                  <c:v>39657</c:v>
                </c:pt>
                <c:pt idx="3859" formatCode="m/d/yyyy\ h:mm">
                  <c:v>39654</c:v>
                </c:pt>
                <c:pt idx="3860" formatCode="m/d/yyyy\ h:mm">
                  <c:v>39653</c:v>
                </c:pt>
                <c:pt idx="3861" formatCode="m/d/yyyy\ h:mm">
                  <c:v>39652</c:v>
                </c:pt>
                <c:pt idx="3862" formatCode="m/d/yyyy\ h:mm">
                  <c:v>39651</c:v>
                </c:pt>
                <c:pt idx="3863" formatCode="m/d/yyyy\ h:mm">
                  <c:v>39650</c:v>
                </c:pt>
                <c:pt idx="3864" formatCode="m/d/yyyy\ h:mm">
                  <c:v>39647</c:v>
                </c:pt>
                <c:pt idx="3865" formatCode="m/d/yyyy\ h:mm">
                  <c:v>39646</c:v>
                </c:pt>
                <c:pt idx="3866" formatCode="m/d/yyyy\ h:mm">
                  <c:v>39645</c:v>
                </c:pt>
                <c:pt idx="3867" formatCode="m/d/yyyy\ h:mm">
                  <c:v>39644</c:v>
                </c:pt>
                <c:pt idx="3868" formatCode="m/d/yyyy\ h:mm">
                  <c:v>39643</c:v>
                </c:pt>
                <c:pt idx="3869" formatCode="m/d/yyyy\ h:mm">
                  <c:v>39640</c:v>
                </c:pt>
                <c:pt idx="3870" formatCode="m/d/yyyy\ h:mm">
                  <c:v>39639</c:v>
                </c:pt>
                <c:pt idx="3871" formatCode="m/d/yyyy\ h:mm">
                  <c:v>39638</c:v>
                </c:pt>
                <c:pt idx="3872" formatCode="m/d/yyyy\ h:mm">
                  <c:v>39637</c:v>
                </c:pt>
                <c:pt idx="3873" formatCode="m/d/yyyy\ h:mm">
                  <c:v>39636</c:v>
                </c:pt>
                <c:pt idx="3874" formatCode="m/d/yyyy\ h:mm">
                  <c:v>39633</c:v>
                </c:pt>
                <c:pt idx="3875" formatCode="m/d/yyyy\ h:mm">
                  <c:v>39632</c:v>
                </c:pt>
                <c:pt idx="3876" formatCode="m/d/yyyy\ h:mm">
                  <c:v>39631</c:v>
                </c:pt>
                <c:pt idx="3877" formatCode="m/d/yyyy\ h:mm">
                  <c:v>39630</c:v>
                </c:pt>
                <c:pt idx="3878" formatCode="m/d/yyyy\ h:mm">
                  <c:v>39629</c:v>
                </c:pt>
                <c:pt idx="3879" formatCode="m/d/yyyy\ h:mm">
                  <c:v>39626</c:v>
                </c:pt>
                <c:pt idx="3880" formatCode="m/d/yyyy\ h:mm">
                  <c:v>39625</c:v>
                </c:pt>
                <c:pt idx="3881" formatCode="m/d/yyyy\ h:mm">
                  <c:v>39624</c:v>
                </c:pt>
                <c:pt idx="3882" formatCode="m/d/yyyy\ h:mm">
                  <c:v>39623</c:v>
                </c:pt>
                <c:pt idx="3883" formatCode="m/d/yyyy\ h:mm">
                  <c:v>39622</c:v>
                </c:pt>
                <c:pt idx="3884" formatCode="m/d/yyyy\ h:mm">
                  <c:v>39619</c:v>
                </c:pt>
                <c:pt idx="3885" formatCode="m/d/yyyy\ h:mm">
                  <c:v>39618</c:v>
                </c:pt>
                <c:pt idx="3886" formatCode="m/d/yyyy\ h:mm">
                  <c:v>39617</c:v>
                </c:pt>
                <c:pt idx="3887" formatCode="m/d/yyyy\ h:mm">
                  <c:v>39616</c:v>
                </c:pt>
                <c:pt idx="3888" formatCode="m/d/yyyy\ h:mm">
                  <c:v>39615</c:v>
                </c:pt>
                <c:pt idx="3889" formatCode="m/d/yyyy\ h:mm">
                  <c:v>39612</c:v>
                </c:pt>
                <c:pt idx="3890" formatCode="m/d/yyyy\ h:mm">
                  <c:v>39611</c:v>
                </c:pt>
                <c:pt idx="3891" formatCode="m/d/yyyy\ h:mm">
                  <c:v>39610</c:v>
                </c:pt>
                <c:pt idx="3892" formatCode="m/d/yyyy\ h:mm">
                  <c:v>39609</c:v>
                </c:pt>
                <c:pt idx="3893" formatCode="m/d/yyyy\ h:mm">
                  <c:v>39608</c:v>
                </c:pt>
                <c:pt idx="3894" formatCode="m/d/yyyy\ h:mm">
                  <c:v>39605</c:v>
                </c:pt>
                <c:pt idx="3895" formatCode="m/d/yyyy\ h:mm">
                  <c:v>39604</c:v>
                </c:pt>
                <c:pt idx="3896" formatCode="m/d/yyyy\ h:mm">
                  <c:v>39603</c:v>
                </c:pt>
                <c:pt idx="3897" formatCode="m/d/yyyy\ h:mm">
                  <c:v>39602</c:v>
                </c:pt>
                <c:pt idx="3898" formatCode="m/d/yyyy\ h:mm">
                  <c:v>39601</c:v>
                </c:pt>
                <c:pt idx="3899" formatCode="m/d/yyyy\ h:mm">
                  <c:v>39598</c:v>
                </c:pt>
                <c:pt idx="3900" formatCode="m/d/yyyy\ h:mm">
                  <c:v>39597</c:v>
                </c:pt>
                <c:pt idx="3901" formatCode="m/d/yyyy\ h:mm">
                  <c:v>39596</c:v>
                </c:pt>
                <c:pt idx="3902" formatCode="m/d/yyyy\ h:mm">
                  <c:v>39595</c:v>
                </c:pt>
                <c:pt idx="3903" formatCode="m/d/yyyy\ h:mm">
                  <c:v>39594</c:v>
                </c:pt>
                <c:pt idx="3904" formatCode="m/d/yyyy\ h:mm">
                  <c:v>39591</c:v>
                </c:pt>
                <c:pt idx="3905" formatCode="m/d/yyyy\ h:mm">
                  <c:v>39590</c:v>
                </c:pt>
                <c:pt idx="3906" formatCode="m/d/yyyy\ h:mm">
                  <c:v>39589</c:v>
                </c:pt>
                <c:pt idx="3907" formatCode="m/d/yyyy\ h:mm">
                  <c:v>39588</c:v>
                </c:pt>
                <c:pt idx="3908" formatCode="m/d/yyyy\ h:mm">
                  <c:v>39587</c:v>
                </c:pt>
                <c:pt idx="3909" formatCode="m/d/yyyy\ h:mm">
                  <c:v>39584</c:v>
                </c:pt>
                <c:pt idx="3910" formatCode="m/d/yyyy\ h:mm">
                  <c:v>39583</c:v>
                </c:pt>
                <c:pt idx="3911" formatCode="m/d/yyyy\ h:mm">
                  <c:v>39582</c:v>
                </c:pt>
                <c:pt idx="3912" formatCode="m/d/yyyy\ h:mm">
                  <c:v>39581</c:v>
                </c:pt>
                <c:pt idx="3913" formatCode="m/d/yyyy\ h:mm">
                  <c:v>39580</c:v>
                </c:pt>
                <c:pt idx="3914" formatCode="m/d/yyyy\ h:mm">
                  <c:v>39577</c:v>
                </c:pt>
                <c:pt idx="3915" formatCode="m/d/yyyy\ h:mm">
                  <c:v>39576</c:v>
                </c:pt>
                <c:pt idx="3916" formatCode="m/d/yyyy\ h:mm">
                  <c:v>39575</c:v>
                </c:pt>
                <c:pt idx="3917" formatCode="m/d/yyyy\ h:mm">
                  <c:v>39574</c:v>
                </c:pt>
                <c:pt idx="3918" formatCode="m/d/yyyy\ h:mm">
                  <c:v>39573</c:v>
                </c:pt>
                <c:pt idx="3919" formatCode="m/d/yyyy\ h:mm">
                  <c:v>39570</c:v>
                </c:pt>
                <c:pt idx="3920" formatCode="m/d/yyyy\ h:mm">
                  <c:v>39568</c:v>
                </c:pt>
                <c:pt idx="3921" formatCode="m/d/yyyy\ h:mm">
                  <c:v>39567</c:v>
                </c:pt>
                <c:pt idx="3922" formatCode="m/d/yyyy\ h:mm">
                  <c:v>39566</c:v>
                </c:pt>
                <c:pt idx="3923" formatCode="m/d/yyyy\ h:mm">
                  <c:v>39563</c:v>
                </c:pt>
                <c:pt idx="3924" formatCode="m/d/yyyy\ h:mm">
                  <c:v>39562</c:v>
                </c:pt>
                <c:pt idx="3925" formatCode="m/d/yyyy\ h:mm">
                  <c:v>39561</c:v>
                </c:pt>
                <c:pt idx="3926" formatCode="m/d/yyyy\ h:mm">
                  <c:v>39560</c:v>
                </c:pt>
                <c:pt idx="3927" formatCode="m/d/yyyy\ h:mm">
                  <c:v>39559</c:v>
                </c:pt>
                <c:pt idx="3928" formatCode="m/d/yyyy\ h:mm">
                  <c:v>39556</c:v>
                </c:pt>
                <c:pt idx="3929" formatCode="m/d/yyyy\ h:mm">
                  <c:v>39555</c:v>
                </c:pt>
                <c:pt idx="3930" formatCode="m/d/yyyy\ h:mm">
                  <c:v>39554</c:v>
                </c:pt>
                <c:pt idx="3931" formatCode="m/d/yyyy\ h:mm">
                  <c:v>39553</c:v>
                </c:pt>
                <c:pt idx="3932" formatCode="m/d/yyyy\ h:mm">
                  <c:v>39552</c:v>
                </c:pt>
                <c:pt idx="3933" formatCode="m/d/yyyy\ h:mm">
                  <c:v>39549</c:v>
                </c:pt>
                <c:pt idx="3934" formatCode="m/d/yyyy\ h:mm">
                  <c:v>39548</c:v>
                </c:pt>
                <c:pt idx="3935" formatCode="m/d/yyyy\ h:mm">
                  <c:v>39547</c:v>
                </c:pt>
                <c:pt idx="3936" formatCode="m/d/yyyy\ h:mm">
                  <c:v>39546</c:v>
                </c:pt>
                <c:pt idx="3937" formatCode="m/d/yyyy\ h:mm">
                  <c:v>39545</c:v>
                </c:pt>
                <c:pt idx="3938" formatCode="m/d/yyyy\ h:mm">
                  <c:v>39542</c:v>
                </c:pt>
                <c:pt idx="3939" formatCode="m/d/yyyy\ h:mm">
                  <c:v>39541</c:v>
                </c:pt>
                <c:pt idx="3940" formatCode="m/d/yyyy\ h:mm">
                  <c:v>39540</c:v>
                </c:pt>
                <c:pt idx="3941" formatCode="m/d/yyyy\ h:mm">
                  <c:v>39539</c:v>
                </c:pt>
                <c:pt idx="3942" formatCode="m/d/yyyy\ h:mm">
                  <c:v>39538</c:v>
                </c:pt>
                <c:pt idx="3943" formatCode="m/d/yyyy\ h:mm">
                  <c:v>39535</c:v>
                </c:pt>
                <c:pt idx="3944" formatCode="m/d/yyyy\ h:mm">
                  <c:v>39534</c:v>
                </c:pt>
                <c:pt idx="3945" formatCode="m/d/yyyy\ h:mm">
                  <c:v>39533</c:v>
                </c:pt>
                <c:pt idx="3946" formatCode="m/d/yyyy\ h:mm">
                  <c:v>39532</c:v>
                </c:pt>
                <c:pt idx="3947" formatCode="m/d/yyyy\ h:mm">
                  <c:v>39528</c:v>
                </c:pt>
                <c:pt idx="3948" formatCode="m/d/yyyy\ h:mm">
                  <c:v>39527</c:v>
                </c:pt>
                <c:pt idx="3949" formatCode="m/d/yyyy\ h:mm">
                  <c:v>39526</c:v>
                </c:pt>
                <c:pt idx="3950" formatCode="m/d/yyyy\ h:mm">
                  <c:v>39525</c:v>
                </c:pt>
                <c:pt idx="3951" formatCode="m/d/yyyy\ h:mm">
                  <c:v>39524</c:v>
                </c:pt>
                <c:pt idx="3952" formatCode="m/d/yyyy\ h:mm">
                  <c:v>39521</c:v>
                </c:pt>
                <c:pt idx="3953" formatCode="m/d/yyyy\ h:mm">
                  <c:v>39520</c:v>
                </c:pt>
                <c:pt idx="3954" formatCode="m/d/yyyy\ h:mm">
                  <c:v>39519</c:v>
                </c:pt>
                <c:pt idx="3955" formatCode="m/d/yyyy\ h:mm">
                  <c:v>39518</c:v>
                </c:pt>
                <c:pt idx="3956" formatCode="m/d/yyyy\ h:mm">
                  <c:v>39517</c:v>
                </c:pt>
                <c:pt idx="3957" formatCode="m/d/yyyy\ h:mm">
                  <c:v>39514</c:v>
                </c:pt>
                <c:pt idx="3958" formatCode="m/d/yyyy\ h:mm">
                  <c:v>39513</c:v>
                </c:pt>
                <c:pt idx="3959" formatCode="m/d/yyyy\ h:mm">
                  <c:v>39512</c:v>
                </c:pt>
                <c:pt idx="3960" formatCode="m/d/yyyy\ h:mm">
                  <c:v>39511</c:v>
                </c:pt>
                <c:pt idx="3961" formatCode="m/d/yyyy\ h:mm">
                  <c:v>39510</c:v>
                </c:pt>
                <c:pt idx="3962" formatCode="m/d/yyyy\ h:mm">
                  <c:v>39507</c:v>
                </c:pt>
                <c:pt idx="3963" formatCode="m/d/yyyy\ h:mm">
                  <c:v>39506</c:v>
                </c:pt>
                <c:pt idx="3964" formatCode="m/d/yyyy\ h:mm">
                  <c:v>39505</c:v>
                </c:pt>
                <c:pt idx="3965" formatCode="m/d/yyyy\ h:mm">
                  <c:v>39504</c:v>
                </c:pt>
                <c:pt idx="3966" formatCode="m/d/yyyy\ h:mm">
                  <c:v>39503</c:v>
                </c:pt>
                <c:pt idx="3967" formatCode="m/d/yyyy\ h:mm">
                  <c:v>39500</c:v>
                </c:pt>
                <c:pt idx="3968" formatCode="m/d/yyyy\ h:mm">
                  <c:v>39499</c:v>
                </c:pt>
                <c:pt idx="3969" formatCode="m/d/yyyy\ h:mm">
                  <c:v>39498</c:v>
                </c:pt>
                <c:pt idx="3970" formatCode="m/d/yyyy\ h:mm">
                  <c:v>39497</c:v>
                </c:pt>
                <c:pt idx="3971" formatCode="m/d/yyyy\ h:mm">
                  <c:v>39496</c:v>
                </c:pt>
                <c:pt idx="3972" formatCode="m/d/yyyy\ h:mm">
                  <c:v>39493</c:v>
                </c:pt>
                <c:pt idx="3973" formatCode="m/d/yyyy\ h:mm">
                  <c:v>39492</c:v>
                </c:pt>
                <c:pt idx="3974" formatCode="m/d/yyyy\ h:mm">
                  <c:v>39491</c:v>
                </c:pt>
                <c:pt idx="3975" formatCode="m/d/yyyy\ h:mm">
                  <c:v>39490</c:v>
                </c:pt>
                <c:pt idx="3976" formatCode="m/d/yyyy\ h:mm">
                  <c:v>39489</c:v>
                </c:pt>
                <c:pt idx="3977" formatCode="m/d/yyyy\ h:mm">
                  <c:v>39486</c:v>
                </c:pt>
                <c:pt idx="3978" formatCode="m/d/yyyy\ h:mm">
                  <c:v>39485</c:v>
                </c:pt>
                <c:pt idx="3979" formatCode="m/d/yyyy\ h:mm">
                  <c:v>39484</c:v>
                </c:pt>
                <c:pt idx="3980" formatCode="m/d/yyyy\ h:mm">
                  <c:v>39483</c:v>
                </c:pt>
                <c:pt idx="3981" formatCode="m/d/yyyy\ h:mm">
                  <c:v>39482</c:v>
                </c:pt>
                <c:pt idx="3982" formatCode="m/d/yyyy\ h:mm">
                  <c:v>39479</c:v>
                </c:pt>
                <c:pt idx="3983" formatCode="m/d/yyyy\ h:mm">
                  <c:v>39478</c:v>
                </c:pt>
                <c:pt idx="3984" formatCode="m/d/yyyy\ h:mm">
                  <c:v>39477</c:v>
                </c:pt>
                <c:pt idx="3985" formatCode="m/d/yyyy\ h:mm">
                  <c:v>39476</c:v>
                </c:pt>
                <c:pt idx="3986" formatCode="m/d/yyyy\ h:mm">
                  <c:v>39475</c:v>
                </c:pt>
                <c:pt idx="3987" formatCode="m/d/yyyy\ h:mm">
                  <c:v>39472</c:v>
                </c:pt>
                <c:pt idx="3988" formatCode="m/d/yyyy\ h:mm">
                  <c:v>39471</c:v>
                </c:pt>
                <c:pt idx="3989" formatCode="m/d/yyyy\ h:mm">
                  <c:v>39470</c:v>
                </c:pt>
                <c:pt idx="3990" formatCode="m/d/yyyy\ h:mm">
                  <c:v>39469</c:v>
                </c:pt>
                <c:pt idx="3991" formatCode="m/d/yyyy\ h:mm">
                  <c:v>39468</c:v>
                </c:pt>
                <c:pt idx="3992" formatCode="m/d/yyyy\ h:mm">
                  <c:v>39465</c:v>
                </c:pt>
                <c:pt idx="3993" formatCode="m/d/yyyy\ h:mm">
                  <c:v>39464</c:v>
                </c:pt>
                <c:pt idx="3994" formatCode="m/d/yyyy\ h:mm">
                  <c:v>39463</c:v>
                </c:pt>
                <c:pt idx="3995" formatCode="m/d/yyyy\ h:mm">
                  <c:v>39462</c:v>
                </c:pt>
                <c:pt idx="3996" formatCode="m/d/yyyy\ h:mm">
                  <c:v>39461</c:v>
                </c:pt>
                <c:pt idx="3997" formatCode="m/d/yyyy\ h:mm">
                  <c:v>39458</c:v>
                </c:pt>
                <c:pt idx="3998" formatCode="m/d/yyyy\ h:mm">
                  <c:v>39457</c:v>
                </c:pt>
                <c:pt idx="3999" formatCode="m/d/yyyy\ h:mm">
                  <c:v>39456</c:v>
                </c:pt>
                <c:pt idx="4000" formatCode="m/d/yyyy\ h:mm">
                  <c:v>39455</c:v>
                </c:pt>
                <c:pt idx="4001" formatCode="m/d/yyyy\ h:mm">
                  <c:v>39454</c:v>
                </c:pt>
                <c:pt idx="4002" formatCode="m/d/yyyy\ h:mm">
                  <c:v>39451</c:v>
                </c:pt>
                <c:pt idx="4003" formatCode="m/d/yyyy\ h:mm">
                  <c:v>39450</c:v>
                </c:pt>
                <c:pt idx="4004" formatCode="m/d/yyyy\ h:mm">
                  <c:v>39449</c:v>
                </c:pt>
                <c:pt idx="4005" formatCode="m/d/yyyy\ h:mm">
                  <c:v>39447</c:v>
                </c:pt>
                <c:pt idx="4006" formatCode="m/d/yyyy\ h:mm">
                  <c:v>39444</c:v>
                </c:pt>
                <c:pt idx="4007" formatCode="m/d/yyyy\ h:mm">
                  <c:v>39443</c:v>
                </c:pt>
                <c:pt idx="4008" formatCode="m/d/yyyy\ h:mm">
                  <c:v>39440</c:v>
                </c:pt>
                <c:pt idx="4009" formatCode="m/d/yyyy\ h:mm">
                  <c:v>39437</c:v>
                </c:pt>
                <c:pt idx="4010" formatCode="m/d/yyyy\ h:mm">
                  <c:v>39436</c:v>
                </c:pt>
                <c:pt idx="4011" formatCode="m/d/yyyy\ h:mm">
                  <c:v>39435</c:v>
                </c:pt>
                <c:pt idx="4012" formatCode="m/d/yyyy\ h:mm">
                  <c:v>39434</c:v>
                </c:pt>
                <c:pt idx="4013" formatCode="m/d/yyyy\ h:mm">
                  <c:v>39433</c:v>
                </c:pt>
                <c:pt idx="4014" formatCode="m/d/yyyy\ h:mm">
                  <c:v>39430</c:v>
                </c:pt>
                <c:pt idx="4015" formatCode="m/d/yyyy\ h:mm">
                  <c:v>39429</c:v>
                </c:pt>
                <c:pt idx="4016" formatCode="m/d/yyyy\ h:mm">
                  <c:v>39428</c:v>
                </c:pt>
                <c:pt idx="4017" formatCode="m/d/yyyy\ h:mm">
                  <c:v>39427</c:v>
                </c:pt>
                <c:pt idx="4018" formatCode="m/d/yyyy\ h:mm">
                  <c:v>39426</c:v>
                </c:pt>
                <c:pt idx="4019" formatCode="m/d/yyyy\ h:mm">
                  <c:v>39423</c:v>
                </c:pt>
                <c:pt idx="4020" formatCode="m/d/yyyy\ h:mm">
                  <c:v>39422</c:v>
                </c:pt>
                <c:pt idx="4021" formatCode="m/d/yyyy\ h:mm">
                  <c:v>39421</c:v>
                </c:pt>
                <c:pt idx="4022" formatCode="m/d/yyyy\ h:mm">
                  <c:v>39420</c:v>
                </c:pt>
                <c:pt idx="4023" formatCode="m/d/yyyy\ h:mm">
                  <c:v>39419</c:v>
                </c:pt>
                <c:pt idx="4024" formatCode="m/d/yyyy\ h:mm">
                  <c:v>39416</c:v>
                </c:pt>
                <c:pt idx="4025" formatCode="m/d/yyyy\ h:mm">
                  <c:v>39415</c:v>
                </c:pt>
                <c:pt idx="4026" formatCode="m/d/yyyy\ h:mm">
                  <c:v>39414</c:v>
                </c:pt>
                <c:pt idx="4027" formatCode="m/d/yyyy\ h:mm">
                  <c:v>39413</c:v>
                </c:pt>
                <c:pt idx="4028" formatCode="m/d/yyyy\ h:mm">
                  <c:v>39412</c:v>
                </c:pt>
                <c:pt idx="4029" formatCode="m/d/yyyy\ h:mm">
                  <c:v>39409</c:v>
                </c:pt>
                <c:pt idx="4030" formatCode="m/d/yyyy\ h:mm">
                  <c:v>39408</c:v>
                </c:pt>
                <c:pt idx="4031" formatCode="m/d/yyyy\ h:mm">
                  <c:v>39407</c:v>
                </c:pt>
                <c:pt idx="4032" formatCode="m/d/yyyy\ h:mm">
                  <c:v>39406</c:v>
                </c:pt>
                <c:pt idx="4033" formatCode="m/d/yyyy\ h:mm">
                  <c:v>39405</c:v>
                </c:pt>
                <c:pt idx="4034" formatCode="m/d/yyyy\ h:mm">
                  <c:v>39402</c:v>
                </c:pt>
                <c:pt idx="4035" formatCode="m/d/yyyy\ h:mm">
                  <c:v>39401</c:v>
                </c:pt>
                <c:pt idx="4036" formatCode="m/d/yyyy\ h:mm">
                  <c:v>39400</c:v>
                </c:pt>
                <c:pt idx="4037" formatCode="m/d/yyyy\ h:mm">
                  <c:v>39399</c:v>
                </c:pt>
                <c:pt idx="4038" formatCode="m/d/yyyy\ h:mm">
                  <c:v>39398</c:v>
                </c:pt>
                <c:pt idx="4039" formatCode="m/d/yyyy\ h:mm">
                  <c:v>39395</c:v>
                </c:pt>
                <c:pt idx="4040" formatCode="m/d/yyyy\ h:mm">
                  <c:v>39394</c:v>
                </c:pt>
                <c:pt idx="4041" formatCode="m/d/yyyy\ h:mm">
                  <c:v>39393</c:v>
                </c:pt>
                <c:pt idx="4042" formatCode="m/d/yyyy\ h:mm">
                  <c:v>39392</c:v>
                </c:pt>
                <c:pt idx="4043" formatCode="m/d/yyyy\ h:mm">
                  <c:v>39391</c:v>
                </c:pt>
                <c:pt idx="4044" formatCode="m/d/yyyy\ h:mm">
                  <c:v>39388</c:v>
                </c:pt>
                <c:pt idx="4045" formatCode="m/d/yyyy\ h:mm">
                  <c:v>39387</c:v>
                </c:pt>
                <c:pt idx="4046" formatCode="m/d/yyyy\ h:mm">
                  <c:v>39386</c:v>
                </c:pt>
                <c:pt idx="4047" formatCode="m/d/yyyy\ h:mm">
                  <c:v>39385</c:v>
                </c:pt>
                <c:pt idx="4048" formatCode="m/d/yyyy\ h:mm">
                  <c:v>39384</c:v>
                </c:pt>
                <c:pt idx="4049" formatCode="m/d/yyyy\ h:mm">
                  <c:v>39381</c:v>
                </c:pt>
                <c:pt idx="4050" formatCode="m/d/yyyy\ h:mm">
                  <c:v>39380</c:v>
                </c:pt>
                <c:pt idx="4051" formatCode="m/d/yyyy\ h:mm">
                  <c:v>39379</c:v>
                </c:pt>
                <c:pt idx="4052" formatCode="m/d/yyyy\ h:mm">
                  <c:v>39378</c:v>
                </c:pt>
                <c:pt idx="4053" formatCode="m/d/yyyy\ h:mm">
                  <c:v>39377</c:v>
                </c:pt>
                <c:pt idx="4054" formatCode="m/d/yyyy\ h:mm">
                  <c:v>39374</c:v>
                </c:pt>
                <c:pt idx="4055" formatCode="m/d/yyyy\ h:mm">
                  <c:v>39373</c:v>
                </c:pt>
                <c:pt idx="4056" formatCode="m/d/yyyy\ h:mm">
                  <c:v>39372</c:v>
                </c:pt>
                <c:pt idx="4057" formatCode="m/d/yyyy\ h:mm">
                  <c:v>39371</c:v>
                </c:pt>
                <c:pt idx="4058" formatCode="m/d/yyyy\ h:mm">
                  <c:v>39370</c:v>
                </c:pt>
                <c:pt idx="4059" formatCode="m/d/yyyy\ h:mm">
                  <c:v>39367</c:v>
                </c:pt>
                <c:pt idx="4060" formatCode="m/d/yyyy\ h:mm">
                  <c:v>39366</c:v>
                </c:pt>
                <c:pt idx="4061" formatCode="m/d/yyyy\ h:mm">
                  <c:v>39365</c:v>
                </c:pt>
                <c:pt idx="4062" formatCode="m/d/yyyy\ h:mm">
                  <c:v>39364</c:v>
                </c:pt>
                <c:pt idx="4063" formatCode="m/d/yyyy\ h:mm">
                  <c:v>39363</c:v>
                </c:pt>
                <c:pt idx="4064" formatCode="m/d/yyyy\ h:mm">
                  <c:v>39360</c:v>
                </c:pt>
                <c:pt idx="4065" formatCode="m/d/yyyy\ h:mm">
                  <c:v>39359</c:v>
                </c:pt>
                <c:pt idx="4066" formatCode="m/d/yyyy\ h:mm">
                  <c:v>39358</c:v>
                </c:pt>
                <c:pt idx="4067" formatCode="m/d/yyyy\ h:mm">
                  <c:v>39357</c:v>
                </c:pt>
                <c:pt idx="4068" formatCode="m/d/yyyy\ h:mm">
                  <c:v>39356</c:v>
                </c:pt>
                <c:pt idx="4069" formatCode="m/d/yyyy\ h:mm">
                  <c:v>39353</c:v>
                </c:pt>
                <c:pt idx="4070" formatCode="m/d/yyyy\ h:mm">
                  <c:v>39352</c:v>
                </c:pt>
                <c:pt idx="4071" formatCode="m/d/yyyy\ h:mm">
                  <c:v>39351</c:v>
                </c:pt>
                <c:pt idx="4072" formatCode="m/d/yyyy\ h:mm">
                  <c:v>39350</c:v>
                </c:pt>
                <c:pt idx="4073" formatCode="m/d/yyyy\ h:mm">
                  <c:v>39349</c:v>
                </c:pt>
                <c:pt idx="4074" formatCode="m/d/yyyy\ h:mm">
                  <c:v>39346</c:v>
                </c:pt>
                <c:pt idx="4075" formatCode="m/d/yyyy\ h:mm">
                  <c:v>39345</c:v>
                </c:pt>
                <c:pt idx="4076" formatCode="m/d/yyyy\ h:mm">
                  <c:v>39344</c:v>
                </c:pt>
                <c:pt idx="4077" formatCode="m/d/yyyy\ h:mm">
                  <c:v>39343</c:v>
                </c:pt>
                <c:pt idx="4078" formatCode="m/d/yyyy\ h:mm">
                  <c:v>39342</c:v>
                </c:pt>
                <c:pt idx="4079" formatCode="m/d/yyyy\ h:mm">
                  <c:v>39339</c:v>
                </c:pt>
                <c:pt idx="4080" formatCode="m/d/yyyy\ h:mm">
                  <c:v>39338</c:v>
                </c:pt>
                <c:pt idx="4081" formatCode="m/d/yyyy\ h:mm">
                  <c:v>39337</c:v>
                </c:pt>
                <c:pt idx="4082" formatCode="m/d/yyyy\ h:mm">
                  <c:v>39336</c:v>
                </c:pt>
                <c:pt idx="4083" formatCode="m/d/yyyy\ h:mm">
                  <c:v>39335</c:v>
                </c:pt>
                <c:pt idx="4084" formatCode="m/d/yyyy\ h:mm">
                  <c:v>39332</c:v>
                </c:pt>
                <c:pt idx="4085" formatCode="m/d/yyyy\ h:mm">
                  <c:v>39331</c:v>
                </c:pt>
                <c:pt idx="4086" formatCode="m/d/yyyy\ h:mm">
                  <c:v>39330</c:v>
                </c:pt>
                <c:pt idx="4087" formatCode="m/d/yyyy\ h:mm">
                  <c:v>39329</c:v>
                </c:pt>
                <c:pt idx="4088" formatCode="m/d/yyyy\ h:mm">
                  <c:v>39328</c:v>
                </c:pt>
                <c:pt idx="4089" formatCode="m/d/yyyy\ h:mm">
                  <c:v>39325</c:v>
                </c:pt>
                <c:pt idx="4090" formatCode="m/d/yyyy\ h:mm">
                  <c:v>39324</c:v>
                </c:pt>
                <c:pt idx="4091" formatCode="m/d/yyyy\ h:mm">
                  <c:v>39323</c:v>
                </c:pt>
                <c:pt idx="4092" formatCode="m/d/yyyy\ h:mm">
                  <c:v>39322</c:v>
                </c:pt>
                <c:pt idx="4093" formatCode="m/d/yyyy\ h:mm">
                  <c:v>39321</c:v>
                </c:pt>
                <c:pt idx="4094" formatCode="m/d/yyyy\ h:mm">
                  <c:v>39318</c:v>
                </c:pt>
                <c:pt idx="4095" formatCode="m/d/yyyy\ h:mm">
                  <c:v>39317</c:v>
                </c:pt>
                <c:pt idx="4096" formatCode="m/d/yyyy\ h:mm">
                  <c:v>39316</c:v>
                </c:pt>
                <c:pt idx="4097" formatCode="m/d/yyyy\ h:mm">
                  <c:v>39315</c:v>
                </c:pt>
                <c:pt idx="4098" formatCode="m/d/yyyy\ h:mm">
                  <c:v>39314</c:v>
                </c:pt>
                <c:pt idx="4099" formatCode="m/d/yyyy\ h:mm">
                  <c:v>39311</c:v>
                </c:pt>
                <c:pt idx="4100" formatCode="m/d/yyyy\ h:mm">
                  <c:v>39310</c:v>
                </c:pt>
                <c:pt idx="4101" formatCode="m/d/yyyy\ h:mm">
                  <c:v>39309</c:v>
                </c:pt>
                <c:pt idx="4102" formatCode="m/d/yyyy\ h:mm">
                  <c:v>39308</c:v>
                </c:pt>
                <c:pt idx="4103" formatCode="m/d/yyyy\ h:mm">
                  <c:v>39307</c:v>
                </c:pt>
                <c:pt idx="4104" formatCode="m/d/yyyy\ h:mm">
                  <c:v>39304</c:v>
                </c:pt>
                <c:pt idx="4105" formatCode="m/d/yyyy\ h:mm">
                  <c:v>39303</c:v>
                </c:pt>
                <c:pt idx="4106" formatCode="m/d/yyyy\ h:mm">
                  <c:v>39302</c:v>
                </c:pt>
                <c:pt idx="4107" formatCode="m/d/yyyy\ h:mm">
                  <c:v>39301</c:v>
                </c:pt>
                <c:pt idx="4108" formatCode="m/d/yyyy\ h:mm">
                  <c:v>39300</c:v>
                </c:pt>
                <c:pt idx="4109" formatCode="m/d/yyyy\ h:mm">
                  <c:v>39297</c:v>
                </c:pt>
                <c:pt idx="4110" formatCode="m/d/yyyy\ h:mm">
                  <c:v>39296</c:v>
                </c:pt>
                <c:pt idx="4111" formatCode="m/d/yyyy\ h:mm">
                  <c:v>39295</c:v>
                </c:pt>
                <c:pt idx="4112" formatCode="m/d/yyyy\ h:mm">
                  <c:v>39294</c:v>
                </c:pt>
                <c:pt idx="4113" formatCode="m/d/yyyy\ h:mm">
                  <c:v>39293</c:v>
                </c:pt>
                <c:pt idx="4114" formatCode="m/d/yyyy\ h:mm">
                  <c:v>39290</c:v>
                </c:pt>
                <c:pt idx="4115" formatCode="m/d/yyyy\ h:mm">
                  <c:v>39289</c:v>
                </c:pt>
                <c:pt idx="4116" formatCode="m/d/yyyy\ h:mm">
                  <c:v>39288</c:v>
                </c:pt>
                <c:pt idx="4117" formatCode="m/d/yyyy\ h:mm">
                  <c:v>39287</c:v>
                </c:pt>
                <c:pt idx="4118" formatCode="m/d/yyyy\ h:mm">
                  <c:v>39286</c:v>
                </c:pt>
                <c:pt idx="4119" formatCode="m/d/yyyy\ h:mm">
                  <c:v>39283</c:v>
                </c:pt>
                <c:pt idx="4120" formatCode="m/d/yyyy\ h:mm">
                  <c:v>39282</c:v>
                </c:pt>
                <c:pt idx="4121" formatCode="m/d/yyyy\ h:mm">
                  <c:v>39281</c:v>
                </c:pt>
                <c:pt idx="4122" formatCode="m/d/yyyy\ h:mm">
                  <c:v>39280</c:v>
                </c:pt>
                <c:pt idx="4123" formatCode="m/d/yyyy\ h:mm">
                  <c:v>39279</c:v>
                </c:pt>
                <c:pt idx="4124" formatCode="m/d/yyyy\ h:mm">
                  <c:v>39276</c:v>
                </c:pt>
                <c:pt idx="4125" formatCode="m/d/yyyy\ h:mm">
                  <c:v>39275</c:v>
                </c:pt>
                <c:pt idx="4126" formatCode="m/d/yyyy\ h:mm">
                  <c:v>39274</c:v>
                </c:pt>
                <c:pt idx="4127" formatCode="m/d/yyyy\ h:mm">
                  <c:v>39273</c:v>
                </c:pt>
                <c:pt idx="4128" formatCode="m/d/yyyy\ h:mm">
                  <c:v>39272</c:v>
                </c:pt>
                <c:pt idx="4129" formatCode="m/d/yyyy\ h:mm">
                  <c:v>39269</c:v>
                </c:pt>
                <c:pt idx="4130" formatCode="m/d/yyyy\ h:mm">
                  <c:v>39268</c:v>
                </c:pt>
                <c:pt idx="4131" formatCode="m/d/yyyy\ h:mm">
                  <c:v>39267</c:v>
                </c:pt>
                <c:pt idx="4132" formatCode="m/d/yyyy\ h:mm">
                  <c:v>39266</c:v>
                </c:pt>
                <c:pt idx="4133" formatCode="m/d/yyyy\ h:mm">
                  <c:v>39265</c:v>
                </c:pt>
                <c:pt idx="4134" formatCode="m/d/yyyy\ h:mm">
                  <c:v>39262</c:v>
                </c:pt>
                <c:pt idx="4135" formatCode="m/d/yyyy\ h:mm">
                  <c:v>39261</c:v>
                </c:pt>
                <c:pt idx="4136" formatCode="m/d/yyyy\ h:mm">
                  <c:v>39260</c:v>
                </c:pt>
                <c:pt idx="4137" formatCode="m/d/yyyy\ h:mm">
                  <c:v>39259</c:v>
                </c:pt>
                <c:pt idx="4138" formatCode="m/d/yyyy\ h:mm">
                  <c:v>39258</c:v>
                </c:pt>
                <c:pt idx="4139" formatCode="m/d/yyyy\ h:mm">
                  <c:v>39255</c:v>
                </c:pt>
                <c:pt idx="4140" formatCode="m/d/yyyy\ h:mm">
                  <c:v>39254</c:v>
                </c:pt>
                <c:pt idx="4141" formatCode="m/d/yyyy\ h:mm">
                  <c:v>39253</c:v>
                </c:pt>
                <c:pt idx="4142" formatCode="m/d/yyyy\ h:mm">
                  <c:v>39252</c:v>
                </c:pt>
                <c:pt idx="4143" formatCode="m/d/yyyy\ h:mm">
                  <c:v>39251</c:v>
                </c:pt>
                <c:pt idx="4144" formatCode="m/d/yyyy\ h:mm">
                  <c:v>39248</c:v>
                </c:pt>
                <c:pt idx="4145" formatCode="m/d/yyyy\ h:mm">
                  <c:v>39247</c:v>
                </c:pt>
                <c:pt idx="4146" formatCode="m/d/yyyy\ h:mm">
                  <c:v>39246</c:v>
                </c:pt>
                <c:pt idx="4147" formatCode="m/d/yyyy\ h:mm">
                  <c:v>39245</c:v>
                </c:pt>
                <c:pt idx="4148" formatCode="m/d/yyyy\ h:mm">
                  <c:v>39244</c:v>
                </c:pt>
                <c:pt idx="4149" formatCode="m/d/yyyy\ h:mm">
                  <c:v>39241</c:v>
                </c:pt>
                <c:pt idx="4150" formatCode="m/d/yyyy\ h:mm">
                  <c:v>39240</c:v>
                </c:pt>
                <c:pt idx="4151" formatCode="m/d/yyyy\ h:mm">
                  <c:v>39239</c:v>
                </c:pt>
                <c:pt idx="4152" formatCode="m/d/yyyy\ h:mm">
                  <c:v>39238</c:v>
                </c:pt>
                <c:pt idx="4153" formatCode="m/d/yyyy\ h:mm">
                  <c:v>39237</c:v>
                </c:pt>
                <c:pt idx="4154" formatCode="m/d/yyyy\ h:mm">
                  <c:v>39234</c:v>
                </c:pt>
                <c:pt idx="4155" formatCode="m/d/yyyy\ h:mm">
                  <c:v>39233</c:v>
                </c:pt>
                <c:pt idx="4156" formatCode="m/d/yyyy\ h:mm">
                  <c:v>39232</c:v>
                </c:pt>
                <c:pt idx="4157" formatCode="m/d/yyyy\ h:mm">
                  <c:v>39231</c:v>
                </c:pt>
                <c:pt idx="4158" formatCode="m/d/yyyy\ h:mm">
                  <c:v>39230</c:v>
                </c:pt>
                <c:pt idx="4159" formatCode="m/d/yyyy\ h:mm">
                  <c:v>39227</c:v>
                </c:pt>
                <c:pt idx="4160" formatCode="m/d/yyyy\ h:mm">
                  <c:v>39226</c:v>
                </c:pt>
                <c:pt idx="4161" formatCode="m/d/yyyy\ h:mm">
                  <c:v>39225</c:v>
                </c:pt>
                <c:pt idx="4162" formatCode="m/d/yyyy\ h:mm">
                  <c:v>39224</c:v>
                </c:pt>
                <c:pt idx="4163" formatCode="m/d/yyyy\ h:mm">
                  <c:v>39223</c:v>
                </c:pt>
                <c:pt idx="4164" formatCode="m/d/yyyy\ h:mm">
                  <c:v>39220</c:v>
                </c:pt>
                <c:pt idx="4165" formatCode="m/d/yyyy\ h:mm">
                  <c:v>39219</c:v>
                </c:pt>
                <c:pt idx="4166" formatCode="m/d/yyyy\ h:mm">
                  <c:v>39218</c:v>
                </c:pt>
                <c:pt idx="4167" formatCode="m/d/yyyy\ h:mm">
                  <c:v>39217</c:v>
                </c:pt>
                <c:pt idx="4168" formatCode="m/d/yyyy\ h:mm">
                  <c:v>39216</c:v>
                </c:pt>
                <c:pt idx="4169" formatCode="m/d/yyyy\ h:mm">
                  <c:v>39213</c:v>
                </c:pt>
                <c:pt idx="4170" formatCode="m/d/yyyy\ h:mm">
                  <c:v>39212</c:v>
                </c:pt>
                <c:pt idx="4171" formatCode="m/d/yyyy\ h:mm">
                  <c:v>39211</c:v>
                </c:pt>
                <c:pt idx="4172" formatCode="m/d/yyyy\ h:mm">
                  <c:v>39210</c:v>
                </c:pt>
                <c:pt idx="4173" formatCode="m/d/yyyy\ h:mm">
                  <c:v>39209</c:v>
                </c:pt>
                <c:pt idx="4174" formatCode="m/d/yyyy\ h:mm">
                  <c:v>39206</c:v>
                </c:pt>
                <c:pt idx="4175" formatCode="m/d/yyyy\ h:mm">
                  <c:v>39205</c:v>
                </c:pt>
                <c:pt idx="4176" formatCode="m/d/yyyy\ h:mm">
                  <c:v>39204</c:v>
                </c:pt>
                <c:pt idx="4177" formatCode="m/d/yyyy\ h:mm">
                  <c:v>39203</c:v>
                </c:pt>
                <c:pt idx="4178" formatCode="m/d/yyyy\ h:mm">
                  <c:v>39202</c:v>
                </c:pt>
                <c:pt idx="4179" formatCode="m/d/yyyy\ h:mm">
                  <c:v>39199</c:v>
                </c:pt>
                <c:pt idx="4180" formatCode="m/d/yyyy\ h:mm">
                  <c:v>39198</c:v>
                </c:pt>
                <c:pt idx="4181" formatCode="m/d/yyyy\ h:mm">
                  <c:v>39197</c:v>
                </c:pt>
                <c:pt idx="4182" formatCode="m/d/yyyy\ h:mm">
                  <c:v>39196</c:v>
                </c:pt>
                <c:pt idx="4183" formatCode="m/d/yyyy\ h:mm">
                  <c:v>39195</c:v>
                </c:pt>
                <c:pt idx="4184" formatCode="m/d/yyyy\ h:mm">
                  <c:v>39192</c:v>
                </c:pt>
                <c:pt idx="4185" formatCode="m/d/yyyy\ h:mm">
                  <c:v>39191</c:v>
                </c:pt>
                <c:pt idx="4186" formatCode="m/d/yyyy\ h:mm">
                  <c:v>39190</c:v>
                </c:pt>
                <c:pt idx="4187" formatCode="m/d/yyyy\ h:mm">
                  <c:v>39189</c:v>
                </c:pt>
                <c:pt idx="4188" formatCode="m/d/yyyy\ h:mm">
                  <c:v>39188</c:v>
                </c:pt>
                <c:pt idx="4189" formatCode="m/d/yyyy\ h:mm">
                  <c:v>39185</c:v>
                </c:pt>
                <c:pt idx="4190" formatCode="m/d/yyyy\ h:mm">
                  <c:v>39184</c:v>
                </c:pt>
                <c:pt idx="4191" formatCode="m/d/yyyy\ h:mm">
                  <c:v>39183</c:v>
                </c:pt>
                <c:pt idx="4192" formatCode="m/d/yyyy\ h:mm">
                  <c:v>39182</c:v>
                </c:pt>
                <c:pt idx="4193" formatCode="m/d/yyyy\ h:mm">
                  <c:v>39181</c:v>
                </c:pt>
                <c:pt idx="4194" formatCode="m/d/yyyy\ h:mm">
                  <c:v>39178</c:v>
                </c:pt>
                <c:pt idx="4195" formatCode="m/d/yyyy\ h:mm">
                  <c:v>39177</c:v>
                </c:pt>
                <c:pt idx="4196" formatCode="m/d/yyyy\ h:mm">
                  <c:v>39176</c:v>
                </c:pt>
                <c:pt idx="4197" formatCode="m/d/yyyy\ h:mm">
                  <c:v>39175</c:v>
                </c:pt>
                <c:pt idx="4198" formatCode="m/d/yyyy\ h:mm">
                  <c:v>39174</c:v>
                </c:pt>
                <c:pt idx="4199" formatCode="m/d/yyyy\ h:mm">
                  <c:v>39171</c:v>
                </c:pt>
                <c:pt idx="4200" formatCode="m/d/yyyy\ h:mm">
                  <c:v>39170</c:v>
                </c:pt>
                <c:pt idx="4201" formatCode="m/d/yyyy\ h:mm">
                  <c:v>39169</c:v>
                </c:pt>
                <c:pt idx="4202" formatCode="m/d/yyyy\ h:mm">
                  <c:v>39168</c:v>
                </c:pt>
                <c:pt idx="4203" formatCode="m/d/yyyy\ h:mm">
                  <c:v>39167</c:v>
                </c:pt>
                <c:pt idx="4204" formatCode="m/d/yyyy\ h:mm">
                  <c:v>39164</c:v>
                </c:pt>
                <c:pt idx="4205" formatCode="m/d/yyyy\ h:mm">
                  <c:v>39163</c:v>
                </c:pt>
                <c:pt idx="4206" formatCode="m/d/yyyy\ h:mm">
                  <c:v>39162</c:v>
                </c:pt>
                <c:pt idx="4207" formatCode="m/d/yyyy\ h:mm">
                  <c:v>39161</c:v>
                </c:pt>
                <c:pt idx="4208" formatCode="m/d/yyyy\ h:mm">
                  <c:v>39157</c:v>
                </c:pt>
                <c:pt idx="4209" formatCode="m/d/yyyy\ h:mm">
                  <c:v>39156</c:v>
                </c:pt>
                <c:pt idx="4210" formatCode="m/d/yyyy\ h:mm">
                  <c:v>39155</c:v>
                </c:pt>
                <c:pt idx="4211" formatCode="m/d/yyyy\ h:mm">
                  <c:v>39154</c:v>
                </c:pt>
                <c:pt idx="4212" formatCode="m/d/yyyy\ h:mm">
                  <c:v>39153</c:v>
                </c:pt>
                <c:pt idx="4213" formatCode="m/d/yyyy\ h:mm">
                  <c:v>39150</c:v>
                </c:pt>
                <c:pt idx="4214" formatCode="m/d/yyyy\ h:mm">
                  <c:v>39149</c:v>
                </c:pt>
                <c:pt idx="4215" formatCode="m/d/yyyy\ h:mm">
                  <c:v>39148</c:v>
                </c:pt>
                <c:pt idx="4216" formatCode="m/d/yyyy\ h:mm">
                  <c:v>39147</c:v>
                </c:pt>
                <c:pt idx="4217" formatCode="m/d/yyyy\ h:mm">
                  <c:v>39146</c:v>
                </c:pt>
                <c:pt idx="4218" formatCode="m/d/yyyy\ h:mm">
                  <c:v>39143</c:v>
                </c:pt>
                <c:pt idx="4219" formatCode="m/d/yyyy\ h:mm">
                  <c:v>39142</c:v>
                </c:pt>
                <c:pt idx="4220" formatCode="m/d/yyyy\ h:mm">
                  <c:v>39141</c:v>
                </c:pt>
                <c:pt idx="4221" formatCode="m/d/yyyy\ h:mm">
                  <c:v>39140</c:v>
                </c:pt>
                <c:pt idx="4222" formatCode="m/d/yyyy\ h:mm">
                  <c:v>39139</c:v>
                </c:pt>
                <c:pt idx="4223" formatCode="m/d/yyyy\ h:mm">
                  <c:v>39136</c:v>
                </c:pt>
                <c:pt idx="4224" formatCode="m/d/yyyy\ h:mm">
                  <c:v>39135</c:v>
                </c:pt>
                <c:pt idx="4225" formatCode="m/d/yyyy\ h:mm">
                  <c:v>39134</c:v>
                </c:pt>
                <c:pt idx="4226" formatCode="m/d/yyyy\ h:mm">
                  <c:v>39133</c:v>
                </c:pt>
                <c:pt idx="4227" formatCode="m/d/yyyy\ h:mm">
                  <c:v>39132</c:v>
                </c:pt>
                <c:pt idx="4228" formatCode="m/d/yyyy\ h:mm">
                  <c:v>39129</c:v>
                </c:pt>
                <c:pt idx="4229" formatCode="m/d/yyyy\ h:mm">
                  <c:v>39128</c:v>
                </c:pt>
                <c:pt idx="4230" formatCode="m/d/yyyy\ h:mm">
                  <c:v>39127</c:v>
                </c:pt>
                <c:pt idx="4231" formatCode="m/d/yyyy\ h:mm">
                  <c:v>39126</c:v>
                </c:pt>
                <c:pt idx="4232" formatCode="m/d/yyyy\ h:mm">
                  <c:v>39125</c:v>
                </c:pt>
                <c:pt idx="4233" formatCode="m/d/yyyy\ h:mm">
                  <c:v>39122</c:v>
                </c:pt>
                <c:pt idx="4234" formatCode="m/d/yyyy\ h:mm">
                  <c:v>39121</c:v>
                </c:pt>
                <c:pt idx="4235" formatCode="m/d/yyyy\ h:mm">
                  <c:v>39120</c:v>
                </c:pt>
                <c:pt idx="4236" formatCode="m/d/yyyy\ h:mm">
                  <c:v>39119</c:v>
                </c:pt>
                <c:pt idx="4237" formatCode="m/d/yyyy\ h:mm">
                  <c:v>39118</c:v>
                </c:pt>
                <c:pt idx="4238" formatCode="m/d/yyyy\ h:mm">
                  <c:v>39115</c:v>
                </c:pt>
                <c:pt idx="4239" formatCode="m/d/yyyy\ h:mm">
                  <c:v>39114</c:v>
                </c:pt>
                <c:pt idx="4240" formatCode="m/d/yyyy\ h:mm">
                  <c:v>39113</c:v>
                </c:pt>
                <c:pt idx="4241" formatCode="m/d/yyyy\ h:mm">
                  <c:v>39112</c:v>
                </c:pt>
                <c:pt idx="4242" formatCode="m/d/yyyy\ h:mm">
                  <c:v>39111</c:v>
                </c:pt>
                <c:pt idx="4243" formatCode="m/d/yyyy\ h:mm">
                  <c:v>39108</c:v>
                </c:pt>
                <c:pt idx="4244" formatCode="m/d/yyyy\ h:mm">
                  <c:v>39107</c:v>
                </c:pt>
                <c:pt idx="4245" formatCode="m/d/yyyy\ h:mm">
                  <c:v>39106</c:v>
                </c:pt>
                <c:pt idx="4246" formatCode="m/d/yyyy\ h:mm">
                  <c:v>39105</c:v>
                </c:pt>
                <c:pt idx="4247" formatCode="m/d/yyyy\ h:mm">
                  <c:v>39104</c:v>
                </c:pt>
                <c:pt idx="4248" formatCode="m/d/yyyy\ h:mm">
                  <c:v>39101</c:v>
                </c:pt>
                <c:pt idx="4249" formatCode="m/d/yyyy\ h:mm">
                  <c:v>39100</c:v>
                </c:pt>
                <c:pt idx="4250" formatCode="m/d/yyyy\ h:mm">
                  <c:v>39099</c:v>
                </c:pt>
                <c:pt idx="4251" formatCode="m/d/yyyy\ h:mm">
                  <c:v>39098</c:v>
                </c:pt>
                <c:pt idx="4252" formatCode="m/d/yyyy\ h:mm">
                  <c:v>39097</c:v>
                </c:pt>
                <c:pt idx="4253" formatCode="m/d/yyyy\ h:mm">
                  <c:v>39094</c:v>
                </c:pt>
                <c:pt idx="4254" formatCode="m/d/yyyy\ h:mm">
                  <c:v>39092</c:v>
                </c:pt>
                <c:pt idx="4255" formatCode="m/d/yyyy\ h:mm">
                  <c:v>39091</c:v>
                </c:pt>
                <c:pt idx="4256" formatCode="m/d/yyyy\ h:mm">
                  <c:v>39090</c:v>
                </c:pt>
                <c:pt idx="4257" formatCode="m/d/yyyy\ h:mm">
                  <c:v>39087</c:v>
                </c:pt>
                <c:pt idx="4258" formatCode="m/d/yyyy\ h:mm">
                  <c:v>39086</c:v>
                </c:pt>
                <c:pt idx="4259" formatCode="m/d/yyyy\ h:mm">
                  <c:v>39085</c:v>
                </c:pt>
                <c:pt idx="4260" formatCode="m/d/yyyy\ h:mm">
                  <c:v>39084</c:v>
                </c:pt>
                <c:pt idx="4261" formatCode="m/d/yyyy\ h:mm">
                  <c:v>39080</c:v>
                </c:pt>
                <c:pt idx="4262" formatCode="m/d/yyyy\ h:mm">
                  <c:v>39079</c:v>
                </c:pt>
                <c:pt idx="4263" formatCode="m/d/yyyy\ h:mm">
                  <c:v>39078</c:v>
                </c:pt>
                <c:pt idx="4264" formatCode="m/d/yyyy\ h:mm">
                  <c:v>39073</c:v>
                </c:pt>
                <c:pt idx="4265" formatCode="m/d/yyyy\ h:mm">
                  <c:v>39072</c:v>
                </c:pt>
                <c:pt idx="4266" formatCode="m/d/yyyy\ h:mm">
                  <c:v>39071</c:v>
                </c:pt>
                <c:pt idx="4267" formatCode="m/d/yyyy\ h:mm">
                  <c:v>39070</c:v>
                </c:pt>
                <c:pt idx="4268" formatCode="m/d/yyyy\ h:mm">
                  <c:v>39069</c:v>
                </c:pt>
                <c:pt idx="4269" formatCode="m/d/yyyy\ h:mm">
                  <c:v>39066</c:v>
                </c:pt>
                <c:pt idx="4270" formatCode="m/d/yyyy\ h:mm">
                  <c:v>39065</c:v>
                </c:pt>
                <c:pt idx="4271" formatCode="m/d/yyyy\ h:mm">
                  <c:v>39064</c:v>
                </c:pt>
                <c:pt idx="4272" formatCode="m/d/yyyy\ h:mm">
                  <c:v>39063</c:v>
                </c:pt>
                <c:pt idx="4273" formatCode="m/d/yyyy\ h:mm">
                  <c:v>39062</c:v>
                </c:pt>
                <c:pt idx="4274" formatCode="m/d/yyyy\ h:mm">
                  <c:v>39059</c:v>
                </c:pt>
                <c:pt idx="4275" formatCode="m/d/yyyy\ h:mm">
                  <c:v>39058</c:v>
                </c:pt>
                <c:pt idx="4276" formatCode="m/d/yyyy\ h:mm">
                  <c:v>39057</c:v>
                </c:pt>
                <c:pt idx="4277" formatCode="m/d/yyyy\ h:mm">
                  <c:v>39056</c:v>
                </c:pt>
                <c:pt idx="4278" formatCode="m/d/yyyy\ h:mm">
                  <c:v>39055</c:v>
                </c:pt>
                <c:pt idx="4279" formatCode="m/d/yyyy\ h:mm">
                  <c:v>39052</c:v>
                </c:pt>
                <c:pt idx="4280" formatCode="m/d/yyyy\ h:mm">
                  <c:v>39051</c:v>
                </c:pt>
                <c:pt idx="4281" formatCode="m/d/yyyy\ h:mm">
                  <c:v>39050</c:v>
                </c:pt>
                <c:pt idx="4282" formatCode="m/d/yyyy\ h:mm">
                  <c:v>39049</c:v>
                </c:pt>
                <c:pt idx="4283" formatCode="m/d/yyyy\ h:mm">
                  <c:v>39048</c:v>
                </c:pt>
                <c:pt idx="4284" formatCode="m/d/yyyy\ h:mm">
                  <c:v>39045</c:v>
                </c:pt>
                <c:pt idx="4285" formatCode="m/d/yyyy\ h:mm">
                  <c:v>39044</c:v>
                </c:pt>
                <c:pt idx="4286" formatCode="m/d/yyyy\ h:mm">
                  <c:v>39043</c:v>
                </c:pt>
                <c:pt idx="4287" formatCode="m/d/yyyy\ h:mm">
                  <c:v>39042</c:v>
                </c:pt>
                <c:pt idx="4288" formatCode="m/d/yyyy\ h:mm">
                  <c:v>39041</c:v>
                </c:pt>
                <c:pt idx="4289" formatCode="m/d/yyyy\ h:mm">
                  <c:v>39038</c:v>
                </c:pt>
                <c:pt idx="4290" formatCode="m/d/yyyy\ h:mm">
                  <c:v>39037</c:v>
                </c:pt>
                <c:pt idx="4291" formatCode="m/d/yyyy\ h:mm">
                  <c:v>39036</c:v>
                </c:pt>
                <c:pt idx="4292" formatCode="m/d/yyyy\ h:mm">
                  <c:v>39035</c:v>
                </c:pt>
                <c:pt idx="4293" formatCode="m/d/yyyy\ h:mm">
                  <c:v>39034</c:v>
                </c:pt>
                <c:pt idx="4294" formatCode="m/d/yyyy\ h:mm">
                  <c:v>39031</c:v>
                </c:pt>
                <c:pt idx="4295" formatCode="m/d/yyyy\ h:mm">
                  <c:v>39030</c:v>
                </c:pt>
                <c:pt idx="4296" formatCode="m/d/yyyy\ h:mm">
                  <c:v>39029</c:v>
                </c:pt>
                <c:pt idx="4297" formatCode="m/d/yyyy\ h:mm">
                  <c:v>39028</c:v>
                </c:pt>
                <c:pt idx="4298" formatCode="m/d/yyyy\ h:mm">
                  <c:v>39027</c:v>
                </c:pt>
                <c:pt idx="4299" formatCode="m/d/yyyy\ h:mm">
                  <c:v>39024</c:v>
                </c:pt>
                <c:pt idx="4300" formatCode="m/d/yyyy\ h:mm">
                  <c:v>39023</c:v>
                </c:pt>
                <c:pt idx="4301" formatCode="m/d/yyyy\ h:mm">
                  <c:v>39022</c:v>
                </c:pt>
                <c:pt idx="4302" formatCode="m/d/yyyy\ h:mm">
                  <c:v>39021</c:v>
                </c:pt>
                <c:pt idx="4303" formatCode="m/d/yyyy\ h:mm">
                  <c:v>39020</c:v>
                </c:pt>
                <c:pt idx="4304" formatCode="m/d/yyyy\ h:mm">
                  <c:v>39017</c:v>
                </c:pt>
                <c:pt idx="4305" formatCode="m/d/yyyy\ h:mm">
                  <c:v>39016</c:v>
                </c:pt>
                <c:pt idx="4306" formatCode="m/d/yyyy\ h:mm">
                  <c:v>39015</c:v>
                </c:pt>
                <c:pt idx="4307" formatCode="m/d/yyyy\ h:mm">
                  <c:v>39014</c:v>
                </c:pt>
                <c:pt idx="4308" formatCode="m/d/yyyy\ h:mm">
                  <c:v>39013</c:v>
                </c:pt>
                <c:pt idx="4309" formatCode="m/d/yyyy\ h:mm">
                  <c:v>39010</c:v>
                </c:pt>
                <c:pt idx="4310" formatCode="m/d/yyyy\ h:mm">
                  <c:v>39009</c:v>
                </c:pt>
                <c:pt idx="4311" formatCode="m/d/yyyy\ h:mm">
                  <c:v>39008</c:v>
                </c:pt>
                <c:pt idx="4312" formatCode="m/d/yyyy\ h:mm">
                  <c:v>39007</c:v>
                </c:pt>
                <c:pt idx="4313" formatCode="m/d/yyyy\ h:mm">
                  <c:v>39006</c:v>
                </c:pt>
                <c:pt idx="4314" formatCode="m/d/yyyy\ h:mm">
                  <c:v>39003</c:v>
                </c:pt>
                <c:pt idx="4315" formatCode="m/d/yyyy\ h:mm">
                  <c:v>39002</c:v>
                </c:pt>
                <c:pt idx="4316" formatCode="m/d/yyyy\ h:mm">
                  <c:v>39001</c:v>
                </c:pt>
                <c:pt idx="4317" formatCode="m/d/yyyy\ h:mm">
                  <c:v>39000</c:v>
                </c:pt>
                <c:pt idx="4318" formatCode="m/d/yyyy\ h:mm">
                  <c:v>38999</c:v>
                </c:pt>
                <c:pt idx="4319" formatCode="m/d/yyyy\ h:mm">
                  <c:v>38996</c:v>
                </c:pt>
                <c:pt idx="4320" formatCode="m/d/yyyy\ h:mm">
                  <c:v>38994</c:v>
                </c:pt>
                <c:pt idx="4321" formatCode="m/d/yyyy\ h:mm">
                  <c:v>38993</c:v>
                </c:pt>
                <c:pt idx="4322" formatCode="m/d/yyyy\ h:mm">
                  <c:v>38992</c:v>
                </c:pt>
                <c:pt idx="4323" formatCode="m/d/yyyy\ h:mm">
                  <c:v>38989</c:v>
                </c:pt>
                <c:pt idx="4324" formatCode="m/d/yyyy\ h:mm">
                  <c:v>38988</c:v>
                </c:pt>
                <c:pt idx="4325" formatCode="m/d/yyyy\ h:mm">
                  <c:v>38987</c:v>
                </c:pt>
                <c:pt idx="4326" formatCode="m/d/yyyy\ h:mm">
                  <c:v>38986</c:v>
                </c:pt>
                <c:pt idx="4327" formatCode="m/d/yyyy\ h:mm">
                  <c:v>38985</c:v>
                </c:pt>
                <c:pt idx="4328" formatCode="m/d/yyyy\ h:mm">
                  <c:v>38982</c:v>
                </c:pt>
                <c:pt idx="4329" formatCode="m/d/yyyy\ h:mm">
                  <c:v>38981</c:v>
                </c:pt>
                <c:pt idx="4330" formatCode="m/d/yyyy\ h:mm">
                  <c:v>38980</c:v>
                </c:pt>
                <c:pt idx="4331" formatCode="m/d/yyyy\ h:mm">
                  <c:v>38979</c:v>
                </c:pt>
                <c:pt idx="4332" formatCode="m/d/yyyy\ h:mm">
                  <c:v>38978</c:v>
                </c:pt>
                <c:pt idx="4333" formatCode="m/d/yyyy\ h:mm">
                  <c:v>38975</c:v>
                </c:pt>
                <c:pt idx="4334" formatCode="m/d/yyyy\ h:mm">
                  <c:v>38974</c:v>
                </c:pt>
                <c:pt idx="4335" formatCode="m/d/yyyy\ h:mm">
                  <c:v>38973</c:v>
                </c:pt>
                <c:pt idx="4336" formatCode="m/d/yyyy\ h:mm">
                  <c:v>38972</c:v>
                </c:pt>
                <c:pt idx="4337" formatCode="m/d/yyyy\ h:mm">
                  <c:v>38971</c:v>
                </c:pt>
                <c:pt idx="4338" formatCode="m/d/yyyy\ h:mm">
                  <c:v>38968</c:v>
                </c:pt>
                <c:pt idx="4339" formatCode="m/d/yyyy\ h:mm">
                  <c:v>38967</c:v>
                </c:pt>
                <c:pt idx="4340" formatCode="m/d/yyyy\ h:mm">
                  <c:v>38966</c:v>
                </c:pt>
                <c:pt idx="4341" formatCode="m/d/yyyy\ h:mm">
                  <c:v>38965</c:v>
                </c:pt>
                <c:pt idx="4342" formatCode="m/d/yyyy\ h:mm">
                  <c:v>38964</c:v>
                </c:pt>
                <c:pt idx="4343" formatCode="m/d/yyyy\ h:mm">
                  <c:v>38961</c:v>
                </c:pt>
                <c:pt idx="4344" formatCode="m/d/yyyy\ h:mm">
                  <c:v>38960</c:v>
                </c:pt>
                <c:pt idx="4345" formatCode="m/d/yyyy\ h:mm">
                  <c:v>38959</c:v>
                </c:pt>
                <c:pt idx="4346" formatCode="m/d/yyyy\ h:mm">
                  <c:v>38958</c:v>
                </c:pt>
                <c:pt idx="4347" formatCode="m/d/yyyy\ h:mm">
                  <c:v>38957</c:v>
                </c:pt>
                <c:pt idx="4348" formatCode="m/d/yyyy\ h:mm">
                  <c:v>38954</c:v>
                </c:pt>
                <c:pt idx="4349" formatCode="m/d/yyyy\ h:mm">
                  <c:v>38953</c:v>
                </c:pt>
                <c:pt idx="4350" formatCode="m/d/yyyy\ h:mm">
                  <c:v>38952</c:v>
                </c:pt>
                <c:pt idx="4351" formatCode="m/d/yyyy\ h:mm">
                  <c:v>38951</c:v>
                </c:pt>
                <c:pt idx="4352" formatCode="m/d/yyyy\ h:mm">
                  <c:v>38950</c:v>
                </c:pt>
                <c:pt idx="4353" formatCode="m/d/yyyy\ h:mm">
                  <c:v>38947</c:v>
                </c:pt>
                <c:pt idx="4354" formatCode="m/d/yyyy\ h:mm">
                  <c:v>38946</c:v>
                </c:pt>
                <c:pt idx="4355" formatCode="m/d/yyyy\ h:mm">
                  <c:v>38945</c:v>
                </c:pt>
                <c:pt idx="4356" formatCode="m/d/yyyy\ h:mm">
                  <c:v>38944</c:v>
                </c:pt>
                <c:pt idx="4357" formatCode="m/d/yyyy\ h:mm">
                  <c:v>38943</c:v>
                </c:pt>
                <c:pt idx="4358" formatCode="m/d/yyyy\ h:mm">
                  <c:v>38940</c:v>
                </c:pt>
                <c:pt idx="4359" formatCode="m/d/yyyy\ h:mm">
                  <c:v>38939</c:v>
                </c:pt>
                <c:pt idx="4360" formatCode="m/d/yyyy\ h:mm">
                  <c:v>38938</c:v>
                </c:pt>
                <c:pt idx="4361" formatCode="m/d/yyyy\ h:mm">
                  <c:v>38937</c:v>
                </c:pt>
                <c:pt idx="4362" formatCode="m/d/yyyy\ h:mm">
                  <c:v>38936</c:v>
                </c:pt>
                <c:pt idx="4363" formatCode="m/d/yyyy\ h:mm">
                  <c:v>38933</c:v>
                </c:pt>
                <c:pt idx="4364" formatCode="m/d/yyyy\ h:mm">
                  <c:v>38932</c:v>
                </c:pt>
                <c:pt idx="4365" formatCode="m/d/yyyy\ h:mm">
                  <c:v>38931</c:v>
                </c:pt>
                <c:pt idx="4366" formatCode="m/d/yyyy\ h:mm">
                  <c:v>38930</c:v>
                </c:pt>
                <c:pt idx="4367" formatCode="m/d/yyyy\ h:mm">
                  <c:v>38929</c:v>
                </c:pt>
                <c:pt idx="4368" formatCode="m/d/yyyy\ h:mm">
                  <c:v>38926</c:v>
                </c:pt>
                <c:pt idx="4369" formatCode="m/d/yyyy\ h:mm">
                  <c:v>38925</c:v>
                </c:pt>
                <c:pt idx="4370" formatCode="m/d/yyyy\ h:mm">
                  <c:v>38924</c:v>
                </c:pt>
                <c:pt idx="4371" formatCode="m/d/yyyy\ h:mm">
                  <c:v>38923</c:v>
                </c:pt>
                <c:pt idx="4372" formatCode="m/d/yyyy\ h:mm">
                  <c:v>38922</c:v>
                </c:pt>
                <c:pt idx="4373" formatCode="m/d/yyyy\ h:mm">
                  <c:v>38919</c:v>
                </c:pt>
                <c:pt idx="4374" formatCode="m/d/yyyy\ h:mm">
                  <c:v>38918</c:v>
                </c:pt>
                <c:pt idx="4375" formatCode="m/d/yyyy\ h:mm">
                  <c:v>38917</c:v>
                </c:pt>
                <c:pt idx="4376" formatCode="m/d/yyyy\ h:mm">
                  <c:v>38916</c:v>
                </c:pt>
                <c:pt idx="4377" formatCode="m/d/yyyy\ h:mm">
                  <c:v>38915</c:v>
                </c:pt>
                <c:pt idx="4378" formatCode="m/d/yyyy\ h:mm">
                  <c:v>38912</c:v>
                </c:pt>
                <c:pt idx="4379" formatCode="m/d/yyyy\ h:mm">
                  <c:v>38911</c:v>
                </c:pt>
                <c:pt idx="4380" formatCode="m/d/yyyy\ h:mm">
                  <c:v>38910</c:v>
                </c:pt>
                <c:pt idx="4381" formatCode="m/d/yyyy\ h:mm">
                  <c:v>38909</c:v>
                </c:pt>
                <c:pt idx="4382" formatCode="m/d/yyyy\ h:mm">
                  <c:v>38908</c:v>
                </c:pt>
                <c:pt idx="4383" formatCode="m/d/yyyy\ h:mm">
                  <c:v>38905</c:v>
                </c:pt>
                <c:pt idx="4384" formatCode="m/d/yyyy\ h:mm">
                  <c:v>38904</c:v>
                </c:pt>
                <c:pt idx="4385" formatCode="m/d/yyyy\ h:mm">
                  <c:v>38903</c:v>
                </c:pt>
                <c:pt idx="4386" formatCode="m/d/yyyy\ h:mm">
                  <c:v>38902</c:v>
                </c:pt>
                <c:pt idx="4387" formatCode="m/d/yyyy\ h:mm">
                  <c:v>38901</c:v>
                </c:pt>
                <c:pt idx="4388" formatCode="m/d/yyyy\ h:mm">
                  <c:v>38898</c:v>
                </c:pt>
                <c:pt idx="4389" formatCode="m/d/yyyy\ h:mm">
                  <c:v>38897</c:v>
                </c:pt>
                <c:pt idx="4390" formatCode="m/d/yyyy\ h:mm">
                  <c:v>38896</c:v>
                </c:pt>
                <c:pt idx="4391" formatCode="m/d/yyyy\ h:mm">
                  <c:v>38895</c:v>
                </c:pt>
                <c:pt idx="4392" formatCode="m/d/yyyy\ h:mm">
                  <c:v>38894</c:v>
                </c:pt>
                <c:pt idx="4393" formatCode="m/d/yyyy\ h:mm">
                  <c:v>38891</c:v>
                </c:pt>
                <c:pt idx="4394" formatCode="m/d/yyyy\ h:mm">
                  <c:v>38890</c:v>
                </c:pt>
                <c:pt idx="4395" formatCode="m/d/yyyy\ h:mm">
                  <c:v>38889</c:v>
                </c:pt>
                <c:pt idx="4396" formatCode="m/d/yyyy\ h:mm">
                  <c:v>38888</c:v>
                </c:pt>
                <c:pt idx="4397" formatCode="m/d/yyyy\ h:mm">
                  <c:v>38887</c:v>
                </c:pt>
                <c:pt idx="4398" formatCode="m/d/yyyy\ h:mm">
                  <c:v>38884</c:v>
                </c:pt>
                <c:pt idx="4399" formatCode="m/d/yyyy\ h:mm">
                  <c:v>38883</c:v>
                </c:pt>
                <c:pt idx="4400" formatCode="m/d/yyyy\ h:mm">
                  <c:v>38882</c:v>
                </c:pt>
                <c:pt idx="4401" formatCode="m/d/yyyy\ h:mm">
                  <c:v>38881</c:v>
                </c:pt>
                <c:pt idx="4402" formatCode="m/d/yyyy\ h:mm">
                  <c:v>38880</c:v>
                </c:pt>
                <c:pt idx="4403" formatCode="m/d/yyyy\ h:mm">
                  <c:v>38877</c:v>
                </c:pt>
                <c:pt idx="4404" formatCode="m/d/yyyy\ h:mm">
                  <c:v>38876</c:v>
                </c:pt>
                <c:pt idx="4405" formatCode="m/d/yyyy\ h:mm">
                  <c:v>38875</c:v>
                </c:pt>
                <c:pt idx="4406" formatCode="m/d/yyyy\ h:mm">
                  <c:v>38874</c:v>
                </c:pt>
                <c:pt idx="4407" formatCode="m/d/yyyy\ h:mm">
                  <c:v>38873</c:v>
                </c:pt>
                <c:pt idx="4408" formatCode="m/d/yyyy\ h:mm">
                  <c:v>38870</c:v>
                </c:pt>
                <c:pt idx="4409" formatCode="m/d/yyyy\ h:mm">
                  <c:v>38869</c:v>
                </c:pt>
                <c:pt idx="4410" formatCode="m/d/yyyy\ h:mm">
                  <c:v>38868</c:v>
                </c:pt>
                <c:pt idx="4411" formatCode="m/d/yyyy\ h:mm">
                  <c:v>38867</c:v>
                </c:pt>
                <c:pt idx="4412" formatCode="m/d/yyyy\ h:mm">
                  <c:v>38866</c:v>
                </c:pt>
                <c:pt idx="4413" formatCode="m/d/yyyy\ h:mm">
                  <c:v>38863</c:v>
                </c:pt>
                <c:pt idx="4414" formatCode="m/d/yyyy\ h:mm">
                  <c:v>38862</c:v>
                </c:pt>
                <c:pt idx="4415" formatCode="m/d/yyyy\ h:mm">
                  <c:v>38861</c:v>
                </c:pt>
                <c:pt idx="4416" formatCode="m/d/yyyy\ h:mm">
                  <c:v>38860</c:v>
                </c:pt>
                <c:pt idx="4417" formatCode="m/d/yyyy\ h:mm">
                  <c:v>38859</c:v>
                </c:pt>
                <c:pt idx="4418" formatCode="m/d/yyyy\ h:mm">
                  <c:v>38856</c:v>
                </c:pt>
                <c:pt idx="4419" formatCode="m/d/yyyy\ h:mm">
                  <c:v>38855</c:v>
                </c:pt>
                <c:pt idx="4420" formatCode="m/d/yyyy\ h:mm">
                  <c:v>38854</c:v>
                </c:pt>
                <c:pt idx="4421" formatCode="m/d/yyyy\ h:mm">
                  <c:v>38853</c:v>
                </c:pt>
                <c:pt idx="4422" formatCode="m/d/yyyy\ h:mm">
                  <c:v>38852</c:v>
                </c:pt>
                <c:pt idx="4423" formatCode="m/d/yyyy\ h:mm">
                  <c:v>38849</c:v>
                </c:pt>
                <c:pt idx="4424" formatCode="m/d/yyyy\ h:mm">
                  <c:v>38848</c:v>
                </c:pt>
                <c:pt idx="4425" formatCode="m/d/yyyy\ h:mm">
                  <c:v>38847</c:v>
                </c:pt>
                <c:pt idx="4426" formatCode="m/d/yyyy\ h:mm">
                  <c:v>38846</c:v>
                </c:pt>
                <c:pt idx="4427" formatCode="m/d/yyyy\ h:mm">
                  <c:v>38845</c:v>
                </c:pt>
                <c:pt idx="4428" formatCode="m/d/yyyy\ h:mm">
                  <c:v>38842</c:v>
                </c:pt>
                <c:pt idx="4429" formatCode="m/d/yyyy\ h:mm">
                  <c:v>38841</c:v>
                </c:pt>
                <c:pt idx="4430" formatCode="m/d/yyyy\ h:mm">
                  <c:v>38840</c:v>
                </c:pt>
                <c:pt idx="4431" formatCode="m/d/yyyy\ h:mm">
                  <c:v>38839</c:v>
                </c:pt>
                <c:pt idx="4432" formatCode="m/d/yyyy\ h:mm">
                  <c:v>38835</c:v>
                </c:pt>
                <c:pt idx="4433" formatCode="m/d/yyyy\ h:mm">
                  <c:v>38834</c:v>
                </c:pt>
                <c:pt idx="4434" formatCode="m/d/yyyy\ h:mm">
                  <c:v>38833</c:v>
                </c:pt>
                <c:pt idx="4435" formatCode="m/d/yyyy\ h:mm">
                  <c:v>38832</c:v>
                </c:pt>
                <c:pt idx="4436" formatCode="m/d/yyyy\ h:mm">
                  <c:v>38831</c:v>
                </c:pt>
                <c:pt idx="4437" formatCode="m/d/yyyy\ h:mm">
                  <c:v>38828</c:v>
                </c:pt>
                <c:pt idx="4438" formatCode="m/d/yyyy\ h:mm">
                  <c:v>38827</c:v>
                </c:pt>
                <c:pt idx="4439" formatCode="m/d/yyyy\ h:mm">
                  <c:v>38826</c:v>
                </c:pt>
                <c:pt idx="4440" formatCode="m/d/yyyy\ h:mm">
                  <c:v>38825</c:v>
                </c:pt>
                <c:pt idx="4441" formatCode="m/d/yyyy\ h:mm">
                  <c:v>38820</c:v>
                </c:pt>
                <c:pt idx="4442" formatCode="m/d/yyyy\ h:mm">
                  <c:v>38819</c:v>
                </c:pt>
                <c:pt idx="4443" formatCode="m/d/yyyy\ h:mm">
                  <c:v>38818</c:v>
                </c:pt>
                <c:pt idx="4444" formatCode="m/d/yyyy\ h:mm">
                  <c:v>38817</c:v>
                </c:pt>
                <c:pt idx="4445" formatCode="m/d/yyyy\ h:mm">
                  <c:v>38814</c:v>
                </c:pt>
                <c:pt idx="4446" formatCode="m/d/yyyy\ h:mm">
                  <c:v>38813</c:v>
                </c:pt>
                <c:pt idx="4447" formatCode="m/d/yyyy\ h:mm">
                  <c:v>38812</c:v>
                </c:pt>
                <c:pt idx="4448" formatCode="m/d/yyyy\ h:mm">
                  <c:v>38811</c:v>
                </c:pt>
                <c:pt idx="4449" formatCode="m/d/yyyy\ h:mm">
                  <c:v>38810</c:v>
                </c:pt>
                <c:pt idx="4450" formatCode="m/d/yyyy\ h:mm">
                  <c:v>38807</c:v>
                </c:pt>
                <c:pt idx="4451" formatCode="m/d/yyyy\ h:mm">
                  <c:v>38806</c:v>
                </c:pt>
                <c:pt idx="4452" formatCode="m/d/yyyy\ h:mm">
                  <c:v>38805</c:v>
                </c:pt>
                <c:pt idx="4453" formatCode="m/d/yyyy\ h:mm">
                  <c:v>38804</c:v>
                </c:pt>
                <c:pt idx="4454" formatCode="m/d/yyyy\ h:mm">
                  <c:v>38803</c:v>
                </c:pt>
                <c:pt idx="4455" formatCode="m/d/yyyy\ h:mm">
                  <c:v>38800</c:v>
                </c:pt>
                <c:pt idx="4456" formatCode="m/d/yyyy\ h:mm">
                  <c:v>38799</c:v>
                </c:pt>
                <c:pt idx="4457" formatCode="m/d/yyyy\ h:mm">
                  <c:v>38798</c:v>
                </c:pt>
                <c:pt idx="4458" formatCode="m/d/yyyy\ h:mm">
                  <c:v>38797</c:v>
                </c:pt>
                <c:pt idx="4459" formatCode="m/d/yyyy\ h:mm">
                  <c:v>38796</c:v>
                </c:pt>
                <c:pt idx="4460" formatCode="m/d/yyyy\ h:mm">
                  <c:v>38793</c:v>
                </c:pt>
                <c:pt idx="4461" formatCode="m/d/yyyy\ h:mm">
                  <c:v>38792</c:v>
                </c:pt>
                <c:pt idx="4462" formatCode="m/d/yyyy\ h:mm">
                  <c:v>38791</c:v>
                </c:pt>
                <c:pt idx="4463" formatCode="m/d/yyyy\ h:mm">
                  <c:v>38790</c:v>
                </c:pt>
                <c:pt idx="4464" formatCode="m/d/yyyy\ h:mm">
                  <c:v>38789</c:v>
                </c:pt>
                <c:pt idx="4465" formatCode="m/d/yyyy\ h:mm">
                  <c:v>38786</c:v>
                </c:pt>
                <c:pt idx="4466" formatCode="m/d/yyyy\ h:mm">
                  <c:v>38785</c:v>
                </c:pt>
                <c:pt idx="4467" formatCode="m/d/yyyy\ h:mm">
                  <c:v>38784</c:v>
                </c:pt>
                <c:pt idx="4468" formatCode="m/d/yyyy\ h:mm">
                  <c:v>38783</c:v>
                </c:pt>
                <c:pt idx="4469" formatCode="m/d/yyyy\ h:mm">
                  <c:v>38782</c:v>
                </c:pt>
                <c:pt idx="4470" formatCode="m/d/yyyy\ h:mm">
                  <c:v>38779</c:v>
                </c:pt>
                <c:pt idx="4471" formatCode="m/d/yyyy\ h:mm">
                  <c:v>38778</c:v>
                </c:pt>
                <c:pt idx="4472" formatCode="m/d/yyyy\ h:mm">
                  <c:v>38777</c:v>
                </c:pt>
                <c:pt idx="4473" formatCode="m/d/yyyy\ h:mm">
                  <c:v>38776</c:v>
                </c:pt>
                <c:pt idx="4474" formatCode="m/d/yyyy\ h:mm">
                  <c:v>38775</c:v>
                </c:pt>
                <c:pt idx="4475" formatCode="m/d/yyyy\ h:mm">
                  <c:v>38772</c:v>
                </c:pt>
                <c:pt idx="4476" formatCode="m/d/yyyy\ h:mm">
                  <c:v>38771</c:v>
                </c:pt>
                <c:pt idx="4477" formatCode="m/d/yyyy\ h:mm">
                  <c:v>38770</c:v>
                </c:pt>
                <c:pt idx="4478" formatCode="m/d/yyyy\ h:mm">
                  <c:v>38769</c:v>
                </c:pt>
                <c:pt idx="4479" formatCode="m/d/yyyy\ h:mm">
                  <c:v>38768</c:v>
                </c:pt>
                <c:pt idx="4480" formatCode="m/d/yyyy\ h:mm">
                  <c:v>38765</c:v>
                </c:pt>
                <c:pt idx="4481" formatCode="m/d/yyyy\ h:mm">
                  <c:v>38764</c:v>
                </c:pt>
                <c:pt idx="4482" formatCode="m/d/yyyy\ h:mm">
                  <c:v>38763</c:v>
                </c:pt>
                <c:pt idx="4483" formatCode="m/d/yyyy\ h:mm">
                  <c:v>38762</c:v>
                </c:pt>
                <c:pt idx="4484" formatCode="m/d/yyyy\ h:mm">
                  <c:v>38761</c:v>
                </c:pt>
                <c:pt idx="4485" formatCode="m/d/yyyy\ h:mm">
                  <c:v>38758</c:v>
                </c:pt>
                <c:pt idx="4486" formatCode="m/d/yyyy\ h:mm">
                  <c:v>38757</c:v>
                </c:pt>
                <c:pt idx="4487" formatCode="m/d/yyyy\ h:mm">
                  <c:v>38756</c:v>
                </c:pt>
                <c:pt idx="4488" formatCode="m/d/yyyy\ h:mm">
                  <c:v>38755</c:v>
                </c:pt>
                <c:pt idx="4489" formatCode="m/d/yyyy\ h:mm">
                  <c:v>38754</c:v>
                </c:pt>
                <c:pt idx="4490" formatCode="m/d/yyyy\ h:mm">
                  <c:v>38751</c:v>
                </c:pt>
                <c:pt idx="4491" formatCode="m/d/yyyy\ h:mm">
                  <c:v>38750</c:v>
                </c:pt>
                <c:pt idx="4492" formatCode="m/d/yyyy\ h:mm">
                  <c:v>38749</c:v>
                </c:pt>
                <c:pt idx="4493" formatCode="m/d/yyyy\ h:mm">
                  <c:v>38748</c:v>
                </c:pt>
                <c:pt idx="4494" formatCode="m/d/yyyy\ h:mm">
                  <c:v>38747</c:v>
                </c:pt>
                <c:pt idx="4495" formatCode="m/d/yyyy\ h:mm">
                  <c:v>38744</c:v>
                </c:pt>
                <c:pt idx="4496" formatCode="m/d/yyyy\ h:mm">
                  <c:v>38743</c:v>
                </c:pt>
                <c:pt idx="4497" formatCode="m/d/yyyy\ h:mm">
                  <c:v>38742</c:v>
                </c:pt>
                <c:pt idx="4498" formatCode="m/d/yyyy\ h:mm">
                  <c:v>38741</c:v>
                </c:pt>
                <c:pt idx="4499" formatCode="m/d/yyyy\ h:mm">
                  <c:v>38740</c:v>
                </c:pt>
                <c:pt idx="4500" formatCode="m/d/yyyy\ h:mm">
                  <c:v>38737</c:v>
                </c:pt>
                <c:pt idx="4501" formatCode="m/d/yyyy\ h:mm">
                  <c:v>38736</c:v>
                </c:pt>
                <c:pt idx="4502" formatCode="m/d/yyyy\ h:mm">
                  <c:v>38735</c:v>
                </c:pt>
                <c:pt idx="4503" formatCode="m/d/yyyy\ h:mm">
                  <c:v>38734</c:v>
                </c:pt>
                <c:pt idx="4504" formatCode="m/d/yyyy\ h:mm">
                  <c:v>38733</c:v>
                </c:pt>
                <c:pt idx="4505" formatCode="m/d/yyyy\ h:mm">
                  <c:v>38730</c:v>
                </c:pt>
                <c:pt idx="4506" formatCode="m/d/yyyy\ h:mm">
                  <c:v>38729</c:v>
                </c:pt>
                <c:pt idx="4507" formatCode="m/d/yyyy\ h:mm">
                  <c:v>38728</c:v>
                </c:pt>
                <c:pt idx="4508" formatCode="m/d/yyyy\ h:mm">
                  <c:v>38727</c:v>
                </c:pt>
                <c:pt idx="4509" formatCode="m/d/yyyy\ h:mm">
                  <c:v>38726</c:v>
                </c:pt>
                <c:pt idx="4510" formatCode="m/d/yyyy\ h:mm">
                  <c:v>38723</c:v>
                </c:pt>
                <c:pt idx="4511" formatCode="m/d/yyyy\ h:mm">
                  <c:v>38722</c:v>
                </c:pt>
                <c:pt idx="4512" formatCode="m/d/yyyy\ h:mm">
                  <c:v>38721</c:v>
                </c:pt>
                <c:pt idx="4513" formatCode="m/d/yyyy\ h:mm">
                  <c:v>38720</c:v>
                </c:pt>
                <c:pt idx="4514" formatCode="m/d/yyyy\ h:mm">
                  <c:v>38719</c:v>
                </c:pt>
                <c:pt idx="4515" formatCode="m/d/yyyy\ h:mm">
                  <c:v>38716</c:v>
                </c:pt>
                <c:pt idx="4516" formatCode="m/d/yyyy\ h:mm">
                  <c:v>38715</c:v>
                </c:pt>
                <c:pt idx="4517" formatCode="m/d/yyyy\ h:mm">
                  <c:v>38714</c:v>
                </c:pt>
                <c:pt idx="4518" formatCode="m/d/yyyy\ h:mm">
                  <c:v>38713</c:v>
                </c:pt>
                <c:pt idx="4519" formatCode="m/d/yyyy\ h:mm">
                  <c:v>38709</c:v>
                </c:pt>
                <c:pt idx="4520" formatCode="m/d/yyyy\ h:mm">
                  <c:v>38708</c:v>
                </c:pt>
                <c:pt idx="4521" formatCode="m/d/yyyy\ h:mm">
                  <c:v>38707</c:v>
                </c:pt>
                <c:pt idx="4522" formatCode="m/d/yyyy\ h:mm">
                  <c:v>38706</c:v>
                </c:pt>
                <c:pt idx="4523" formatCode="m/d/yyyy\ h:mm">
                  <c:v>38705</c:v>
                </c:pt>
                <c:pt idx="4524" formatCode="m/d/yyyy\ h:mm">
                  <c:v>38702</c:v>
                </c:pt>
                <c:pt idx="4525" formatCode="m/d/yyyy\ h:mm">
                  <c:v>38701</c:v>
                </c:pt>
                <c:pt idx="4526" formatCode="m/d/yyyy\ h:mm">
                  <c:v>38700</c:v>
                </c:pt>
                <c:pt idx="4527" formatCode="m/d/yyyy\ h:mm">
                  <c:v>38699</c:v>
                </c:pt>
                <c:pt idx="4528" formatCode="m/d/yyyy\ h:mm">
                  <c:v>38698</c:v>
                </c:pt>
                <c:pt idx="4529" formatCode="m/d/yyyy\ h:mm">
                  <c:v>38695</c:v>
                </c:pt>
                <c:pt idx="4530" formatCode="m/d/yyyy\ h:mm">
                  <c:v>38694</c:v>
                </c:pt>
                <c:pt idx="4531" formatCode="m/d/yyyy\ h:mm">
                  <c:v>38693</c:v>
                </c:pt>
                <c:pt idx="4532" formatCode="m/d/yyyy\ h:mm">
                  <c:v>38692</c:v>
                </c:pt>
                <c:pt idx="4533" formatCode="m/d/yyyy\ h:mm">
                  <c:v>38691</c:v>
                </c:pt>
                <c:pt idx="4534" formatCode="m/d/yyyy\ h:mm">
                  <c:v>38688</c:v>
                </c:pt>
                <c:pt idx="4535" formatCode="m/d/yyyy\ h:mm">
                  <c:v>38687</c:v>
                </c:pt>
                <c:pt idx="4536" formatCode="m/d/yyyy\ h:mm">
                  <c:v>38686</c:v>
                </c:pt>
                <c:pt idx="4537" formatCode="m/d/yyyy\ h:mm">
                  <c:v>38685</c:v>
                </c:pt>
                <c:pt idx="4538" formatCode="m/d/yyyy\ h:mm">
                  <c:v>38684</c:v>
                </c:pt>
                <c:pt idx="4539" formatCode="m/d/yyyy\ h:mm">
                  <c:v>38681</c:v>
                </c:pt>
                <c:pt idx="4540" formatCode="m/d/yyyy\ h:mm">
                  <c:v>38680</c:v>
                </c:pt>
                <c:pt idx="4541" formatCode="m/d/yyyy\ h:mm">
                  <c:v>38679</c:v>
                </c:pt>
                <c:pt idx="4542" formatCode="m/d/yyyy\ h:mm">
                  <c:v>38678</c:v>
                </c:pt>
                <c:pt idx="4543" formatCode="m/d/yyyy\ h:mm">
                  <c:v>38677</c:v>
                </c:pt>
                <c:pt idx="4544" formatCode="m/d/yyyy\ h:mm">
                  <c:v>38674</c:v>
                </c:pt>
                <c:pt idx="4545" formatCode="m/d/yyyy\ h:mm">
                  <c:v>38673</c:v>
                </c:pt>
                <c:pt idx="4546" formatCode="m/d/yyyy\ h:mm">
                  <c:v>38672</c:v>
                </c:pt>
                <c:pt idx="4547" formatCode="m/d/yyyy\ h:mm">
                  <c:v>38671</c:v>
                </c:pt>
                <c:pt idx="4548" formatCode="m/d/yyyy\ h:mm">
                  <c:v>38670</c:v>
                </c:pt>
                <c:pt idx="4549" formatCode="m/d/yyyy\ h:mm">
                  <c:v>38667</c:v>
                </c:pt>
                <c:pt idx="4550" formatCode="m/d/yyyy\ h:mm">
                  <c:v>38666</c:v>
                </c:pt>
                <c:pt idx="4551" formatCode="m/d/yyyy\ h:mm">
                  <c:v>38665</c:v>
                </c:pt>
                <c:pt idx="4552" formatCode="m/d/yyyy\ h:mm">
                  <c:v>38664</c:v>
                </c:pt>
                <c:pt idx="4553" formatCode="m/d/yyyy\ h:mm">
                  <c:v>38663</c:v>
                </c:pt>
                <c:pt idx="4554" formatCode="m/d/yyyy\ h:mm">
                  <c:v>38660</c:v>
                </c:pt>
                <c:pt idx="4555" formatCode="m/d/yyyy\ h:mm">
                  <c:v>38659</c:v>
                </c:pt>
                <c:pt idx="4556" formatCode="m/d/yyyy\ h:mm">
                  <c:v>38658</c:v>
                </c:pt>
                <c:pt idx="4557" formatCode="m/d/yyyy\ h:mm">
                  <c:v>38657</c:v>
                </c:pt>
                <c:pt idx="4558" formatCode="m/d/yyyy\ h:mm">
                  <c:v>38656</c:v>
                </c:pt>
                <c:pt idx="4559" formatCode="m/d/yyyy\ h:mm">
                  <c:v>38653</c:v>
                </c:pt>
                <c:pt idx="4560" formatCode="m/d/yyyy\ h:mm">
                  <c:v>38652</c:v>
                </c:pt>
                <c:pt idx="4561" formatCode="m/d/yyyy\ h:mm">
                  <c:v>38651</c:v>
                </c:pt>
                <c:pt idx="4562" formatCode="m/d/yyyy\ h:mm">
                  <c:v>38650</c:v>
                </c:pt>
                <c:pt idx="4563" formatCode="m/d/yyyy\ h:mm">
                  <c:v>38649</c:v>
                </c:pt>
                <c:pt idx="4564" formatCode="m/d/yyyy\ h:mm">
                  <c:v>38646</c:v>
                </c:pt>
                <c:pt idx="4565" formatCode="m/d/yyyy\ h:mm">
                  <c:v>38645</c:v>
                </c:pt>
                <c:pt idx="4566" formatCode="m/d/yyyy\ h:mm">
                  <c:v>38644</c:v>
                </c:pt>
                <c:pt idx="4567" formatCode="m/d/yyyy\ h:mm">
                  <c:v>38643</c:v>
                </c:pt>
                <c:pt idx="4568" formatCode="m/d/yyyy\ h:mm">
                  <c:v>38642</c:v>
                </c:pt>
                <c:pt idx="4569" formatCode="m/d/yyyy\ h:mm">
                  <c:v>38639</c:v>
                </c:pt>
                <c:pt idx="4570" formatCode="m/d/yyyy\ h:mm">
                  <c:v>38638</c:v>
                </c:pt>
                <c:pt idx="4571" formatCode="m/d/yyyy\ h:mm">
                  <c:v>38637</c:v>
                </c:pt>
                <c:pt idx="4572" formatCode="m/d/yyyy\ h:mm">
                  <c:v>38636</c:v>
                </c:pt>
                <c:pt idx="4573" formatCode="m/d/yyyy\ h:mm">
                  <c:v>38635</c:v>
                </c:pt>
                <c:pt idx="4574" formatCode="m/d/yyyy\ h:mm">
                  <c:v>38632</c:v>
                </c:pt>
                <c:pt idx="4575" formatCode="m/d/yyyy\ h:mm">
                  <c:v>38631</c:v>
                </c:pt>
                <c:pt idx="4576" formatCode="m/d/yyyy\ h:mm">
                  <c:v>38630</c:v>
                </c:pt>
                <c:pt idx="4577" formatCode="m/d/yyyy\ h:mm">
                  <c:v>38629</c:v>
                </c:pt>
                <c:pt idx="4578" formatCode="m/d/yyyy\ h:mm">
                  <c:v>38628</c:v>
                </c:pt>
                <c:pt idx="4579" formatCode="m/d/yyyy\ h:mm">
                  <c:v>38625</c:v>
                </c:pt>
                <c:pt idx="4580" formatCode="m/d/yyyy\ h:mm">
                  <c:v>38624</c:v>
                </c:pt>
                <c:pt idx="4581" formatCode="m/d/yyyy\ h:mm">
                  <c:v>38623</c:v>
                </c:pt>
                <c:pt idx="4582" formatCode="m/d/yyyy\ h:mm">
                  <c:v>38622</c:v>
                </c:pt>
                <c:pt idx="4583" formatCode="m/d/yyyy\ h:mm">
                  <c:v>38621</c:v>
                </c:pt>
                <c:pt idx="4584" formatCode="m/d/yyyy\ h:mm">
                  <c:v>38618</c:v>
                </c:pt>
                <c:pt idx="4585" formatCode="m/d/yyyy\ h:mm">
                  <c:v>38617</c:v>
                </c:pt>
                <c:pt idx="4586" formatCode="m/d/yyyy\ h:mm">
                  <c:v>38616</c:v>
                </c:pt>
                <c:pt idx="4587" formatCode="m/d/yyyy\ h:mm">
                  <c:v>38615</c:v>
                </c:pt>
                <c:pt idx="4588" formatCode="m/d/yyyy\ h:mm">
                  <c:v>38614</c:v>
                </c:pt>
                <c:pt idx="4589" formatCode="m/d/yyyy\ h:mm">
                  <c:v>38611</c:v>
                </c:pt>
                <c:pt idx="4590" formatCode="m/d/yyyy\ h:mm">
                  <c:v>38610</c:v>
                </c:pt>
                <c:pt idx="4591" formatCode="m/d/yyyy\ h:mm">
                  <c:v>38609</c:v>
                </c:pt>
                <c:pt idx="4592" formatCode="m/d/yyyy\ h:mm">
                  <c:v>38608</c:v>
                </c:pt>
                <c:pt idx="4593" formatCode="m/d/yyyy\ h:mm">
                  <c:v>38607</c:v>
                </c:pt>
                <c:pt idx="4594" formatCode="m/d/yyyy\ h:mm">
                  <c:v>38604</c:v>
                </c:pt>
                <c:pt idx="4595" formatCode="m/d/yyyy\ h:mm">
                  <c:v>38603</c:v>
                </c:pt>
                <c:pt idx="4596" formatCode="m/d/yyyy\ h:mm">
                  <c:v>38602</c:v>
                </c:pt>
                <c:pt idx="4597" formatCode="m/d/yyyy\ h:mm">
                  <c:v>38601</c:v>
                </c:pt>
                <c:pt idx="4598" formatCode="m/d/yyyy\ h:mm">
                  <c:v>38600</c:v>
                </c:pt>
                <c:pt idx="4599" formatCode="m/d/yyyy\ h:mm">
                  <c:v>38597</c:v>
                </c:pt>
                <c:pt idx="4600" formatCode="m/d/yyyy\ h:mm">
                  <c:v>38596</c:v>
                </c:pt>
                <c:pt idx="4601" formatCode="m/d/yyyy\ h:mm">
                  <c:v>38595</c:v>
                </c:pt>
                <c:pt idx="4602" formatCode="m/d/yyyy\ h:mm">
                  <c:v>38594</c:v>
                </c:pt>
                <c:pt idx="4603" formatCode="m/d/yyyy\ h:mm">
                  <c:v>38593</c:v>
                </c:pt>
                <c:pt idx="4604" formatCode="m/d/yyyy\ h:mm">
                  <c:v>38590</c:v>
                </c:pt>
                <c:pt idx="4605" formatCode="m/d/yyyy\ h:mm">
                  <c:v>38589</c:v>
                </c:pt>
                <c:pt idx="4606" formatCode="m/d/yyyy\ h:mm">
                  <c:v>38588</c:v>
                </c:pt>
                <c:pt idx="4607" formatCode="m/d/yyyy\ h:mm">
                  <c:v>38587</c:v>
                </c:pt>
                <c:pt idx="4608" formatCode="m/d/yyyy\ h:mm">
                  <c:v>38586</c:v>
                </c:pt>
                <c:pt idx="4609" formatCode="m/d/yyyy\ h:mm">
                  <c:v>38583</c:v>
                </c:pt>
                <c:pt idx="4610" formatCode="m/d/yyyy\ h:mm">
                  <c:v>38582</c:v>
                </c:pt>
                <c:pt idx="4611" formatCode="m/d/yyyy\ h:mm">
                  <c:v>38581</c:v>
                </c:pt>
                <c:pt idx="4612" formatCode="m/d/yyyy\ h:mm">
                  <c:v>38580</c:v>
                </c:pt>
                <c:pt idx="4613" formatCode="m/d/yyyy\ h:mm">
                  <c:v>38579</c:v>
                </c:pt>
                <c:pt idx="4614" formatCode="m/d/yyyy\ h:mm">
                  <c:v>38576</c:v>
                </c:pt>
                <c:pt idx="4615" formatCode="m/d/yyyy\ h:mm">
                  <c:v>38575</c:v>
                </c:pt>
                <c:pt idx="4616" formatCode="m/d/yyyy\ h:mm">
                  <c:v>38574</c:v>
                </c:pt>
                <c:pt idx="4617" formatCode="m/d/yyyy\ h:mm">
                  <c:v>38573</c:v>
                </c:pt>
                <c:pt idx="4618" formatCode="m/d/yyyy\ h:mm">
                  <c:v>38572</c:v>
                </c:pt>
                <c:pt idx="4619" formatCode="m/d/yyyy\ h:mm">
                  <c:v>38569</c:v>
                </c:pt>
                <c:pt idx="4620" formatCode="m/d/yyyy\ h:mm">
                  <c:v>38568</c:v>
                </c:pt>
                <c:pt idx="4621" formatCode="m/d/yyyy\ h:mm">
                  <c:v>38567</c:v>
                </c:pt>
                <c:pt idx="4622" formatCode="m/d/yyyy\ h:mm">
                  <c:v>38566</c:v>
                </c:pt>
                <c:pt idx="4623" formatCode="m/d/yyyy\ h:mm">
                  <c:v>38565</c:v>
                </c:pt>
                <c:pt idx="4624" formatCode="m/d/yyyy\ h:mm">
                  <c:v>38562</c:v>
                </c:pt>
                <c:pt idx="4625" formatCode="m/d/yyyy\ h:mm">
                  <c:v>38561</c:v>
                </c:pt>
                <c:pt idx="4626" formatCode="m/d/yyyy\ h:mm">
                  <c:v>38560</c:v>
                </c:pt>
                <c:pt idx="4627" formatCode="m/d/yyyy\ h:mm">
                  <c:v>38559</c:v>
                </c:pt>
                <c:pt idx="4628" formatCode="m/d/yyyy\ h:mm">
                  <c:v>38558</c:v>
                </c:pt>
                <c:pt idx="4629" formatCode="m/d/yyyy\ h:mm">
                  <c:v>38555</c:v>
                </c:pt>
                <c:pt idx="4630" formatCode="m/d/yyyy\ h:mm">
                  <c:v>38554</c:v>
                </c:pt>
                <c:pt idx="4631" formatCode="m/d/yyyy\ h:mm">
                  <c:v>38553</c:v>
                </c:pt>
                <c:pt idx="4632" formatCode="m/d/yyyy\ h:mm">
                  <c:v>38552</c:v>
                </c:pt>
                <c:pt idx="4633" formatCode="m/d/yyyy\ h:mm">
                  <c:v>38551</c:v>
                </c:pt>
                <c:pt idx="4634" formatCode="m/d/yyyy\ h:mm">
                  <c:v>38548</c:v>
                </c:pt>
                <c:pt idx="4635" formatCode="m/d/yyyy\ h:mm">
                  <c:v>38547</c:v>
                </c:pt>
                <c:pt idx="4636" formatCode="m/d/yyyy\ h:mm">
                  <c:v>38546</c:v>
                </c:pt>
                <c:pt idx="4637" formatCode="m/d/yyyy\ h:mm">
                  <c:v>38545</c:v>
                </c:pt>
                <c:pt idx="4638" formatCode="m/d/yyyy\ h:mm">
                  <c:v>38544</c:v>
                </c:pt>
                <c:pt idx="4639" formatCode="m/d/yyyy\ h:mm">
                  <c:v>38541</c:v>
                </c:pt>
                <c:pt idx="4640" formatCode="m/d/yyyy\ h:mm">
                  <c:v>38540</c:v>
                </c:pt>
                <c:pt idx="4641" formatCode="m/d/yyyy\ h:mm">
                  <c:v>38539</c:v>
                </c:pt>
                <c:pt idx="4642" formatCode="m/d/yyyy\ h:mm">
                  <c:v>38538</c:v>
                </c:pt>
                <c:pt idx="4643" formatCode="m/d/yyyy\ h:mm">
                  <c:v>38537</c:v>
                </c:pt>
                <c:pt idx="4644" formatCode="m/d/yyyy\ h:mm">
                  <c:v>38534</c:v>
                </c:pt>
                <c:pt idx="4645" formatCode="m/d/yyyy\ h:mm">
                  <c:v>38533</c:v>
                </c:pt>
                <c:pt idx="4646" formatCode="m/d/yyyy\ h:mm">
                  <c:v>38532</c:v>
                </c:pt>
                <c:pt idx="4647" formatCode="m/d/yyyy\ h:mm">
                  <c:v>38531</c:v>
                </c:pt>
                <c:pt idx="4648" formatCode="m/d/yyyy\ h:mm">
                  <c:v>38530</c:v>
                </c:pt>
                <c:pt idx="4649" formatCode="m/d/yyyy\ h:mm">
                  <c:v>38527</c:v>
                </c:pt>
                <c:pt idx="4650" formatCode="m/d/yyyy\ h:mm">
                  <c:v>38526</c:v>
                </c:pt>
                <c:pt idx="4651" formatCode="m/d/yyyy\ h:mm">
                  <c:v>38525</c:v>
                </c:pt>
                <c:pt idx="4652" formatCode="m/d/yyyy\ h:mm">
                  <c:v>38524</c:v>
                </c:pt>
                <c:pt idx="4653" formatCode="m/d/yyyy\ h:mm">
                  <c:v>38523</c:v>
                </c:pt>
                <c:pt idx="4654" formatCode="m/d/yyyy\ h:mm">
                  <c:v>38520</c:v>
                </c:pt>
                <c:pt idx="4655" formatCode="m/d/yyyy\ h:mm">
                  <c:v>38519</c:v>
                </c:pt>
                <c:pt idx="4656" formatCode="m/d/yyyy\ h:mm">
                  <c:v>38518</c:v>
                </c:pt>
                <c:pt idx="4657" formatCode="m/d/yyyy\ h:mm">
                  <c:v>38517</c:v>
                </c:pt>
                <c:pt idx="4658" formatCode="m/d/yyyy\ h:mm">
                  <c:v>38516</c:v>
                </c:pt>
                <c:pt idx="4659" formatCode="m/d/yyyy\ h:mm">
                  <c:v>38513</c:v>
                </c:pt>
                <c:pt idx="4660" formatCode="m/d/yyyy\ h:mm">
                  <c:v>38512</c:v>
                </c:pt>
                <c:pt idx="4661" formatCode="m/d/yyyy\ h:mm">
                  <c:v>38511</c:v>
                </c:pt>
                <c:pt idx="4662" formatCode="m/d/yyyy\ h:mm">
                  <c:v>38510</c:v>
                </c:pt>
                <c:pt idx="4663" formatCode="m/d/yyyy\ h:mm">
                  <c:v>38509</c:v>
                </c:pt>
                <c:pt idx="4664" formatCode="m/d/yyyy\ h:mm">
                  <c:v>38506</c:v>
                </c:pt>
                <c:pt idx="4665" formatCode="m/d/yyyy\ h:mm">
                  <c:v>38505</c:v>
                </c:pt>
                <c:pt idx="4666" formatCode="m/d/yyyy\ h:mm">
                  <c:v>38504</c:v>
                </c:pt>
                <c:pt idx="4667" formatCode="m/d/yyyy\ h:mm">
                  <c:v>38503</c:v>
                </c:pt>
                <c:pt idx="4668" formatCode="m/d/yyyy\ h:mm">
                  <c:v>38502</c:v>
                </c:pt>
                <c:pt idx="4669" formatCode="m/d/yyyy\ h:mm">
                  <c:v>38499</c:v>
                </c:pt>
                <c:pt idx="4670" formatCode="m/d/yyyy\ h:mm">
                  <c:v>38498</c:v>
                </c:pt>
                <c:pt idx="4671" formatCode="m/d/yyyy\ h:mm">
                  <c:v>38497</c:v>
                </c:pt>
                <c:pt idx="4672" formatCode="m/d/yyyy\ h:mm">
                  <c:v>38496</c:v>
                </c:pt>
                <c:pt idx="4673" formatCode="m/d/yyyy\ h:mm">
                  <c:v>38495</c:v>
                </c:pt>
                <c:pt idx="4674" formatCode="m/d/yyyy\ h:mm">
                  <c:v>38492</c:v>
                </c:pt>
                <c:pt idx="4675" formatCode="m/d/yyyy\ h:mm">
                  <c:v>38491</c:v>
                </c:pt>
                <c:pt idx="4676" formatCode="m/d/yyyy\ h:mm">
                  <c:v>38490</c:v>
                </c:pt>
                <c:pt idx="4677" formatCode="m/d/yyyy\ h:mm">
                  <c:v>38489</c:v>
                </c:pt>
                <c:pt idx="4678" formatCode="m/d/yyyy\ h:mm">
                  <c:v>38488</c:v>
                </c:pt>
                <c:pt idx="4679" formatCode="m/d/yyyy\ h:mm">
                  <c:v>38485</c:v>
                </c:pt>
                <c:pt idx="4680" formatCode="m/d/yyyy\ h:mm">
                  <c:v>38484</c:v>
                </c:pt>
                <c:pt idx="4681" formatCode="m/d/yyyy\ h:mm">
                  <c:v>38483</c:v>
                </c:pt>
                <c:pt idx="4682" formatCode="m/d/yyyy\ h:mm">
                  <c:v>38482</c:v>
                </c:pt>
                <c:pt idx="4683" formatCode="m/d/yyyy\ h:mm">
                  <c:v>38481</c:v>
                </c:pt>
                <c:pt idx="4684" formatCode="m/d/yyyy\ h:mm">
                  <c:v>38478</c:v>
                </c:pt>
                <c:pt idx="4685" formatCode="m/d/yyyy\ h:mm">
                  <c:v>38477</c:v>
                </c:pt>
                <c:pt idx="4686" formatCode="m/d/yyyy\ h:mm">
                  <c:v>38476</c:v>
                </c:pt>
                <c:pt idx="4687" formatCode="m/d/yyyy\ h:mm">
                  <c:v>38475</c:v>
                </c:pt>
                <c:pt idx="4688" formatCode="m/d/yyyy\ h:mm">
                  <c:v>38474</c:v>
                </c:pt>
                <c:pt idx="4689" formatCode="m/d/yyyy\ h:mm">
                  <c:v>38471</c:v>
                </c:pt>
                <c:pt idx="4690" formatCode="m/d/yyyy\ h:mm">
                  <c:v>38470</c:v>
                </c:pt>
                <c:pt idx="4691" formatCode="m/d/yyyy\ h:mm">
                  <c:v>38469</c:v>
                </c:pt>
                <c:pt idx="4692" formatCode="m/d/yyyy\ h:mm">
                  <c:v>38468</c:v>
                </c:pt>
                <c:pt idx="4693" formatCode="m/d/yyyy\ h:mm">
                  <c:v>38467</c:v>
                </c:pt>
                <c:pt idx="4694" formatCode="m/d/yyyy\ h:mm">
                  <c:v>38464</c:v>
                </c:pt>
                <c:pt idx="4695" formatCode="m/d/yyyy\ h:mm">
                  <c:v>38463</c:v>
                </c:pt>
                <c:pt idx="4696" formatCode="m/d/yyyy\ h:mm">
                  <c:v>38462</c:v>
                </c:pt>
                <c:pt idx="4697" formatCode="m/d/yyyy\ h:mm">
                  <c:v>38461</c:v>
                </c:pt>
                <c:pt idx="4698" formatCode="m/d/yyyy\ h:mm">
                  <c:v>38460</c:v>
                </c:pt>
                <c:pt idx="4699" formatCode="m/d/yyyy\ h:mm">
                  <c:v>38457</c:v>
                </c:pt>
                <c:pt idx="4700" formatCode="m/d/yyyy\ h:mm">
                  <c:v>38456</c:v>
                </c:pt>
                <c:pt idx="4701" formatCode="m/d/yyyy\ h:mm">
                  <c:v>38455</c:v>
                </c:pt>
                <c:pt idx="4702" formatCode="m/d/yyyy\ h:mm">
                  <c:v>38454</c:v>
                </c:pt>
                <c:pt idx="4703" formatCode="m/d/yyyy\ h:mm">
                  <c:v>38453</c:v>
                </c:pt>
                <c:pt idx="4704" formatCode="m/d/yyyy\ h:mm">
                  <c:v>38450</c:v>
                </c:pt>
                <c:pt idx="4705" formatCode="m/d/yyyy\ h:mm">
                  <c:v>38449</c:v>
                </c:pt>
                <c:pt idx="4706" formatCode="m/d/yyyy\ h:mm">
                  <c:v>38448</c:v>
                </c:pt>
                <c:pt idx="4707" formatCode="m/d/yyyy\ h:mm">
                  <c:v>38447</c:v>
                </c:pt>
                <c:pt idx="4708" formatCode="m/d/yyyy\ h:mm">
                  <c:v>38446</c:v>
                </c:pt>
                <c:pt idx="4709" formatCode="m/d/yyyy\ h:mm">
                  <c:v>38443</c:v>
                </c:pt>
                <c:pt idx="4710" formatCode="m/d/yyyy\ h:mm">
                  <c:v>38442</c:v>
                </c:pt>
                <c:pt idx="4711" formatCode="m/d/yyyy\ h:mm">
                  <c:v>38441</c:v>
                </c:pt>
                <c:pt idx="4712" formatCode="m/d/yyyy\ h:mm">
                  <c:v>38440</c:v>
                </c:pt>
                <c:pt idx="4713" formatCode="m/d/yyyy\ h:mm">
                  <c:v>38435</c:v>
                </c:pt>
                <c:pt idx="4714" formatCode="m/d/yyyy\ h:mm">
                  <c:v>38434</c:v>
                </c:pt>
                <c:pt idx="4715" formatCode="m/d/yyyy\ h:mm">
                  <c:v>38433</c:v>
                </c:pt>
                <c:pt idx="4716" formatCode="m/d/yyyy\ h:mm">
                  <c:v>38432</c:v>
                </c:pt>
                <c:pt idx="4717" formatCode="m/d/yyyy\ h:mm">
                  <c:v>38429</c:v>
                </c:pt>
                <c:pt idx="4718" formatCode="m/d/yyyy\ h:mm">
                  <c:v>38428</c:v>
                </c:pt>
                <c:pt idx="4719" formatCode="m/d/yyyy\ h:mm">
                  <c:v>38427</c:v>
                </c:pt>
                <c:pt idx="4720" formatCode="m/d/yyyy\ h:mm">
                  <c:v>38426</c:v>
                </c:pt>
                <c:pt idx="4721" formatCode="m/d/yyyy\ h:mm">
                  <c:v>38425</c:v>
                </c:pt>
                <c:pt idx="4722" formatCode="m/d/yyyy\ h:mm">
                  <c:v>38422</c:v>
                </c:pt>
                <c:pt idx="4723" formatCode="m/d/yyyy\ h:mm">
                  <c:v>38421</c:v>
                </c:pt>
                <c:pt idx="4724" formatCode="m/d/yyyy\ h:mm">
                  <c:v>38420</c:v>
                </c:pt>
                <c:pt idx="4725" formatCode="m/d/yyyy\ h:mm">
                  <c:v>38419</c:v>
                </c:pt>
                <c:pt idx="4726" formatCode="m/d/yyyy\ h:mm">
                  <c:v>38418</c:v>
                </c:pt>
                <c:pt idx="4727" formatCode="m/d/yyyy\ h:mm">
                  <c:v>38415</c:v>
                </c:pt>
                <c:pt idx="4728" formatCode="m/d/yyyy\ h:mm">
                  <c:v>38414</c:v>
                </c:pt>
                <c:pt idx="4729" formatCode="m/d/yyyy\ h:mm">
                  <c:v>38413</c:v>
                </c:pt>
                <c:pt idx="4730" formatCode="m/d/yyyy\ h:mm">
                  <c:v>38411</c:v>
                </c:pt>
                <c:pt idx="4731" formatCode="m/d/yyyy\ h:mm">
                  <c:v>38408</c:v>
                </c:pt>
                <c:pt idx="4732" formatCode="m/d/yyyy\ h:mm">
                  <c:v>38407</c:v>
                </c:pt>
                <c:pt idx="4733" formatCode="m/d/yyyy\ h:mm">
                  <c:v>38406</c:v>
                </c:pt>
                <c:pt idx="4734" formatCode="m/d/yyyy\ h:mm">
                  <c:v>38405</c:v>
                </c:pt>
                <c:pt idx="4735" formatCode="m/d/yyyy\ h:mm">
                  <c:v>38404</c:v>
                </c:pt>
                <c:pt idx="4736" formatCode="m/d/yyyy\ h:mm">
                  <c:v>38401</c:v>
                </c:pt>
                <c:pt idx="4737" formatCode="m/d/yyyy\ h:mm">
                  <c:v>38400</c:v>
                </c:pt>
                <c:pt idx="4738" formatCode="m/d/yyyy\ h:mm">
                  <c:v>38399</c:v>
                </c:pt>
                <c:pt idx="4739" formatCode="m/d/yyyy\ h:mm">
                  <c:v>38398</c:v>
                </c:pt>
                <c:pt idx="4740" formatCode="m/d/yyyy\ h:mm">
                  <c:v>38397</c:v>
                </c:pt>
                <c:pt idx="4741" formatCode="m/d/yyyy\ h:mm">
                  <c:v>38394</c:v>
                </c:pt>
                <c:pt idx="4742" formatCode="m/d/yyyy\ h:mm">
                  <c:v>38393</c:v>
                </c:pt>
                <c:pt idx="4743" formatCode="m/d/yyyy\ h:mm">
                  <c:v>38392</c:v>
                </c:pt>
                <c:pt idx="4744" formatCode="m/d/yyyy\ h:mm">
                  <c:v>38391</c:v>
                </c:pt>
                <c:pt idx="4745" formatCode="m/d/yyyy\ h:mm">
                  <c:v>38390</c:v>
                </c:pt>
                <c:pt idx="4746" formatCode="m/d/yyyy\ h:mm">
                  <c:v>38387</c:v>
                </c:pt>
                <c:pt idx="4747" formatCode="m/d/yyyy\ h:mm">
                  <c:v>38386</c:v>
                </c:pt>
                <c:pt idx="4748" formatCode="m/d/yyyy\ h:mm">
                  <c:v>38385</c:v>
                </c:pt>
                <c:pt idx="4749" formatCode="m/d/yyyy\ h:mm">
                  <c:v>38384</c:v>
                </c:pt>
                <c:pt idx="4750" formatCode="m/d/yyyy\ h:mm">
                  <c:v>38383</c:v>
                </c:pt>
                <c:pt idx="4751" formatCode="m/d/yyyy\ h:mm">
                  <c:v>38380</c:v>
                </c:pt>
                <c:pt idx="4752" formatCode="m/d/yyyy\ h:mm">
                  <c:v>38379</c:v>
                </c:pt>
                <c:pt idx="4753" formatCode="m/d/yyyy\ h:mm">
                  <c:v>38378</c:v>
                </c:pt>
                <c:pt idx="4754" formatCode="m/d/yyyy\ h:mm">
                  <c:v>38377</c:v>
                </c:pt>
                <c:pt idx="4755" formatCode="m/d/yyyy\ h:mm">
                  <c:v>38376</c:v>
                </c:pt>
                <c:pt idx="4756" formatCode="m/d/yyyy\ h:mm">
                  <c:v>38373</c:v>
                </c:pt>
                <c:pt idx="4757" formatCode="m/d/yyyy\ h:mm">
                  <c:v>38372</c:v>
                </c:pt>
                <c:pt idx="4758" formatCode="m/d/yyyy\ h:mm">
                  <c:v>38371</c:v>
                </c:pt>
                <c:pt idx="4759" formatCode="m/d/yyyy\ h:mm">
                  <c:v>38370</c:v>
                </c:pt>
                <c:pt idx="4760" formatCode="m/d/yyyy\ h:mm">
                  <c:v>38369</c:v>
                </c:pt>
                <c:pt idx="4761" formatCode="m/d/yyyy\ h:mm">
                  <c:v>38366</c:v>
                </c:pt>
                <c:pt idx="4762" formatCode="m/d/yyyy\ h:mm">
                  <c:v>38365</c:v>
                </c:pt>
                <c:pt idx="4763" formatCode="m/d/yyyy\ h:mm">
                  <c:v>38364</c:v>
                </c:pt>
                <c:pt idx="4764" formatCode="m/d/yyyy\ h:mm">
                  <c:v>38363</c:v>
                </c:pt>
                <c:pt idx="4765" formatCode="m/d/yyyy\ h:mm">
                  <c:v>38362</c:v>
                </c:pt>
                <c:pt idx="4766" formatCode="m/d/yyyy\ h:mm">
                  <c:v>38359</c:v>
                </c:pt>
                <c:pt idx="4767" formatCode="m/d/yyyy\ h:mm">
                  <c:v>38357</c:v>
                </c:pt>
                <c:pt idx="4768" formatCode="m/d/yyyy\ h:mm">
                  <c:v>38356</c:v>
                </c:pt>
                <c:pt idx="4769" formatCode="m/d/yyyy\ h:mm">
                  <c:v>38355</c:v>
                </c:pt>
                <c:pt idx="4770" formatCode="m/d/yyyy\ h:mm">
                  <c:v>38352</c:v>
                </c:pt>
                <c:pt idx="4771" formatCode="m/d/yyyy\ h:mm">
                  <c:v>38351</c:v>
                </c:pt>
                <c:pt idx="4772" formatCode="m/d/yyyy\ h:mm">
                  <c:v>38350</c:v>
                </c:pt>
                <c:pt idx="4773" formatCode="m/d/yyyy\ h:mm">
                  <c:v>38349</c:v>
                </c:pt>
                <c:pt idx="4774" formatCode="m/d/yyyy\ h:mm">
                  <c:v>38348</c:v>
                </c:pt>
                <c:pt idx="4775" formatCode="m/d/yyyy\ h:mm">
                  <c:v>38345</c:v>
                </c:pt>
                <c:pt idx="4776" formatCode="m/d/yyyy\ h:mm">
                  <c:v>38344</c:v>
                </c:pt>
                <c:pt idx="4777" formatCode="m/d/yyyy\ h:mm">
                  <c:v>38343</c:v>
                </c:pt>
                <c:pt idx="4778" formatCode="m/d/yyyy\ h:mm">
                  <c:v>38342</c:v>
                </c:pt>
                <c:pt idx="4779" formatCode="m/d/yyyy\ h:mm">
                  <c:v>38341</c:v>
                </c:pt>
                <c:pt idx="4780" formatCode="m/d/yyyy\ h:mm">
                  <c:v>38338</c:v>
                </c:pt>
                <c:pt idx="4781" formatCode="m/d/yyyy\ h:mm">
                  <c:v>38337</c:v>
                </c:pt>
                <c:pt idx="4782" formatCode="m/d/yyyy\ h:mm">
                  <c:v>38336</c:v>
                </c:pt>
                <c:pt idx="4783" formatCode="m/d/yyyy\ h:mm">
                  <c:v>38335</c:v>
                </c:pt>
                <c:pt idx="4784" formatCode="m/d/yyyy\ h:mm">
                  <c:v>38334</c:v>
                </c:pt>
                <c:pt idx="4785" formatCode="m/d/yyyy\ h:mm">
                  <c:v>38331</c:v>
                </c:pt>
                <c:pt idx="4786" formatCode="m/d/yyyy\ h:mm">
                  <c:v>38330</c:v>
                </c:pt>
                <c:pt idx="4787" formatCode="m/d/yyyy\ h:mm">
                  <c:v>38329</c:v>
                </c:pt>
                <c:pt idx="4788" formatCode="m/d/yyyy\ h:mm">
                  <c:v>38327</c:v>
                </c:pt>
                <c:pt idx="4789" formatCode="m/d/yyyy\ h:mm">
                  <c:v>38324</c:v>
                </c:pt>
                <c:pt idx="4790" formatCode="m/d/yyyy\ h:mm">
                  <c:v>38323</c:v>
                </c:pt>
                <c:pt idx="4791" formatCode="m/d/yyyy\ h:mm">
                  <c:v>38322</c:v>
                </c:pt>
                <c:pt idx="4792" formatCode="m/d/yyyy\ h:mm">
                  <c:v>38321</c:v>
                </c:pt>
                <c:pt idx="4793" formatCode="m/d/yyyy\ h:mm">
                  <c:v>38320</c:v>
                </c:pt>
                <c:pt idx="4794" formatCode="m/d/yyyy\ h:mm">
                  <c:v>38317</c:v>
                </c:pt>
                <c:pt idx="4795" formatCode="m/d/yyyy\ h:mm">
                  <c:v>38316</c:v>
                </c:pt>
                <c:pt idx="4796" formatCode="m/d/yyyy\ h:mm">
                  <c:v>38315</c:v>
                </c:pt>
                <c:pt idx="4797" formatCode="m/d/yyyy\ h:mm">
                  <c:v>38314</c:v>
                </c:pt>
                <c:pt idx="4798" formatCode="m/d/yyyy\ h:mm">
                  <c:v>38313</c:v>
                </c:pt>
                <c:pt idx="4799" formatCode="m/d/yyyy\ h:mm">
                  <c:v>38310</c:v>
                </c:pt>
                <c:pt idx="4800" formatCode="m/d/yyyy\ h:mm">
                  <c:v>38309</c:v>
                </c:pt>
                <c:pt idx="4801" formatCode="m/d/yyyy\ h:mm">
                  <c:v>38308</c:v>
                </c:pt>
                <c:pt idx="4802" formatCode="m/d/yyyy\ h:mm">
                  <c:v>38307</c:v>
                </c:pt>
                <c:pt idx="4803" formatCode="m/d/yyyy\ h:mm">
                  <c:v>38306</c:v>
                </c:pt>
                <c:pt idx="4804" formatCode="m/d/yyyy\ h:mm">
                  <c:v>38303</c:v>
                </c:pt>
                <c:pt idx="4805" formatCode="m/d/yyyy\ h:mm">
                  <c:v>38302</c:v>
                </c:pt>
                <c:pt idx="4806" formatCode="m/d/yyyy\ h:mm">
                  <c:v>38301</c:v>
                </c:pt>
                <c:pt idx="4807" formatCode="m/d/yyyy\ h:mm">
                  <c:v>38300</c:v>
                </c:pt>
                <c:pt idx="4808" formatCode="m/d/yyyy\ h:mm">
                  <c:v>38299</c:v>
                </c:pt>
                <c:pt idx="4809" formatCode="m/d/yyyy\ h:mm">
                  <c:v>38296</c:v>
                </c:pt>
                <c:pt idx="4810" formatCode="m/d/yyyy\ h:mm">
                  <c:v>38295</c:v>
                </c:pt>
                <c:pt idx="4811" formatCode="m/d/yyyy\ h:mm">
                  <c:v>38294</c:v>
                </c:pt>
                <c:pt idx="4812" formatCode="m/d/yyyy\ h:mm">
                  <c:v>38293</c:v>
                </c:pt>
                <c:pt idx="4813" formatCode="m/d/yyyy\ h:mm">
                  <c:v>38292</c:v>
                </c:pt>
                <c:pt idx="4814" formatCode="m/d/yyyy\ h:mm">
                  <c:v>38289</c:v>
                </c:pt>
                <c:pt idx="4815" formatCode="m/d/yyyy\ h:mm">
                  <c:v>38288</c:v>
                </c:pt>
                <c:pt idx="4816" formatCode="m/d/yyyy\ h:mm">
                  <c:v>38287</c:v>
                </c:pt>
                <c:pt idx="4817" formatCode="m/d/yyyy\ h:mm">
                  <c:v>38286</c:v>
                </c:pt>
                <c:pt idx="4818" formatCode="m/d/yyyy\ h:mm">
                  <c:v>38285</c:v>
                </c:pt>
                <c:pt idx="4819" formatCode="m/d/yyyy\ h:mm">
                  <c:v>38282</c:v>
                </c:pt>
                <c:pt idx="4820" formatCode="m/d/yyyy\ h:mm">
                  <c:v>38281</c:v>
                </c:pt>
                <c:pt idx="4821" formatCode="m/d/yyyy\ h:mm">
                  <c:v>38280</c:v>
                </c:pt>
                <c:pt idx="4822" formatCode="m/d/yyyy\ h:mm">
                  <c:v>38278</c:v>
                </c:pt>
                <c:pt idx="4823" formatCode="m/d/yyyy\ h:mm">
                  <c:v>38275</c:v>
                </c:pt>
                <c:pt idx="4824" formatCode="m/d/yyyy\ h:mm">
                  <c:v>38274</c:v>
                </c:pt>
                <c:pt idx="4825" formatCode="m/d/yyyy\ h:mm">
                  <c:v>38273</c:v>
                </c:pt>
                <c:pt idx="4826" formatCode="m/d/yyyy\ h:mm">
                  <c:v>38272</c:v>
                </c:pt>
                <c:pt idx="4827" formatCode="m/d/yyyy\ h:mm">
                  <c:v>38271</c:v>
                </c:pt>
                <c:pt idx="4828" formatCode="m/d/yyyy\ h:mm">
                  <c:v>38268</c:v>
                </c:pt>
                <c:pt idx="4829" formatCode="m/d/yyyy\ h:mm">
                  <c:v>38267</c:v>
                </c:pt>
                <c:pt idx="4830" formatCode="m/d/yyyy\ h:mm">
                  <c:v>38266</c:v>
                </c:pt>
                <c:pt idx="4831" formatCode="m/d/yyyy\ h:mm">
                  <c:v>38264</c:v>
                </c:pt>
                <c:pt idx="4832" formatCode="m/d/yyyy\ h:mm">
                  <c:v>38261</c:v>
                </c:pt>
                <c:pt idx="4833" formatCode="m/d/yyyy\ h:mm">
                  <c:v>38260</c:v>
                </c:pt>
                <c:pt idx="4834" formatCode="m/d/yyyy\ h:mm">
                  <c:v>38259</c:v>
                </c:pt>
                <c:pt idx="4835" formatCode="m/d/yyyy\ h:mm">
                  <c:v>38258</c:v>
                </c:pt>
                <c:pt idx="4836" formatCode="m/d/yyyy\ h:mm">
                  <c:v>38257</c:v>
                </c:pt>
                <c:pt idx="4837" formatCode="m/d/yyyy\ h:mm">
                  <c:v>38254</c:v>
                </c:pt>
                <c:pt idx="4838" formatCode="m/d/yyyy\ h:mm">
                  <c:v>38253</c:v>
                </c:pt>
                <c:pt idx="4839" formatCode="m/d/yyyy\ h:mm">
                  <c:v>38252</c:v>
                </c:pt>
                <c:pt idx="4840" formatCode="m/d/yyyy\ h:mm">
                  <c:v>38251</c:v>
                </c:pt>
                <c:pt idx="4841" formatCode="m/d/yyyy\ h:mm">
                  <c:v>38250</c:v>
                </c:pt>
                <c:pt idx="4842" formatCode="m/d/yyyy\ h:mm">
                  <c:v>38247</c:v>
                </c:pt>
                <c:pt idx="4843" formatCode="m/d/yyyy\ h:mm">
                  <c:v>38246</c:v>
                </c:pt>
                <c:pt idx="4844" formatCode="m/d/yyyy\ h:mm">
                  <c:v>38245</c:v>
                </c:pt>
                <c:pt idx="4845" formatCode="m/d/yyyy\ h:mm">
                  <c:v>38244</c:v>
                </c:pt>
                <c:pt idx="4846" formatCode="m/d/yyyy\ h:mm">
                  <c:v>38243</c:v>
                </c:pt>
                <c:pt idx="4847" formatCode="m/d/yyyy\ h:mm">
                  <c:v>38240</c:v>
                </c:pt>
                <c:pt idx="4848" formatCode="m/d/yyyy\ h:mm">
                  <c:v>38239</c:v>
                </c:pt>
                <c:pt idx="4849" formatCode="m/d/yyyy\ h:mm">
                  <c:v>38238</c:v>
                </c:pt>
                <c:pt idx="4850" formatCode="m/d/yyyy\ h:mm">
                  <c:v>38237</c:v>
                </c:pt>
                <c:pt idx="4851" formatCode="m/d/yyyy\ h:mm">
                  <c:v>38236</c:v>
                </c:pt>
                <c:pt idx="4852" formatCode="m/d/yyyy\ h:mm">
                  <c:v>38233</c:v>
                </c:pt>
                <c:pt idx="4853" formatCode="m/d/yyyy\ h:mm">
                  <c:v>38232</c:v>
                </c:pt>
                <c:pt idx="4854" formatCode="m/d/yyyy\ h:mm">
                  <c:v>38231</c:v>
                </c:pt>
                <c:pt idx="4855" formatCode="m/d/yyyy\ h:mm">
                  <c:v>38230</c:v>
                </c:pt>
                <c:pt idx="4856" formatCode="m/d/yyyy\ h:mm">
                  <c:v>38229</c:v>
                </c:pt>
                <c:pt idx="4857" formatCode="m/d/yyyy\ h:mm">
                  <c:v>38226</c:v>
                </c:pt>
                <c:pt idx="4858" formatCode="m/d/yyyy\ h:mm">
                  <c:v>38225</c:v>
                </c:pt>
                <c:pt idx="4859" formatCode="m/d/yyyy\ h:mm">
                  <c:v>38224</c:v>
                </c:pt>
                <c:pt idx="4860" formatCode="m/d/yyyy\ h:mm">
                  <c:v>38223</c:v>
                </c:pt>
                <c:pt idx="4861" formatCode="m/d/yyyy\ h:mm">
                  <c:v>38222</c:v>
                </c:pt>
                <c:pt idx="4862" formatCode="m/d/yyyy\ h:mm">
                  <c:v>38219</c:v>
                </c:pt>
                <c:pt idx="4863" formatCode="m/d/yyyy\ h:mm">
                  <c:v>38218</c:v>
                </c:pt>
                <c:pt idx="4864" formatCode="m/d/yyyy\ h:mm">
                  <c:v>38217</c:v>
                </c:pt>
                <c:pt idx="4865" formatCode="m/d/yyyy\ h:mm">
                  <c:v>38216</c:v>
                </c:pt>
                <c:pt idx="4866" formatCode="m/d/yyyy\ h:mm">
                  <c:v>38215</c:v>
                </c:pt>
                <c:pt idx="4867" formatCode="m/d/yyyy\ h:mm">
                  <c:v>38212</c:v>
                </c:pt>
                <c:pt idx="4868" formatCode="m/d/yyyy\ h:mm">
                  <c:v>38211</c:v>
                </c:pt>
                <c:pt idx="4869" formatCode="m/d/yyyy\ h:mm">
                  <c:v>38210</c:v>
                </c:pt>
                <c:pt idx="4870" formatCode="m/d/yyyy\ h:mm">
                  <c:v>38209</c:v>
                </c:pt>
                <c:pt idx="4871" formatCode="m/d/yyyy\ h:mm">
                  <c:v>38208</c:v>
                </c:pt>
                <c:pt idx="4872" formatCode="m/d/yyyy\ h:mm">
                  <c:v>38205</c:v>
                </c:pt>
                <c:pt idx="4873" formatCode="m/d/yyyy\ h:mm">
                  <c:v>38204</c:v>
                </c:pt>
                <c:pt idx="4874" formatCode="m/d/yyyy\ h:mm">
                  <c:v>38203</c:v>
                </c:pt>
                <c:pt idx="4875" formatCode="m/d/yyyy\ h:mm">
                  <c:v>38202</c:v>
                </c:pt>
                <c:pt idx="4876" formatCode="m/d/yyyy\ h:mm">
                  <c:v>38201</c:v>
                </c:pt>
                <c:pt idx="4877" formatCode="m/d/yyyy\ h:mm">
                  <c:v>38198</c:v>
                </c:pt>
                <c:pt idx="4878" formatCode="m/d/yyyy\ h:mm">
                  <c:v>38197</c:v>
                </c:pt>
                <c:pt idx="4879" formatCode="m/d/yyyy\ h:mm">
                  <c:v>38196</c:v>
                </c:pt>
                <c:pt idx="4880" formatCode="m/d/yyyy\ h:mm">
                  <c:v>38195</c:v>
                </c:pt>
                <c:pt idx="4881" formatCode="m/d/yyyy\ h:mm">
                  <c:v>38194</c:v>
                </c:pt>
                <c:pt idx="4882" formatCode="m/d/yyyy\ h:mm">
                  <c:v>38191</c:v>
                </c:pt>
                <c:pt idx="4883" formatCode="m/d/yyyy\ h:mm">
                  <c:v>38190</c:v>
                </c:pt>
                <c:pt idx="4884" formatCode="m/d/yyyy\ h:mm">
                  <c:v>38189</c:v>
                </c:pt>
                <c:pt idx="4885" formatCode="m/d/yyyy\ h:mm">
                  <c:v>38188</c:v>
                </c:pt>
                <c:pt idx="4886" formatCode="m/d/yyyy\ h:mm">
                  <c:v>38187</c:v>
                </c:pt>
                <c:pt idx="4887" formatCode="m/d/yyyy\ h:mm">
                  <c:v>38182</c:v>
                </c:pt>
                <c:pt idx="4888" formatCode="m/d/yyyy\ h:mm">
                  <c:v>38181</c:v>
                </c:pt>
                <c:pt idx="4889" formatCode="m/d/yyyy\ h:mm">
                  <c:v>38180</c:v>
                </c:pt>
                <c:pt idx="4890" formatCode="m/d/yyyy\ h:mm">
                  <c:v>38177</c:v>
                </c:pt>
                <c:pt idx="4891" formatCode="m/d/yyyy\ h:mm">
                  <c:v>38176</c:v>
                </c:pt>
                <c:pt idx="4892" formatCode="m/d/yyyy\ h:mm">
                  <c:v>38175</c:v>
                </c:pt>
                <c:pt idx="4893" formatCode="m/d/yyyy\ h:mm">
                  <c:v>38174</c:v>
                </c:pt>
                <c:pt idx="4894" formatCode="m/d/yyyy\ h:mm">
                  <c:v>38173</c:v>
                </c:pt>
                <c:pt idx="4895" formatCode="m/d/yyyy\ h:mm">
                  <c:v>38170</c:v>
                </c:pt>
                <c:pt idx="4896" formatCode="m/d/yyyy\ h:mm">
                  <c:v>38169</c:v>
                </c:pt>
                <c:pt idx="4897" formatCode="m/d/yyyy\ h:mm">
                  <c:v>38168</c:v>
                </c:pt>
                <c:pt idx="4898" formatCode="m/d/yyyy\ h:mm">
                  <c:v>38167</c:v>
                </c:pt>
                <c:pt idx="4899" formatCode="m/d/yyyy\ h:mm">
                  <c:v>38166</c:v>
                </c:pt>
                <c:pt idx="4900" formatCode="m/d/yyyy\ h:mm">
                  <c:v>38163</c:v>
                </c:pt>
                <c:pt idx="4901" formatCode="m/d/yyyy\ h:mm">
                  <c:v>38162</c:v>
                </c:pt>
                <c:pt idx="4902" formatCode="m/d/yyyy\ h:mm">
                  <c:v>38161</c:v>
                </c:pt>
                <c:pt idx="4903" formatCode="m/d/yyyy\ h:mm">
                  <c:v>38160</c:v>
                </c:pt>
                <c:pt idx="4904" formatCode="m/d/yyyy\ h:mm">
                  <c:v>38159</c:v>
                </c:pt>
                <c:pt idx="4905" formatCode="m/d/yyyy\ h:mm">
                  <c:v>38156</c:v>
                </c:pt>
                <c:pt idx="4906" formatCode="m/d/yyyy\ h:mm">
                  <c:v>38155</c:v>
                </c:pt>
                <c:pt idx="4907" formatCode="m/d/yyyy\ h:mm">
                  <c:v>38154</c:v>
                </c:pt>
                <c:pt idx="4908" formatCode="m/d/yyyy\ h:mm">
                  <c:v>38153</c:v>
                </c:pt>
                <c:pt idx="4909" formatCode="m/d/yyyy\ h:mm">
                  <c:v>38152</c:v>
                </c:pt>
                <c:pt idx="4910" formatCode="m/d/yyyy\ h:mm">
                  <c:v>38149</c:v>
                </c:pt>
                <c:pt idx="4911" formatCode="m/d/yyyy\ h:mm">
                  <c:v>38148</c:v>
                </c:pt>
                <c:pt idx="4912" formatCode="m/d/yyyy\ h:mm">
                  <c:v>38147</c:v>
                </c:pt>
                <c:pt idx="4913" formatCode="m/d/yyyy\ h:mm">
                  <c:v>38146</c:v>
                </c:pt>
                <c:pt idx="4914" formatCode="m/d/yyyy\ h:mm">
                  <c:v>38145</c:v>
                </c:pt>
                <c:pt idx="4915" formatCode="m/d/yyyy\ h:mm">
                  <c:v>38142</c:v>
                </c:pt>
                <c:pt idx="4916" formatCode="m/d/yyyy\ h:mm">
                  <c:v>38141</c:v>
                </c:pt>
                <c:pt idx="4917" formatCode="m/d/yyyy\ h:mm">
                  <c:v>38140</c:v>
                </c:pt>
                <c:pt idx="4918" formatCode="m/d/yyyy\ h:mm">
                  <c:v>38139</c:v>
                </c:pt>
                <c:pt idx="4919" formatCode="m/d/yyyy\ h:mm">
                  <c:v>38138</c:v>
                </c:pt>
                <c:pt idx="4920" formatCode="m/d/yyyy\ h:mm">
                  <c:v>38135</c:v>
                </c:pt>
                <c:pt idx="4921" formatCode="m/d/yyyy\ h:mm">
                  <c:v>38134</c:v>
                </c:pt>
                <c:pt idx="4922" formatCode="m/d/yyyy\ h:mm">
                  <c:v>38133</c:v>
                </c:pt>
                <c:pt idx="4923" formatCode="m/d/yyyy\ h:mm">
                  <c:v>38132</c:v>
                </c:pt>
                <c:pt idx="4924" formatCode="m/d/yyyy\ h:mm">
                  <c:v>38131</c:v>
                </c:pt>
                <c:pt idx="4925" formatCode="m/d/yyyy\ h:mm">
                  <c:v>38128</c:v>
                </c:pt>
                <c:pt idx="4926" formatCode="m/d/yyyy\ h:mm">
                  <c:v>38127</c:v>
                </c:pt>
                <c:pt idx="4927" formatCode="m/d/yyyy\ h:mm">
                  <c:v>38126</c:v>
                </c:pt>
                <c:pt idx="4928" formatCode="m/d/yyyy\ h:mm">
                  <c:v>38125</c:v>
                </c:pt>
                <c:pt idx="4929" formatCode="m/d/yyyy\ h:mm">
                  <c:v>38124</c:v>
                </c:pt>
                <c:pt idx="4930" formatCode="m/d/yyyy\ h:mm">
                  <c:v>38121</c:v>
                </c:pt>
                <c:pt idx="4931" formatCode="m/d/yyyy\ h:mm">
                  <c:v>38120</c:v>
                </c:pt>
                <c:pt idx="4932" formatCode="m/d/yyyy\ h:mm">
                  <c:v>38119</c:v>
                </c:pt>
                <c:pt idx="4933" formatCode="m/d/yyyy\ h:mm">
                  <c:v>38118</c:v>
                </c:pt>
                <c:pt idx="4934" formatCode="m/d/yyyy\ h:mm">
                  <c:v>38117</c:v>
                </c:pt>
                <c:pt idx="4935" formatCode="m/d/yyyy\ h:mm">
                  <c:v>38114</c:v>
                </c:pt>
                <c:pt idx="4936" formatCode="m/d/yyyy\ h:mm">
                  <c:v>38113</c:v>
                </c:pt>
                <c:pt idx="4937" formatCode="m/d/yyyy\ h:mm">
                  <c:v>38112</c:v>
                </c:pt>
                <c:pt idx="4938" formatCode="m/d/yyyy\ h:mm">
                  <c:v>38111</c:v>
                </c:pt>
                <c:pt idx="4939" formatCode="m/d/yyyy\ h:mm">
                  <c:v>38110</c:v>
                </c:pt>
                <c:pt idx="4940" formatCode="m/d/yyyy\ h:mm">
                  <c:v>38107</c:v>
                </c:pt>
                <c:pt idx="4941" formatCode="m/d/yyyy\ h:mm">
                  <c:v>38106</c:v>
                </c:pt>
                <c:pt idx="4942" formatCode="m/d/yyyy\ h:mm">
                  <c:v>38105</c:v>
                </c:pt>
                <c:pt idx="4943" formatCode="m/d/yyyy\ h:mm">
                  <c:v>38104</c:v>
                </c:pt>
                <c:pt idx="4944" formatCode="m/d/yyyy\ h:mm">
                  <c:v>38103</c:v>
                </c:pt>
                <c:pt idx="4945" formatCode="m/d/yyyy\ h:mm">
                  <c:v>38100</c:v>
                </c:pt>
                <c:pt idx="4946" formatCode="m/d/yyyy\ h:mm">
                  <c:v>38099</c:v>
                </c:pt>
                <c:pt idx="4947" formatCode="m/d/yyyy\ h:mm">
                  <c:v>38098</c:v>
                </c:pt>
                <c:pt idx="4948" formatCode="m/d/yyyy\ h:mm">
                  <c:v>38097</c:v>
                </c:pt>
                <c:pt idx="4949" formatCode="m/d/yyyy\ h:mm">
                  <c:v>38096</c:v>
                </c:pt>
                <c:pt idx="4950" formatCode="m/d/yyyy\ h:mm">
                  <c:v>38093</c:v>
                </c:pt>
                <c:pt idx="4951" formatCode="m/d/yyyy\ h:mm">
                  <c:v>38092</c:v>
                </c:pt>
                <c:pt idx="4952" formatCode="m/d/yyyy\ h:mm">
                  <c:v>38091</c:v>
                </c:pt>
                <c:pt idx="4953" formatCode="m/d/yyyy\ h:mm">
                  <c:v>38090</c:v>
                </c:pt>
                <c:pt idx="4954" formatCode="m/d/yyyy\ h:mm">
                  <c:v>38085</c:v>
                </c:pt>
                <c:pt idx="4955" formatCode="m/d/yyyy\ h:mm">
                  <c:v>38084</c:v>
                </c:pt>
                <c:pt idx="4956" formatCode="m/d/yyyy\ h:mm">
                  <c:v>38083</c:v>
                </c:pt>
                <c:pt idx="4957" formatCode="m/d/yyyy\ h:mm">
                  <c:v>38082</c:v>
                </c:pt>
                <c:pt idx="4958" formatCode="m/d/yyyy\ h:mm">
                  <c:v>38079</c:v>
                </c:pt>
                <c:pt idx="4959" formatCode="m/d/yyyy\ h:mm">
                  <c:v>38078</c:v>
                </c:pt>
                <c:pt idx="4960" formatCode="m/d/yyyy\ h:mm">
                  <c:v>38077</c:v>
                </c:pt>
                <c:pt idx="4961" formatCode="m/d/yyyy\ h:mm">
                  <c:v>38076</c:v>
                </c:pt>
                <c:pt idx="4962" formatCode="m/d/yyyy\ h:mm">
                  <c:v>38075</c:v>
                </c:pt>
                <c:pt idx="4963" formatCode="m/d/yyyy\ h:mm">
                  <c:v>38072</c:v>
                </c:pt>
                <c:pt idx="4964" formatCode="m/d/yyyy\ h:mm">
                  <c:v>38071</c:v>
                </c:pt>
                <c:pt idx="4965" formatCode="m/d/yyyy\ h:mm">
                  <c:v>38070</c:v>
                </c:pt>
                <c:pt idx="4966" formatCode="m/d/yyyy\ h:mm">
                  <c:v>38069</c:v>
                </c:pt>
                <c:pt idx="4967" formatCode="m/d/yyyy\ h:mm">
                  <c:v>38068</c:v>
                </c:pt>
                <c:pt idx="4968" formatCode="m/d/yyyy\ h:mm">
                  <c:v>38065</c:v>
                </c:pt>
                <c:pt idx="4969" formatCode="m/d/yyyy\ h:mm">
                  <c:v>38064</c:v>
                </c:pt>
                <c:pt idx="4970" formatCode="m/d/yyyy\ h:mm">
                  <c:v>38063</c:v>
                </c:pt>
                <c:pt idx="4971" formatCode="m/d/yyyy\ h:mm">
                  <c:v>38062</c:v>
                </c:pt>
                <c:pt idx="4972" formatCode="m/d/yyyy\ h:mm">
                  <c:v>38061</c:v>
                </c:pt>
                <c:pt idx="4973" formatCode="m/d/yyyy\ h:mm">
                  <c:v>38058</c:v>
                </c:pt>
                <c:pt idx="4974" formatCode="m/d/yyyy\ h:mm">
                  <c:v>38057</c:v>
                </c:pt>
                <c:pt idx="4975" formatCode="m/d/yyyy\ h:mm">
                  <c:v>38056</c:v>
                </c:pt>
                <c:pt idx="4976" formatCode="m/d/yyyy\ h:mm">
                  <c:v>38055</c:v>
                </c:pt>
                <c:pt idx="4977" formatCode="m/d/yyyy\ h:mm">
                  <c:v>38054</c:v>
                </c:pt>
                <c:pt idx="4978" formatCode="m/d/yyyy\ h:mm">
                  <c:v>38051</c:v>
                </c:pt>
                <c:pt idx="4979" formatCode="m/d/yyyy\ h:mm">
                  <c:v>38050</c:v>
                </c:pt>
                <c:pt idx="4980" formatCode="m/d/yyyy\ h:mm">
                  <c:v>38049</c:v>
                </c:pt>
                <c:pt idx="4981" formatCode="m/d/yyyy\ h:mm">
                  <c:v>38048</c:v>
                </c:pt>
                <c:pt idx="4982" formatCode="m/d/yyyy\ h:mm">
                  <c:v>38047</c:v>
                </c:pt>
                <c:pt idx="4983" formatCode="m/d/yyyy\ h:mm">
                  <c:v>38044</c:v>
                </c:pt>
                <c:pt idx="4984" formatCode="m/d/yyyy\ h:mm">
                  <c:v>38043</c:v>
                </c:pt>
                <c:pt idx="4985" formatCode="m/d/yyyy\ h:mm">
                  <c:v>38042</c:v>
                </c:pt>
                <c:pt idx="4986" formatCode="m/d/yyyy\ h:mm">
                  <c:v>38041</c:v>
                </c:pt>
                <c:pt idx="4987" formatCode="m/d/yyyy\ h:mm">
                  <c:v>38040</c:v>
                </c:pt>
                <c:pt idx="4988" formatCode="m/d/yyyy\ h:mm">
                  <c:v>38037</c:v>
                </c:pt>
                <c:pt idx="4989" formatCode="m/d/yyyy\ h:mm">
                  <c:v>38036</c:v>
                </c:pt>
                <c:pt idx="4990" formatCode="m/d/yyyy\ h:mm">
                  <c:v>38035</c:v>
                </c:pt>
                <c:pt idx="4991" formatCode="m/d/yyyy\ h:mm">
                  <c:v>38034</c:v>
                </c:pt>
                <c:pt idx="4992" formatCode="m/d/yyyy\ h:mm">
                  <c:v>38033</c:v>
                </c:pt>
                <c:pt idx="4993" formatCode="m/d/yyyy\ h:mm">
                  <c:v>38030</c:v>
                </c:pt>
                <c:pt idx="4994" formatCode="m/d/yyyy\ h:mm">
                  <c:v>38029</c:v>
                </c:pt>
                <c:pt idx="4995" formatCode="m/d/yyyy\ h:mm">
                  <c:v>38028</c:v>
                </c:pt>
                <c:pt idx="4996" formatCode="m/d/yyyy\ h:mm">
                  <c:v>38027</c:v>
                </c:pt>
                <c:pt idx="4997" formatCode="m/d/yyyy\ h:mm">
                  <c:v>38026</c:v>
                </c:pt>
                <c:pt idx="4998" formatCode="m/d/yyyy\ h:mm">
                  <c:v>38023</c:v>
                </c:pt>
                <c:pt idx="4999" formatCode="m/d/yyyy\ h:mm">
                  <c:v>38022</c:v>
                </c:pt>
                <c:pt idx="5000" formatCode="m/d/yyyy\ h:mm">
                  <c:v>38021</c:v>
                </c:pt>
                <c:pt idx="5001" formatCode="m/d/yyyy\ h:mm">
                  <c:v>38020</c:v>
                </c:pt>
                <c:pt idx="5002" formatCode="m/d/yyyy\ h:mm">
                  <c:v>38019</c:v>
                </c:pt>
                <c:pt idx="5003" formatCode="m/d/yyyy\ h:mm">
                  <c:v>38016</c:v>
                </c:pt>
                <c:pt idx="5004" formatCode="m/d/yyyy\ h:mm">
                  <c:v>38015</c:v>
                </c:pt>
                <c:pt idx="5005" formatCode="m/d/yyyy\ h:mm">
                  <c:v>38014</c:v>
                </c:pt>
                <c:pt idx="5006" formatCode="m/d/yyyy\ h:mm">
                  <c:v>38013</c:v>
                </c:pt>
                <c:pt idx="5007" formatCode="m/d/yyyy\ h:mm">
                  <c:v>38012</c:v>
                </c:pt>
                <c:pt idx="5008" formatCode="m/d/yyyy\ h:mm">
                  <c:v>38009</c:v>
                </c:pt>
                <c:pt idx="5009" formatCode="m/d/yyyy\ h:mm">
                  <c:v>38008</c:v>
                </c:pt>
                <c:pt idx="5010" formatCode="m/d/yyyy\ h:mm">
                  <c:v>38007</c:v>
                </c:pt>
                <c:pt idx="5011" formatCode="m/d/yyyy\ h:mm">
                  <c:v>38006</c:v>
                </c:pt>
                <c:pt idx="5012" formatCode="m/d/yyyy\ h:mm">
                  <c:v>38005</c:v>
                </c:pt>
                <c:pt idx="5013" formatCode="m/d/yyyy\ h:mm">
                  <c:v>38002</c:v>
                </c:pt>
                <c:pt idx="5014" formatCode="m/d/yyyy\ h:mm">
                  <c:v>38001</c:v>
                </c:pt>
                <c:pt idx="5015" formatCode="m/d/yyyy\ h:mm">
                  <c:v>38000</c:v>
                </c:pt>
                <c:pt idx="5016" formatCode="m/d/yyyy\ h:mm">
                  <c:v>37999</c:v>
                </c:pt>
                <c:pt idx="5017" formatCode="m/d/yyyy\ h:mm">
                  <c:v>37998</c:v>
                </c:pt>
                <c:pt idx="5018" formatCode="m/d/yyyy\ h:mm">
                  <c:v>37995</c:v>
                </c:pt>
                <c:pt idx="5019" formatCode="m/d/yyyy\ h:mm">
                  <c:v>37994</c:v>
                </c:pt>
                <c:pt idx="5020" formatCode="m/d/yyyy\ h:mm">
                  <c:v>37993</c:v>
                </c:pt>
                <c:pt idx="5021" formatCode="m/d/yyyy\ h:mm">
                  <c:v>37992</c:v>
                </c:pt>
                <c:pt idx="5022" formatCode="m/d/yyyy\ h:mm">
                  <c:v>37991</c:v>
                </c:pt>
                <c:pt idx="5023" formatCode="m/d/yyyy\ h:mm">
                  <c:v>37988</c:v>
                </c:pt>
                <c:pt idx="5024" formatCode="m/d/yyyy\ h:mm">
                  <c:v>37986</c:v>
                </c:pt>
                <c:pt idx="5025" formatCode="m/d/yyyy\ h:mm">
                  <c:v>37985</c:v>
                </c:pt>
                <c:pt idx="5026" formatCode="m/d/yyyy\ h:mm">
                  <c:v>37984</c:v>
                </c:pt>
                <c:pt idx="5027" formatCode="m/d/yyyy\ h:mm">
                  <c:v>37978</c:v>
                </c:pt>
                <c:pt idx="5028" formatCode="m/d/yyyy\ h:mm">
                  <c:v>37977</c:v>
                </c:pt>
                <c:pt idx="5029" formatCode="m/d/yyyy\ h:mm">
                  <c:v>37974</c:v>
                </c:pt>
                <c:pt idx="5030" formatCode="m/d/yyyy\ h:mm">
                  <c:v>37973</c:v>
                </c:pt>
                <c:pt idx="5031" formatCode="m/d/yyyy\ h:mm">
                  <c:v>37972</c:v>
                </c:pt>
                <c:pt idx="5032" formatCode="m/d/yyyy\ h:mm">
                  <c:v>37971</c:v>
                </c:pt>
                <c:pt idx="5033" formatCode="m/d/yyyy\ h:mm">
                  <c:v>37970</c:v>
                </c:pt>
                <c:pt idx="5034" formatCode="m/d/yyyy\ h:mm">
                  <c:v>37967</c:v>
                </c:pt>
                <c:pt idx="5035" formatCode="m/d/yyyy\ h:mm">
                  <c:v>37966</c:v>
                </c:pt>
                <c:pt idx="5036" formatCode="m/d/yyyy\ h:mm">
                  <c:v>37965</c:v>
                </c:pt>
                <c:pt idx="5037" formatCode="m/d/yyyy\ h:mm">
                  <c:v>37964</c:v>
                </c:pt>
                <c:pt idx="5038" formatCode="m/d/yyyy\ h:mm">
                  <c:v>37963</c:v>
                </c:pt>
                <c:pt idx="5039" formatCode="m/d/yyyy\ h:mm">
                  <c:v>37960</c:v>
                </c:pt>
                <c:pt idx="5040" formatCode="m/d/yyyy\ h:mm">
                  <c:v>37959</c:v>
                </c:pt>
                <c:pt idx="5041" formatCode="m/d/yyyy\ h:mm">
                  <c:v>37958</c:v>
                </c:pt>
                <c:pt idx="5042" formatCode="m/d/yyyy\ h:mm">
                  <c:v>37957</c:v>
                </c:pt>
                <c:pt idx="5043" formatCode="m/d/yyyy\ h:mm">
                  <c:v>37956</c:v>
                </c:pt>
                <c:pt idx="5044" formatCode="m/d/yyyy\ h:mm">
                  <c:v>37953</c:v>
                </c:pt>
                <c:pt idx="5045" formatCode="m/d/yyyy\ h:mm">
                  <c:v>37952</c:v>
                </c:pt>
                <c:pt idx="5046" formatCode="m/d/yyyy\ h:mm">
                  <c:v>37951</c:v>
                </c:pt>
                <c:pt idx="5047" formatCode="m/d/yyyy\ h:mm">
                  <c:v>37950</c:v>
                </c:pt>
                <c:pt idx="5048" formatCode="m/d/yyyy\ h:mm">
                  <c:v>37949</c:v>
                </c:pt>
                <c:pt idx="5049" formatCode="m/d/yyyy\ h:mm">
                  <c:v>37946</c:v>
                </c:pt>
                <c:pt idx="5050" formatCode="m/d/yyyy\ h:mm">
                  <c:v>37945</c:v>
                </c:pt>
                <c:pt idx="5051" formatCode="m/d/yyyy\ h:mm">
                  <c:v>37944</c:v>
                </c:pt>
                <c:pt idx="5052" formatCode="m/d/yyyy\ h:mm">
                  <c:v>37943</c:v>
                </c:pt>
                <c:pt idx="5053" formatCode="m/d/yyyy\ h:mm">
                  <c:v>37942</c:v>
                </c:pt>
                <c:pt idx="5054" formatCode="m/d/yyyy\ h:mm">
                  <c:v>37939</c:v>
                </c:pt>
                <c:pt idx="5055" formatCode="m/d/yyyy\ h:mm">
                  <c:v>37938</c:v>
                </c:pt>
                <c:pt idx="5056" formatCode="m/d/yyyy\ h:mm">
                  <c:v>37937</c:v>
                </c:pt>
                <c:pt idx="5057" formatCode="m/d/yyyy\ h:mm">
                  <c:v>37936</c:v>
                </c:pt>
                <c:pt idx="5058" formatCode="m/d/yyyy\ h:mm">
                  <c:v>37935</c:v>
                </c:pt>
                <c:pt idx="5059" formatCode="m/d/yyyy\ h:mm">
                  <c:v>37932</c:v>
                </c:pt>
                <c:pt idx="5060" formatCode="m/d/yyyy\ h:mm">
                  <c:v>37931</c:v>
                </c:pt>
                <c:pt idx="5061" formatCode="m/d/yyyy\ h:mm">
                  <c:v>37930</c:v>
                </c:pt>
                <c:pt idx="5062" formatCode="m/d/yyyy\ h:mm">
                  <c:v>37929</c:v>
                </c:pt>
                <c:pt idx="5063" formatCode="m/d/yyyy\ h:mm">
                  <c:v>37928</c:v>
                </c:pt>
                <c:pt idx="5064" formatCode="m/d/yyyy\ h:mm">
                  <c:v>37925</c:v>
                </c:pt>
                <c:pt idx="5065" formatCode="m/d/yyyy\ h:mm">
                  <c:v>37924</c:v>
                </c:pt>
                <c:pt idx="5066" formatCode="m/d/yyyy\ h:mm">
                  <c:v>37923</c:v>
                </c:pt>
                <c:pt idx="5067" formatCode="m/d/yyyy\ h:mm">
                  <c:v>37922</c:v>
                </c:pt>
                <c:pt idx="5068" formatCode="m/d/yyyy\ h:mm">
                  <c:v>37921</c:v>
                </c:pt>
                <c:pt idx="5069" formatCode="m/d/yyyy\ h:mm">
                  <c:v>37918</c:v>
                </c:pt>
                <c:pt idx="5070" formatCode="m/d/yyyy\ h:mm">
                  <c:v>37917</c:v>
                </c:pt>
                <c:pt idx="5071" formatCode="m/d/yyyy\ h:mm">
                  <c:v>37916</c:v>
                </c:pt>
                <c:pt idx="5072" formatCode="m/d/yyyy\ h:mm">
                  <c:v>37915</c:v>
                </c:pt>
                <c:pt idx="5073" formatCode="m/d/yyyy\ h:mm">
                  <c:v>37914</c:v>
                </c:pt>
                <c:pt idx="5074" formatCode="m/d/yyyy\ h:mm">
                  <c:v>37911</c:v>
                </c:pt>
                <c:pt idx="5075" formatCode="m/d/yyyy\ h:mm">
                  <c:v>37910</c:v>
                </c:pt>
                <c:pt idx="5076" formatCode="m/d/yyyy\ h:mm">
                  <c:v>37909</c:v>
                </c:pt>
                <c:pt idx="5077" formatCode="m/d/yyyy\ h:mm">
                  <c:v>37908</c:v>
                </c:pt>
                <c:pt idx="5078" formatCode="m/d/yyyy\ h:mm">
                  <c:v>37907</c:v>
                </c:pt>
                <c:pt idx="5079" formatCode="m/d/yyyy\ h:mm">
                  <c:v>37904</c:v>
                </c:pt>
                <c:pt idx="5080" formatCode="m/d/yyyy\ h:mm">
                  <c:v>37903</c:v>
                </c:pt>
                <c:pt idx="5081" formatCode="m/d/yyyy\ h:mm">
                  <c:v>37902</c:v>
                </c:pt>
                <c:pt idx="5082" formatCode="m/d/yyyy\ h:mm">
                  <c:v>37901</c:v>
                </c:pt>
                <c:pt idx="5083" formatCode="m/d/yyyy\ h:mm">
                  <c:v>37900</c:v>
                </c:pt>
                <c:pt idx="5084" formatCode="m/d/yyyy\ h:mm">
                  <c:v>37897</c:v>
                </c:pt>
                <c:pt idx="5085" formatCode="m/d/yyyy\ h:mm">
                  <c:v>37896</c:v>
                </c:pt>
                <c:pt idx="5086" formatCode="m/d/yyyy\ h:mm">
                  <c:v>37895</c:v>
                </c:pt>
                <c:pt idx="5087" formatCode="m/d/yyyy\ h:mm">
                  <c:v>37894</c:v>
                </c:pt>
                <c:pt idx="5088" formatCode="m/d/yyyy\ h:mm">
                  <c:v>37893</c:v>
                </c:pt>
                <c:pt idx="5089" formatCode="m/d/yyyy\ h:mm">
                  <c:v>37890</c:v>
                </c:pt>
                <c:pt idx="5090" formatCode="m/d/yyyy\ h:mm">
                  <c:v>37889</c:v>
                </c:pt>
                <c:pt idx="5091" formatCode="m/d/yyyy\ h:mm">
                  <c:v>37888</c:v>
                </c:pt>
                <c:pt idx="5092" formatCode="m/d/yyyy\ h:mm">
                  <c:v>37887</c:v>
                </c:pt>
                <c:pt idx="5093" formatCode="m/d/yyyy\ h:mm">
                  <c:v>37886</c:v>
                </c:pt>
                <c:pt idx="5094" formatCode="m/d/yyyy\ h:mm">
                  <c:v>37883</c:v>
                </c:pt>
                <c:pt idx="5095" formatCode="m/d/yyyy\ h:mm">
                  <c:v>37882</c:v>
                </c:pt>
                <c:pt idx="5096" formatCode="m/d/yyyy\ h:mm">
                  <c:v>37881</c:v>
                </c:pt>
                <c:pt idx="5097" formatCode="m/d/yyyy\ h:mm">
                  <c:v>37880</c:v>
                </c:pt>
                <c:pt idx="5098" formatCode="m/d/yyyy\ h:mm">
                  <c:v>37879</c:v>
                </c:pt>
                <c:pt idx="5099" formatCode="m/d/yyyy\ h:mm">
                  <c:v>37876</c:v>
                </c:pt>
                <c:pt idx="5100" formatCode="m/d/yyyy\ h:mm">
                  <c:v>37875</c:v>
                </c:pt>
                <c:pt idx="5101" formatCode="m/d/yyyy\ h:mm">
                  <c:v>37874</c:v>
                </c:pt>
                <c:pt idx="5102" formatCode="m/d/yyyy\ h:mm">
                  <c:v>37873</c:v>
                </c:pt>
                <c:pt idx="5103" formatCode="m/d/yyyy\ h:mm">
                  <c:v>37872</c:v>
                </c:pt>
                <c:pt idx="5104" formatCode="m/d/yyyy\ h:mm">
                  <c:v>37869</c:v>
                </c:pt>
                <c:pt idx="5105" formatCode="m/d/yyyy\ h:mm">
                  <c:v>37868</c:v>
                </c:pt>
                <c:pt idx="5106" formatCode="m/d/yyyy\ h:mm">
                  <c:v>37867</c:v>
                </c:pt>
                <c:pt idx="5107" formatCode="m/d/yyyy\ h:mm">
                  <c:v>37866</c:v>
                </c:pt>
                <c:pt idx="5108" formatCode="m/d/yyyy\ h:mm">
                  <c:v>37865</c:v>
                </c:pt>
                <c:pt idx="5109" formatCode="m/d/yyyy\ h:mm">
                  <c:v>37862</c:v>
                </c:pt>
                <c:pt idx="5110" formatCode="m/d/yyyy\ h:mm">
                  <c:v>37861</c:v>
                </c:pt>
                <c:pt idx="5111" formatCode="m/d/yyyy\ h:mm">
                  <c:v>37859</c:v>
                </c:pt>
                <c:pt idx="5112" formatCode="m/d/yyyy\ h:mm">
                  <c:v>37858</c:v>
                </c:pt>
                <c:pt idx="5113" formatCode="m/d/yyyy\ h:mm">
                  <c:v>37855</c:v>
                </c:pt>
                <c:pt idx="5114" formatCode="m/d/yyyy\ h:mm">
                  <c:v>37854</c:v>
                </c:pt>
                <c:pt idx="5115" formatCode="m/d/yyyy\ h:mm">
                  <c:v>37852</c:v>
                </c:pt>
                <c:pt idx="5116" formatCode="m/d/yyyy\ h:mm">
                  <c:v>37851</c:v>
                </c:pt>
                <c:pt idx="5117" formatCode="m/d/yyyy\ h:mm">
                  <c:v>37848</c:v>
                </c:pt>
                <c:pt idx="5118" formatCode="m/d/yyyy\ h:mm">
                  <c:v>37847</c:v>
                </c:pt>
                <c:pt idx="5119" formatCode="m/d/yyyy\ h:mm">
                  <c:v>37846</c:v>
                </c:pt>
                <c:pt idx="5120" formatCode="m/d/yyyy\ h:mm">
                  <c:v>37845</c:v>
                </c:pt>
                <c:pt idx="5121" formatCode="m/d/yyyy\ h:mm">
                  <c:v>37844</c:v>
                </c:pt>
                <c:pt idx="5122" formatCode="m/d/yyyy\ h:mm">
                  <c:v>37841</c:v>
                </c:pt>
                <c:pt idx="5123" formatCode="m/d/yyyy\ h:mm">
                  <c:v>37840</c:v>
                </c:pt>
                <c:pt idx="5124" formatCode="m/d/yyyy\ h:mm">
                  <c:v>37839</c:v>
                </c:pt>
                <c:pt idx="5125" formatCode="m/d/yyyy\ h:mm">
                  <c:v>37838</c:v>
                </c:pt>
                <c:pt idx="5126" formatCode="m/d/yyyy\ h:mm">
                  <c:v>37837</c:v>
                </c:pt>
                <c:pt idx="5127" formatCode="m/d/yyyy\ h:mm">
                  <c:v>37834</c:v>
                </c:pt>
                <c:pt idx="5128" formatCode="m/d/yyyy\ h:mm">
                  <c:v>37833</c:v>
                </c:pt>
                <c:pt idx="5129" formatCode="m/d/yyyy\ h:mm">
                  <c:v>37832</c:v>
                </c:pt>
                <c:pt idx="5130" formatCode="m/d/yyyy\ h:mm">
                  <c:v>37831</c:v>
                </c:pt>
                <c:pt idx="5131" formatCode="m/d/yyyy\ h:mm">
                  <c:v>37830</c:v>
                </c:pt>
                <c:pt idx="5132" formatCode="m/d/yyyy\ h:mm">
                  <c:v>37827</c:v>
                </c:pt>
                <c:pt idx="5133" formatCode="m/d/yyyy\ h:mm">
                  <c:v>37826</c:v>
                </c:pt>
                <c:pt idx="5134" formatCode="m/d/yyyy\ h:mm">
                  <c:v>37825</c:v>
                </c:pt>
                <c:pt idx="5135" formatCode="m/d/yyyy\ h:mm">
                  <c:v>37824</c:v>
                </c:pt>
                <c:pt idx="5136" formatCode="m/d/yyyy\ h:mm">
                  <c:v>37823</c:v>
                </c:pt>
                <c:pt idx="5137" formatCode="m/d/yyyy\ h:mm">
                  <c:v>37820</c:v>
                </c:pt>
                <c:pt idx="5138" formatCode="m/d/yyyy\ h:mm">
                  <c:v>37819</c:v>
                </c:pt>
                <c:pt idx="5139" formatCode="m/d/yyyy\ h:mm">
                  <c:v>37818</c:v>
                </c:pt>
                <c:pt idx="5140" formatCode="m/d/yyyy\ h:mm">
                  <c:v>37817</c:v>
                </c:pt>
                <c:pt idx="5141" formatCode="m/d/yyyy\ h:mm">
                  <c:v>37816</c:v>
                </c:pt>
                <c:pt idx="5142" formatCode="m/d/yyyy\ h:mm">
                  <c:v>37813</c:v>
                </c:pt>
                <c:pt idx="5143" formatCode="m/d/yyyy\ h:mm">
                  <c:v>37812</c:v>
                </c:pt>
                <c:pt idx="5144" formatCode="m/d/yyyy\ h:mm">
                  <c:v>37811</c:v>
                </c:pt>
                <c:pt idx="5145" formatCode="m/d/yyyy\ h:mm">
                  <c:v>37810</c:v>
                </c:pt>
                <c:pt idx="5146" formatCode="m/d/yyyy\ h:mm">
                  <c:v>37809</c:v>
                </c:pt>
                <c:pt idx="5147" formatCode="m/d/yyyy\ h:mm">
                  <c:v>37806</c:v>
                </c:pt>
                <c:pt idx="5148" formatCode="m/d/yyyy\ h:mm">
                  <c:v>37805</c:v>
                </c:pt>
                <c:pt idx="5149" formatCode="m/d/yyyy\ h:mm">
                  <c:v>37804</c:v>
                </c:pt>
                <c:pt idx="5150" formatCode="m/d/yyyy\ h:mm">
                  <c:v>37802</c:v>
                </c:pt>
                <c:pt idx="5151" formatCode="m/d/yyyy\ h:mm">
                  <c:v>37799</c:v>
                </c:pt>
                <c:pt idx="5152" formatCode="m/d/yyyy\ h:mm">
                  <c:v>37798</c:v>
                </c:pt>
                <c:pt idx="5153" formatCode="m/d/yyyy\ h:mm">
                  <c:v>37797</c:v>
                </c:pt>
                <c:pt idx="5154" formatCode="m/d/yyyy\ h:mm">
                  <c:v>37796</c:v>
                </c:pt>
                <c:pt idx="5155" formatCode="m/d/yyyy\ h:mm">
                  <c:v>37795</c:v>
                </c:pt>
                <c:pt idx="5156" formatCode="m/d/yyyy\ h:mm">
                  <c:v>37791</c:v>
                </c:pt>
                <c:pt idx="5157" formatCode="m/d/yyyy\ h:mm">
                  <c:v>37790</c:v>
                </c:pt>
                <c:pt idx="5158" formatCode="m/d/yyyy\ h:mm">
                  <c:v>37789</c:v>
                </c:pt>
                <c:pt idx="5159" formatCode="m/d/yyyy\ h:mm">
                  <c:v>37788</c:v>
                </c:pt>
                <c:pt idx="5160" formatCode="m/d/yyyy\ h:mm">
                  <c:v>37785</c:v>
                </c:pt>
                <c:pt idx="5161" formatCode="m/d/yyyy\ h:mm">
                  <c:v>37784</c:v>
                </c:pt>
                <c:pt idx="5162" formatCode="m/d/yyyy\ h:mm">
                  <c:v>37783</c:v>
                </c:pt>
                <c:pt idx="5163" formatCode="m/d/yyyy\ h:mm">
                  <c:v>37782</c:v>
                </c:pt>
                <c:pt idx="5164" formatCode="m/d/yyyy\ h:mm">
                  <c:v>37781</c:v>
                </c:pt>
                <c:pt idx="5165" formatCode="m/d/yyyy\ h:mm">
                  <c:v>37778</c:v>
                </c:pt>
                <c:pt idx="5166" formatCode="m/d/yyyy\ h:mm">
                  <c:v>37777</c:v>
                </c:pt>
                <c:pt idx="5167" formatCode="m/d/yyyy\ h:mm">
                  <c:v>37776</c:v>
                </c:pt>
                <c:pt idx="5168" formatCode="m/d/yyyy\ h:mm">
                  <c:v>37775</c:v>
                </c:pt>
                <c:pt idx="5169" formatCode="m/d/yyyy\ h:mm">
                  <c:v>37774</c:v>
                </c:pt>
                <c:pt idx="5170" formatCode="m/d/yyyy\ h:mm">
                  <c:v>37771</c:v>
                </c:pt>
                <c:pt idx="5171" formatCode="m/d/yyyy\ h:mm">
                  <c:v>37770</c:v>
                </c:pt>
                <c:pt idx="5172" formatCode="m/d/yyyy\ h:mm">
                  <c:v>37768</c:v>
                </c:pt>
                <c:pt idx="5173" formatCode="m/d/yyyy\ h:mm">
                  <c:v>37767</c:v>
                </c:pt>
                <c:pt idx="5174" formatCode="m/d/yyyy\ h:mm">
                  <c:v>37764</c:v>
                </c:pt>
                <c:pt idx="5175" formatCode="m/d/yyyy\ h:mm">
                  <c:v>37763</c:v>
                </c:pt>
                <c:pt idx="5176" formatCode="m/d/yyyy\ h:mm">
                  <c:v>37762</c:v>
                </c:pt>
                <c:pt idx="5177" formatCode="m/d/yyyy\ h:mm">
                  <c:v>37761</c:v>
                </c:pt>
                <c:pt idx="5178" formatCode="m/d/yyyy\ h:mm">
                  <c:v>37760</c:v>
                </c:pt>
                <c:pt idx="5179" formatCode="m/d/yyyy\ h:mm">
                  <c:v>37757</c:v>
                </c:pt>
                <c:pt idx="5180" formatCode="m/d/yyyy\ h:mm">
                  <c:v>37756</c:v>
                </c:pt>
                <c:pt idx="5181" formatCode="m/d/yyyy\ h:mm">
                  <c:v>37755</c:v>
                </c:pt>
                <c:pt idx="5182" formatCode="m/d/yyyy\ h:mm">
                  <c:v>37754</c:v>
                </c:pt>
                <c:pt idx="5183" formatCode="m/d/yyyy\ h:mm">
                  <c:v>37753</c:v>
                </c:pt>
                <c:pt idx="5184" formatCode="m/d/yyyy\ h:mm">
                  <c:v>37750</c:v>
                </c:pt>
                <c:pt idx="5185" formatCode="m/d/yyyy\ h:mm">
                  <c:v>37749</c:v>
                </c:pt>
                <c:pt idx="5186" formatCode="m/d/yyyy\ h:mm">
                  <c:v>37748</c:v>
                </c:pt>
                <c:pt idx="5187" formatCode="m/d/yyyy\ h:mm">
                  <c:v>37747</c:v>
                </c:pt>
                <c:pt idx="5188" formatCode="m/d/yyyy\ h:mm">
                  <c:v>37746</c:v>
                </c:pt>
                <c:pt idx="5189" formatCode="m/d/yyyy\ h:mm">
                  <c:v>37743</c:v>
                </c:pt>
                <c:pt idx="5190" formatCode="m/d/yyyy\ h:mm">
                  <c:v>37742</c:v>
                </c:pt>
                <c:pt idx="5191" formatCode="m/d/yyyy\ h:mm">
                  <c:v>37741</c:v>
                </c:pt>
                <c:pt idx="5192" formatCode="m/d/yyyy\ h:mm">
                  <c:v>37740</c:v>
                </c:pt>
                <c:pt idx="5193" formatCode="m/d/yyyy\ h:mm">
                  <c:v>37739</c:v>
                </c:pt>
                <c:pt idx="5194" formatCode="m/d/yyyy\ h:mm">
                  <c:v>37736</c:v>
                </c:pt>
                <c:pt idx="5195" formatCode="m/d/yyyy\ h:mm">
                  <c:v>37735</c:v>
                </c:pt>
                <c:pt idx="5196" formatCode="m/d/yyyy\ h:mm">
                  <c:v>37734</c:v>
                </c:pt>
                <c:pt idx="5197" formatCode="m/d/yyyy\ h:mm">
                  <c:v>37733</c:v>
                </c:pt>
                <c:pt idx="5198" formatCode="m/d/yyyy\ h:mm">
                  <c:v>37728</c:v>
                </c:pt>
                <c:pt idx="5199" formatCode="m/d/yyyy\ h:mm">
                  <c:v>37727</c:v>
                </c:pt>
                <c:pt idx="5200" formatCode="m/d/yyyy\ h:mm">
                  <c:v>37726</c:v>
                </c:pt>
                <c:pt idx="5201" formatCode="m/d/yyyy\ h:mm">
                  <c:v>37725</c:v>
                </c:pt>
                <c:pt idx="5202" formatCode="m/d/yyyy\ h:mm">
                  <c:v>37722</c:v>
                </c:pt>
                <c:pt idx="5203" formatCode="m/d/yyyy\ h:mm">
                  <c:v>37721</c:v>
                </c:pt>
                <c:pt idx="5204" formatCode="m/d/yyyy\ h:mm">
                  <c:v>37720</c:v>
                </c:pt>
                <c:pt idx="5205" formatCode="m/d/yyyy\ h:mm">
                  <c:v>37719</c:v>
                </c:pt>
                <c:pt idx="5206" formatCode="m/d/yyyy\ h:mm">
                  <c:v>37718</c:v>
                </c:pt>
                <c:pt idx="5207" formatCode="m/d/yyyy\ h:mm">
                  <c:v>37715</c:v>
                </c:pt>
                <c:pt idx="5208" formatCode="m/d/yyyy\ h:mm">
                  <c:v>37714</c:v>
                </c:pt>
                <c:pt idx="5209" formatCode="m/d/yyyy\ h:mm">
                  <c:v>37713</c:v>
                </c:pt>
                <c:pt idx="5210" formatCode="m/d/yyyy\ h:mm">
                  <c:v>37712</c:v>
                </c:pt>
                <c:pt idx="5211" formatCode="m/d/yyyy\ h:mm">
                  <c:v>37711</c:v>
                </c:pt>
                <c:pt idx="5212" formatCode="m/d/yyyy\ h:mm">
                  <c:v>37708</c:v>
                </c:pt>
                <c:pt idx="5213" formatCode="m/d/yyyy\ h:mm">
                  <c:v>37707</c:v>
                </c:pt>
                <c:pt idx="5214" formatCode="m/d/yyyy\ h:mm">
                  <c:v>37706</c:v>
                </c:pt>
                <c:pt idx="5215" formatCode="m/d/yyyy\ h:mm">
                  <c:v>37705</c:v>
                </c:pt>
                <c:pt idx="5216" formatCode="m/d/yyyy\ h:mm">
                  <c:v>37704</c:v>
                </c:pt>
                <c:pt idx="5217" formatCode="m/d/yyyy\ h:mm">
                  <c:v>37701</c:v>
                </c:pt>
                <c:pt idx="5218" formatCode="m/d/yyyy\ h:mm">
                  <c:v>37700</c:v>
                </c:pt>
                <c:pt idx="5219" formatCode="m/d/yyyy\ h:mm">
                  <c:v>37699</c:v>
                </c:pt>
                <c:pt idx="5220" formatCode="m/d/yyyy\ h:mm">
                  <c:v>37698</c:v>
                </c:pt>
                <c:pt idx="5221" formatCode="m/d/yyyy\ h:mm">
                  <c:v>37697</c:v>
                </c:pt>
                <c:pt idx="5222" formatCode="m/d/yyyy\ h:mm">
                  <c:v>37694</c:v>
                </c:pt>
                <c:pt idx="5223" formatCode="m/d/yyyy\ h:mm">
                  <c:v>37693</c:v>
                </c:pt>
                <c:pt idx="5224" formatCode="m/d/yyyy\ h:mm">
                  <c:v>37692</c:v>
                </c:pt>
                <c:pt idx="5225" formatCode="m/d/yyyy\ h:mm">
                  <c:v>37691</c:v>
                </c:pt>
                <c:pt idx="5226" formatCode="m/d/yyyy\ h:mm">
                  <c:v>37690</c:v>
                </c:pt>
                <c:pt idx="5227" formatCode="m/d/yyyy\ h:mm">
                  <c:v>37687</c:v>
                </c:pt>
                <c:pt idx="5228" formatCode="m/d/yyyy\ h:mm">
                  <c:v>37686</c:v>
                </c:pt>
                <c:pt idx="5229" formatCode="m/d/yyyy\ h:mm">
                  <c:v>37685</c:v>
                </c:pt>
                <c:pt idx="5230" formatCode="m/d/yyyy\ h:mm">
                  <c:v>37684</c:v>
                </c:pt>
                <c:pt idx="5231" formatCode="m/d/yyyy\ h:mm">
                  <c:v>37683</c:v>
                </c:pt>
                <c:pt idx="5232" formatCode="m/d/yyyy\ h:mm">
                  <c:v>37680</c:v>
                </c:pt>
                <c:pt idx="5233" formatCode="m/d/yyyy\ h:mm">
                  <c:v>37679</c:v>
                </c:pt>
                <c:pt idx="5234" formatCode="m/d/yyyy\ h:mm">
                  <c:v>37678</c:v>
                </c:pt>
                <c:pt idx="5235" formatCode="m/d/yyyy\ h:mm">
                  <c:v>37676</c:v>
                </c:pt>
                <c:pt idx="5236" formatCode="m/d/yyyy\ h:mm">
                  <c:v>37673</c:v>
                </c:pt>
                <c:pt idx="5237" formatCode="m/d/yyyy\ h:mm">
                  <c:v>37672</c:v>
                </c:pt>
                <c:pt idx="5238" formatCode="m/d/yyyy\ h:mm">
                  <c:v>37671</c:v>
                </c:pt>
                <c:pt idx="5239" formatCode="m/d/yyyy\ h:mm">
                  <c:v>37670</c:v>
                </c:pt>
                <c:pt idx="5240" formatCode="m/d/yyyy\ h:mm">
                  <c:v>37669</c:v>
                </c:pt>
                <c:pt idx="5241" formatCode="m/d/yyyy\ h:mm">
                  <c:v>37666</c:v>
                </c:pt>
                <c:pt idx="5242" formatCode="m/d/yyyy\ h:mm">
                  <c:v>37665</c:v>
                </c:pt>
                <c:pt idx="5243" formatCode="m/d/yyyy\ h:mm">
                  <c:v>37664</c:v>
                </c:pt>
                <c:pt idx="5244" formatCode="m/d/yyyy\ h:mm">
                  <c:v>37663</c:v>
                </c:pt>
                <c:pt idx="5245" formatCode="m/d/yyyy\ h:mm">
                  <c:v>37662</c:v>
                </c:pt>
                <c:pt idx="5246" formatCode="m/d/yyyy\ h:mm">
                  <c:v>37659</c:v>
                </c:pt>
                <c:pt idx="5247" formatCode="m/d/yyyy\ h:mm">
                  <c:v>37658</c:v>
                </c:pt>
                <c:pt idx="5248" formatCode="m/d/yyyy\ h:mm">
                  <c:v>37657</c:v>
                </c:pt>
                <c:pt idx="5249" formatCode="m/d/yyyy\ h:mm">
                  <c:v>37656</c:v>
                </c:pt>
                <c:pt idx="5250" formatCode="m/d/yyyy\ h:mm">
                  <c:v>37655</c:v>
                </c:pt>
                <c:pt idx="5251" formatCode="m/d/yyyy\ h:mm">
                  <c:v>37652</c:v>
                </c:pt>
                <c:pt idx="5252" formatCode="m/d/yyyy\ h:mm">
                  <c:v>37651</c:v>
                </c:pt>
                <c:pt idx="5253" formatCode="m/d/yyyy\ h:mm">
                  <c:v>37650</c:v>
                </c:pt>
                <c:pt idx="5254" formatCode="m/d/yyyy\ h:mm">
                  <c:v>37649</c:v>
                </c:pt>
                <c:pt idx="5255" formatCode="m/d/yyyy\ h:mm">
                  <c:v>37648</c:v>
                </c:pt>
                <c:pt idx="5256" formatCode="m/d/yyyy\ h:mm">
                  <c:v>37645</c:v>
                </c:pt>
                <c:pt idx="5257" formatCode="m/d/yyyy\ h:mm">
                  <c:v>37644</c:v>
                </c:pt>
                <c:pt idx="5258" formatCode="m/d/yyyy\ h:mm">
                  <c:v>37643</c:v>
                </c:pt>
                <c:pt idx="5259" formatCode="m/d/yyyy\ h:mm">
                  <c:v>37642</c:v>
                </c:pt>
                <c:pt idx="5260" formatCode="m/d/yyyy\ h:mm">
                  <c:v>37641</c:v>
                </c:pt>
                <c:pt idx="5261" formatCode="m/d/yyyy\ h:mm">
                  <c:v>37638</c:v>
                </c:pt>
                <c:pt idx="5262" formatCode="m/d/yyyy\ h:mm">
                  <c:v>37637</c:v>
                </c:pt>
                <c:pt idx="5263" formatCode="m/d/yyyy\ h:mm">
                  <c:v>37636</c:v>
                </c:pt>
                <c:pt idx="5264" formatCode="m/d/yyyy\ h:mm">
                  <c:v>37635</c:v>
                </c:pt>
                <c:pt idx="5265" formatCode="m/d/yyyy\ h:mm">
                  <c:v>37634</c:v>
                </c:pt>
                <c:pt idx="5266" formatCode="m/d/yyyy\ h:mm">
                  <c:v>37631</c:v>
                </c:pt>
                <c:pt idx="5267" formatCode="m/d/yyyy\ h:mm">
                  <c:v>37630</c:v>
                </c:pt>
                <c:pt idx="5268" formatCode="m/d/yyyy\ h:mm">
                  <c:v>37629</c:v>
                </c:pt>
                <c:pt idx="5269" formatCode="m/d/yyyy\ h:mm">
                  <c:v>37628</c:v>
                </c:pt>
                <c:pt idx="5270" formatCode="m/d/yyyy\ h:mm">
                  <c:v>37627</c:v>
                </c:pt>
                <c:pt idx="5271" formatCode="m/d/yyyy\ h:mm">
                  <c:v>37624</c:v>
                </c:pt>
                <c:pt idx="5272" formatCode="m/d/yyyy\ h:mm">
                  <c:v>37623</c:v>
                </c:pt>
                <c:pt idx="5273" formatCode="m/d/yyyy\ h:mm">
                  <c:v>37622</c:v>
                </c:pt>
                <c:pt idx="5274" formatCode="m/d/yyyy\ h:mm">
                  <c:v>37621</c:v>
                </c:pt>
                <c:pt idx="5275" formatCode="m/d/yyyy\ h:mm">
                  <c:v>37620</c:v>
                </c:pt>
                <c:pt idx="5276" formatCode="m/d/yyyy\ h:mm">
                  <c:v>37617</c:v>
                </c:pt>
                <c:pt idx="5277" formatCode="m/d/yyyy\ h:mm">
                  <c:v>37616</c:v>
                </c:pt>
                <c:pt idx="5278" formatCode="m/d/yyyy\ h:mm">
                  <c:v>37615</c:v>
                </c:pt>
                <c:pt idx="5279" formatCode="m/d/yyyy\ h:mm">
                  <c:v>37614</c:v>
                </c:pt>
                <c:pt idx="5280" formatCode="m/d/yyyy\ h:mm">
                  <c:v>37613</c:v>
                </c:pt>
                <c:pt idx="5281" formatCode="m/d/yyyy\ h:mm">
                  <c:v>37610</c:v>
                </c:pt>
                <c:pt idx="5282" formatCode="m/d/yyyy\ h:mm">
                  <c:v>37609</c:v>
                </c:pt>
                <c:pt idx="5283" formatCode="m/d/yyyy\ h:mm">
                  <c:v>37608</c:v>
                </c:pt>
                <c:pt idx="5284" formatCode="m/d/yyyy\ h:mm">
                  <c:v>37607</c:v>
                </c:pt>
                <c:pt idx="5285" formatCode="m/d/yyyy\ h:mm">
                  <c:v>37606</c:v>
                </c:pt>
                <c:pt idx="5286" formatCode="m/d/yyyy\ h:mm">
                  <c:v>37603</c:v>
                </c:pt>
                <c:pt idx="5287" formatCode="m/d/yyyy\ h:mm">
                  <c:v>37602</c:v>
                </c:pt>
                <c:pt idx="5288" formatCode="m/d/yyyy\ h:mm">
                  <c:v>37601</c:v>
                </c:pt>
                <c:pt idx="5289" formatCode="m/d/yyyy\ h:mm">
                  <c:v>37600</c:v>
                </c:pt>
                <c:pt idx="5290" formatCode="m/d/yyyy\ h:mm">
                  <c:v>37599</c:v>
                </c:pt>
                <c:pt idx="5291" formatCode="m/d/yyyy\ h:mm">
                  <c:v>37596</c:v>
                </c:pt>
                <c:pt idx="5292" formatCode="m/d/yyyy\ h:mm">
                  <c:v>37594</c:v>
                </c:pt>
                <c:pt idx="5293" formatCode="m/d/yyyy\ h:mm">
                  <c:v>37593</c:v>
                </c:pt>
                <c:pt idx="5294" formatCode="m/d/yyyy\ h:mm">
                  <c:v>37592</c:v>
                </c:pt>
                <c:pt idx="5295" formatCode="m/d/yyyy\ h:mm">
                  <c:v>37589</c:v>
                </c:pt>
                <c:pt idx="5296" formatCode="m/d/yyyy\ h:mm">
                  <c:v>37588</c:v>
                </c:pt>
                <c:pt idx="5297" formatCode="m/d/yyyy\ h:mm">
                  <c:v>37587</c:v>
                </c:pt>
                <c:pt idx="5298" formatCode="m/d/yyyy\ h:mm">
                  <c:v>37586</c:v>
                </c:pt>
                <c:pt idx="5299" formatCode="m/d/yyyy\ h:mm">
                  <c:v>37585</c:v>
                </c:pt>
                <c:pt idx="5300" formatCode="m/d/yyyy\ h:mm">
                  <c:v>37582</c:v>
                </c:pt>
                <c:pt idx="5301" formatCode="m/d/yyyy\ h:mm">
                  <c:v>37581</c:v>
                </c:pt>
                <c:pt idx="5302" formatCode="m/d/yyyy\ h:mm">
                  <c:v>37580</c:v>
                </c:pt>
                <c:pt idx="5303" formatCode="m/d/yyyy\ h:mm">
                  <c:v>37579</c:v>
                </c:pt>
                <c:pt idx="5304" formatCode="m/d/yyyy\ h:mm">
                  <c:v>37578</c:v>
                </c:pt>
                <c:pt idx="5305" formatCode="m/d/yyyy\ h:mm">
                  <c:v>37575</c:v>
                </c:pt>
                <c:pt idx="5306" formatCode="m/d/yyyy\ h:mm">
                  <c:v>37574</c:v>
                </c:pt>
                <c:pt idx="5307" formatCode="m/d/yyyy\ h:mm">
                  <c:v>37573</c:v>
                </c:pt>
                <c:pt idx="5308" formatCode="m/d/yyyy\ h:mm">
                  <c:v>37572</c:v>
                </c:pt>
                <c:pt idx="5309" formatCode="m/d/yyyy\ h:mm">
                  <c:v>37571</c:v>
                </c:pt>
                <c:pt idx="5310" formatCode="m/d/yyyy\ h:mm">
                  <c:v>37568</c:v>
                </c:pt>
                <c:pt idx="5311" formatCode="m/d/yyyy\ h:mm">
                  <c:v>37567</c:v>
                </c:pt>
                <c:pt idx="5312" formatCode="m/d/yyyy\ h:mm">
                  <c:v>37566</c:v>
                </c:pt>
                <c:pt idx="5313" formatCode="m/d/yyyy\ h:mm">
                  <c:v>37565</c:v>
                </c:pt>
                <c:pt idx="5314" formatCode="m/d/yyyy\ h:mm">
                  <c:v>37564</c:v>
                </c:pt>
                <c:pt idx="5315" formatCode="m/d/yyyy\ h:mm">
                  <c:v>37561</c:v>
                </c:pt>
                <c:pt idx="5316" formatCode="m/d/yyyy\ h:mm">
                  <c:v>37560</c:v>
                </c:pt>
                <c:pt idx="5317" formatCode="m/d/yyyy\ h:mm">
                  <c:v>37559</c:v>
                </c:pt>
                <c:pt idx="5318" formatCode="m/d/yyyy\ h:mm">
                  <c:v>37558</c:v>
                </c:pt>
                <c:pt idx="5319" formatCode="m/d/yyyy\ h:mm">
                  <c:v>37557</c:v>
                </c:pt>
                <c:pt idx="5320" formatCode="m/d/yyyy\ h:mm">
                  <c:v>37554</c:v>
                </c:pt>
                <c:pt idx="5321" formatCode="m/d/yyyy\ h:mm">
                  <c:v>37553</c:v>
                </c:pt>
                <c:pt idx="5322" formatCode="m/d/yyyy\ h:mm">
                  <c:v>37552</c:v>
                </c:pt>
                <c:pt idx="5323" formatCode="m/d/yyyy\ h:mm">
                  <c:v>37551</c:v>
                </c:pt>
                <c:pt idx="5324" formatCode="m/d/yyyy\ h:mm">
                  <c:v>37550</c:v>
                </c:pt>
                <c:pt idx="5325" formatCode="m/d/yyyy\ h:mm">
                  <c:v>37547</c:v>
                </c:pt>
                <c:pt idx="5326" formatCode="m/d/yyyy\ h:mm">
                  <c:v>37546</c:v>
                </c:pt>
                <c:pt idx="5327" formatCode="m/d/yyyy\ h:mm">
                  <c:v>37545</c:v>
                </c:pt>
                <c:pt idx="5328" formatCode="m/d/yyyy\ h:mm">
                  <c:v>37544</c:v>
                </c:pt>
                <c:pt idx="5329" formatCode="m/d/yyyy\ h:mm">
                  <c:v>37543</c:v>
                </c:pt>
                <c:pt idx="5330" formatCode="m/d/yyyy\ h:mm">
                  <c:v>37540</c:v>
                </c:pt>
                <c:pt idx="5331" formatCode="m/d/yyyy\ h:mm">
                  <c:v>37539</c:v>
                </c:pt>
                <c:pt idx="5332" formatCode="m/d/yyyy\ h:mm">
                  <c:v>37538</c:v>
                </c:pt>
                <c:pt idx="5333" formatCode="m/d/yyyy\ h:mm">
                  <c:v>37537</c:v>
                </c:pt>
                <c:pt idx="5334" formatCode="m/d/yyyy\ h:mm">
                  <c:v>37536</c:v>
                </c:pt>
                <c:pt idx="5335" formatCode="m/d/yyyy\ h:mm">
                  <c:v>37533</c:v>
                </c:pt>
                <c:pt idx="5336" formatCode="m/d/yyyy\ h:mm">
                  <c:v>37532</c:v>
                </c:pt>
                <c:pt idx="5337" formatCode="m/d/yyyy\ h:mm">
                  <c:v>37531</c:v>
                </c:pt>
                <c:pt idx="5338" formatCode="m/d/yyyy\ h:mm">
                  <c:v>37530</c:v>
                </c:pt>
                <c:pt idx="5339" formatCode="m/d/yyyy\ h:mm">
                  <c:v>37529</c:v>
                </c:pt>
                <c:pt idx="5340" formatCode="m/d/yyyy\ h:mm">
                  <c:v>37526</c:v>
                </c:pt>
                <c:pt idx="5341" formatCode="m/d/yyyy\ h:mm">
                  <c:v>37525</c:v>
                </c:pt>
                <c:pt idx="5342" formatCode="m/d/yyyy\ h:mm">
                  <c:v>37524</c:v>
                </c:pt>
                <c:pt idx="5343" formatCode="m/d/yyyy\ h:mm">
                  <c:v>37523</c:v>
                </c:pt>
                <c:pt idx="5344" formatCode="m/d/yyyy\ h:mm">
                  <c:v>37522</c:v>
                </c:pt>
                <c:pt idx="5345" formatCode="m/d/yyyy\ h:mm">
                  <c:v>37519</c:v>
                </c:pt>
                <c:pt idx="5346" formatCode="m/d/yyyy\ h:mm">
                  <c:v>37518</c:v>
                </c:pt>
                <c:pt idx="5347" formatCode="m/d/yyyy\ h:mm">
                  <c:v>37517</c:v>
                </c:pt>
                <c:pt idx="5348" formatCode="m/d/yyyy\ h:mm">
                  <c:v>37516</c:v>
                </c:pt>
                <c:pt idx="5349" formatCode="m/d/yyyy\ h:mm">
                  <c:v>37515</c:v>
                </c:pt>
                <c:pt idx="5350" formatCode="m/d/yyyy\ h:mm">
                  <c:v>37512</c:v>
                </c:pt>
                <c:pt idx="5351" formatCode="m/d/yyyy\ h:mm">
                  <c:v>37511</c:v>
                </c:pt>
                <c:pt idx="5352" formatCode="m/d/yyyy\ h:mm">
                  <c:v>37510</c:v>
                </c:pt>
                <c:pt idx="5353" formatCode="m/d/yyyy\ h:mm">
                  <c:v>37509</c:v>
                </c:pt>
                <c:pt idx="5354" formatCode="m/d/yyyy\ h:mm">
                  <c:v>37508</c:v>
                </c:pt>
                <c:pt idx="5355" formatCode="m/d/yyyy\ h:mm">
                  <c:v>37505</c:v>
                </c:pt>
                <c:pt idx="5356" formatCode="m/d/yyyy\ h:mm">
                  <c:v>37504</c:v>
                </c:pt>
                <c:pt idx="5357" formatCode="m/d/yyyy\ h:mm">
                  <c:v>37503</c:v>
                </c:pt>
                <c:pt idx="5358" formatCode="m/d/yyyy\ h:mm">
                  <c:v>37502</c:v>
                </c:pt>
                <c:pt idx="5359" formatCode="m/d/yyyy\ h:mm">
                  <c:v>37501</c:v>
                </c:pt>
                <c:pt idx="5360" formatCode="m/d/yyyy\ h:mm">
                  <c:v>37498</c:v>
                </c:pt>
                <c:pt idx="5361" formatCode="m/d/yyyy\ h:mm">
                  <c:v>37497</c:v>
                </c:pt>
                <c:pt idx="5362" formatCode="m/d/yyyy\ h:mm">
                  <c:v>37496</c:v>
                </c:pt>
                <c:pt idx="5363" formatCode="m/d/yyyy\ h:mm">
                  <c:v>37495</c:v>
                </c:pt>
                <c:pt idx="5364" formatCode="m/d/yyyy\ h:mm">
                  <c:v>37494</c:v>
                </c:pt>
                <c:pt idx="5365" formatCode="m/d/yyyy\ h:mm">
                  <c:v>37491</c:v>
                </c:pt>
                <c:pt idx="5366" formatCode="m/d/yyyy\ h:mm">
                  <c:v>37490</c:v>
                </c:pt>
                <c:pt idx="5367" formatCode="m/d/yyyy\ h:mm">
                  <c:v>37489</c:v>
                </c:pt>
                <c:pt idx="5368" formatCode="m/d/yyyy\ h:mm">
                  <c:v>37488</c:v>
                </c:pt>
                <c:pt idx="5369" formatCode="m/d/yyyy\ h:mm">
                  <c:v>37487</c:v>
                </c:pt>
                <c:pt idx="5370" formatCode="m/d/yyyy\ h:mm">
                  <c:v>37484</c:v>
                </c:pt>
                <c:pt idx="5371" formatCode="m/d/yyyy\ h:mm">
                  <c:v>37483</c:v>
                </c:pt>
                <c:pt idx="5372" formatCode="m/d/yyyy\ h:mm">
                  <c:v>37482</c:v>
                </c:pt>
                <c:pt idx="5373" formatCode="m/d/yyyy\ h:mm">
                  <c:v>37481</c:v>
                </c:pt>
                <c:pt idx="5374" formatCode="m/d/yyyy\ h:mm">
                  <c:v>37480</c:v>
                </c:pt>
                <c:pt idx="5375" formatCode="m/d/yyyy\ h:mm">
                  <c:v>37477</c:v>
                </c:pt>
                <c:pt idx="5376" formatCode="m/d/yyyy\ h:mm">
                  <c:v>37476</c:v>
                </c:pt>
                <c:pt idx="5377" formatCode="m/d/yyyy\ h:mm">
                  <c:v>37475</c:v>
                </c:pt>
                <c:pt idx="5378" formatCode="m/d/yyyy\ h:mm">
                  <c:v>37474</c:v>
                </c:pt>
                <c:pt idx="5379" formatCode="m/d/yyyy\ h:mm">
                  <c:v>37473</c:v>
                </c:pt>
                <c:pt idx="5380" formatCode="m/d/yyyy\ h:mm">
                  <c:v>37470</c:v>
                </c:pt>
                <c:pt idx="5381" formatCode="m/d/yyyy\ h:mm">
                  <c:v>37469</c:v>
                </c:pt>
                <c:pt idx="5382" formatCode="m/d/yyyy\ h:mm">
                  <c:v>37468</c:v>
                </c:pt>
                <c:pt idx="5383" formatCode="m/d/yyyy\ h:mm">
                  <c:v>37467</c:v>
                </c:pt>
                <c:pt idx="5384" formatCode="m/d/yyyy\ h:mm">
                  <c:v>37466</c:v>
                </c:pt>
                <c:pt idx="5385" formatCode="m/d/yyyy\ h:mm">
                  <c:v>37463</c:v>
                </c:pt>
                <c:pt idx="5386" formatCode="m/d/yyyy\ h:mm">
                  <c:v>37462</c:v>
                </c:pt>
                <c:pt idx="5387" formatCode="m/d/yyyy\ h:mm">
                  <c:v>37461</c:v>
                </c:pt>
                <c:pt idx="5388" formatCode="m/d/yyyy\ h:mm">
                  <c:v>37460</c:v>
                </c:pt>
                <c:pt idx="5389" formatCode="m/d/yyyy\ h:mm">
                  <c:v>37459</c:v>
                </c:pt>
                <c:pt idx="5390" formatCode="m/d/yyyy\ h:mm">
                  <c:v>37456</c:v>
                </c:pt>
                <c:pt idx="5391" formatCode="m/d/yyyy\ h:mm">
                  <c:v>37455</c:v>
                </c:pt>
                <c:pt idx="5392" formatCode="m/d/yyyy\ h:mm">
                  <c:v>37454</c:v>
                </c:pt>
                <c:pt idx="5393" formatCode="m/d/yyyy\ h:mm">
                  <c:v>37453</c:v>
                </c:pt>
                <c:pt idx="5394" formatCode="m/d/yyyy\ h:mm">
                  <c:v>37452</c:v>
                </c:pt>
                <c:pt idx="5395" formatCode="m/d/yyyy\ h:mm">
                  <c:v>37449</c:v>
                </c:pt>
                <c:pt idx="5396" formatCode="m/d/yyyy\ h:mm">
                  <c:v>37448</c:v>
                </c:pt>
                <c:pt idx="5397" formatCode="m/d/yyyy\ h:mm">
                  <c:v>37447</c:v>
                </c:pt>
                <c:pt idx="5398" formatCode="m/d/yyyy\ h:mm">
                  <c:v>37446</c:v>
                </c:pt>
                <c:pt idx="5399" formatCode="m/d/yyyy\ h:mm">
                  <c:v>37445</c:v>
                </c:pt>
                <c:pt idx="5400" formatCode="m/d/yyyy\ h:mm">
                  <c:v>37442</c:v>
                </c:pt>
                <c:pt idx="5401" formatCode="m/d/yyyy\ h:mm">
                  <c:v>37441</c:v>
                </c:pt>
                <c:pt idx="5402" formatCode="m/d/yyyy\ h:mm">
                  <c:v>37440</c:v>
                </c:pt>
                <c:pt idx="5403" formatCode="m/d/yyyy\ h:mm">
                  <c:v>37439</c:v>
                </c:pt>
                <c:pt idx="5404" formatCode="m/d/yyyy\ h:mm">
                  <c:v>37438</c:v>
                </c:pt>
                <c:pt idx="5405" formatCode="m/d/yyyy\ h:mm">
                  <c:v>37435</c:v>
                </c:pt>
                <c:pt idx="5406" formatCode="m/d/yyyy\ h:mm">
                  <c:v>37434</c:v>
                </c:pt>
                <c:pt idx="5407" formatCode="m/d/yyyy\ h:mm">
                  <c:v>37433</c:v>
                </c:pt>
                <c:pt idx="5408" formatCode="m/d/yyyy\ h:mm">
                  <c:v>37432</c:v>
                </c:pt>
                <c:pt idx="5409" formatCode="m/d/yyyy\ h:mm">
                  <c:v>37431</c:v>
                </c:pt>
                <c:pt idx="5410" formatCode="m/d/yyyy\ h:mm">
                  <c:v>37428</c:v>
                </c:pt>
                <c:pt idx="5411" formatCode="m/d/yyyy\ h:mm">
                  <c:v>37427</c:v>
                </c:pt>
                <c:pt idx="5412" formatCode="m/d/yyyy\ h:mm">
                  <c:v>37426</c:v>
                </c:pt>
                <c:pt idx="5413" formatCode="m/d/yyyy\ h:mm">
                  <c:v>37425</c:v>
                </c:pt>
                <c:pt idx="5414" formatCode="m/d/yyyy\ h:mm">
                  <c:v>37424</c:v>
                </c:pt>
                <c:pt idx="5415" formatCode="m/d/yyyy\ h:mm">
                  <c:v>37421</c:v>
                </c:pt>
                <c:pt idx="5416" formatCode="m/d/yyyy\ h:mm">
                  <c:v>37420</c:v>
                </c:pt>
                <c:pt idx="5417" formatCode="m/d/yyyy\ h:mm">
                  <c:v>37419</c:v>
                </c:pt>
                <c:pt idx="5418" formatCode="m/d/yyyy\ h:mm">
                  <c:v>37418</c:v>
                </c:pt>
                <c:pt idx="5419" formatCode="m/d/yyyy\ h:mm">
                  <c:v>37417</c:v>
                </c:pt>
                <c:pt idx="5420" formatCode="m/d/yyyy\ h:mm">
                  <c:v>37414</c:v>
                </c:pt>
                <c:pt idx="5421" formatCode="m/d/yyyy\ h:mm">
                  <c:v>37413</c:v>
                </c:pt>
                <c:pt idx="5422" formatCode="m/d/yyyy\ h:mm">
                  <c:v>37412</c:v>
                </c:pt>
                <c:pt idx="5423" formatCode="m/d/yyyy\ h:mm">
                  <c:v>37411</c:v>
                </c:pt>
                <c:pt idx="5424" formatCode="m/d/yyyy\ h:mm">
                  <c:v>37410</c:v>
                </c:pt>
                <c:pt idx="5425" formatCode="m/d/yyyy\ h:mm">
                  <c:v>37407</c:v>
                </c:pt>
                <c:pt idx="5426" formatCode="m/d/yyyy\ h:mm">
                  <c:v>37406</c:v>
                </c:pt>
                <c:pt idx="5427" formatCode="m/d/yyyy\ h:mm">
                  <c:v>37405</c:v>
                </c:pt>
                <c:pt idx="5428" formatCode="m/d/yyyy\ h:mm">
                  <c:v>37404</c:v>
                </c:pt>
                <c:pt idx="5429" formatCode="m/d/yyyy\ h:mm">
                  <c:v>37403</c:v>
                </c:pt>
                <c:pt idx="5430" formatCode="m/d/yyyy\ h:mm">
                  <c:v>37400</c:v>
                </c:pt>
                <c:pt idx="5431" formatCode="m/d/yyyy\ h:mm">
                  <c:v>37399</c:v>
                </c:pt>
                <c:pt idx="5432" formatCode="m/d/yyyy\ h:mm">
                  <c:v>37398</c:v>
                </c:pt>
                <c:pt idx="5433" formatCode="m/d/yyyy\ h:mm">
                  <c:v>37397</c:v>
                </c:pt>
                <c:pt idx="5434" formatCode="m/d/yyyy\ h:mm">
                  <c:v>37396</c:v>
                </c:pt>
                <c:pt idx="5435" formatCode="m/d/yyyy\ h:mm">
                  <c:v>37393</c:v>
                </c:pt>
                <c:pt idx="5436" formatCode="m/d/yyyy\ h:mm">
                  <c:v>37392</c:v>
                </c:pt>
                <c:pt idx="5437" formatCode="m/d/yyyy\ h:mm">
                  <c:v>37391</c:v>
                </c:pt>
                <c:pt idx="5438" formatCode="m/d/yyyy\ h:mm">
                  <c:v>37390</c:v>
                </c:pt>
                <c:pt idx="5439" formatCode="m/d/yyyy\ h:mm">
                  <c:v>37389</c:v>
                </c:pt>
                <c:pt idx="5440" formatCode="m/d/yyyy\ h:mm">
                  <c:v>37386</c:v>
                </c:pt>
                <c:pt idx="5441" formatCode="m/d/yyyy\ h:mm">
                  <c:v>37385</c:v>
                </c:pt>
                <c:pt idx="5442" formatCode="m/d/yyyy\ h:mm">
                  <c:v>37384</c:v>
                </c:pt>
                <c:pt idx="5443" formatCode="m/d/yyyy\ h:mm">
                  <c:v>37383</c:v>
                </c:pt>
                <c:pt idx="5444" formatCode="m/d/yyyy\ h:mm">
                  <c:v>37382</c:v>
                </c:pt>
                <c:pt idx="5445" formatCode="m/d/yyyy\ h:mm">
                  <c:v>37379</c:v>
                </c:pt>
                <c:pt idx="5446" formatCode="m/d/yyyy\ h:mm">
                  <c:v>37378</c:v>
                </c:pt>
                <c:pt idx="5447" formatCode="m/d/yyyy\ h:mm">
                  <c:v>37377</c:v>
                </c:pt>
                <c:pt idx="5448" formatCode="m/d/yyyy\ h:mm">
                  <c:v>37376</c:v>
                </c:pt>
                <c:pt idx="5449" formatCode="m/d/yyyy\ h:mm">
                  <c:v>37375</c:v>
                </c:pt>
                <c:pt idx="5450" formatCode="m/d/yyyy\ h:mm">
                  <c:v>37372</c:v>
                </c:pt>
                <c:pt idx="5451" formatCode="m/d/yyyy\ h:mm">
                  <c:v>37371</c:v>
                </c:pt>
                <c:pt idx="5452" formatCode="m/d/yyyy\ h:mm">
                  <c:v>37370</c:v>
                </c:pt>
                <c:pt idx="5453" formatCode="m/d/yyyy\ h:mm">
                  <c:v>37369</c:v>
                </c:pt>
                <c:pt idx="5454" formatCode="m/d/yyyy\ h:mm">
                  <c:v>37368</c:v>
                </c:pt>
                <c:pt idx="5455" formatCode="m/d/yyyy\ h:mm">
                  <c:v>37365</c:v>
                </c:pt>
                <c:pt idx="5456" formatCode="m/d/yyyy\ h:mm">
                  <c:v>37364</c:v>
                </c:pt>
                <c:pt idx="5457" formatCode="m/d/yyyy\ h:mm">
                  <c:v>37363</c:v>
                </c:pt>
                <c:pt idx="5458" formatCode="m/d/yyyy\ h:mm">
                  <c:v>37362</c:v>
                </c:pt>
                <c:pt idx="5459" formatCode="m/d/yyyy\ h:mm">
                  <c:v>37361</c:v>
                </c:pt>
                <c:pt idx="5460" formatCode="m/d/yyyy\ h:mm">
                  <c:v>37358</c:v>
                </c:pt>
                <c:pt idx="5461" formatCode="m/d/yyyy\ h:mm">
                  <c:v>37357</c:v>
                </c:pt>
                <c:pt idx="5462" formatCode="m/d/yyyy\ h:mm">
                  <c:v>37356</c:v>
                </c:pt>
                <c:pt idx="5463" formatCode="m/d/yyyy\ h:mm">
                  <c:v>37355</c:v>
                </c:pt>
                <c:pt idx="5464" formatCode="m/d/yyyy\ h:mm">
                  <c:v>37354</c:v>
                </c:pt>
                <c:pt idx="5465" formatCode="m/d/yyyy\ h:mm">
                  <c:v>37351</c:v>
                </c:pt>
                <c:pt idx="5466" formatCode="m/d/yyyy\ h:mm">
                  <c:v>37350</c:v>
                </c:pt>
                <c:pt idx="5467" formatCode="m/d/yyyy\ h:mm">
                  <c:v>37349</c:v>
                </c:pt>
                <c:pt idx="5468" formatCode="m/d/yyyy\ h:mm">
                  <c:v>37348</c:v>
                </c:pt>
                <c:pt idx="5469" formatCode="m/d/yyyy\ h:mm">
                  <c:v>37347</c:v>
                </c:pt>
                <c:pt idx="5470" formatCode="m/d/yyyy\ h:mm">
                  <c:v>37344</c:v>
                </c:pt>
                <c:pt idx="5471" formatCode="m/d/yyyy\ h:mm">
                  <c:v>37343</c:v>
                </c:pt>
                <c:pt idx="5472" formatCode="m/d/yyyy\ h:mm">
                  <c:v>37342</c:v>
                </c:pt>
                <c:pt idx="5473" formatCode="m/d/yyyy\ h:mm">
                  <c:v>37341</c:v>
                </c:pt>
                <c:pt idx="5474" formatCode="m/d/yyyy\ h:mm">
                  <c:v>37340</c:v>
                </c:pt>
                <c:pt idx="5475" formatCode="m/d/yyyy\ h:mm">
                  <c:v>37337</c:v>
                </c:pt>
                <c:pt idx="5476" formatCode="m/d/yyyy\ h:mm">
                  <c:v>37336</c:v>
                </c:pt>
                <c:pt idx="5477" formatCode="m/d/yyyy\ h:mm">
                  <c:v>37335</c:v>
                </c:pt>
                <c:pt idx="5478" formatCode="m/d/yyyy\ h:mm">
                  <c:v>37334</c:v>
                </c:pt>
                <c:pt idx="5479" formatCode="m/d/yyyy\ h:mm">
                  <c:v>37333</c:v>
                </c:pt>
                <c:pt idx="5480" formatCode="m/d/yyyy\ h:mm">
                  <c:v>37330</c:v>
                </c:pt>
                <c:pt idx="5481" formatCode="m/d/yyyy\ h:mm">
                  <c:v>37329</c:v>
                </c:pt>
                <c:pt idx="5482" formatCode="m/d/yyyy\ h:mm">
                  <c:v>37328</c:v>
                </c:pt>
                <c:pt idx="5483" formatCode="m/d/yyyy\ h:mm">
                  <c:v>37327</c:v>
                </c:pt>
                <c:pt idx="5484" formatCode="m/d/yyyy\ h:mm">
                  <c:v>37326</c:v>
                </c:pt>
                <c:pt idx="5485" formatCode="m/d/yyyy\ h:mm">
                  <c:v>37323</c:v>
                </c:pt>
                <c:pt idx="5486" formatCode="m/d/yyyy\ h:mm">
                  <c:v>37322</c:v>
                </c:pt>
                <c:pt idx="5487" formatCode="m/d/yyyy\ h:mm">
                  <c:v>37321</c:v>
                </c:pt>
                <c:pt idx="5488" formatCode="m/d/yyyy\ h:mm">
                  <c:v>37320</c:v>
                </c:pt>
                <c:pt idx="5489" formatCode="m/d/yyyy\ h:mm">
                  <c:v>37319</c:v>
                </c:pt>
                <c:pt idx="5490" formatCode="m/d/yyyy\ h:mm">
                  <c:v>37316</c:v>
                </c:pt>
                <c:pt idx="5491" formatCode="m/d/yyyy\ h:mm">
                  <c:v>37315</c:v>
                </c:pt>
                <c:pt idx="5492" formatCode="m/d/yyyy\ h:mm">
                  <c:v>37314</c:v>
                </c:pt>
                <c:pt idx="5493" formatCode="m/d/yyyy\ h:mm">
                  <c:v>37313</c:v>
                </c:pt>
                <c:pt idx="5494" formatCode="m/d/yyyy\ h:mm">
                  <c:v>37312</c:v>
                </c:pt>
                <c:pt idx="5495" formatCode="m/d/yyyy\ h:mm">
                  <c:v>37309</c:v>
                </c:pt>
                <c:pt idx="5496" formatCode="m/d/yyyy\ h:mm">
                  <c:v>37308</c:v>
                </c:pt>
                <c:pt idx="5497" formatCode="m/d/yyyy\ h:mm">
                  <c:v>37307</c:v>
                </c:pt>
                <c:pt idx="5498" formatCode="m/d/yyyy\ h:mm">
                  <c:v>37306</c:v>
                </c:pt>
                <c:pt idx="5499" formatCode="m/d/yyyy\ h:mm">
                  <c:v>37305</c:v>
                </c:pt>
                <c:pt idx="5500" formatCode="m/d/yyyy\ h:mm">
                  <c:v>37302</c:v>
                </c:pt>
                <c:pt idx="5501" formatCode="m/d/yyyy\ h:mm">
                  <c:v>37301</c:v>
                </c:pt>
                <c:pt idx="5502" formatCode="m/d/yyyy\ h:mm">
                  <c:v>37300</c:v>
                </c:pt>
                <c:pt idx="5503" formatCode="m/d/yyyy\ h:mm">
                  <c:v>37299</c:v>
                </c:pt>
                <c:pt idx="5504" formatCode="m/d/yyyy\ h:mm">
                  <c:v>37298</c:v>
                </c:pt>
                <c:pt idx="5505" formatCode="m/d/yyyy\ h:mm">
                  <c:v>37295</c:v>
                </c:pt>
                <c:pt idx="5506" formatCode="m/d/yyyy\ h:mm">
                  <c:v>37294</c:v>
                </c:pt>
                <c:pt idx="5507" formatCode="m/d/yyyy\ h:mm">
                  <c:v>37293</c:v>
                </c:pt>
                <c:pt idx="5508" formatCode="m/d/yyyy\ h:mm">
                  <c:v>37292</c:v>
                </c:pt>
                <c:pt idx="5509" formatCode="m/d/yyyy\ h:mm">
                  <c:v>37291</c:v>
                </c:pt>
                <c:pt idx="5510" formatCode="m/d/yyyy\ h:mm">
                  <c:v>37288</c:v>
                </c:pt>
                <c:pt idx="5511" formatCode="m/d/yyyy\ h:mm">
                  <c:v>37287</c:v>
                </c:pt>
                <c:pt idx="5512" formatCode="m/d/yyyy\ h:mm">
                  <c:v>37286</c:v>
                </c:pt>
                <c:pt idx="5513" formatCode="m/d/yyyy\ h:mm">
                  <c:v>37285</c:v>
                </c:pt>
                <c:pt idx="5514" formatCode="m/d/yyyy\ h:mm">
                  <c:v>37284</c:v>
                </c:pt>
                <c:pt idx="5515" formatCode="m/d/yyyy\ h:mm">
                  <c:v>37281</c:v>
                </c:pt>
                <c:pt idx="5516" formatCode="m/d/yyyy\ h:mm">
                  <c:v>37280</c:v>
                </c:pt>
                <c:pt idx="5517" formatCode="m/d/yyyy\ h:mm">
                  <c:v>37279</c:v>
                </c:pt>
                <c:pt idx="5518" formatCode="m/d/yyyy\ h:mm">
                  <c:v>37278</c:v>
                </c:pt>
                <c:pt idx="5519" formatCode="m/d/yyyy\ h:mm">
                  <c:v>37277</c:v>
                </c:pt>
                <c:pt idx="5520" formatCode="m/d/yyyy\ h:mm">
                  <c:v>37274</c:v>
                </c:pt>
                <c:pt idx="5521" formatCode="m/d/yyyy\ h:mm">
                  <c:v>37273</c:v>
                </c:pt>
                <c:pt idx="5522" formatCode="m/d/yyyy\ h:mm">
                  <c:v>37272</c:v>
                </c:pt>
                <c:pt idx="5523" formatCode="m/d/yyyy\ h:mm">
                  <c:v>37271</c:v>
                </c:pt>
                <c:pt idx="5524" formatCode="m/d/yyyy\ h:mm">
                  <c:v>37270</c:v>
                </c:pt>
                <c:pt idx="5525" formatCode="m/d/yyyy\ h:mm">
                  <c:v>37267</c:v>
                </c:pt>
                <c:pt idx="5526" formatCode="m/d/yyyy\ h:mm">
                  <c:v>37266</c:v>
                </c:pt>
                <c:pt idx="5527" formatCode="m/d/yyyy\ h:mm">
                  <c:v>37265</c:v>
                </c:pt>
                <c:pt idx="5528" formatCode="m/d/yyyy\ h:mm">
                  <c:v>37264</c:v>
                </c:pt>
                <c:pt idx="5529" formatCode="m/d/yyyy\ h:mm">
                  <c:v>37263</c:v>
                </c:pt>
                <c:pt idx="5530" formatCode="m/d/yyyy\ h:mm">
                  <c:v>37260</c:v>
                </c:pt>
                <c:pt idx="5531" formatCode="m/d/yyyy\ h:mm">
                  <c:v>37259</c:v>
                </c:pt>
                <c:pt idx="5532" formatCode="m/d/yyyy\ h:mm">
                  <c:v>37258</c:v>
                </c:pt>
                <c:pt idx="5533" formatCode="m/d/yyyy\ h:mm">
                  <c:v>37257</c:v>
                </c:pt>
                <c:pt idx="5534" formatCode="m/d/yyyy\ h:mm">
                  <c:v>37256</c:v>
                </c:pt>
                <c:pt idx="5535" formatCode="m/d/yyyy\ h:mm">
                  <c:v>37253</c:v>
                </c:pt>
                <c:pt idx="5536" formatCode="m/d/yyyy\ h:mm">
                  <c:v>37252</c:v>
                </c:pt>
                <c:pt idx="5537" formatCode="m/d/yyyy\ h:mm">
                  <c:v>37251</c:v>
                </c:pt>
                <c:pt idx="5538" formatCode="m/d/yyyy\ h:mm">
                  <c:v>37250</c:v>
                </c:pt>
                <c:pt idx="5539" formatCode="m/d/yyyy\ h:mm">
                  <c:v>37249</c:v>
                </c:pt>
                <c:pt idx="5540" formatCode="m/d/yyyy\ h:mm">
                  <c:v>37246</c:v>
                </c:pt>
                <c:pt idx="5541" formatCode="m/d/yyyy\ h:mm">
                  <c:v>37245</c:v>
                </c:pt>
                <c:pt idx="5542" formatCode="m/d/yyyy\ h:mm">
                  <c:v>37244</c:v>
                </c:pt>
                <c:pt idx="5543" formatCode="m/d/yyyy\ h:mm">
                  <c:v>37243</c:v>
                </c:pt>
                <c:pt idx="5544" formatCode="m/d/yyyy\ h:mm">
                  <c:v>37242</c:v>
                </c:pt>
                <c:pt idx="5545" formatCode="m/d/yyyy\ h:mm">
                  <c:v>37239</c:v>
                </c:pt>
                <c:pt idx="5546" formatCode="m/d/yyyy\ h:mm">
                  <c:v>37238</c:v>
                </c:pt>
                <c:pt idx="5547" formatCode="m/d/yyyy\ h:mm">
                  <c:v>37237</c:v>
                </c:pt>
                <c:pt idx="5548" formatCode="m/d/yyyy\ h:mm">
                  <c:v>37236</c:v>
                </c:pt>
                <c:pt idx="5549" formatCode="m/d/yyyy\ h:mm">
                  <c:v>37235</c:v>
                </c:pt>
                <c:pt idx="5550" formatCode="m/d/yyyy\ h:mm">
                  <c:v>37232</c:v>
                </c:pt>
                <c:pt idx="5551" formatCode="m/d/yyyy\ h:mm">
                  <c:v>37231</c:v>
                </c:pt>
                <c:pt idx="5552" formatCode="m/d/yyyy\ h:mm">
                  <c:v>37230</c:v>
                </c:pt>
                <c:pt idx="5553" formatCode="m/d/yyyy\ h:mm">
                  <c:v>37229</c:v>
                </c:pt>
                <c:pt idx="5554" formatCode="m/d/yyyy\ h:mm">
                  <c:v>37228</c:v>
                </c:pt>
                <c:pt idx="5555" formatCode="m/d/yyyy\ h:mm">
                  <c:v>37225</c:v>
                </c:pt>
                <c:pt idx="5556" formatCode="m/d/yyyy\ h:mm">
                  <c:v>37224</c:v>
                </c:pt>
                <c:pt idx="5557" formatCode="m/d/yyyy\ h:mm">
                  <c:v>37223</c:v>
                </c:pt>
                <c:pt idx="5558" formatCode="m/d/yyyy\ h:mm">
                  <c:v>37222</c:v>
                </c:pt>
                <c:pt idx="5559" formatCode="m/d/yyyy\ h:mm">
                  <c:v>37221</c:v>
                </c:pt>
                <c:pt idx="5560" formatCode="m/d/yyyy\ h:mm">
                  <c:v>37218</c:v>
                </c:pt>
                <c:pt idx="5561" formatCode="m/d/yyyy\ h:mm">
                  <c:v>37217</c:v>
                </c:pt>
                <c:pt idx="5562" formatCode="m/d/yyyy\ h:mm">
                  <c:v>37216</c:v>
                </c:pt>
                <c:pt idx="5563" formatCode="m/d/yyyy\ h:mm">
                  <c:v>37215</c:v>
                </c:pt>
                <c:pt idx="5564" formatCode="m/d/yyyy\ h:mm">
                  <c:v>37214</c:v>
                </c:pt>
                <c:pt idx="5565" formatCode="m/d/yyyy\ h:mm">
                  <c:v>37211</c:v>
                </c:pt>
                <c:pt idx="5566" formatCode="m/d/yyyy\ h:mm">
                  <c:v>37210</c:v>
                </c:pt>
                <c:pt idx="5567" formatCode="m/d/yyyy\ h:mm">
                  <c:v>37209</c:v>
                </c:pt>
                <c:pt idx="5568" formatCode="m/d/yyyy\ h:mm">
                  <c:v>37208</c:v>
                </c:pt>
                <c:pt idx="5569" formatCode="m/d/yyyy\ h:mm">
                  <c:v>37207</c:v>
                </c:pt>
                <c:pt idx="5570" formatCode="m/d/yyyy\ h:mm">
                  <c:v>37204</c:v>
                </c:pt>
                <c:pt idx="5571" formatCode="m/d/yyyy\ h:mm">
                  <c:v>37203</c:v>
                </c:pt>
                <c:pt idx="5572" formatCode="m/d/yyyy\ h:mm">
                  <c:v>37202</c:v>
                </c:pt>
                <c:pt idx="5573" formatCode="m/d/yyyy\ h:mm">
                  <c:v>37201</c:v>
                </c:pt>
                <c:pt idx="5574" formatCode="m/d/yyyy\ h:mm">
                  <c:v>37200</c:v>
                </c:pt>
                <c:pt idx="5575" formatCode="m/d/yyyy\ h:mm">
                  <c:v>37197</c:v>
                </c:pt>
                <c:pt idx="5576" formatCode="m/d/yyyy\ h:mm">
                  <c:v>37196</c:v>
                </c:pt>
                <c:pt idx="5577" formatCode="m/d/yyyy\ h:mm">
                  <c:v>37195</c:v>
                </c:pt>
                <c:pt idx="5578" formatCode="m/d/yyyy\ h:mm">
                  <c:v>37194</c:v>
                </c:pt>
                <c:pt idx="5579" formatCode="m/d/yyyy\ h:mm">
                  <c:v>37193</c:v>
                </c:pt>
                <c:pt idx="5580" formatCode="m/d/yyyy\ h:mm">
                  <c:v>37190</c:v>
                </c:pt>
                <c:pt idx="5581" formatCode="m/d/yyyy\ h:mm">
                  <c:v>37189</c:v>
                </c:pt>
                <c:pt idx="5582" formatCode="m/d/yyyy\ h:mm">
                  <c:v>37188</c:v>
                </c:pt>
                <c:pt idx="5583" formatCode="m/d/yyyy\ h:mm">
                  <c:v>37187</c:v>
                </c:pt>
                <c:pt idx="5584" formatCode="m/d/yyyy\ h:mm">
                  <c:v>37186</c:v>
                </c:pt>
                <c:pt idx="5585" formatCode="m/d/yyyy\ h:mm">
                  <c:v>37183</c:v>
                </c:pt>
                <c:pt idx="5586" formatCode="m/d/yyyy\ h:mm">
                  <c:v>37182</c:v>
                </c:pt>
                <c:pt idx="5587" formatCode="m/d/yyyy\ h:mm">
                  <c:v>37181</c:v>
                </c:pt>
                <c:pt idx="5588" formatCode="m/d/yyyy\ h:mm">
                  <c:v>37180</c:v>
                </c:pt>
                <c:pt idx="5589" formatCode="m/d/yyyy\ h:mm">
                  <c:v>37179</c:v>
                </c:pt>
                <c:pt idx="5590" formatCode="m/d/yyyy\ h:mm">
                  <c:v>37176</c:v>
                </c:pt>
                <c:pt idx="5591" formatCode="m/d/yyyy\ h:mm">
                  <c:v>37175</c:v>
                </c:pt>
                <c:pt idx="5592" formatCode="m/d/yyyy\ h:mm">
                  <c:v>37174</c:v>
                </c:pt>
                <c:pt idx="5593" formatCode="m/d/yyyy\ h:mm">
                  <c:v>37173</c:v>
                </c:pt>
                <c:pt idx="5594" formatCode="m/d/yyyy\ h:mm">
                  <c:v>37172</c:v>
                </c:pt>
                <c:pt idx="5595" formatCode="m/d/yyyy\ h:mm">
                  <c:v>37169</c:v>
                </c:pt>
                <c:pt idx="5596" formatCode="m/d/yyyy\ h:mm">
                  <c:v>37168</c:v>
                </c:pt>
                <c:pt idx="5597" formatCode="m/d/yyyy\ h:mm">
                  <c:v>37167</c:v>
                </c:pt>
                <c:pt idx="5598" formatCode="m/d/yyyy\ h:mm">
                  <c:v>37166</c:v>
                </c:pt>
                <c:pt idx="5599" formatCode="m/d/yyyy\ h:mm">
                  <c:v>37165</c:v>
                </c:pt>
                <c:pt idx="5600" formatCode="m/d/yyyy\ h:mm">
                  <c:v>37162</c:v>
                </c:pt>
                <c:pt idx="5601" formatCode="m/d/yyyy\ h:mm">
                  <c:v>37161</c:v>
                </c:pt>
                <c:pt idx="5602" formatCode="m/d/yyyy\ h:mm">
                  <c:v>37160</c:v>
                </c:pt>
                <c:pt idx="5603" formatCode="m/d/yyyy\ h:mm">
                  <c:v>37159</c:v>
                </c:pt>
                <c:pt idx="5604" formatCode="m/d/yyyy\ h:mm">
                  <c:v>37158</c:v>
                </c:pt>
                <c:pt idx="5605" formatCode="m/d/yyyy\ h:mm">
                  <c:v>37155</c:v>
                </c:pt>
                <c:pt idx="5606" formatCode="m/d/yyyy\ h:mm">
                  <c:v>37154</c:v>
                </c:pt>
                <c:pt idx="5607" formatCode="m/d/yyyy\ h:mm">
                  <c:v>37153</c:v>
                </c:pt>
                <c:pt idx="5608" formatCode="m/d/yyyy\ h:mm">
                  <c:v>37152</c:v>
                </c:pt>
                <c:pt idx="5609" formatCode="m/d/yyyy\ h:mm">
                  <c:v>37151</c:v>
                </c:pt>
                <c:pt idx="5610" formatCode="m/d/yyyy\ h:mm">
                  <c:v>37148</c:v>
                </c:pt>
                <c:pt idx="5611" formatCode="m/d/yyyy\ h:mm">
                  <c:v>37147</c:v>
                </c:pt>
                <c:pt idx="5612" formatCode="m/d/yyyy\ h:mm">
                  <c:v>37146</c:v>
                </c:pt>
                <c:pt idx="5613" formatCode="m/d/yyyy\ h:mm">
                  <c:v>37145</c:v>
                </c:pt>
                <c:pt idx="5614" formatCode="m/d/yyyy\ h:mm">
                  <c:v>37144</c:v>
                </c:pt>
                <c:pt idx="5615" formatCode="m/d/yyyy\ h:mm">
                  <c:v>37141</c:v>
                </c:pt>
                <c:pt idx="5616" formatCode="m/d/yyyy\ h:mm">
                  <c:v>37140</c:v>
                </c:pt>
                <c:pt idx="5617" formatCode="m/d/yyyy\ h:mm">
                  <c:v>37139</c:v>
                </c:pt>
                <c:pt idx="5618" formatCode="m/d/yyyy\ h:mm">
                  <c:v>37138</c:v>
                </c:pt>
                <c:pt idx="5619" formatCode="m/d/yyyy\ h:mm">
                  <c:v>37137</c:v>
                </c:pt>
                <c:pt idx="5620" formatCode="m/d/yyyy\ h:mm">
                  <c:v>37134</c:v>
                </c:pt>
                <c:pt idx="5621" formatCode="m/d/yyyy\ h:mm">
                  <c:v>37133</c:v>
                </c:pt>
                <c:pt idx="5622" formatCode="m/d/yyyy\ h:mm">
                  <c:v>37132</c:v>
                </c:pt>
                <c:pt idx="5623" formatCode="m/d/yyyy\ h:mm">
                  <c:v>37131</c:v>
                </c:pt>
                <c:pt idx="5624" formatCode="m/d/yyyy\ h:mm">
                  <c:v>37130</c:v>
                </c:pt>
                <c:pt idx="5625" formatCode="m/d/yyyy\ h:mm">
                  <c:v>37127</c:v>
                </c:pt>
                <c:pt idx="5626" formatCode="m/d/yyyy\ h:mm">
                  <c:v>37126</c:v>
                </c:pt>
                <c:pt idx="5627" formatCode="m/d/yyyy\ h:mm">
                  <c:v>37125</c:v>
                </c:pt>
                <c:pt idx="5628" formatCode="m/d/yyyy\ h:mm">
                  <c:v>37124</c:v>
                </c:pt>
                <c:pt idx="5629" formatCode="m/d/yyyy\ h:mm">
                  <c:v>37123</c:v>
                </c:pt>
                <c:pt idx="5630" formatCode="m/d/yyyy\ h:mm">
                  <c:v>37120</c:v>
                </c:pt>
                <c:pt idx="5631" formatCode="m/d/yyyy\ h:mm">
                  <c:v>37119</c:v>
                </c:pt>
                <c:pt idx="5632" formatCode="m/d/yyyy\ h:mm">
                  <c:v>37118</c:v>
                </c:pt>
                <c:pt idx="5633" formatCode="m/d/yyyy\ h:mm">
                  <c:v>37117</c:v>
                </c:pt>
                <c:pt idx="5634" formatCode="m/d/yyyy\ h:mm">
                  <c:v>37116</c:v>
                </c:pt>
                <c:pt idx="5635" formatCode="m/d/yyyy\ h:mm">
                  <c:v>37113</c:v>
                </c:pt>
                <c:pt idx="5636" formatCode="m/d/yyyy\ h:mm">
                  <c:v>37112</c:v>
                </c:pt>
                <c:pt idx="5637" formatCode="m/d/yyyy\ h:mm">
                  <c:v>37111</c:v>
                </c:pt>
                <c:pt idx="5638" formatCode="m/d/yyyy\ h:mm">
                  <c:v>37110</c:v>
                </c:pt>
                <c:pt idx="5639" formatCode="m/d/yyyy\ h:mm">
                  <c:v>37109</c:v>
                </c:pt>
                <c:pt idx="5640" formatCode="m/d/yyyy\ h:mm">
                  <c:v>37106</c:v>
                </c:pt>
                <c:pt idx="5641" formatCode="m/d/yyyy\ h:mm">
                  <c:v>37105</c:v>
                </c:pt>
                <c:pt idx="5642" formatCode="m/d/yyyy\ h:mm">
                  <c:v>37104</c:v>
                </c:pt>
                <c:pt idx="5643" formatCode="m/d/yyyy\ h:mm">
                  <c:v>37103</c:v>
                </c:pt>
                <c:pt idx="5644" formatCode="m/d/yyyy\ h:mm">
                  <c:v>37102</c:v>
                </c:pt>
                <c:pt idx="5645" formatCode="m/d/yyyy\ h:mm">
                  <c:v>37099</c:v>
                </c:pt>
                <c:pt idx="5646" formatCode="m/d/yyyy\ h:mm">
                  <c:v>37098</c:v>
                </c:pt>
                <c:pt idx="5647" formatCode="m/d/yyyy\ h:mm">
                  <c:v>37097</c:v>
                </c:pt>
                <c:pt idx="5648" formatCode="m/d/yyyy\ h:mm">
                  <c:v>37096</c:v>
                </c:pt>
                <c:pt idx="5649" formatCode="m/d/yyyy\ h:mm">
                  <c:v>37095</c:v>
                </c:pt>
                <c:pt idx="5650" formatCode="m/d/yyyy\ h:mm">
                  <c:v>37092</c:v>
                </c:pt>
                <c:pt idx="5651" formatCode="m/d/yyyy\ h:mm">
                  <c:v>37091</c:v>
                </c:pt>
                <c:pt idx="5652" formatCode="m/d/yyyy\ h:mm">
                  <c:v>37090</c:v>
                </c:pt>
                <c:pt idx="5653" formatCode="m/d/yyyy\ h:mm">
                  <c:v>37089</c:v>
                </c:pt>
                <c:pt idx="5654" formatCode="m/d/yyyy\ h:mm">
                  <c:v>37088</c:v>
                </c:pt>
                <c:pt idx="5655" formatCode="m/d/yyyy\ h:mm">
                  <c:v>37085</c:v>
                </c:pt>
                <c:pt idx="5656" formatCode="m/d/yyyy\ h:mm">
                  <c:v>37084</c:v>
                </c:pt>
                <c:pt idx="5657" formatCode="m/d/yyyy\ h:mm">
                  <c:v>37083</c:v>
                </c:pt>
                <c:pt idx="5658" formatCode="m/d/yyyy\ h:mm">
                  <c:v>37082</c:v>
                </c:pt>
                <c:pt idx="5659" formatCode="m/d/yyyy\ h:mm">
                  <c:v>37081</c:v>
                </c:pt>
                <c:pt idx="5660" formatCode="m/d/yyyy\ h:mm">
                  <c:v>37078</c:v>
                </c:pt>
                <c:pt idx="5661" formatCode="m/d/yyyy\ h:mm">
                  <c:v>37077</c:v>
                </c:pt>
                <c:pt idx="5662" formatCode="m/d/yyyy\ h:mm">
                  <c:v>37076</c:v>
                </c:pt>
                <c:pt idx="5663" formatCode="m/d/yyyy\ h:mm">
                  <c:v>37075</c:v>
                </c:pt>
                <c:pt idx="5664" formatCode="m/d/yyyy\ h:mm">
                  <c:v>37074</c:v>
                </c:pt>
                <c:pt idx="5665" formatCode="m/d/yyyy\ h:mm">
                  <c:v>37071</c:v>
                </c:pt>
                <c:pt idx="5666" formatCode="m/d/yyyy\ h:mm">
                  <c:v>37070</c:v>
                </c:pt>
                <c:pt idx="5667" formatCode="m/d/yyyy\ h:mm">
                  <c:v>37069</c:v>
                </c:pt>
                <c:pt idx="5668" formatCode="m/d/yyyy\ h:mm">
                  <c:v>37068</c:v>
                </c:pt>
                <c:pt idx="5669" formatCode="m/d/yyyy\ h:mm">
                  <c:v>37067</c:v>
                </c:pt>
                <c:pt idx="5670" formatCode="m/d/yyyy\ h:mm">
                  <c:v>37064</c:v>
                </c:pt>
                <c:pt idx="5671" formatCode="m/d/yyyy\ h:mm">
                  <c:v>37063</c:v>
                </c:pt>
                <c:pt idx="5672" formatCode="m/d/yyyy\ h:mm">
                  <c:v>37062</c:v>
                </c:pt>
                <c:pt idx="5673" formatCode="m/d/yyyy\ h:mm">
                  <c:v>37061</c:v>
                </c:pt>
                <c:pt idx="5674" formatCode="m/d/yyyy\ h:mm">
                  <c:v>37060</c:v>
                </c:pt>
                <c:pt idx="5675" formatCode="m/d/yyyy\ h:mm">
                  <c:v>37057</c:v>
                </c:pt>
                <c:pt idx="5676" formatCode="m/d/yyyy\ h:mm">
                  <c:v>37056</c:v>
                </c:pt>
                <c:pt idx="5677" formatCode="m/d/yyyy\ h:mm">
                  <c:v>37055</c:v>
                </c:pt>
                <c:pt idx="5678" formatCode="m/d/yyyy\ h:mm">
                  <c:v>37054</c:v>
                </c:pt>
                <c:pt idx="5679" formatCode="m/d/yyyy\ h:mm">
                  <c:v>37053</c:v>
                </c:pt>
                <c:pt idx="5680" formatCode="m/d/yyyy\ h:mm">
                  <c:v>37050</c:v>
                </c:pt>
                <c:pt idx="5681" formatCode="m/d/yyyy\ h:mm">
                  <c:v>37049</c:v>
                </c:pt>
                <c:pt idx="5682" formatCode="m/d/yyyy\ h:mm">
                  <c:v>37048</c:v>
                </c:pt>
                <c:pt idx="5683" formatCode="m/d/yyyy\ h:mm">
                  <c:v>37047</c:v>
                </c:pt>
                <c:pt idx="5684" formatCode="m/d/yyyy\ h:mm">
                  <c:v>37046</c:v>
                </c:pt>
                <c:pt idx="5685" formatCode="m/d/yyyy\ h:mm">
                  <c:v>37043</c:v>
                </c:pt>
                <c:pt idx="5686" formatCode="m/d/yyyy\ h:mm">
                  <c:v>37042</c:v>
                </c:pt>
                <c:pt idx="5687" formatCode="m/d/yyyy\ h:mm">
                  <c:v>37041</c:v>
                </c:pt>
                <c:pt idx="5688" formatCode="m/d/yyyy\ h:mm">
                  <c:v>37040</c:v>
                </c:pt>
                <c:pt idx="5689" formatCode="m/d/yyyy\ h:mm">
                  <c:v>37039</c:v>
                </c:pt>
                <c:pt idx="5690" formatCode="m/d/yyyy\ h:mm">
                  <c:v>37036</c:v>
                </c:pt>
                <c:pt idx="5691" formatCode="m/d/yyyy\ h:mm">
                  <c:v>37035</c:v>
                </c:pt>
                <c:pt idx="5692" formatCode="m/d/yyyy\ h:mm">
                  <c:v>37034</c:v>
                </c:pt>
                <c:pt idx="5693" formatCode="m/d/yyyy\ h:mm">
                  <c:v>37033</c:v>
                </c:pt>
                <c:pt idx="5694" formatCode="m/d/yyyy\ h:mm">
                  <c:v>37032</c:v>
                </c:pt>
                <c:pt idx="5695" formatCode="m/d/yyyy\ h:mm">
                  <c:v>37029</c:v>
                </c:pt>
                <c:pt idx="5696" formatCode="m/d/yyyy\ h:mm">
                  <c:v>37028</c:v>
                </c:pt>
                <c:pt idx="5697" formatCode="m/d/yyyy\ h:mm">
                  <c:v>37027</c:v>
                </c:pt>
                <c:pt idx="5698" formatCode="m/d/yyyy\ h:mm">
                  <c:v>37026</c:v>
                </c:pt>
                <c:pt idx="5699" formatCode="m/d/yyyy\ h:mm">
                  <c:v>37025</c:v>
                </c:pt>
                <c:pt idx="5700" formatCode="m/d/yyyy\ h:mm">
                  <c:v>37022</c:v>
                </c:pt>
                <c:pt idx="5701" formatCode="m/d/yyyy\ h:mm">
                  <c:v>37021</c:v>
                </c:pt>
                <c:pt idx="5702" formatCode="m/d/yyyy\ h:mm">
                  <c:v>37020</c:v>
                </c:pt>
                <c:pt idx="5703" formatCode="m/d/yyyy\ h:mm">
                  <c:v>37019</c:v>
                </c:pt>
                <c:pt idx="5704" formatCode="m/d/yyyy\ h:mm">
                  <c:v>37018</c:v>
                </c:pt>
                <c:pt idx="5705" formatCode="m/d/yyyy\ h:mm">
                  <c:v>37015</c:v>
                </c:pt>
                <c:pt idx="5706" formatCode="m/d/yyyy\ h:mm">
                  <c:v>37014</c:v>
                </c:pt>
                <c:pt idx="5707" formatCode="m/d/yyyy\ h:mm">
                  <c:v>37013</c:v>
                </c:pt>
                <c:pt idx="5708" formatCode="m/d/yyyy\ h:mm">
                  <c:v>37012</c:v>
                </c:pt>
                <c:pt idx="5709" formatCode="m/d/yyyy\ h:mm">
                  <c:v>37011</c:v>
                </c:pt>
                <c:pt idx="5710" formatCode="m/d/yyyy\ h:mm">
                  <c:v>37008</c:v>
                </c:pt>
                <c:pt idx="5711" formatCode="m/d/yyyy\ h:mm">
                  <c:v>37007</c:v>
                </c:pt>
                <c:pt idx="5712" formatCode="m/d/yyyy\ h:mm">
                  <c:v>37006</c:v>
                </c:pt>
                <c:pt idx="5713" formatCode="m/d/yyyy\ h:mm">
                  <c:v>37005</c:v>
                </c:pt>
                <c:pt idx="5714" formatCode="m/d/yyyy\ h:mm">
                  <c:v>37004</c:v>
                </c:pt>
                <c:pt idx="5715" formatCode="m/d/yyyy\ h:mm">
                  <c:v>37001</c:v>
                </c:pt>
                <c:pt idx="5716" formatCode="m/d/yyyy\ h:mm">
                  <c:v>37000</c:v>
                </c:pt>
                <c:pt idx="5717" formatCode="m/d/yyyy\ h:mm">
                  <c:v>36999</c:v>
                </c:pt>
                <c:pt idx="5718" formatCode="m/d/yyyy\ h:mm">
                  <c:v>36998</c:v>
                </c:pt>
                <c:pt idx="5719" formatCode="m/d/yyyy\ h:mm">
                  <c:v>36997</c:v>
                </c:pt>
                <c:pt idx="5720" formatCode="m/d/yyyy\ h:mm">
                  <c:v>36994</c:v>
                </c:pt>
                <c:pt idx="5721" formatCode="m/d/yyyy\ h:mm">
                  <c:v>36993</c:v>
                </c:pt>
                <c:pt idx="5722" formatCode="m/d/yyyy\ h:mm">
                  <c:v>36992</c:v>
                </c:pt>
                <c:pt idx="5723" formatCode="m/d/yyyy\ h:mm">
                  <c:v>36991</c:v>
                </c:pt>
                <c:pt idx="5724" formatCode="m/d/yyyy\ h:mm">
                  <c:v>36990</c:v>
                </c:pt>
                <c:pt idx="5725" formatCode="m/d/yyyy\ h:mm">
                  <c:v>36987</c:v>
                </c:pt>
                <c:pt idx="5726" formatCode="m/d/yyyy\ h:mm">
                  <c:v>36986</c:v>
                </c:pt>
                <c:pt idx="5727" formatCode="m/d/yyyy\ h:mm">
                  <c:v>36985</c:v>
                </c:pt>
                <c:pt idx="5728" formatCode="m/d/yyyy\ h:mm">
                  <c:v>36984</c:v>
                </c:pt>
                <c:pt idx="5729" formatCode="m/d/yyyy\ h:mm">
                  <c:v>36983</c:v>
                </c:pt>
                <c:pt idx="5730" formatCode="m/d/yyyy\ h:mm">
                  <c:v>36980</c:v>
                </c:pt>
                <c:pt idx="5731" formatCode="m/d/yyyy\ h:mm">
                  <c:v>36979</c:v>
                </c:pt>
                <c:pt idx="5732" formatCode="m/d/yyyy\ h:mm">
                  <c:v>36978</c:v>
                </c:pt>
                <c:pt idx="5733" formatCode="m/d/yyyy\ h:mm">
                  <c:v>36977</c:v>
                </c:pt>
                <c:pt idx="5734" formatCode="m/d/yyyy\ h:mm">
                  <c:v>36976</c:v>
                </c:pt>
                <c:pt idx="5735" formatCode="m/d/yyyy\ h:mm">
                  <c:v>36973</c:v>
                </c:pt>
                <c:pt idx="5736" formatCode="m/d/yyyy\ h:mm">
                  <c:v>36972</c:v>
                </c:pt>
                <c:pt idx="5737" formatCode="m/d/yyyy\ h:mm">
                  <c:v>36971</c:v>
                </c:pt>
                <c:pt idx="5738" formatCode="m/d/yyyy\ h:mm">
                  <c:v>36970</c:v>
                </c:pt>
                <c:pt idx="5739" formatCode="m/d/yyyy\ h:mm">
                  <c:v>36969</c:v>
                </c:pt>
                <c:pt idx="5740" formatCode="m/d/yyyy\ h:mm">
                  <c:v>36966</c:v>
                </c:pt>
                <c:pt idx="5741" formatCode="m/d/yyyy\ h:mm">
                  <c:v>36965</c:v>
                </c:pt>
                <c:pt idx="5742" formatCode="m/d/yyyy\ h:mm">
                  <c:v>36964</c:v>
                </c:pt>
                <c:pt idx="5743" formatCode="m/d/yyyy\ h:mm">
                  <c:v>36963</c:v>
                </c:pt>
                <c:pt idx="5744" formatCode="m/d/yyyy\ h:mm">
                  <c:v>36962</c:v>
                </c:pt>
                <c:pt idx="5745" formatCode="m/d/yyyy\ h:mm">
                  <c:v>36959</c:v>
                </c:pt>
                <c:pt idx="5746" formatCode="m/d/yyyy\ h:mm">
                  <c:v>36958</c:v>
                </c:pt>
                <c:pt idx="5747" formatCode="m/d/yyyy\ h:mm">
                  <c:v>36957</c:v>
                </c:pt>
                <c:pt idx="5748" formatCode="m/d/yyyy\ h:mm">
                  <c:v>36956</c:v>
                </c:pt>
                <c:pt idx="5749" formatCode="m/d/yyyy\ h:mm">
                  <c:v>36955</c:v>
                </c:pt>
                <c:pt idx="5750" formatCode="m/d/yyyy\ h:mm">
                  <c:v>36952</c:v>
                </c:pt>
                <c:pt idx="5751" formatCode="m/d/yyyy\ h:mm">
                  <c:v>36951</c:v>
                </c:pt>
                <c:pt idx="5752" formatCode="m/d/yyyy\ h:mm">
                  <c:v>36950</c:v>
                </c:pt>
                <c:pt idx="5753" formatCode="m/d/yyyy\ h:mm">
                  <c:v>36949</c:v>
                </c:pt>
                <c:pt idx="5754" formatCode="m/d/yyyy\ h:mm">
                  <c:v>36948</c:v>
                </c:pt>
                <c:pt idx="5755" formatCode="m/d/yyyy\ h:mm">
                  <c:v>36945</c:v>
                </c:pt>
                <c:pt idx="5756" formatCode="m/d/yyyy\ h:mm">
                  <c:v>36944</c:v>
                </c:pt>
                <c:pt idx="5757" formatCode="m/d/yyyy\ h:mm">
                  <c:v>36943</c:v>
                </c:pt>
                <c:pt idx="5758" formatCode="m/d/yyyy\ h:mm">
                  <c:v>36942</c:v>
                </c:pt>
                <c:pt idx="5759" formatCode="m/d/yyyy\ h:mm">
                  <c:v>36941</c:v>
                </c:pt>
                <c:pt idx="5760" formatCode="m/d/yyyy\ h:mm">
                  <c:v>36938</c:v>
                </c:pt>
                <c:pt idx="5761" formatCode="m/d/yyyy\ h:mm">
                  <c:v>36937</c:v>
                </c:pt>
                <c:pt idx="5762" formatCode="m/d/yyyy\ h:mm">
                  <c:v>36936</c:v>
                </c:pt>
                <c:pt idx="5763" formatCode="m/d/yyyy\ h:mm">
                  <c:v>36935</c:v>
                </c:pt>
                <c:pt idx="5764" formatCode="m/d/yyyy\ h:mm">
                  <c:v>36934</c:v>
                </c:pt>
                <c:pt idx="5765" formatCode="m/d/yyyy\ h:mm">
                  <c:v>36931</c:v>
                </c:pt>
                <c:pt idx="5766" formatCode="m/d/yyyy\ h:mm">
                  <c:v>36930</c:v>
                </c:pt>
                <c:pt idx="5767" formatCode="m/d/yyyy\ h:mm">
                  <c:v>36929</c:v>
                </c:pt>
                <c:pt idx="5768" formatCode="m/d/yyyy\ h:mm">
                  <c:v>36928</c:v>
                </c:pt>
                <c:pt idx="5769" formatCode="m/d/yyyy\ h:mm">
                  <c:v>36927</c:v>
                </c:pt>
                <c:pt idx="5770" formatCode="m/d/yyyy\ h:mm">
                  <c:v>36924</c:v>
                </c:pt>
                <c:pt idx="5771" formatCode="m/d/yyyy\ h:mm">
                  <c:v>36923</c:v>
                </c:pt>
                <c:pt idx="5772" formatCode="m/d/yyyy\ h:mm">
                  <c:v>36922</c:v>
                </c:pt>
                <c:pt idx="5773" formatCode="m/d/yyyy\ h:mm">
                  <c:v>36921</c:v>
                </c:pt>
                <c:pt idx="5774" formatCode="m/d/yyyy\ h:mm">
                  <c:v>36920</c:v>
                </c:pt>
                <c:pt idx="5775" formatCode="m/d/yyyy\ h:mm">
                  <c:v>36917</c:v>
                </c:pt>
                <c:pt idx="5776" formatCode="m/d/yyyy\ h:mm">
                  <c:v>36916</c:v>
                </c:pt>
                <c:pt idx="5777" formatCode="m/d/yyyy\ h:mm">
                  <c:v>36915</c:v>
                </c:pt>
                <c:pt idx="5778" formatCode="m/d/yyyy\ h:mm">
                  <c:v>36914</c:v>
                </c:pt>
                <c:pt idx="5779" formatCode="m/d/yyyy\ h:mm">
                  <c:v>36913</c:v>
                </c:pt>
                <c:pt idx="5780" formatCode="m/d/yyyy\ h:mm">
                  <c:v>36910</c:v>
                </c:pt>
                <c:pt idx="5781" formatCode="m/d/yyyy\ h:mm">
                  <c:v>36909</c:v>
                </c:pt>
                <c:pt idx="5782" formatCode="m/d/yyyy\ h:mm">
                  <c:v>36908</c:v>
                </c:pt>
                <c:pt idx="5783" formatCode="m/d/yyyy\ h:mm">
                  <c:v>36907</c:v>
                </c:pt>
                <c:pt idx="5784" formatCode="m/d/yyyy\ h:mm">
                  <c:v>36906</c:v>
                </c:pt>
                <c:pt idx="5785" formatCode="m/d/yyyy\ h:mm">
                  <c:v>36903</c:v>
                </c:pt>
                <c:pt idx="5786" formatCode="m/d/yyyy\ h:mm">
                  <c:v>36902</c:v>
                </c:pt>
                <c:pt idx="5787" formatCode="m/d/yyyy\ h:mm">
                  <c:v>36901</c:v>
                </c:pt>
                <c:pt idx="5788" formatCode="m/d/yyyy\ h:mm">
                  <c:v>36900</c:v>
                </c:pt>
                <c:pt idx="5789" formatCode="m/d/yyyy\ h:mm">
                  <c:v>36899</c:v>
                </c:pt>
                <c:pt idx="5790" formatCode="m/d/yyyy\ h:mm">
                  <c:v>36896</c:v>
                </c:pt>
                <c:pt idx="5791" formatCode="m/d/yyyy\ h:mm">
                  <c:v>36895</c:v>
                </c:pt>
                <c:pt idx="5792" formatCode="m/d/yyyy\ h:mm">
                  <c:v>36894</c:v>
                </c:pt>
                <c:pt idx="5793" formatCode="m/d/yyyy\ h:mm">
                  <c:v>36893</c:v>
                </c:pt>
                <c:pt idx="5794" formatCode="m/d/yyyy\ h:mm">
                  <c:v>36892</c:v>
                </c:pt>
                <c:pt idx="5795" formatCode="m/d/yyyy\ h:mm">
                  <c:v>36889</c:v>
                </c:pt>
                <c:pt idx="5796" formatCode="m/d/yyyy\ h:mm">
                  <c:v>36888</c:v>
                </c:pt>
                <c:pt idx="5797" formatCode="m/d/yyyy\ h:mm">
                  <c:v>36887</c:v>
                </c:pt>
                <c:pt idx="5798" formatCode="m/d/yyyy\ h:mm">
                  <c:v>36886</c:v>
                </c:pt>
                <c:pt idx="5799" formatCode="m/d/yyyy\ h:mm">
                  <c:v>36885</c:v>
                </c:pt>
                <c:pt idx="5800" formatCode="m/d/yyyy\ h:mm">
                  <c:v>36882</c:v>
                </c:pt>
                <c:pt idx="5801" formatCode="m/d/yyyy\ h:mm">
                  <c:v>36881</c:v>
                </c:pt>
                <c:pt idx="5802" formatCode="m/d/yyyy\ h:mm">
                  <c:v>36880</c:v>
                </c:pt>
                <c:pt idx="5803" formatCode="m/d/yyyy\ h:mm">
                  <c:v>36879</c:v>
                </c:pt>
                <c:pt idx="5804" formatCode="m/d/yyyy\ h:mm">
                  <c:v>36878</c:v>
                </c:pt>
                <c:pt idx="5805" formatCode="m/d/yyyy\ h:mm">
                  <c:v>36875</c:v>
                </c:pt>
                <c:pt idx="5806" formatCode="m/d/yyyy\ h:mm">
                  <c:v>36874</c:v>
                </c:pt>
                <c:pt idx="5807" formatCode="m/d/yyyy\ h:mm">
                  <c:v>36873</c:v>
                </c:pt>
                <c:pt idx="5808" formatCode="m/d/yyyy\ h:mm">
                  <c:v>36872</c:v>
                </c:pt>
                <c:pt idx="5809" formatCode="m/d/yyyy\ h:mm">
                  <c:v>36871</c:v>
                </c:pt>
                <c:pt idx="5810" formatCode="m/d/yyyy\ h:mm">
                  <c:v>36868</c:v>
                </c:pt>
                <c:pt idx="5811" formatCode="m/d/yyyy\ h:mm">
                  <c:v>36867</c:v>
                </c:pt>
                <c:pt idx="5812" formatCode="m/d/yyyy\ h:mm">
                  <c:v>36866</c:v>
                </c:pt>
                <c:pt idx="5813" formatCode="m/d/yyyy\ h:mm">
                  <c:v>36865</c:v>
                </c:pt>
                <c:pt idx="5814" formatCode="m/d/yyyy\ h:mm">
                  <c:v>36864</c:v>
                </c:pt>
                <c:pt idx="5815" formatCode="m/d/yyyy\ h:mm">
                  <c:v>36861</c:v>
                </c:pt>
                <c:pt idx="5816" formatCode="m/d/yyyy\ h:mm">
                  <c:v>36860</c:v>
                </c:pt>
                <c:pt idx="5817" formatCode="m/d/yyyy\ h:mm">
                  <c:v>36859</c:v>
                </c:pt>
                <c:pt idx="5818" formatCode="m/d/yyyy\ h:mm">
                  <c:v>36858</c:v>
                </c:pt>
                <c:pt idx="5819" formatCode="m/d/yyyy\ h:mm">
                  <c:v>36857</c:v>
                </c:pt>
                <c:pt idx="5820" formatCode="m/d/yyyy\ h:mm">
                  <c:v>36854</c:v>
                </c:pt>
                <c:pt idx="5821" formatCode="m/d/yyyy\ h:mm">
                  <c:v>36853</c:v>
                </c:pt>
                <c:pt idx="5822" formatCode="m/d/yyyy\ h:mm">
                  <c:v>36852</c:v>
                </c:pt>
                <c:pt idx="5823" formatCode="m/d/yyyy\ h:mm">
                  <c:v>36851</c:v>
                </c:pt>
                <c:pt idx="5824" formatCode="m/d/yyyy\ h:mm">
                  <c:v>36850</c:v>
                </c:pt>
                <c:pt idx="5825" formatCode="m/d/yyyy\ h:mm">
                  <c:v>36847</c:v>
                </c:pt>
                <c:pt idx="5826" formatCode="m/d/yyyy\ h:mm">
                  <c:v>36846</c:v>
                </c:pt>
                <c:pt idx="5827" formatCode="m/d/yyyy\ h:mm">
                  <c:v>36845</c:v>
                </c:pt>
                <c:pt idx="5828" formatCode="m/d/yyyy\ h:mm">
                  <c:v>36844</c:v>
                </c:pt>
                <c:pt idx="5829" formatCode="m/d/yyyy\ h:mm">
                  <c:v>36843</c:v>
                </c:pt>
                <c:pt idx="5830" formatCode="m/d/yyyy\ h:mm">
                  <c:v>36840</c:v>
                </c:pt>
                <c:pt idx="5831" formatCode="m/d/yyyy\ h:mm">
                  <c:v>36839</c:v>
                </c:pt>
                <c:pt idx="5832" formatCode="m/d/yyyy\ h:mm">
                  <c:v>36838</c:v>
                </c:pt>
                <c:pt idx="5833" formatCode="m/d/yyyy\ h:mm">
                  <c:v>36837</c:v>
                </c:pt>
                <c:pt idx="5834" formatCode="m/d/yyyy\ h:mm">
                  <c:v>36836</c:v>
                </c:pt>
                <c:pt idx="5835" formatCode="m/d/yyyy\ h:mm">
                  <c:v>36833</c:v>
                </c:pt>
                <c:pt idx="5836" formatCode="m/d/yyyy\ h:mm">
                  <c:v>36832</c:v>
                </c:pt>
                <c:pt idx="5837" formatCode="m/d/yyyy\ h:mm">
                  <c:v>36831</c:v>
                </c:pt>
                <c:pt idx="5838" formatCode="m/d/yyyy\ h:mm">
                  <c:v>36830</c:v>
                </c:pt>
                <c:pt idx="5839" formatCode="m/d/yyyy\ h:mm">
                  <c:v>36829</c:v>
                </c:pt>
                <c:pt idx="5840" formatCode="m/d/yyyy\ h:mm">
                  <c:v>36826</c:v>
                </c:pt>
                <c:pt idx="5841" formatCode="m/d/yyyy\ h:mm">
                  <c:v>36825</c:v>
                </c:pt>
                <c:pt idx="5842" formatCode="m/d/yyyy\ h:mm">
                  <c:v>36824</c:v>
                </c:pt>
                <c:pt idx="5843" formatCode="m/d/yyyy\ h:mm">
                  <c:v>36823</c:v>
                </c:pt>
                <c:pt idx="5844" formatCode="m/d/yyyy\ h:mm">
                  <c:v>36822</c:v>
                </c:pt>
                <c:pt idx="5845" formatCode="m/d/yyyy\ h:mm">
                  <c:v>36819</c:v>
                </c:pt>
                <c:pt idx="5846" formatCode="m/d/yyyy\ h:mm">
                  <c:v>36818</c:v>
                </c:pt>
                <c:pt idx="5847" formatCode="m/d/yyyy\ h:mm">
                  <c:v>36817</c:v>
                </c:pt>
                <c:pt idx="5848" formatCode="m/d/yyyy\ h:mm">
                  <c:v>36816</c:v>
                </c:pt>
                <c:pt idx="5849" formatCode="m/d/yyyy\ h:mm">
                  <c:v>36815</c:v>
                </c:pt>
                <c:pt idx="5850" formatCode="m/d/yyyy\ h:mm">
                  <c:v>36812</c:v>
                </c:pt>
                <c:pt idx="5851" formatCode="m/d/yyyy\ h:mm">
                  <c:v>36811</c:v>
                </c:pt>
                <c:pt idx="5852" formatCode="m/d/yyyy\ h:mm">
                  <c:v>36810</c:v>
                </c:pt>
                <c:pt idx="5853" formatCode="m/d/yyyy\ h:mm">
                  <c:v>36809</c:v>
                </c:pt>
                <c:pt idx="5854" formatCode="m/d/yyyy\ h:mm">
                  <c:v>36808</c:v>
                </c:pt>
                <c:pt idx="5855" formatCode="m/d/yyyy\ h:mm">
                  <c:v>36805</c:v>
                </c:pt>
                <c:pt idx="5856" formatCode="m/d/yyyy\ h:mm">
                  <c:v>36804</c:v>
                </c:pt>
                <c:pt idx="5857" formatCode="m/d/yyyy\ h:mm">
                  <c:v>36803</c:v>
                </c:pt>
                <c:pt idx="5858" formatCode="m/d/yyyy\ h:mm">
                  <c:v>36802</c:v>
                </c:pt>
                <c:pt idx="5859" formatCode="m/d/yyyy\ h:mm">
                  <c:v>36801</c:v>
                </c:pt>
                <c:pt idx="5860" formatCode="m/d/yyyy\ h:mm">
                  <c:v>36798</c:v>
                </c:pt>
                <c:pt idx="5861" formatCode="m/d/yyyy\ h:mm">
                  <c:v>36797</c:v>
                </c:pt>
                <c:pt idx="5862" formatCode="m/d/yyyy\ h:mm">
                  <c:v>36796</c:v>
                </c:pt>
                <c:pt idx="5863" formatCode="m/d/yyyy\ h:mm">
                  <c:v>36795</c:v>
                </c:pt>
                <c:pt idx="5864" formatCode="m/d/yyyy\ h:mm">
                  <c:v>36794</c:v>
                </c:pt>
                <c:pt idx="5865" formatCode="m/d/yyyy\ h:mm">
                  <c:v>36791</c:v>
                </c:pt>
                <c:pt idx="5866" formatCode="m/d/yyyy\ h:mm">
                  <c:v>36790</c:v>
                </c:pt>
                <c:pt idx="5867" formatCode="m/d/yyyy\ h:mm">
                  <c:v>36789</c:v>
                </c:pt>
                <c:pt idx="5868" formatCode="m/d/yyyy\ h:mm">
                  <c:v>36788</c:v>
                </c:pt>
                <c:pt idx="5869" formatCode="m/d/yyyy\ h:mm">
                  <c:v>36787</c:v>
                </c:pt>
                <c:pt idx="5870" formatCode="m/d/yyyy\ h:mm">
                  <c:v>36784</c:v>
                </c:pt>
                <c:pt idx="5871" formatCode="m/d/yyyy\ h:mm">
                  <c:v>36783</c:v>
                </c:pt>
                <c:pt idx="5872" formatCode="m/d/yyyy\ h:mm">
                  <c:v>36782</c:v>
                </c:pt>
                <c:pt idx="5873" formatCode="m/d/yyyy\ h:mm">
                  <c:v>36781</c:v>
                </c:pt>
                <c:pt idx="5874" formatCode="m/d/yyyy\ h:mm">
                  <c:v>36780</c:v>
                </c:pt>
                <c:pt idx="5875" formatCode="m/d/yyyy\ h:mm">
                  <c:v>36777</c:v>
                </c:pt>
                <c:pt idx="5876" formatCode="m/d/yyyy\ h:mm">
                  <c:v>36776</c:v>
                </c:pt>
                <c:pt idx="5877" formatCode="m/d/yyyy\ h:mm">
                  <c:v>36775</c:v>
                </c:pt>
                <c:pt idx="5878" formatCode="m/d/yyyy\ h:mm">
                  <c:v>36774</c:v>
                </c:pt>
                <c:pt idx="5879" formatCode="m/d/yyyy\ h:mm">
                  <c:v>36773</c:v>
                </c:pt>
                <c:pt idx="5880" formatCode="m/d/yyyy\ h:mm">
                  <c:v>36770</c:v>
                </c:pt>
                <c:pt idx="5881" formatCode="m/d/yyyy\ h:mm">
                  <c:v>36769</c:v>
                </c:pt>
                <c:pt idx="5882" formatCode="m/d/yyyy\ h:mm">
                  <c:v>36768</c:v>
                </c:pt>
                <c:pt idx="5883" formatCode="m/d/yyyy\ h:mm">
                  <c:v>36767</c:v>
                </c:pt>
                <c:pt idx="5884" formatCode="m/d/yyyy\ h:mm">
                  <c:v>36766</c:v>
                </c:pt>
                <c:pt idx="5885" formatCode="m/d/yyyy\ h:mm">
                  <c:v>36763</c:v>
                </c:pt>
                <c:pt idx="5886" formatCode="m/d/yyyy\ h:mm">
                  <c:v>36762</c:v>
                </c:pt>
                <c:pt idx="5887" formatCode="m/d/yyyy\ h:mm">
                  <c:v>36761</c:v>
                </c:pt>
                <c:pt idx="5888" formatCode="m/d/yyyy\ h:mm">
                  <c:v>36760</c:v>
                </c:pt>
                <c:pt idx="5889" formatCode="m/d/yyyy\ h:mm">
                  <c:v>36759</c:v>
                </c:pt>
                <c:pt idx="5890" formatCode="m/d/yyyy\ h:mm">
                  <c:v>36756</c:v>
                </c:pt>
                <c:pt idx="5891" formatCode="m/d/yyyy\ h:mm">
                  <c:v>36755</c:v>
                </c:pt>
                <c:pt idx="5892" formatCode="m/d/yyyy\ h:mm">
                  <c:v>36754</c:v>
                </c:pt>
                <c:pt idx="5893" formatCode="m/d/yyyy\ h:mm">
                  <c:v>36753</c:v>
                </c:pt>
                <c:pt idx="5894" formatCode="m/d/yyyy\ h:mm">
                  <c:v>36752</c:v>
                </c:pt>
                <c:pt idx="5895" formatCode="m/d/yyyy\ h:mm">
                  <c:v>36749</c:v>
                </c:pt>
                <c:pt idx="5896" formatCode="m/d/yyyy\ h:mm">
                  <c:v>36748</c:v>
                </c:pt>
                <c:pt idx="5897" formatCode="m/d/yyyy\ h:mm">
                  <c:v>36747</c:v>
                </c:pt>
                <c:pt idx="5898" formatCode="m/d/yyyy\ h:mm">
                  <c:v>36746</c:v>
                </c:pt>
                <c:pt idx="5899" formatCode="m/d/yyyy\ h:mm">
                  <c:v>36745</c:v>
                </c:pt>
                <c:pt idx="5900" formatCode="m/d/yyyy\ h:mm">
                  <c:v>36742</c:v>
                </c:pt>
                <c:pt idx="5901" formatCode="m/d/yyyy\ h:mm">
                  <c:v>36741</c:v>
                </c:pt>
                <c:pt idx="5902" formatCode="m/d/yyyy\ h:mm">
                  <c:v>36740</c:v>
                </c:pt>
                <c:pt idx="5903" formatCode="m/d/yyyy\ h:mm">
                  <c:v>36739</c:v>
                </c:pt>
                <c:pt idx="5904" formatCode="m/d/yyyy\ h:mm">
                  <c:v>36738</c:v>
                </c:pt>
                <c:pt idx="5905" formatCode="m/d/yyyy\ h:mm">
                  <c:v>36735</c:v>
                </c:pt>
                <c:pt idx="5906" formatCode="m/d/yyyy\ h:mm">
                  <c:v>36734</c:v>
                </c:pt>
                <c:pt idx="5907" formatCode="m/d/yyyy\ h:mm">
                  <c:v>36733</c:v>
                </c:pt>
                <c:pt idx="5908" formatCode="m/d/yyyy\ h:mm">
                  <c:v>36732</c:v>
                </c:pt>
                <c:pt idx="5909" formatCode="m/d/yyyy\ h:mm">
                  <c:v>36731</c:v>
                </c:pt>
                <c:pt idx="5910" formatCode="m/d/yyyy\ h:mm">
                  <c:v>36728</c:v>
                </c:pt>
                <c:pt idx="5911" formatCode="m/d/yyyy\ h:mm">
                  <c:v>36727</c:v>
                </c:pt>
                <c:pt idx="5912" formatCode="m/d/yyyy\ h:mm">
                  <c:v>36726</c:v>
                </c:pt>
                <c:pt idx="5913" formatCode="m/d/yyyy\ h:mm">
                  <c:v>36725</c:v>
                </c:pt>
                <c:pt idx="5914" formatCode="m/d/yyyy\ h:mm">
                  <c:v>36724</c:v>
                </c:pt>
                <c:pt idx="5915" formatCode="m/d/yyyy\ h:mm">
                  <c:v>36721</c:v>
                </c:pt>
                <c:pt idx="5916" formatCode="m/d/yyyy\ h:mm">
                  <c:v>36720</c:v>
                </c:pt>
                <c:pt idx="5917" formatCode="m/d/yyyy\ h:mm">
                  <c:v>36719</c:v>
                </c:pt>
                <c:pt idx="5918" formatCode="m/d/yyyy\ h:mm">
                  <c:v>36718</c:v>
                </c:pt>
                <c:pt idx="5919" formatCode="m/d/yyyy\ h:mm">
                  <c:v>36717</c:v>
                </c:pt>
                <c:pt idx="5920" formatCode="m/d/yyyy\ h:mm">
                  <c:v>36714</c:v>
                </c:pt>
                <c:pt idx="5921" formatCode="m/d/yyyy\ h:mm">
                  <c:v>36713</c:v>
                </c:pt>
                <c:pt idx="5922" formatCode="m/d/yyyy\ h:mm">
                  <c:v>36712</c:v>
                </c:pt>
                <c:pt idx="5923" formatCode="m/d/yyyy\ h:mm">
                  <c:v>36711</c:v>
                </c:pt>
                <c:pt idx="5924" formatCode="m/d/yyyy\ h:mm">
                  <c:v>36710</c:v>
                </c:pt>
                <c:pt idx="5925" formatCode="m/d/yyyy\ h:mm">
                  <c:v>36707</c:v>
                </c:pt>
                <c:pt idx="5926" formatCode="m/d/yyyy\ h:mm">
                  <c:v>36706</c:v>
                </c:pt>
                <c:pt idx="5927" formatCode="m/d/yyyy\ h:mm">
                  <c:v>36705</c:v>
                </c:pt>
                <c:pt idx="5928" formatCode="m/d/yyyy\ h:mm">
                  <c:v>36704</c:v>
                </c:pt>
                <c:pt idx="5929" formatCode="m/d/yyyy\ h:mm">
                  <c:v>36703</c:v>
                </c:pt>
                <c:pt idx="5930" formatCode="m/d/yyyy\ h:mm">
                  <c:v>36700</c:v>
                </c:pt>
                <c:pt idx="5931" formatCode="m/d/yyyy\ h:mm">
                  <c:v>36699</c:v>
                </c:pt>
                <c:pt idx="5932" formatCode="m/d/yyyy\ h:mm">
                  <c:v>36698</c:v>
                </c:pt>
                <c:pt idx="5933" formatCode="m/d/yyyy\ h:mm">
                  <c:v>36697</c:v>
                </c:pt>
                <c:pt idx="5934" formatCode="m/d/yyyy\ h:mm">
                  <c:v>36696</c:v>
                </c:pt>
                <c:pt idx="5935" formatCode="m/d/yyyy\ h:mm">
                  <c:v>36693</c:v>
                </c:pt>
                <c:pt idx="5936" formatCode="m/d/yyyy\ h:mm">
                  <c:v>36692</c:v>
                </c:pt>
                <c:pt idx="5937" formatCode="m/d/yyyy\ h:mm">
                  <c:v>36691</c:v>
                </c:pt>
                <c:pt idx="5938" formatCode="m/d/yyyy\ h:mm">
                  <c:v>36690</c:v>
                </c:pt>
                <c:pt idx="5939" formatCode="m/d/yyyy\ h:mm">
                  <c:v>36689</c:v>
                </c:pt>
                <c:pt idx="5940" formatCode="m/d/yyyy\ h:mm">
                  <c:v>36686</c:v>
                </c:pt>
                <c:pt idx="5941" formatCode="m/d/yyyy\ h:mm">
                  <c:v>36685</c:v>
                </c:pt>
                <c:pt idx="5942" formatCode="m/d/yyyy\ h:mm">
                  <c:v>36684</c:v>
                </c:pt>
                <c:pt idx="5943" formatCode="m/d/yyyy\ h:mm">
                  <c:v>36683</c:v>
                </c:pt>
                <c:pt idx="5944" formatCode="m/d/yyyy\ h:mm">
                  <c:v>36682</c:v>
                </c:pt>
                <c:pt idx="5945" formatCode="m/d/yyyy\ h:mm">
                  <c:v>36679</c:v>
                </c:pt>
                <c:pt idx="5946" formatCode="m/d/yyyy\ h:mm">
                  <c:v>36678</c:v>
                </c:pt>
                <c:pt idx="5947" formatCode="m/d/yyyy\ h:mm">
                  <c:v>36677</c:v>
                </c:pt>
                <c:pt idx="5948" formatCode="m/d/yyyy\ h:mm">
                  <c:v>36676</c:v>
                </c:pt>
                <c:pt idx="5949" formatCode="m/d/yyyy\ h:mm">
                  <c:v>36675</c:v>
                </c:pt>
                <c:pt idx="5950" formatCode="m/d/yyyy\ h:mm">
                  <c:v>36672</c:v>
                </c:pt>
                <c:pt idx="5951" formatCode="m/d/yyyy\ h:mm">
                  <c:v>36671</c:v>
                </c:pt>
                <c:pt idx="5952" formatCode="m/d/yyyy\ h:mm">
                  <c:v>36670</c:v>
                </c:pt>
                <c:pt idx="5953" formatCode="m/d/yyyy\ h:mm">
                  <c:v>36669</c:v>
                </c:pt>
                <c:pt idx="5954" formatCode="m/d/yyyy\ h:mm">
                  <c:v>36668</c:v>
                </c:pt>
                <c:pt idx="5955" formatCode="m/d/yyyy\ h:mm">
                  <c:v>36665</c:v>
                </c:pt>
                <c:pt idx="5956" formatCode="m/d/yyyy\ h:mm">
                  <c:v>36664</c:v>
                </c:pt>
                <c:pt idx="5957" formatCode="m/d/yyyy\ h:mm">
                  <c:v>36663</c:v>
                </c:pt>
                <c:pt idx="5958" formatCode="m/d/yyyy\ h:mm">
                  <c:v>36662</c:v>
                </c:pt>
                <c:pt idx="5959" formatCode="m/d/yyyy\ h:mm">
                  <c:v>36661</c:v>
                </c:pt>
                <c:pt idx="5960" formatCode="m/d/yyyy\ h:mm">
                  <c:v>36658</c:v>
                </c:pt>
                <c:pt idx="5961" formatCode="m/d/yyyy\ h:mm">
                  <c:v>36657</c:v>
                </c:pt>
                <c:pt idx="5962" formatCode="m/d/yyyy\ h:mm">
                  <c:v>36656</c:v>
                </c:pt>
                <c:pt idx="5963" formatCode="m/d/yyyy\ h:mm">
                  <c:v>36655</c:v>
                </c:pt>
                <c:pt idx="5964" formatCode="m/d/yyyy\ h:mm">
                  <c:v>36654</c:v>
                </c:pt>
                <c:pt idx="5965" formatCode="m/d/yyyy\ h:mm">
                  <c:v>36651</c:v>
                </c:pt>
                <c:pt idx="5966" formatCode="m/d/yyyy\ h:mm">
                  <c:v>36650</c:v>
                </c:pt>
                <c:pt idx="5967" formatCode="m/d/yyyy\ h:mm">
                  <c:v>36649</c:v>
                </c:pt>
                <c:pt idx="5968" formatCode="m/d/yyyy\ h:mm">
                  <c:v>36648</c:v>
                </c:pt>
                <c:pt idx="5969" formatCode="m/d/yyyy\ h:mm">
                  <c:v>36644</c:v>
                </c:pt>
                <c:pt idx="5970" formatCode="m/d/yyyy\ h:mm">
                  <c:v>36643</c:v>
                </c:pt>
                <c:pt idx="5971" formatCode="m/d/yyyy\ h:mm">
                  <c:v>36642</c:v>
                </c:pt>
                <c:pt idx="5972" formatCode="m/d/yyyy\ h:mm">
                  <c:v>36641</c:v>
                </c:pt>
                <c:pt idx="5973" formatCode="m/d/yyyy\ h:mm">
                  <c:v>36636</c:v>
                </c:pt>
                <c:pt idx="5974" formatCode="m/d/yyyy\ h:mm">
                  <c:v>36635</c:v>
                </c:pt>
                <c:pt idx="5975" formatCode="m/d/yyyy\ h:mm">
                  <c:v>36634</c:v>
                </c:pt>
                <c:pt idx="5976" formatCode="m/d/yyyy\ h:mm">
                  <c:v>36633</c:v>
                </c:pt>
                <c:pt idx="5977" formatCode="m/d/yyyy\ h:mm">
                  <c:v>36630</c:v>
                </c:pt>
                <c:pt idx="5978" formatCode="m/d/yyyy\ h:mm">
                  <c:v>36629</c:v>
                </c:pt>
                <c:pt idx="5979" formatCode="m/d/yyyy\ h:mm">
                  <c:v>36628</c:v>
                </c:pt>
                <c:pt idx="5980" formatCode="m/d/yyyy\ h:mm">
                  <c:v>36627</c:v>
                </c:pt>
                <c:pt idx="5981" formatCode="m/d/yyyy\ h:mm">
                  <c:v>36626</c:v>
                </c:pt>
                <c:pt idx="5982" formatCode="m/d/yyyy\ h:mm">
                  <c:v>36623</c:v>
                </c:pt>
                <c:pt idx="5983" formatCode="m/d/yyyy\ h:mm">
                  <c:v>36622</c:v>
                </c:pt>
                <c:pt idx="5984" formatCode="m/d/yyyy\ h:mm">
                  <c:v>36621</c:v>
                </c:pt>
                <c:pt idx="5985" formatCode="m/d/yyyy\ h:mm">
                  <c:v>36620</c:v>
                </c:pt>
                <c:pt idx="5986" formatCode="m/d/yyyy\ h:mm">
                  <c:v>36619</c:v>
                </c:pt>
                <c:pt idx="5987" formatCode="m/d/yyyy\ h:mm">
                  <c:v>36616</c:v>
                </c:pt>
                <c:pt idx="5988" formatCode="m/d/yyyy\ h:mm">
                  <c:v>36615</c:v>
                </c:pt>
                <c:pt idx="5989" formatCode="m/d/yyyy\ h:mm">
                  <c:v>36614</c:v>
                </c:pt>
                <c:pt idx="5990" formatCode="m/d/yyyy\ h:mm">
                  <c:v>36613</c:v>
                </c:pt>
                <c:pt idx="5991" formatCode="m/d/yyyy\ h:mm">
                  <c:v>36612</c:v>
                </c:pt>
                <c:pt idx="5992" formatCode="m/d/yyyy\ h:mm">
                  <c:v>36609</c:v>
                </c:pt>
                <c:pt idx="5993" formatCode="m/d/yyyy\ h:mm">
                  <c:v>36608</c:v>
                </c:pt>
                <c:pt idx="5994" formatCode="m/d/yyyy\ h:mm">
                  <c:v>36607</c:v>
                </c:pt>
                <c:pt idx="5995" formatCode="m/d/yyyy\ h:mm">
                  <c:v>36606</c:v>
                </c:pt>
                <c:pt idx="5996" formatCode="m/d/yyyy\ h:mm">
                  <c:v>36605</c:v>
                </c:pt>
                <c:pt idx="5997" formatCode="m/d/yyyy\ h:mm">
                  <c:v>36602</c:v>
                </c:pt>
                <c:pt idx="5998" formatCode="m/d/yyyy\ h:mm">
                  <c:v>36601</c:v>
                </c:pt>
                <c:pt idx="5999" formatCode="m/d/yyyy\ h:mm">
                  <c:v>36600</c:v>
                </c:pt>
                <c:pt idx="6000" formatCode="m/d/yyyy\ h:mm">
                  <c:v>36599</c:v>
                </c:pt>
                <c:pt idx="6001" formatCode="m/d/yyyy\ h:mm">
                  <c:v>36598</c:v>
                </c:pt>
                <c:pt idx="6002" formatCode="m/d/yyyy\ h:mm">
                  <c:v>36595</c:v>
                </c:pt>
                <c:pt idx="6003" formatCode="m/d/yyyy\ h:mm">
                  <c:v>36594</c:v>
                </c:pt>
                <c:pt idx="6004" formatCode="m/d/yyyy\ h:mm">
                  <c:v>36593</c:v>
                </c:pt>
                <c:pt idx="6005" formatCode="m/d/yyyy\ h:mm">
                  <c:v>36592</c:v>
                </c:pt>
                <c:pt idx="6006" formatCode="m/d/yyyy\ h:mm">
                  <c:v>36591</c:v>
                </c:pt>
                <c:pt idx="6007" formatCode="m/d/yyyy\ h:mm">
                  <c:v>36588</c:v>
                </c:pt>
                <c:pt idx="6008" formatCode="m/d/yyyy\ h:mm">
                  <c:v>36587</c:v>
                </c:pt>
                <c:pt idx="6009" formatCode="m/d/yyyy\ h:mm">
                  <c:v>36586</c:v>
                </c:pt>
                <c:pt idx="6010" formatCode="m/d/yyyy\ h:mm">
                  <c:v>36585</c:v>
                </c:pt>
                <c:pt idx="6011" formatCode="m/d/yyyy\ h:mm">
                  <c:v>36584</c:v>
                </c:pt>
                <c:pt idx="6012" formatCode="m/d/yyyy\ h:mm">
                  <c:v>36581</c:v>
                </c:pt>
                <c:pt idx="6013" formatCode="m/d/yyyy\ h:mm">
                  <c:v>36580</c:v>
                </c:pt>
                <c:pt idx="6014" formatCode="m/d/yyyy\ h:mm">
                  <c:v>36579</c:v>
                </c:pt>
                <c:pt idx="6015" formatCode="m/d/yyyy\ h:mm">
                  <c:v>36578</c:v>
                </c:pt>
                <c:pt idx="6016" formatCode="m/d/yyyy\ h:mm">
                  <c:v>36574</c:v>
                </c:pt>
                <c:pt idx="6017" formatCode="m/d/yyyy\ h:mm">
                  <c:v>36573</c:v>
                </c:pt>
                <c:pt idx="6018" formatCode="m/d/yyyy\ h:mm">
                  <c:v>36572</c:v>
                </c:pt>
                <c:pt idx="6019" formatCode="m/d/yyyy\ h:mm">
                  <c:v>36571</c:v>
                </c:pt>
                <c:pt idx="6020" formatCode="m/d/yyyy\ h:mm">
                  <c:v>36570</c:v>
                </c:pt>
                <c:pt idx="6021" formatCode="m/d/yyyy\ h:mm">
                  <c:v>36567</c:v>
                </c:pt>
                <c:pt idx="6022" formatCode="m/d/yyyy\ h:mm">
                  <c:v>36566</c:v>
                </c:pt>
              </c:numCache>
            </c:numRef>
          </c:cat>
          <c:val>
            <c:numRef>
              <c:f>Worksheet!$D$4:$D$6051</c:f>
              <c:numCache>
                <c:formatCode>General</c:formatCode>
                <c:ptCount val="6023"/>
                <c:pt idx="23">
                  <c:v>3.8</c:v>
                </c:pt>
                <c:pt idx="24">
                  <c:v>3.8</c:v>
                </c:pt>
                <c:pt idx="25">
                  <c:v>3.8</c:v>
                </c:pt>
                <c:pt idx="26">
                  <c:v>3.8</c:v>
                </c:pt>
                <c:pt idx="27">
                  <c:v>3.8</c:v>
                </c:pt>
                <c:pt idx="28">
                  <c:v>3.8</c:v>
                </c:pt>
                <c:pt idx="29">
                  <c:v>3.8</c:v>
                </c:pt>
                <c:pt idx="30">
                  <c:v>3.8</c:v>
                </c:pt>
                <c:pt idx="31">
                  <c:v>3.8</c:v>
                </c:pt>
                <c:pt idx="32">
                  <c:v>3.8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  <c:pt idx="52">
                  <c:v>3.5</c:v>
                </c:pt>
                <c:pt idx="53">
                  <c:v>3.5</c:v>
                </c:pt>
                <c:pt idx="54">
                  <c:v>3.5</c:v>
                </c:pt>
                <c:pt idx="55">
                  <c:v>3.5</c:v>
                </c:pt>
                <c:pt idx="56">
                  <c:v>3.5</c:v>
                </c:pt>
                <c:pt idx="57">
                  <c:v>3.5</c:v>
                </c:pt>
                <c:pt idx="58">
                  <c:v>3.5</c:v>
                </c:pt>
                <c:pt idx="59">
                  <c:v>3.5</c:v>
                </c:pt>
                <c:pt idx="60">
                  <c:v>3.5</c:v>
                </c:pt>
                <c:pt idx="61">
                  <c:v>3.5</c:v>
                </c:pt>
                <c:pt idx="62">
                  <c:v>3.5</c:v>
                </c:pt>
                <c:pt idx="63">
                  <c:v>3.5</c:v>
                </c:pt>
                <c:pt idx="64">
                  <c:v>3.5</c:v>
                </c:pt>
                <c:pt idx="65">
                  <c:v>3.5</c:v>
                </c:pt>
                <c:pt idx="66">
                  <c:v>3.5</c:v>
                </c:pt>
                <c:pt idx="67">
                  <c:v>3.5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3</c:v>
                </c:pt>
                <c:pt idx="76">
                  <c:v>3</c:v>
                </c:pt>
                <c:pt idx="77">
                  <c:v>3</c:v>
                </c:pt>
                <c:pt idx="78">
                  <c:v>3</c:v>
                </c:pt>
                <c:pt idx="79">
                  <c:v>3</c:v>
                </c:pt>
                <c:pt idx="80">
                  <c:v>3</c:v>
                </c:pt>
                <c:pt idx="81">
                  <c:v>3</c:v>
                </c:pt>
                <c:pt idx="82">
                  <c:v>3</c:v>
                </c:pt>
                <c:pt idx="83">
                  <c:v>3</c:v>
                </c:pt>
                <c:pt idx="84">
                  <c:v>3</c:v>
                </c:pt>
                <c:pt idx="85">
                  <c:v>3</c:v>
                </c:pt>
                <c:pt idx="86">
                  <c:v>3</c:v>
                </c:pt>
                <c:pt idx="87">
                  <c:v>3</c:v>
                </c:pt>
                <c:pt idx="88">
                  <c:v>3</c:v>
                </c:pt>
                <c:pt idx="89">
                  <c:v>3</c:v>
                </c:pt>
                <c:pt idx="90">
                  <c:v>3</c:v>
                </c:pt>
                <c:pt idx="91">
                  <c:v>3</c:v>
                </c:pt>
                <c:pt idx="92">
                  <c:v>3</c:v>
                </c:pt>
                <c:pt idx="93">
                  <c:v>3</c:v>
                </c:pt>
                <c:pt idx="94">
                  <c:v>3</c:v>
                </c:pt>
                <c:pt idx="95">
                  <c:v>3</c:v>
                </c:pt>
                <c:pt idx="96">
                  <c:v>3</c:v>
                </c:pt>
                <c:pt idx="97">
                  <c:v>2.5</c:v>
                </c:pt>
                <c:pt idx="98">
                  <c:v>2.5</c:v>
                </c:pt>
                <c:pt idx="99">
                  <c:v>2.5</c:v>
                </c:pt>
                <c:pt idx="100">
                  <c:v>2.5</c:v>
                </c:pt>
                <c:pt idx="101">
                  <c:v>2.5</c:v>
                </c:pt>
                <c:pt idx="102">
                  <c:v>2.5</c:v>
                </c:pt>
                <c:pt idx="103">
                  <c:v>2.5</c:v>
                </c:pt>
                <c:pt idx="104">
                  <c:v>2.5</c:v>
                </c:pt>
                <c:pt idx="105">
                  <c:v>2.5</c:v>
                </c:pt>
                <c:pt idx="106">
                  <c:v>2.5</c:v>
                </c:pt>
                <c:pt idx="107">
                  <c:v>2.5</c:v>
                </c:pt>
                <c:pt idx="108">
                  <c:v>2.5</c:v>
                </c:pt>
                <c:pt idx="109">
                  <c:v>2.5</c:v>
                </c:pt>
                <c:pt idx="110">
                  <c:v>2.5</c:v>
                </c:pt>
                <c:pt idx="111">
                  <c:v>2.5</c:v>
                </c:pt>
                <c:pt idx="112">
                  <c:v>2.5</c:v>
                </c:pt>
                <c:pt idx="113">
                  <c:v>2.5</c:v>
                </c:pt>
                <c:pt idx="114">
                  <c:v>2.5</c:v>
                </c:pt>
                <c:pt idx="115">
                  <c:v>2.5</c:v>
                </c:pt>
                <c:pt idx="116">
                  <c:v>2.5</c:v>
                </c:pt>
                <c:pt idx="117">
                  <c:v>2.5</c:v>
                </c:pt>
                <c:pt idx="118">
                  <c:v>2.5</c:v>
                </c:pt>
                <c:pt idx="119">
                  <c:v>2.5</c:v>
                </c:pt>
                <c:pt idx="120">
                  <c:v>2.5</c:v>
                </c:pt>
                <c:pt idx="121">
                  <c:v>2.5</c:v>
                </c:pt>
                <c:pt idx="122">
                  <c:v>2.5</c:v>
                </c:pt>
                <c:pt idx="123">
                  <c:v>2.5</c:v>
                </c:pt>
                <c:pt idx="124">
                  <c:v>2.5</c:v>
                </c:pt>
                <c:pt idx="125">
                  <c:v>2.5</c:v>
                </c:pt>
                <c:pt idx="126">
                  <c:v>2.5</c:v>
                </c:pt>
                <c:pt idx="127">
                  <c:v>2.5</c:v>
                </c:pt>
                <c:pt idx="128">
                  <c:v>2.5</c:v>
                </c:pt>
                <c:pt idx="129">
                  <c:v>2.5</c:v>
                </c:pt>
                <c:pt idx="130">
                  <c:v>2.5</c:v>
                </c:pt>
                <c:pt idx="131">
                  <c:v>2.5</c:v>
                </c:pt>
                <c:pt idx="132">
                  <c:v>2.5</c:v>
                </c:pt>
                <c:pt idx="133">
                  <c:v>2</c:v>
                </c:pt>
                <c:pt idx="134">
                  <c:v>2</c:v>
                </c:pt>
                <c:pt idx="135">
                  <c:v>2</c:v>
                </c:pt>
                <c:pt idx="136">
                  <c:v>2</c:v>
                </c:pt>
                <c:pt idx="137">
                  <c:v>2</c:v>
                </c:pt>
                <c:pt idx="138">
                  <c:v>2</c:v>
                </c:pt>
                <c:pt idx="139">
                  <c:v>2</c:v>
                </c:pt>
                <c:pt idx="140">
                  <c:v>2</c:v>
                </c:pt>
                <c:pt idx="141">
                  <c:v>2</c:v>
                </c:pt>
                <c:pt idx="142">
                  <c:v>2</c:v>
                </c:pt>
                <c:pt idx="143">
                  <c:v>2</c:v>
                </c:pt>
                <c:pt idx="144">
                  <c:v>2</c:v>
                </c:pt>
                <c:pt idx="145">
                  <c:v>2</c:v>
                </c:pt>
                <c:pt idx="146">
                  <c:v>2</c:v>
                </c:pt>
                <c:pt idx="147">
                  <c:v>2</c:v>
                </c:pt>
                <c:pt idx="148">
                  <c:v>2</c:v>
                </c:pt>
                <c:pt idx="149">
                  <c:v>2</c:v>
                </c:pt>
                <c:pt idx="150">
                  <c:v>2</c:v>
                </c:pt>
                <c:pt idx="151">
                  <c:v>2</c:v>
                </c:pt>
                <c:pt idx="152">
                  <c:v>2</c:v>
                </c:pt>
                <c:pt idx="153">
                  <c:v>2</c:v>
                </c:pt>
                <c:pt idx="154">
                  <c:v>2</c:v>
                </c:pt>
                <c:pt idx="155">
                  <c:v>2</c:v>
                </c:pt>
                <c:pt idx="156">
                  <c:v>2</c:v>
                </c:pt>
                <c:pt idx="157">
                  <c:v>2</c:v>
                </c:pt>
                <c:pt idx="158">
                  <c:v>2</c:v>
                </c:pt>
                <c:pt idx="159">
                  <c:v>2</c:v>
                </c:pt>
                <c:pt idx="160">
                  <c:v>2</c:v>
                </c:pt>
                <c:pt idx="161">
                  <c:v>2</c:v>
                </c:pt>
                <c:pt idx="162">
                  <c:v>2</c:v>
                </c:pt>
                <c:pt idx="163">
                  <c:v>2</c:v>
                </c:pt>
                <c:pt idx="164">
                  <c:v>2</c:v>
                </c:pt>
                <c:pt idx="165">
                  <c:v>2</c:v>
                </c:pt>
                <c:pt idx="166">
                  <c:v>2</c:v>
                </c:pt>
                <c:pt idx="167">
                  <c:v>1.3</c:v>
                </c:pt>
                <c:pt idx="168">
                  <c:v>1.3</c:v>
                </c:pt>
                <c:pt idx="169">
                  <c:v>1.3</c:v>
                </c:pt>
                <c:pt idx="170">
                  <c:v>1.3</c:v>
                </c:pt>
                <c:pt idx="171">
                  <c:v>1.3</c:v>
                </c:pt>
                <c:pt idx="172">
                  <c:v>1.3</c:v>
                </c:pt>
                <c:pt idx="173">
                  <c:v>1.3</c:v>
                </c:pt>
                <c:pt idx="174">
                  <c:v>1.3</c:v>
                </c:pt>
                <c:pt idx="175">
                  <c:v>1.3</c:v>
                </c:pt>
                <c:pt idx="176">
                  <c:v>1.3</c:v>
                </c:pt>
                <c:pt idx="177">
                  <c:v>1.3</c:v>
                </c:pt>
                <c:pt idx="178">
                  <c:v>1.3</c:v>
                </c:pt>
                <c:pt idx="179">
                  <c:v>1.3</c:v>
                </c:pt>
                <c:pt idx="180">
                  <c:v>1.3</c:v>
                </c:pt>
                <c:pt idx="181">
                  <c:v>1.3</c:v>
                </c:pt>
                <c:pt idx="182">
                  <c:v>1.3</c:v>
                </c:pt>
                <c:pt idx="183">
                  <c:v>1.3</c:v>
                </c:pt>
                <c:pt idx="184">
                  <c:v>1.3</c:v>
                </c:pt>
                <c:pt idx="185">
                  <c:v>1.3</c:v>
                </c:pt>
                <c:pt idx="186">
                  <c:v>1.3</c:v>
                </c:pt>
                <c:pt idx="187">
                  <c:v>1.3</c:v>
                </c:pt>
                <c:pt idx="188">
                  <c:v>1.3</c:v>
                </c:pt>
                <c:pt idx="189">
                  <c:v>1.3</c:v>
                </c:pt>
                <c:pt idx="190">
                  <c:v>1.3</c:v>
                </c:pt>
                <c:pt idx="191">
                  <c:v>1.3</c:v>
                </c:pt>
                <c:pt idx="192">
                  <c:v>1.3</c:v>
                </c:pt>
                <c:pt idx="193">
                  <c:v>1.3</c:v>
                </c:pt>
                <c:pt idx="194">
                  <c:v>1.3</c:v>
                </c:pt>
                <c:pt idx="195">
                  <c:v>1.3</c:v>
                </c:pt>
                <c:pt idx="196">
                  <c:v>1.3</c:v>
                </c:pt>
                <c:pt idx="197">
                  <c:v>1.3</c:v>
                </c:pt>
                <c:pt idx="198">
                  <c:v>1.3</c:v>
                </c:pt>
                <c:pt idx="199">
                  <c:v>1.3</c:v>
                </c:pt>
                <c:pt idx="200">
                  <c:v>1.3</c:v>
                </c:pt>
                <c:pt idx="201">
                  <c:v>1.3</c:v>
                </c:pt>
                <c:pt idx="202">
                  <c:v>0.5</c:v>
                </c:pt>
                <c:pt idx="203">
                  <c:v>0.5</c:v>
                </c:pt>
                <c:pt idx="204">
                  <c:v>0.5</c:v>
                </c:pt>
                <c:pt idx="205">
                  <c:v>0.5</c:v>
                </c:pt>
                <c:pt idx="206">
                  <c:v>0.5</c:v>
                </c:pt>
                <c:pt idx="207">
                  <c:v>0.5</c:v>
                </c:pt>
                <c:pt idx="208">
                  <c:v>0.5</c:v>
                </c:pt>
                <c:pt idx="209">
                  <c:v>0.5</c:v>
                </c:pt>
                <c:pt idx="210">
                  <c:v>0.5</c:v>
                </c:pt>
                <c:pt idx="211">
                  <c:v>0.5</c:v>
                </c:pt>
                <c:pt idx="212">
                  <c:v>0.5</c:v>
                </c:pt>
                <c:pt idx="213">
                  <c:v>0.5</c:v>
                </c:pt>
                <c:pt idx="214">
                  <c:v>0.5</c:v>
                </c:pt>
                <c:pt idx="215">
                  <c:v>0.5</c:v>
                </c:pt>
                <c:pt idx="216">
                  <c:v>0.5</c:v>
                </c:pt>
                <c:pt idx="217">
                  <c:v>0.5</c:v>
                </c:pt>
                <c:pt idx="218">
                  <c:v>0.5</c:v>
                </c:pt>
                <c:pt idx="219">
                  <c:v>0.5</c:v>
                </c:pt>
                <c:pt idx="220">
                  <c:v>0.5</c:v>
                </c:pt>
                <c:pt idx="221">
                  <c:v>0.5</c:v>
                </c:pt>
                <c:pt idx="222">
                  <c:v>0.5</c:v>
                </c:pt>
                <c:pt idx="223">
                  <c:v>0.5</c:v>
                </c:pt>
                <c:pt idx="224">
                  <c:v>0.5</c:v>
                </c:pt>
                <c:pt idx="225">
                  <c:v>0.5</c:v>
                </c:pt>
                <c:pt idx="226">
                  <c:v>0.5</c:v>
                </c:pt>
                <c:pt idx="227">
                  <c:v>0.5</c:v>
                </c:pt>
                <c:pt idx="228">
                  <c:v>0.5</c:v>
                </c:pt>
                <c:pt idx="229">
                  <c:v>0.5</c:v>
                </c:pt>
                <c:pt idx="230">
                  <c:v>0.5</c:v>
                </c:pt>
                <c:pt idx="231">
                  <c:v>0.5</c:v>
                </c:pt>
                <c:pt idx="232">
                  <c:v>0.5</c:v>
                </c:pt>
                <c:pt idx="233">
                  <c:v>0.5</c:v>
                </c:pt>
                <c:pt idx="234">
                  <c:v>0.5</c:v>
                </c:pt>
                <c:pt idx="235">
                  <c:v>0.5</c:v>
                </c:pt>
                <c:pt idx="236">
                  <c:v>0.5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#N/A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0.1</c:v>
                </c:pt>
                <c:pt idx="1893">
                  <c:v>0.1</c:v>
                </c:pt>
                <c:pt idx="1894">
                  <c:v>0.1</c:v>
                </c:pt>
                <c:pt idx="1895">
                  <c:v>0.1</c:v>
                </c:pt>
                <c:pt idx="1896">
                  <c:v>0.1</c:v>
                </c:pt>
                <c:pt idx="1897">
                  <c:v>0.1</c:v>
                </c:pt>
                <c:pt idx="1898">
                  <c:v>0.1</c:v>
                </c:pt>
                <c:pt idx="1899">
                  <c:v>0.1</c:v>
                </c:pt>
                <c:pt idx="1900">
                  <c:v>0.1</c:v>
                </c:pt>
                <c:pt idx="1901">
                  <c:v>0.1</c:v>
                </c:pt>
                <c:pt idx="1902">
                  <c:v>0.1</c:v>
                </c:pt>
                <c:pt idx="1903">
                  <c:v>0.1</c:v>
                </c:pt>
                <c:pt idx="1904">
                  <c:v>0.1</c:v>
                </c:pt>
                <c:pt idx="1905">
                  <c:v>0.1</c:v>
                </c:pt>
                <c:pt idx="1906">
                  <c:v>0.1</c:v>
                </c:pt>
                <c:pt idx="1907">
                  <c:v>0.1</c:v>
                </c:pt>
                <c:pt idx="1908">
                  <c:v>0.1</c:v>
                </c:pt>
                <c:pt idx="1909">
                  <c:v>0.1</c:v>
                </c:pt>
                <c:pt idx="1910">
                  <c:v>0.1</c:v>
                </c:pt>
                <c:pt idx="1911">
                  <c:v>0.1</c:v>
                </c:pt>
                <c:pt idx="1912">
                  <c:v>0.1</c:v>
                </c:pt>
                <c:pt idx="1913">
                  <c:v>0.1</c:v>
                </c:pt>
                <c:pt idx="1914">
                  <c:v>0.1</c:v>
                </c:pt>
                <c:pt idx="1915">
                  <c:v>0.1</c:v>
                </c:pt>
                <c:pt idx="1916">
                  <c:v>0.1</c:v>
                </c:pt>
                <c:pt idx="1917">
                  <c:v>0.1</c:v>
                </c:pt>
                <c:pt idx="1918">
                  <c:v>0.1</c:v>
                </c:pt>
                <c:pt idx="1919">
                  <c:v>0.1</c:v>
                </c:pt>
                <c:pt idx="1920">
                  <c:v>0.1</c:v>
                </c:pt>
                <c:pt idx="1921">
                  <c:v>0.1</c:v>
                </c:pt>
                <c:pt idx="1922">
                  <c:v>0.1</c:v>
                </c:pt>
                <c:pt idx="1923">
                  <c:v>0.1</c:v>
                </c:pt>
                <c:pt idx="1924">
                  <c:v>0.1</c:v>
                </c:pt>
                <c:pt idx="1925">
                  <c:v>0.1</c:v>
                </c:pt>
                <c:pt idx="1926">
                  <c:v>0.1</c:v>
                </c:pt>
                <c:pt idx="1927">
                  <c:v>0.1</c:v>
                </c:pt>
                <c:pt idx="1928">
                  <c:v>0.1</c:v>
                </c:pt>
                <c:pt idx="1929">
                  <c:v>0.1</c:v>
                </c:pt>
                <c:pt idx="1930">
                  <c:v>0.1</c:v>
                </c:pt>
                <c:pt idx="1931">
                  <c:v>0.1</c:v>
                </c:pt>
                <c:pt idx="1932">
                  <c:v>0.1</c:v>
                </c:pt>
                <c:pt idx="1933">
                  <c:v>0.1</c:v>
                </c:pt>
                <c:pt idx="1934">
                  <c:v>0.1</c:v>
                </c:pt>
                <c:pt idx="1935">
                  <c:v>0.1</c:v>
                </c:pt>
                <c:pt idx="1936">
                  <c:v>0.1</c:v>
                </c:pt>
                <c:pt idx="1937">
                  <c:v>0.1</c:v>
                </c:pt>
                <c:pt idx="1938">
                  <c:v>0.1</c:v>
                </c:pt>
                <c:pt idx="1939">
                  <c:v>0.1</c:v>
                </c:pt>
                <c:pt idx="1940">
                  <c:v>0.1</c:v>
                </c:pt>
                <c:pt idx="1941">
                  <c:v>0.1</c:v>
                </c:pt>
                <c:pt idx="1942">
                  <c:v>0.1</c:v>
                </c:pt>
                <c:pt idx="1943">
                  <c:v>0.1</c:v>
                </c:pt>
                <c:pt idx="1944">
                  <c:v>0.1</c:v>
                </c:pt>
                <c:pt idx="1945">
                  <c:v>0.1</c:v>
                </c:pt>
                <c:pt idx="1946">
                  <c:v>0.1</c:v>
                </c:pt>
                <c:pt idx="1947">
                  <c:v>0.1</c:v>
                </c:pt>
                <c:pt idx="1948">
                  <c:v>0.1</c:v>
                </c:pt>
                <c:pt idx="1949">
                  <c:v>0.1</c:v>
                </c:pt>
                <c:pt idx="1950">
                  <c:v>0.1</c:v>
                </c:pt>
                <c:pt idx="1951">
                  <c:v>0.1</c:v>
                </c:pt>
                <c:pt idx="1952">
                  <c:v>0.1</c:v>
                </c:pt>
                <c:pt idx="1953">
                  <c:v>0.1</c:v>
                </c:pt>
                <c:pt idx="1954">
                  <c:v>0.1</c:v>
                </c:pt>
                <c:pt idx="1955">
                  <c:v>0.1</c:v>
                </c:pt>
                <c:pt idx="1956">
                  <c:v>0.1</c:v>
                </c:pt>
                <c:pt idx="1957">
                  <c:v>0.1</c:v>
                </c:pt>
                <c:pt idx="1958">
                  <c:v>0.1</c:v>
                </c:pt>
                <c:pt idx="1959">
                  <c:v>0.1</c:v>
                </c:pt>
                <c:pt idx="1960">
                  <c:v>0.1</c:v>
                </c:pt>
                <c:pt idx="1961">
                  <c:v>0.1</c:v>
                </c:pt>
                <c:pt idx="1962">
                  <c:v>0.1</c:v>
                </c:pt>
                <c:pt idx="1963">
                  <c:v>0.1</c:v>
                </c:pt>
                <c:pt idx="1964">
                  <c:v>0.1</c:v>
                </c:pt>
                <c:pt idx="1965">
                  <c:v>0.1</c:v>
                </c:pt>
                <c:pt idx="1966">
                  <c:v>0.1</c:v>
                </c:pt>
                <c:pt idx="1967">
                  <c:v>0.1</c:v>
                </c:pt>
                <c:pt idx="1968">
                  <c:v>0.1</c:v>
                </c:pt>
                <c:pt idx="1969">
                  <c:v>0.1</c:v>
                </c:pt>
                <c:pt idx="1970">
                  <c:v>0.1</c:v>
                </c:pt>
                <c:pt idx="1971">
                  <c:v>0.1</c:v>
                </c:pt>
                <c:pt idx="1972">
                  <c:v>0.1</c:v>
                </c:pt>
                <c:pt idx="1973">
                  <c:v>0.1</c:v>
                </c:pt>
                <c:pt idx="1974">
                  <c:v>0.1</c:v>
                </c:pt>
                <c:pt idx="1975">
                  <c:v>0.1</c:v>
                </c:pt>
                <c:pt idx="1976">
                  <c:v>0.1</c:v>
                </c:pt>
                <c:pt idx="1977">
                  <c:v>0.1</c:v>
                </c:pt>
                <c:pt idx="1978">
                  <c:v>0.1</c:v>
                </c:pt>
                <c:pt idx="1979">
                  <c:v>0.1</c:v>
                </c:pt>
                <c:pt idx="1980">
                  <c:v>0.1</c:v>
                </c:pt>
                <c:pt idx="1981">
                  <c:v>0.1</c:v>
                </c:pt>
                <c:pt idx="1982">
                  <c:v>0.1</c:v>
                </c:pt>
                <c:pt idx="1983">
                  <c:v>0.1</c:v>
                </c:pt>
                <c:pt idx="1984">
                  <c:v>0.1</c:v>
                </c:pt>
                <c:pt idx="1985">
                  <c:v>0.1</c:v>
                </c:pt>
                <c:pt idx="1986">
                  <c:v>0.1</c:v>
                </c:pt>
                <c:pt idx="1987">
                  <c:v>0.1</c:v>
                </c:pt>
                <c:pt idx="1988">
                  <c:v>0.1</c:v>
                </c:pt>
                <c:pt idx="1989">
                  <c:v>0.1</c:v>
                </c:pt>
                <c:pt idx="1990">
                  <c:v>0.1</c:v>
                </c:pt>
                <c:pt idx="1991">
                  <c:v>0.1</c:v>
                </c:pt>
                <c:pt idx="1992">
                  <c:v>0.1</c:v>
                </c:pt>
                <c:pt idx="1993">
                  <c:v>0.1</c:v>
                </c:pt>
                <c:pt idx="1994">
                  <c:v>0.1</c:v>
                </c:pt>
                <c:pt idx="1995">
                  <c:v>0.1</c:v>
                </c:pt>
                <c:pt idx="1996">
                  <c:v>0.1</c:v>
                </c:pt>
                <c:pt idx="1997">
                  <c:v>0.1</c:v>
                </c:pt>
                <c:pt idx="1998">
                  <c:v>0.1</c:v>
                </c:pt>
                <c:pt idx="1999">
                  <c:v>0.1</c:v>
                </c:pt>
                <c:pt idx="2000">
                  <c:v>0.1</c:v>
                </c:pt>
                <c:pt idx="2001">
                  <c:v>0.1</c:v>
                </c:pt>
                <c:pt idx="2002">
                  <c:v>0.1</c:v>
                </c:pt>
                <c:pt idx="2003">
                  <c:v>0.1</c:v>
                </c:pt>
                <c:pt idx="2004">
                  <c:v>0.1</c:v>
                </c:pt>
                <c:pt idx="2005">
                  <c:v>0.1</c:v>
                </c:pt>
                <c:pt idx="2006">
                  <c:v>0.1</c:v>
                </c:pt>
                <c:pt idx="2007">
                  <c:v>0.1</c:v>
                </c:pt>
                <c:pt idx="2008">
                  <c:v>0.1</c:v>
                </c:pt>
                <c:pt idx="2009">
                  <c:v>0.1</c:v>
                </c:pt>
                <c:pt idx="2010">
                  <c:v>0.1</c:v>
                </c:pt>
                <c:pt idx="2011">
                  <c:v>0.1</c:v>
                </c:pt>
                <c:pt idx="2012">
                  <c:v>0.1</c:v>
                </c:pt>
                <c:pt idx="2013">
                  <c:v>0.1</c:v>
                </c:pt>
                <c:pt idx="2014">
                  <c:v>0.1</c:v>
                </c:pt>
                <c:pt idx="2015">
                  <c:v>0.1</c:v>
                </c:pt>
                <c:pt idx="2016">
                  <c:v>0.1</c:v>
                </c:pt>
                <c:pt idx="2017">
                  <c:v>0.1</c:v>
                </c:pt>
                <c:pt idx="2018">
                  <c:v>0.1</c:v>
                </c:pt>
                <c:pt idx="2019">
                  <c:v>0.1</c:v>
                </c:pt>
                <c:pt idx="2020">
                  <c:v>0.1</c:v>
                </c:pt>
                <c:pt idx="2021">
                  <c:v>0.1</c:v>
                </c:pt>
                <c:pt idx="2022">
                  <c:v>0.1</c:v>
                </c:pt>
                <c:pt idx="2023">
                  <c:v>0.1</c:v>
                </c:pt>
                <c:pt idx="2024">
                  <c:v>0.1</c:v>
                </c:pt>
                <c:pt idx="2025">
                  <c:v>0.1</c:v>
                </c:pt>
                <c:pt idx="2026">
                  <c:v>0.1</c:v>
                </c:pt>
                <c:pt idx="2027">
                  <c:v>0.1</c:v>
                </c:pt>
                <c:pt idx="2028">
                  <c:v>0.1</c:v>
                </c:pt>
                <c:pt idx="2029">
                  <c:v>0.1</c:v>
                </c:pt>
                <c:pt idx="2030">
                  <c:v>0.1</c:v>
                </c:pt>
                <c:pt idx="2031">
                  <c:v>0.1</c:v>
                </c:pt>
                <c:pt idx="2032">
                  <c:v>0.1</c:v>
                </c:pt>
                <c:pt idx="2033">
                  <c:v>0.1</c:v>
                </c:pt>
                <c:pt idx="2034">
                  <c:v>0.1</c:v>
                </c:pt>
                <c:pt idx="2035">
                  <c:v>0.1</c:v>
                </c:pt>
                <c:pt idx="2036">
                  <c:v>0.1</c:v>
                </c:pt>
                <c:pt idx="2037">
                  <c:v>0.1</c:v>
                </c:pt>
                <c:pt idx="2038">
                  <c:v>0.1</c:v>
                </c:pt>
                <c:pt idx="2039">
                  <c:v>0.1</c:v>
                </c:pt>
                <c:pt idx="2040">
                  <c:v>0.1</c:v>
                </c:pt>
                <c:pt idx="2041">
                  <c:v>0.1</c:v>
                </c:pt>
                <c:pt idx="2042">
                  <c:v>0.1</c:v>
                </c:pt>
                <c:pt idx="2043">
                  <c:v>0.1</c:v>
                </c:pt>
                <c:pt idx="2044">
                  <c:v>0.1</c:v>
                </c:pt>
                <c:pt idx="2045">
                  <c:v>0.1</c:v>
                </c:pt>
                <c:pt idx="2046">
                  <c:v>0.1</c:v>
                </c:pt>
                <c:pt idx="2047">
                  <c:v>0.1</c:v>
                </c:pt>
                <c:pt idx="2048">
                  <c:v>0.1</c:v>
                </c:pt>
                <c:pt idx="2049">
                  <c:v>0.1</c:v>
                </c:pt>
                <c:pt idx="2050">
                  <c:v>0.1</c:v>
                </c:pt>
                <c:pt idx="2051">
                  <c:v>0.1</c:v>
                </c:pt>
                <c:pt idx="2052">
                  <c:v>0.1</c:v>
                </c:pt>
                <c:pt idx="2053">
                  <c:v>0.1</c:v>
                </c:pt>
                <c:pt idx="2054">
                  <c:v>0.1</c:v>
                </c:pt>
                <c:pt idx="2055">
                  <c:v>0.1</c:v>
                </c:pt>
                <c:pt idx="2056">
                  <c:v>0.1</c:v>
                </c:pt>
                <c:pt idx="2057">
                  <c:v>0.1</c:v>
                </c:pt>
                <c:pt idx="2058">
                  <c:v>0.1</c:v>
                </c:pt>
                <c:pt idx="2059">
                  <c:v>0.1</c:v>
                </c:pt>
                <c:pt idx="2060">
                  <c:v>0.1</c:v>
                </c:pt>
                <c:pt idx="2061">
                  <c:v>0.1</c:v>
                </c:pt>
                <c:pt idx="2062">
                  <c:v>0.1</c:v>
                </c:pt>
                <c:pt idx="2063">
                  <c:v>0.1</c:v>
                </c:pt>
                <c:pt idx="2064">
                  <c:v>0.1</c:v>
                </c:pt>
                <c:pt idx="2065">
                  <c:v>0.1</c:v>
                </c:pt>
                <c:pt idx="2066">
                  <c:v>0.1</c:v>
                </c:pt>
                <c:pt idx="2067">
                  <c:v>0.1</c:v>
                </c:pt>
                <c:pt idx="2068">
                  <c:v>0.1</c:v>
                </c:pt>
                <c:pt idx="2069">
                  <c:v>0.1</c:v>
                </c:pt>
                <c:pt idx="2070">
                  <c:v>0.1</c:v>
                </c:pt>
                <c:pt idx="2071">
                  <c:v>0.1</c:v>
                </c:pt>
                <c:pt idx="2072">
                  <c:v>0.1</c:v>
                </c:pt>
                <c:pt idx="2073">
                  <c:v>0.1</c:v>
                </c:pt>
                <c:pt idx="2074">
                  <c:v>0.1</c:v>
                </c:pt>
                <c:pt idx="2075">
                  <c:v>0.1</c:v>
                </c:pt>
                <c:pt idx="2076">
                  <c:v>0.1</c:v>
                </c:pt>
                <c:pt idx="2077">
                  <c:v>0.1</c:v>
                </c:pt>
                <c:pt idx="2078">
                  <c:v>0.1</c:v>
                </c:pt>
                <c:pt idx="2079">
                  <c:v>0.1</c:v>
                </c:pt>
                <c:pt idx="2080">
                  <c:v>0.1</c:v>
                </c:pt>
                <c:pt idx="2081">
                  <c:v>0.1</c:v>
                </c:pt>
                <c:pt idx="2082">
                  <c:v>0.1</c:v>
                </c:pt>
                <c:pt idx="2083">
                  <c:v>0.1</c:v>
                </c:pt>
                <c:pt idx="2084">
                  <c:v>0.1</c:v>
                </c:pt>
                <c:pt idx="2085">
                  <c:v>0.1</c:v>
                </c:pt>
                <c:pt idx="2086">
                  <c:v>0.1</c:v>
                </c:pt>
                <c:pt idx="2087">
                  <c:v>0.1</c:v>
                </c:pt>
                <c:pt idx="2088">
                  <c:v>0.1</c:v>
                </c:pt>
                <c:pt idx="2089">
                  <c:v>0.1</c:v>
                </c:pt>
                <c:pt idx="2090">
                  <c:v>0.1</c:v>
                </c:pt>
                <c:pt idx="2091">
                  <c:v>0.1</c:v>
                </c:pt>
                <c:pt idx="2092">
                  <c:v>0.1</c:v>
                </c:pt>
                <c:pt idx="2093">
                  <c:v>0.1</c:v>
                </c:pt>
                <c:pt idx="2094">
                  <c:v>0.1</c:v>
                </c:pt>
                <c:pt idx="2095">
                  <c:v>0.1</c:v>
                </c:pt>
                <c:pt idx="2096">
                  <c:v>0.1</c:v>
                </c:pt>
                <c:pt idx="2097">
                  <c:v>0.1</c:v>
                </c:pt>
                <c:pt idx="2098">
                  <c:v>0.1</c:v>
                </c:pt>
                <c:pt idx="2099">
                  <c:v>0.1</c:v>
                </c:pt>
                <c:pt idx="2100">
                  <c:v>0.1</c:v>
                </c:pt>
                <c:pt idx="2101">
                  <c:v>0.1</c:v>
                </c:pt>
                <c:pt idx="2102">
                  <c:v>0.1</c:v>
                </c:pt>
                <c:pt idx="2103">
                  <c:v>0.1</c:v>
                </c:pt>
                <c:pt idx="2104">
                  <c:v>0.1</c:v>
                </c:pt>
                <c:pt idx="2105">
                  <c:v>0.1</c:v>
                </c:pt>
                <c:pt idx="2106">
                  <c:v>0.1</c:v>
                </c:pt>
                <c:pt idx="2107">
                  <c:v>0.1</c:v>
                </c:pt>
                <c:pt idx="2108">
                  <c:v>0.1</c:v>
                </c:pt>
                <c:pt idx="2109">
                  <c:v>0.1</c:v>
                </c:pt>
                <c:pt idx="2110">
                  <c:v>0.1</c:v>
                </c:pt>
                <c:pt idx="2111">
                  <c:v>0.1</c:v>
                </c:pt>
                <c:pt idx="2112">
                  <c:v>0.1</c:v>
                </c:pt>
                <c:pt idx="2113">
                  <c:v>0.1</c:v>
                </c:pt>
                <c:pt idx="2114">
                  <c:v>0.1</c:v>
                </c:pt>
                <c:pt idx="2115">
                  <c:v>0.1</c:v>
                </c:pt>
                <c:pt idx="2116">
                  <c:v>0.1</c:v>
                </c:pt>
                <c:pt idx="2117">
                  <c:v>0.1</c:v>
                </c:pt>
                <c:pt idx="2118">
                  <c:v>0.1</c:v>
                </c:pt>
                <c:pt idx="2119">
                  <c:v>0.1</c:v>
                </c:pt>
                <c:pt idx="2120">
                  <c:v>0.1</c:v>
                </c:pt>
                <c:pt idx="2121">
                  <c:v>0.1</c:v>
                </c:pt>
                <c:pt idx="2122">
                  <c:v>0.1</c:v>
                </c:pt>
                <c:pt idx="2123">
                  <c:v>0.1</c:v>
                </c:pt>
                <c:pt idx="2124">
                  <c:v>0.1</c:v>
                </c:pt>
                <c:pt idx="2125">
                  <c:v>0.1</c:v>
                </c:pt>
                <c:pt idx="2126">
                  <c:v>0.1</c:v>
                </c:pt>
                <c:pt idx="2127">
                  <c:v>0.1</c:v>
                </c:pt>
                <c:pt idx="2128">
                  <c:v>0.1</c:v>
                </c:pt>
                <c:pt idx="2129">
                  <c:v>0.1</c:v>
                </c:pt>
                <c:pt idx="2130">
                  <c:v>0.1</c:v>
                </c:pt>
                <c:pt idx="2131">
                  <c:v>0.1</c:v>
                </c:pt>
                <c:pt idx="2132">
                  <c:v>0.1</c:v>
                </c:pt>
                <c:pt idx="2133">
                  <c:v>0.1</c:v>
                </c:pt>
                <c:pt idx="2134">
                  <c:v>0.1</c:v>
                </c:pt>
                <c:pt idx="2135">
                  <c:v>0.1</c:v>
                </c:pt>
                <c:pt idx="2136">
                  <c:v>0.1</c:v>
                </c:pt>
                <c:pt idx="2137">
                  <c:v>0.1</c:v>
                </c:pt>
                <c:pt idx="2138">
                  <c:v>0.1</c:v>
                </c:pt>
                <c:pt idx="2139">
                  <c:v>0.1</c:v>
                </c:pt>
                <c:pt idx="2140">
                  <c:v>0.1</c:v>
                </c:pt>
                <c:pt idx="2141">
                  <c:v>0.1</c:v>
                </c:pt>
                <c:pt idx="2142">
                  <c:v>0.1</c:v>
                </c:pt>
                <c:pt idx="2143">
                  <c:v>0.1</c:v>
                </c:pt>
                <c:pt idx="2144">
                  <c:v>0.1</c:v>
                </c:pt>
                <c:pt idx="2145">
                  <c:v>0.1</c:v>
                </c:pt>
                <c:pt idx="2146">
                  <c:v>0.1</c:v>
                </c:pt>
                <c:pt idx="2147">
                  <c:v>0.1</c:v>
                </c:pt>
                <c:pt idx="2148">
                  <c:v>0.1</c:v>
                </c:pt>
                <c:pt idx="2149">
                  <c:v>0.1</c:v>
                </c:pt>
                <c:pt idx="2150">
                  <c:v>0.1</c:v>
                </c:pt>
                <c:pt idx="2151">
                  <c:v>0.1</c:v>
                </c:pt>
                <c:pt idx="2152">
                  <c:v>0.1</c:v>
                </c:pt>
                <c:pt idx="2153">
                  <c:v>0.1</c:v>
                </c:pt>
                <c:pt idx="2154">
                  <c:v>0.1</c:v>
                </c:pt>
                <c:pt idx="2155">
                  <c:v>0.1</c:v>
                </c:pt>
                <c:pt idx="2156">
                  <c:v>0.1</c:v>
                </c:pt>
                <c:pt idx="2157">
                  <c:v>0.1</c:v>
                </c:pt>
                <c:pt idx="2158">
                  <c:v>0.1</c:v>
                </c:pt>
                <c:pt idx="2159">
                  <c:v>0.1</c:v>
                </c:pt>
                <c:pt idx="2160">
                  <c:v>0.1</c:v>
                </c:pt>
                <c:pt idx="2161">
                  <c:v>0.1</c:v>
                </c:pt>
                <c:pt idx="2162">
                  <c:v>0.1</c:v>
                </c:pt>
                <c:pt idx="2163">
                  <c:v>0.1</c:v>
                </c:pt>
                <c:pt idx="2164">
                  <c:v>0.1</c:v>
                </c:pt>
                <c:pt idx="2165">
                  <c:v>0.1</c:v>
                </c:pt>
                <c:pt idx="2166">
                  <c:v>0.1</c:v>
                </c:pt>
                <c:pt idx="2167">
                  <c:v>0.1</c:v>
                </c:pt>
                <c:pt idx="2168">
                  <c:v>0.1</c:v>
                </c:pt>
                <c:pt idx="2169">
                  <c:v>0.1</c:v>
                </c:pt>
                <c:pt idx="2170">
                  <c:v>0.1</c:v>
                </c:pt>
                <c:pt idx="2171">
                  <c:v>0.1</c:v>
                </c:pt>
                <c:pt idx="2172">
                  <c:v>0.1</c:v>
                </c:pt>
                <c:pt idx="2173">
                  <c:v>0.1</c:v>
                </c:pt>
                <c:pt idx="2174">
                  <c:v>0.1</c:v>
                </c:pt>
                <c:pt idx="2175">
                  <c:v>0.1</c:v>
                </c:pt>
                <c:pt idx="2176">
                  <c:v>0.1</c:v>
                </c:pt>
                <c:pt idx="2177">
                  <c:v>0.1</c:v>
                </c:pt>
                <c:pt idx="2178">
                  <c:v>0.1</c:v>
                </c:pt>
                <c:pt idx="2179">
                  <c:v>0.1</c:v>
                </c:pt>
                <c:pt idx="2180">
                  <c:v>0.1</c:v>
                </c:pt>
                <c:pt idx="2181">
                  <c:v>0.1</c:v>
                </c:pt>
                <c:pt idx="2182">
                  <c:v>0.1</c:v>
                </c:pt>
                <c:pt idx="2183">
                  <c:v>0.1</c:v>
                </c:pt>
                <c:pt idx="2184">
                  <c:v>0.1</c:v>
                </c:pt>
                <c:pt idx="2185">
                  <c:v>0.1</c:v>
                </c:pt>
                <c:pt idx="2186">
                  <c:v>0.1</c:v>
                </c:pt>
                <c:pt idx="2187">
                  <c:v>0.1</c:v>
                </c:pt>
                <c:pt idx="2188">
                  <c:v>0.1</c:v>
                </c:pt>
                <c:pt idx="2189">
                  <c:v>0.1</c:v>
                </c:pt>
                <c:pt idx="2190">
                  <c:v>0.1</c:v>
                </c:pt>
                <c:pt idx="2191">
                  <c:v>0.1</c:v>
                </c:pt>
                <c:pt idx="2192">
                  <c:v>0.1</c:v>
                </c:pt>
                <c:pt idx="2193">
                  <c:v>0.1</c:v>
                </c:pt>
                <c:pt idx="2194">
                  <c:v>0.1</c:v>
                </c:pt>
                <c:pt idx="2195">
                  <c:v>0.1</c:v>
                </c:pt>
                <c:pt idx="2196">
                  <c:v>0.1</c:v>
                </c:pt>
                <c:pt idx="2197">
                  <c:v>0.1</c:v>
                </c:pt>
                <c:pt idx="2198">
                  <c:v>0.1</c:v>
                </c:pt>
                <c:pt idx="2199">
                  <c:v>0.1</c:v>
                </c:pt>
                <c:pt idx="2200">
                  <c:v>0.1</c:v>
                </c:pt>
                <c:pt idx="2201">
                  <c:v>0.1</c:v>
                </c:pt>
                <c:pt idx="2202">
                  <c:v>0.1</c:v>
                </c:pt>
                <c:pt idx="2203">
                  <c:v>0.1</c:v>
                </c:pt>
                <c:pt idx="2204">
                  <c:v>0.1</c:v>
                </c:pt>
                <c:pt idx="2205">
                  <c:v>0.1</c:v>
                </c:pt>
                <c:pt idx="2206">
                  <c:v>0.1</c:v>
                </c:pt>
                <c:pt idx="2207">
                  <c:v>0.1</c:v>
                </c:pt>
                <c:pt idx="2208">
                  <c:v>0.1</c:v>
                </c:pt>
                <c:pt idx="2209">
                  <c:v>0.1</c:v>
                </c:pt>
                <c:pt idx="2210">
                  <c:v>0.1</c:v>
                </c:pt>
                <c:pt idx="2211">
                  <c:v>0.1</c:v>
                </c:pt>
                <c:pt idx="2212">
                  <c:v>0.1</c:v>
                </c:pt>
                <c:pt idx="2213">
                  <c:v>0.1</c:v>
                </c:pt>
                <c:pt idx="2214">
                  <c:v>0.1</c:v>
                </c:pt>
                <c:pt idx="2215">
                  <c:v>0.1</c:v>
                </c:pt>
                <c:pt idx="2216">
                  <c:v>0.1</c:v>
                </c:pt>
                <c:pt idx="2217">
                  <c:v>0.1</c:v>
                </c:pt>
                <c:pt idx="2218">
                  <c:v>0.1</c:v>
                </c:pt>
                <c:pt idx="2219">
                  <c:v>0.1</c:v>
                </c:pt>
                <c:pt idx="2220">
                  <c:v>0.1</c:v>
                </c:pt>
                <c:pt idx="2221">
                  <c:v>0.1</c:v>
                </c:pt>
                <c:pt idx="2222">
                  <c:v>0.1</c:v>
                </c:pt>
                <c:pt idx="2223">
                  <c:v>0.1</c:v>
                </c:pt>
                <c:pt idx="2224">
                  <c:v>0.1</c:v>
                </c:pt>
                <c:pt idx="2225">
                  <c:v>0.1</c:v>
                </c:pt>
                <c:pt idx="2226">
                  <c:v>0.1</c:v>
                </c:pt>
                <c:pt idx="2227">
                  <c:v>0.1</c:v>
                </c:pt>
                <c:pt idx="2228">
                  <c:v>0.1</c:v>
                </c:pt>
                <c:pt idx="2229">
                  <c:v>0.1</c:v>
                </c:pt>
                <c:pt idx="2230">
                  <c:v>0.1</c:v>
                </c:pt>
                <c:pt idx="2231">
                  <c:v>0.1</c:v>
                </c:pt>
                <c:pt idx="2232">
                  <c:v>0.1</c:v>
                </c:pt>
                <c:pt idx="2233">
                  <c:v>0.1</c:v>
                </c:pt>
                <c:pt idx="2234">
                  <c:v>0.1</c:v>
                </c:pt>
                <c:pt idx="2235">
                  <c:v>0.1</c:v>
                </c:pt>
                <c:pt idx="2236">
                  <c:v>0.1</c:v>
                </c:pt>
                <c:pt idx="2237">
                  <c:v>0.1</c:v>
                </c:pt>
                <c:pt idx="2238">
                  <c:v>0.1</c:v>
                </c:pt>
                <c:pt idx="2239">
                  <c:v>0.1</c:v>
                </c:pt>
                <c:pt idx="2240">
                  <c:v>0.1</c:v>
                </c:pt>
                <c:pt idx="2241">
                  <c:v>0.1</c:v>
                </c:pt>
                <c:pt idx="2242">
                  <c:v>0.1</c:v>
                </c:pt>
                <c:pt idx="2243">
                  <c:v>0.1</c:v>
                </c:pt>
                <c:pt idx="2244">
                  <c:v>0.1</c:v>
                </c:pt>
                <c:pt idx="2245">
                  <c:v>0.1</c:v>
                </c:pt>
                <c:pt idx="2246">
                  <c:v>0.1</c:v>
                </c:pt>
                <c:pt idx="2247">
                  <c:v>0.1</c:v>
                </c:pt>
                <c:pt idx="2248">
                  <c:v>0.1</c:v>
                </c:pt>
                <c:pt idx="2249">
                  <c:v>0.1</c:v>
                </c:pt>
                <c:pt idx="2250">
                  <c:v>0.1</c:v>
                </c:pt>
                <c:pt idx="2251">
                  <c:v>0.1</c:v>
                </c:pt>
                <c:pt idx="2252">
                  <c:v>0.1</c:v>
                </c:pt>
                <c:pt idx="2253">
                  <c:v>0.1</c:v>
                </c:pt>
                <c:pt idx="2254">
                  <c:v>0.1</c:v>
                </c:pt>
                <c:pt idx="2255">
                  <c:v>0.1</c:v>
                </c:pt>
                <c:pt idx="2256">
                  <c:v>0.1</c:v>
                </c:pt>
                <c:pt idx="2257">
                  <c:v>0.1</c:v>
                </c:pt>
                <c:pt idx="2258">
                  <c:v>0.1</c:v>
                </c:pt>
                <c:pt idx="2259">
                  <c:v>0.1</c:v>
                </c:pt>
                <c:pt idx="2260">
                  <c:v>0.1</c:v>
                </c:pt>
                <c:pt idx="2261">
                  <c:v>0.1</c:v>
                </c:pt>
                <c:pt idx="2262">
                  <c:v>0.1</c:v>
                </c:pt>
                <c:pt idx="2263">
                  <c:v>0.1</c:v>
                </c:pt>
                <c:pt idx="2264">
                  <c:v>0.1</c:v>
                </c:pt>
                <c:pt idx="2265">
                  <c:v>0.1</c:v>
                </c:pt>
                <c:pt idx="2266">
                  <c:v>0.1</c:v>
                </c:pt>
                <c:pt idx="2267">
                  <c:v>0.1</c:v>
                </c:pt>
                <c:pt idx="2268">
                  <c:v>0.1</c:v>
                </c:pt>
                <c:pt idx="2269">
                  <c:v>0.1</c:v>
                </c:pt>
                <c:pt idx="2270">
                  <c:v>0.1</c:v>
                </c:pt>
                <c:pt idx="2271">
                  <c:v>0.1</c:v>
                </c:pt>
                <c:pt idx="2272">
                  <c:v>0.1</c:v>
                </c:pt>
                <c:pt idx="2273">
                  <c:v>0.1</c:v>
                </c:pt>
                <c:pt idx="2274">
                  <c:v>0.1</c:v>
                </c:pt>
                <c:pt idx="2275">
                  <c:v>0.1</c:v>
                </c:pt>
                <c:pt idx="2276">
                  <c:v>0.1</c:v>
                </c:pt>
                <c:pt idx="2277">
                  <c:v>0.1</c:v>
                </c:pt>
                <c:pt idx="2278">
                  <c:v>0.1</c:v>
                </c:pt>
                <c:pt idx="2279">
                  <c:v>0.1</c:v>
                </c:pt>
                <c:pt idx="2280">
                  <c:v>0.1</c:v>
                </c:pt>
                <c:pt idx="2281">
                  <c:v>0.1</c:v>
                </c:pt>
                <c:pt idx="2282">
                  <c:v>0.1</c:v>
                </c:pt>
                <c:pt idx="2283">
                  <c:v>0.1</c:v>
                </c:pt>
                <c:pt idx="2284">
                  <c:v>0.1</c:v>
                </c:pt>
                <c:pt idx="2285">
                  <c:v>0.1</c:v>
                </c:pt>
                <c:pt idx="2286">
                  <c:v>0.1</c:v>
                </c:pt>
                <c:pt idx="2287">
                  <c:v>0.1</c:v>
                </c:pt>
                <c:pt idx="2288">
                  <c:v>0.1</c:v>
                </c:pt>
                <c:pt idx="2289">
                  <c:v>0.1</c:v>
                </c:pt>
                <c:pt idx="2290">
                  <c:v>0.2</c:v>
                </c:pt>
                <c:pt idx="2291">
                  <c:v>0.2</c:v>
                </c:pt>
                <c:pt idx="2292">
                  <c:v>0.2</c:v>
                </c:pt>
                <c:pt idx="2293">
                  <c:v>0.2</c:v>
                </c:pt>
                <c:pt idx="2294">
                  <c:v>0.2</c:v>
                </c:pt>
                <c:pt idx="2295">
                  <c:v>0.2</c:v>
                </c:pt>
                <c:pt idx="2296">
                  <c:v>0.2</c:v>
                </c:pt>
                <c:pt idx="2297">
                  <c:v>0.2</c:v>
                </c:pt>
                <c:pt idx="2298">
                  <c:v>0.2</c:v>
                </c:pt>
                <c:pt idx="2299">
                  <c:v>0.2</c:v>
                </c:pt>
                <c:pt idx="2300">
                  <c:v>0.2</c:v>
                </c:pt>
                <c:pt idx="2301">
                  <c:v>0.2</c:v>
                </c:pt>
                <c:pt idx="2302">
                  <c:v>0.2</c:v>
                </c:pt>
                <c:pt idx="2303">
                  <c:v>0.2</c:v>
                </c:pt>
                <c:pt idx="2304">
                  <c:v>0.2</c:v>
                </c:pt>
                <c:pt idx="2305">
                  <c:v>0.2</c:v>
                </c:pt>
                <c:pt idx="2306">
                  <c:v>0.2</c:v>
                </c:pt>
                <c:pt idx="2307">
                  <c:v>0.2</c:v>
                </c:pt>
                <c:pt idx="2308">
                  <c:v>0.2</c:v>
                </c:pt>
                <c:pt idx="2309">
                  <c:v>0.2</c:v>
                </c:pt>
                <c:pt idx="2310">
                  <c:v>0.2</c:v>
                </c:pt>
                <c:pt idx="2311">
                  <c:v>0.2</c:v>
                </c:pt>
                <c:pt idx="2312">
                  <c:v>0.2</c:v>
                </c:pt>
                <c:pt idx="2313">
                  <c:v>0.2</c:v>
                </c:pt>
                <c:pt idx="2314">
                  <c:v>0.2</c:v>
                </c:pt>
                <c:pt idx="2315">
                  <c:v>0.2</c:v>
                </c:pt>
                <c:pt idx="2316">
                  <c:v>0.2</c:v>
                </c:pt>
                <c:pt idx="2317">
                  <c:v>0.2</c:v>
                </c:pt>
                <c:pt idx="2318">
                  <c:v>0.2</c:v>
                </c:pt>
                <c:pt idx="2319">
                  <c:v>0.2</c:v>
                </c:pt>
                <c:pt idx="2320">
                  <c:v>0.2</c:v>
                </c:pt>
                <c:pt idx="2321">
                  <c:v>0.2</c:v>
                </c:pt>
                <c:pt idx="2322">
                  <c:v>0.2</c:v>
                </c:pt>
                <c:pt idx="2323">
                  <c:v>0.2</c:v>
                </c:pt>
                <c:pt idx="2324">
                  <c:v>0.2</c:v>
                </c:pt>
                <c:pt idx="2325">
                  <c:v>0.2</c:v>
                </c:pt>
                <c:pt idx="2326">
                  <c:v>0.2</c:v>
                </c:pt>
                <c:pt idx="2327">
                  <c:v>0.2</c:v>
                </c:pt>
                <c:pt idx="2328">
                  <c:v>0.2</c:v>
                </c:pt>
                <c:pt idx="2329">
                  <c:v>0.2</c:v>
                </c:pt>
                <c:pt idx="2330">
                  <c:v>0.2</c:v>
                </c:pt>
                <c:pt idx="2331">
                  <c:v>0.2</c:v>
                </c:pt>
                <c:pt idx="2332">
                  <c:v>0.2</c:v>
                </c:pt>
                <c:pt idx="2333">
                  <c:v>0.2</c:v>
                </c:pt>
                <c:pt idx="2334">
                  <c:v>0.2</c:v>
                </c:pt>
                <c:pt idx="2335">
                  <c:v>0.2</c:v>
                </c:pt>
                <c:pt idx="2336">
                  <c:v>0.2</c:v>
                </c:pt>
                <c:pt idx="2337">
                  <c:v>0.2</c:v>
                </c:pt>
                <c:pt idx="2338">
                  <c:v>0.2</c:v>
                </c:pt>
                <c:pt idx="2339">
                  <c:v>0.2</c:v>
                </c:pt>
                <c:pt idx="2340">
                  <c:v>0.2</c:v>
                </c:pt>
                <c:pt idx="2341">
                  <c:v>0.2</c:v>
                </c:pt>
                <c:pt idx="2342">
                  <c:v>0.2</c:v>
                </c:pt>
                <c:pt idx="2343">
                  <c:v>0.2</c:v>
                </c:pt>
                <c:pt idx="2344">
                  <c:v>0.2</c:v>
                </c:pt>
                <c:pt idx="2345">
                  <c:v>0.2</c:v>
                </c:pt>
                <c:pt idx="2346">
                  <c:v>0.2</c:v>
                </c:pt>
                <c:pt idx="2347">
                  <c:v>0.2</c:v>
                </c:pt>
                <c:pt idx="2348">
                  <c:v>0.2</c:v>
                </c:pt>
                <c:pt idx="2349">
                  <c:v>0.2</c:v>
                </c:pt>
                <c:pt idx="2350">
                  <c:v>0.2</c:v>
                </c:pt>
                <c:pt idx="2351">
                  <c:v>0.2</c:v>
                </c:pt>
                <c:pt idx="2352">
                  <c:v>0.2</c:v>
                </c:pt>
                <c:pt idx="2353">
                  <c:v>0.2</c:v>
                </c:pt>
                <c:pt idx="2354">
                  <c:v>0.2</c:v>
                </c:pt>
                <c:pt idx="2355">
                  <c:v>0.3</c:v>
                </c:pt>
                <c:pt idx="2356">
                  <c:v>0.3</c:v>
                </c:pt>
                <c:pt idx="2357">
                  <c:v>0.3</c:v>
                </c:pt>
                <c:pt idx="2358">
                  <c:v>0.3</c:v>
                </c:pt>
                <c:pt idx="2359">
                  <c:v>0.3</c:v>
                </c:pt>
                <c:pt idx="2360">
                  <c:v>0.3</c:v>
                </c:pt>
                <c:pt idx="2361">
                  <c:v>0.3</c:v>
                </c:pt>
                <c:pt idx="2362">
                  <c:v>0.3</c:v>
                </c:pt>
                <c:pt idx="2363">
                  <c:v>0.3</c:v>
                </c:pt>
                <c:pt idx="2364">
                  <c:v>0.3</c:v>
                </c:pt>
                <c:pt idx="2365">
                  <c:v>0.3</c:v>
                </c:pt>
                <c:pt idx="2366">
                  <c:v>0.3</c:v>
                </c:pt>
                <c:pt idx="2367">
                  <c:v>0.3</c:v>
                </c:pt>
                <c:pt idx="2368">
                  <c:v>0.3</c:v>
                </c:pt>
                <c:pt idx="2369">
                  <c:v>0.3</c:v>
                </c:pt>
                <c:pt idx="2370">
                  <c:v>0.3</c:v>
                </c:pt>
                <c:pt idx="2371">
                  <c:v>0.3</c:v>
                </c:pt>
                <c:pt idx="2372">
                  <c:v>0.3</c:v>
                </c:pt>
                <c:pt idx="2373">
                  <c:v>0.3</c:v>
                </c:pt>
                <c:pt idx="2374">
                  <c:v>0.3</c:v>
                </c:pt>
                <c:pt idx="2375">
                  <c:v>0.3</c:v>
                </c:pt>
                <c:pt idx="2376">
                  <c:v>0.3</c:v>
                </c:pt>
                <c:pt idx="2377">
                  <c:v>0.3</c:v>
                </c:pt>
                <c:pt idx="2378">
                  <c:v>0.3</c:v>
                </c:pt>
                <c:pt idx="2379">
                  <c:v>0.3</c:v>
                </c:pt>
                <c:pt idx="2380">
                  <c:v>0.3</c:v>
                </c:pt>
                <c:pt idx="2381">
                  <c:v>0.3</c:v>
                </c:pt>
                <c:pt idx="2382">
                  <c:v>0.3</c:v>
                </c:pt>
                <c:pt idx="2383">
                  <c:v>0.3</c:v>
                </c:pt>
                <c:pt idx="2384">
                  <c:v>0.3</c:v>
                </c:pt>
                <c:pt idx="2385">
                  <c:v>0.3</c:v>
                </c:pt>
                <c:pt idx="2386">
                  <c:v>0.3</c:v>
                </c:pt>
                <c:pt idx="2387">
                  <c:v>0.3</c:v>
                </c:pt>
                <c:pt idx="2388">
                  <c:v>0.3</c:v>
                </c:pt>
                <c:pt idx="2389">
                  <c:v>0.3</c:v>
                </c:pt>
                <c:pt idx="2390">
                  <c:v>0.3</c:v>
                </c:pt>
                <c:pt idx="2391">
                  <c:v>0.3</c:v>
                </c:pt>
                <c:pt idx="2392">
                  <c:v>0.3</c:v>
                </c:pt>
                <c:pt idx="2393">
                  <c:v>0.3</c:v>
                </c:pt>
                <c:pt idx="2394">
                  <c:v>0.3</c:v>
                </c:pt>
                <c:pt idx="2395">
                  <c:v>0.3</c:v>
                </c:pt>
                <c:pt idx="2396">
                  <c:v>0.3</c:v>
                </c:pt>
                <c:pt idx="2397">
                  <c:v>0.3</c:v>
                </c:pt>
                <c:pt idx="2398">
                  <c:v>0.3</c:v>
                </c:pt>
                <c:pt idx="2399">
                  <c:v>0.3</c:v>
                </c:pt>
                <c:pt idx="2400">
                  <c:v>0.3</c:v>
                </c:pt>
                <c:pt idx="2401">
                  <c:v>0.3</c:v>
                </c:pt>
                <c:pt idx="2402">
                  <c:v>0.3</c:v>
                </c:pt>
                <c:pt idx="2403">
                  <c:v>0.3</c:v>
                </c:pt>
                <c:pt idx="2404">
                  <c:v>0.3</c:v>
                </c:pt>
                <c:pt idx="2405">
                  <c:v>0.3</c:v>
                </c:pt>
                <c:pt idx="2406">
                  <c:v>0.3</c:v>
                </c:pt>
                <c:pt idx="2407">
                  <c:v>0.3</c:v>
                </c:pt>
                <c:pt idx="2408">
                  <c:v>0.3</c:v>
                </c:pt>
                <c:pt idx="2409">
                  <c:v>0.3</c:v>
                </c:pt>
                <c:pt idx="2410">
                  <c:v>0.3</c:v>
                </c:pt>
                <c:pt idx="2411">
                  <c:v>0.3</c:v>
                </c:pt>
                <c:pt idx="2412">
                  <c:v>0.3</c:v>
                </c:pt>
                <c:pt idx="2413">
                  <c:v>0.3</c:v>
                </c:pt>
                <c:pt idx="2414">
                  <c:v>0.3</c:v>
                </c:pt>
                <c:pt idx="2415">
                  <c:v>0.3</c:v>
                </c:pt>
                <c:pt idx="2416">
                  <c:v>0.3</c:v>
                </c:pt>
                <c:pt idx="2417">
                  <c:v>0.3</c:v>
                </c:pt>
                <c:pt idx="2418">
                  <c:v>0.3</c:v>
                </c:pt>
                <c:pt idx="2419">
                  <c:v>0.3</c:v>
                </c:pt>
                <c:pt idx="2420">
                  <c:v>0.3</c:v>
                </c:pt>
                <c:pt idx="2421">
                  <c:v>0.3</c:v>
                </c:pt>
                <c:pt idx="2422">
                  <c:v>0.3</c:v>
                </c:pt>
                <c:pt idx="2423">
                  <c:v>0.3</c:v>
                </c:pt>
                <c:pt idx="2424">
                  <c:v>0.3</c:v>
                </c:pt>
                <c:pt idx="2425">
                  <c:v>0.3</c:v>
                </c:pt>
                <c:pt idx="2426">
                  <c:v>0.3</c:v>
                </c:pt>
                <c:pt idx="2427">
                  <c:v>0.3</c:v>
                </c:pt>
                <c:pt idx="2428">
                  <c:v>0.3</c:v>
                </c:pt>
                <c:pt idx="2429">
                  <c:v>0.3</c:v>
                </c:pt>
                <c:pt idx="2430">
                  <c:v>0.3</c:v>
                </c:pt>
                <c:pt idx="2431">
                  <c:v>0.3</c:v>
                </c:pt>
                <c:pt idx="2432">
                  <c:v>0.3</c:v>
                </c:pt>
                <c:pt idx="2433">
                  <c:v>0.3</c:v>
                </c:pt>
                <c:pt idx="2434">
                  <c:v>0.3</c:v>
                </c:pt>
                <c:pt idx="2435">
                  <c:v>0.3</c:v>
                </c:pt>
                <c:pt idx="2436">
                  <c:v>0.3</c:v>
                </c:pt>
                <c:pt idx="2437">
                  <c:v>0.3</c:v>
                </c:pt>
                <c:pt idx="2438">
                  <c:v>0.3</c:v>
                </c:pt>
                <c:pt idx="2439">
                  <c:v>0.3</c:v>
                </c:pt>
                <c:pt idx="2440">
                  <c:v>0.3</c:v>
                </c:pt>
                <c:pt idx="2441">
                  <c:v>0.3</c:v>
                </c:pt>
                <c:pt idx="2442">
                  <c:v>0.3</c:v>
                </c:pt>
                <c:pt idx="2443">
                  <c:v>0.3</c:v>
                </c:pt>
                <c:pt idx="2444">
                  <c:v>0.3</c:v>
                </c:pt>
                <c:pt idx="2445">
                  <c:v>0.3</c:v>
                </c:pt>
                <c:pt idx="2446">
                  <c:v>0.3</c:v>
                </c:pt>
                <c:pt idx="2447">
                  <c:v>0.3</c:v>
                </c:pt>
                <c:pt idx="2448">
                  <c:v>0.3</c:v>
                </c:pt>
                <c:pt idx="2449">
                  <c:v>0.3</c:v>
                </c:pt>
                <c:pt idx="2450">
                  <c:v>0.3</c:v>
                </c:pt>
                <c:pt idx="2451">
                  <c:v>0.3</c:v>
                </c:pt>
                <c:pt idx="2452">
                  <c:v>0.3</c:v>
                </c:pt>
                <c:pt idx="2453">
                  <c:v>0.3</c:v>
                </c:pt>
                <c:pt idx="2454">
                  <c:v>0.3</c:v>
                </c:pt>
                <c:pt idx="2455">
                  <c:v>0.3</c:v>
                </c:pt>
                <c:pt idx="2456">
                  <c:v>0.3</c:v>
                </c:pt>
                <c:pt idx="2457">
                  <c:v>0.3</c:v>
                </c:pt>
                <c:pt idx="2458">
                  <c:v>0.3</c:v>
                </c:pt>
                <c:pt idx="2459">
                  <c:v>0.3</c:v>
                </c:pt>
                <c:pt idx="2460">
                  <c:v>0.3</c:v>
                </c:pt>
                <c:pt idx="2461">
                  <c:v>0.3</c:v>
                </c:pt>
                <c:pt idx="2462">
                  <c:v>0.3</c:v>
                </c:pt>
                <c:pt idx="2463">
                  <c:v>0.3</c:v>
                </c:pt>
                <c:pt idx="2464">
                  <c:v>0.3</c:v>
                </c:pt>
                <c:pt idx="2465">
                  <c:v>0.3</c:v>
                </c:pt>
                <c:pt idx="2466">
                  <c:v>0.3</c:v>
                </c:pt>
                <c:pt idx="2467">
                  <c:v>0.3</c:v>
                </c:pt>
                <c:pt idx="2468">
                  <c:v>0.3</c:v>
                </c:pt>
                <c:pt idx="2469">
                  <c:v>0.3</c:v>
                </c:pt>
                <c:pt idx="2470">
                  <c:v>0.3</c:v>
                </c:pt>
                <c:pt idx="2471">
                  <c:v>0.3</c:v>
                </c:pt>
                <c:pt idx="2472">
                  <c:v>0.3</c:v>
                </c:pt>
                <c:pt idx="2473">
                  <c:v>0.3</c:v>
                </c:pt>
                <c:pt idx="2474">
                  <c:v>0.3</c:v>
                </c:pt>
                <c:pt idx="2475">
                  <c:v>0.3</c:v>
                </c:pt>
                <c:pt idx="2476">
                  <c:v>0.3</c:v>
                </c:pt>
                <c:pt idx="2477">
                  <c:v>0.3</c:v>
                </c:pt>
                <c:pt idx="2478">
                  <c:v>0.3</c:v>
                </c:pt>
                <c:pt idx="2479">
                  <c:v>0.3</c:v>
                </c:pt>
                <c:pt idx="2480">
                  <c:v>0.3</c:v>
                </c:pt>
                <c:pt idx="2481">
                  <c:v>0.3</c:v>
                </c:pt>
                <c:pt idx="2482">
                  <c:v>0.3</c:v>
                </c:pt>
                <c:pt idx="2483">
                  <c:v>0.3</c:v>
                </c:pt>
                <c:pt idx="2484">
                  <c:v>0.3</c:v>
                </c:pt>
                <c:pt idx="2485">
                  <c:v>0.3</c:v>
                </c:pt>
                <c:pt idx="2486">
                  <c:v>0.3</c:v>
                </c:pt>
                <c:pt idx="2487">
                  <c:v>0.3</c:v>
                </c:pt>
                <c:pt idx="2488">
                  <c:v>0.3</c:v>
                </c:pt>
                <c:pt idx="2489">
                  <c:v>0.3</c:v>
                </c:pt>
                <c:pt idx="2490">
                  <c:v>0.3</c:v>
                </c:pt>
                <c:pt idx="2491">
                  <c:v>0.3</c:v>
                </c:pt>
                <c:pt idx="2492">
                  <c:v>0.3</c:v>
                </c:pt>
                <c:pt idx="2493">
                  <c:v>0.3</c:v>
                </c:pt>
                <c:pt idx="2494">
                  <c:v>0.3</c:v>
                </c:pt>
                <c:pt idx="2495">
                  <c:v>0.3</c:v>
                </c:pt>
                <c:pt idx="2496">
                  <c:v>0.3</c:v>
                </c:pt>
                <c:pt idx="2497">
                  <c:v>0.3</c:v>
                </c:pt>
                <c:pt idx="2498">
                  <c:v>0.3</c:v>
                </c:pt>
                <c:pt idx="2499">
                  <c:v>0.3</c:v>
                </c:pt>
                <c:pt idx="2500">
                  <c:v>0.3</c:v>
                </c:pt>
                <c:pt idx="2501">
                  <c:v>0.3</c:v>
                </c:pt>
                <c:pt idx="2502">
                  <c:v>0.3</c:v>
                </c:pt>
                <c:pt idx="2503">
                  <c:v>0.3</c:v>
                </c:pt>
                <c:pt idx="2504">
                  <c:v>0.3</c:v>
                </c:pt>
                <c:pt idx="2505">
                  <c:v>0.5</c:v>
                </c:pt>
                <c:pt idx="2506">
                  <c:v>0.5</c:v>
                </c:pt>
                <c:pt idx="2507">
                  <c:v>0.5</c:v>
                </c:pt>
                <c:pt idx="2508">
                  <c:v>0.5</c:v>
                </c:pt>
                <c:pt idx="2509">
                  <c:v>0.5</c:v>
                </c:pt>
                <c:pt idx="2510">
                  <c:v>0.5</c:v>
                </c:pt>
                <c:pt idx="2511">
                  <c:v>0.5</c:v>
                </c:pt>
                <c:pt idx="2512">
                  <c:v>0.5</c:v>
                </c:pt>
                <c:pt idx="2513">
                  <c:v>0.5</c:v>
                </c:pt>
                <c:pt idx="2514">
                  <c:v>0.5</c:v>
                </c:pt>
                <c:pt idx="2515">
                  <c:v>0.5</c:v>
                </c:pt>
                <c:pt idx="2516">
                  <c:v>0.5</c:v>
                </c:pt>
                <c:pt idx="2517">
                  <c:v>0.5</c:v>
                </c:pt>
                <c:pt idx="2518">
                  <c:v>0.5</c:v>
                </c:pt>
                <c:pt idx="2519">
                  <c:v>0.5</c:v>
                </c:pt>
                <c:pt idx="2520">
                  <c:v>0.5</c:v>
                </c:pt>
                <c:pt idx="2521">
                  <c:v>0.5</c:v>
                </c:pt>
                <c:pt idx="2522">
                  <c:v>0.5</c:v>
                </c:pt>
                <c:pt idx="2523">
                  <c:v>0.5</c:v>
                </c:pt>
                <c:pt idx="2524">
                  <c:v>0.5</c:v>
                </c:pt>
                <c:pt idx="2525">
                  <c:v>0.5</c:v>
                </c:pt>
                <c:pt idx="2526">
                  <c:v>0.5</c:v>
                </c:pt>
                <c:pt idx="2527">
                  <c:v>0.5</c:v>
                </c:pt>
                <c:pt idx="2528">
                  <c:v>0.5</c:v>
                </c:pt>
                <c:pt idx="2529">
                  <c:v>0.5</c:v>
                </c:pt>
                <c:pt idx="2530">
                  <c:v>0.5</c:v>
                </c:pt>
                <c:pt idx="2531">
                  <c:v>0.5</c:v>
                </c:pt>
                <c:pt idx="2532">
                  <c:v>0.5</c:v>
                </c:pt>
                <c:pt idx="2533">
                  <c:v>0.5</c:v>
                </c:pt>
                <c:pt idx="2534">
                  <c:v>0.5</c:v>
                </c:pt>
                <c:pt idx="2535">
                  <c:v>0.5</c:v>
                </c:pt>
                <c:pt idx="2536">
                  <c:v>0.5</c:v>
                </c:pt>
                <c:pt idx="2537">
                  <c:v>0.5</c:v>
                </c:pt>
                <c:pt idx="2538">
                  <c:v>0.5</c:v>
                </c:pt>
                <c:pt idx="2539">
                  <c:v>0.5</c:v>
                </c:pt>
                <c:pt idx="2540">
                  <c:v>0.5</c:v>
                </c:pt>
                <c:pt idx="2541">
                  <c:v>0.5</c:v>
                </c:pt>
                <c:pt idx="2542">
                  <c:v>0.5</c:v>
                </c:pt>
                <c:pt idx="2543">
                  <c:v>0.5</c:v>
                </c:pt>
                <c:pt idx="2544">
                  <c:v>0.5</c:v>
                </c:pt>
                <c:pt idx="2545">
                  <c:v>0.5</c:v>
                </c:pt>
                <c:pt idx="2546">
                  <c:v>0.5</c:v>
                </c:pt>
                <c:pt idx="2547">
                  <c:v>0.5</c:v>
                </c:pt>
                <c:pt idx="2548">
                  <c:v>0.5</c:v>
                </c:pt>
                <c:pt idx="2549">
                  <c:v>0.5</c:v>
                </c:pt>
                <c:pt idx="2550">
                  <c:v>0.5</c:v>
                </c:pt>
                <c:pt idx="2551">
                  <c:v>0.5</c:v>
                </c:pt>
                <c:pt idx="2552">
                  <c:v>0.5</c:v>
                </c:pt>
                <c:pt idx="2553">
                  <c:v>0.5</c:v>
                </c:pt>
                <c:pt idx="2554">
                  <c:v>0.5</c:v>
                </c:pt>
                <c:pt idx="2555">
                  <c:v>0.5</c:v>
                </c:pt>
                <c:pt idx="2556">
                  <c:v>0.5</c:v>
                </c:pt>
                <c:pt idx="2557">
                  <c:v>0.5</c:v>
                </c:pt>
                <c:pt idx="2558">
                  <c:v>0.5</c:v>
                </c:pt>
                <c:pt idx="2559">
                  <c:v>0.5</c:v>
                </c:pt>
                <c:pt idx="2560">
                  <c:v>0.5</c:v>
                </c:pt>
                <c:pt idx="2561">
                  <c:v>0.5</c:v>
                </c:pt>
                <c:pt idx="2562">
                  <c:v>0.5</c:v>
                </c:pt>
                <c:pt idx="2563">
                  <c:v>0.5</c:v>
                </c:pt>
                <c:pt idx="2564">
                  <c:v>0.5</c:v>
                </c:pt>
                <c:pt idx="2565">
                  <c:v>0.5</c:v>
                </c:pt>
                <c:pt idx="2566">
                  <c:v>0.5</c:v>
                </c:pt>
                <c:pt idx="2567">
                  <c:v>0.5</c:v>
                </c:pt>
                <c:pt idx="2568">
                  <c:v>0.5</c:v>
                </c:pt>
                <c:pt idx="2569">
                  <c:v>0.5</c:v>
                </c:pt>
                <c:pt idx="2570">
                  <c:v>0.5</c:v>
                </c:pt>
                <c:pt idx="2571">
                  <c:v>0.5</c:v>
                </c:pt>
                <c:pt idx="2572">
                  <c:v>0.5</c:v>
                </c:pt>
                <c:pt idx="2573">
                  <c:v>0.5</c:v>
                </c:pt>
                <c:pt idx="2574">
                  <c:v>0.5</c:v>
                </c:pt>
                <c:pt idx="2575">
                  <c:v>0.5</c:v>
                </c:pt>
                <c:pt idx="2576">
                  <c:v>0.5</c:v>
                </c:pt>
                <c:pt idx="2577">
                  <c:v>0.5</c:v>
                </c:pt>
                <c:pt idx="2578">
                  <c:v>0.5</c:v>
                </c:pt>
                <c:pt idx="2579">
                  <c:v>0.5</c:v>
                </c:pt>
                <c:pt idx="2580">
                  <c:v>0.5</c:v>
                </c:pt>
                <c:pt idx="2581">
                  <c:v>0.5</c:v>
                </c:pt>
                <c:pt idx="2582">
                  <c:v>0.5</c:v>
                </c:pt>
                <c:pt idx="2583">
                  <c:v>0.5</c:v>
                </c:pt>
                <c:pt idx="2584">
                  <c:v>0.5</c:v>
                </c:pt>
                <c:pt idx="2585">
                  <c:v>0.5</c:v>
                </c:pt>
                <c:pt idx="2586">
                  <c:v>0.5</c:v>
                </c:pt>
                <c:pt idx="2587">
                  <c:v>0.5</c:v>
                </c:pt>
                <c:pt idx="2588">
                  <c:v>0.5</c:v>
                </c:pt>
                <c:pt idx="2589">
                  <c:v>0.5</c:v>
                </c:pt>
                <c:pt idx="2590">
                  <c:v>0.5</c:v>
                </c:pt>
                <c:pt idx="2591">
                  <c:v>0.5</c:v>
                </c:pt>
                <c:pt idx="2592">
                  <c:v>0.5</c:v>
                </c:pt>
                <c:pt idx="2593">
                  <c:v>0.5</c:v>
                </c:pt>
                <c:pt idx="2594">
                  <c:v>0.5</c:v>
                </c:pt>
                <c:pt idx="2595">
                  <c:v>0.5</c:v>
                </c:pt>
                <c:pt idx="2596">
                  <c:v>0.5</c:v>
                </c:pt>
                <c:pt idx="2597">
                  <c:v>0.5</c:v>
                </c:pt>
                <c:pt idx="2598">
                  <c:v>0.5</c:v>
                </c:pt>
                <c:pt idx="2599">
                  <c:v>0.5</c:v>
                </c:pt>
                <c:pt idx="2600">
                  <c:v>0.5</c:v>
                </c:pt>
                <c:pt idx="2601">
                  <c:v>0.5</c:v>
                </c:pt>
                <c:pt idx="2602">
                  <c:v>0.5</c:v>
                </c:pt>
                <c:pt idx="2603">
                  <c:v>0.5</c:v>
                </c:pt>
                <c:pt idx="2604">
                  <c:v>0.5</c:v>
                </c:pt>
                <c:pt idx="2605">
                  <c:v>0.5</c:v>
                </c:pt>
                <c:pt idx="2606">
                  <c:v>0.5</c:v>
                </c:pt>
                <c:pt idx="2607">
                  <c:v>0.5</c:v>
                </c:pt>
                <c:pt idx="2608">
                  <c:v>0.5</c:v>
                </c:pt>
                <c:pt idx="2609">
                  <c:v>0.5</c:v>
                </c:pt>
                <c:pt idx="2610">
                  <c:v>0.5</c:v>
                </c:pt>
                <c:pt idx="2611">
                  <c:v>0.5</c:v>
                </c:pt>
                <c:pt idx="2612">
                  <c:v>0.5</c:v>
                </c:pt>
                <c:pt idx="2613">
                  <c:v>0.5</c:v>
                </c:pt>
                <c:pt idx="2614">
                  <c:v>0.5</c:v>
                </c:pt>
                <c:pt idx="2615">
                  <c:v>0.5</c:v>
                </c:pt>
                <c:pt idx="2616">
                  <c:v>0.5</c:v>
                </c:pt>
                <c:pt idx="2617">
                  <c:v>0.5</c:v>
                </c:pt>
                <c:pt idx="2618">
                  <c:v>0.5</c:v>
                </c:pt>
                <c:pt idx="2619">
                  <c:v>0.5</c:v>
                </c:pt>
                <c:pt idx="2620">
                  <c:v>0.5</c:v>
                </c:pt>
                <c:pt idx="2621">
                  <c:v>0.5</c:v>
                </c:pt>
                <c:pt idx="2622">
                  <c:v>0.5</c:v>
                </c:pt>
                <c:pt idx="2623">
                  <c:v>0.5</c:v>
                </c:pt>
                <c:pt idx="2624">
                  <c:v>0.5</c:v>
                </c:pt>
                <c:pt idx="2625">
                  <c:v>0.5</c:v>
                </c:pt>
                <c:pt idx="2626">
                  <c:v>0.5</c:v>
                </c:pt>
                <c:pt idx="2627">
                  <c:v>0.5</c:v>
                </c:pt>
                <c:pt idx="2628">
                  <c:v>0.5</c:v>
                </c:pt>
                <c:pt idx="2629">
                  <c:v>0.5</c:v>
                </c:pt>
                <c:pt idx="2630">
                  <c:v>0.5</c:v>
                </c:pt>
                <c:pt idx="2631">
                  <c:v>0.5</c:v>
                </c:pt>
                <c:pt idx="2632">
                  <c:v>0.5</c:v>
                </c:pt>
                <c:pt idx="2633">
                  <c:v>0.5</c:v>
                </c:pt>
                <c:pt idx="2634">
                  <c:v>0.5</c:v>
                </c:pt>
                <c:pt idx="2635">
                  <c:v>0.5</c:v>
                </c:pt>
                <c:pt idx="2636">
                  <c:v>0.5</c:v>
                </c:pt>
                <c:pt idx="2637">
                  <c:v>0.5</c:v>
                </c:pt>
                <c:pt idx="2638">
                  <c:v>0.5</c:v>
                </c:pt>
                <c:pt idx="2639">
                  <c:v>0.5</c:v>
                </c:pt>
                <c:pt idx="2640">
                  <c:v>0.8</c:v>
                </c:pt>
                <c:pt idx="2641">
                  <c:v>0.8</c:v>
                </c:pt>
                <c:pt idx="2642">
                  <c:v>0.8</c:v>
                </c:pt>
                <c:pt idx="2643">
                  <c:v>0.8</c:v>
                </c:pt>
                <c:pt idx="2644">
                  <c:v>0.8</c:v>
                </c:pt>
                <c:pt idx="2645">
                  <c:v>0.8</c:v>
                </c:pt>
                <c:pt idx="2646">
                  <c:v>0.8</c:v>
                </c:pt>
                <c:pt idx="2647">
                  <c:v>0.8</c:v>
                </c:pt>
                <c:pt idx="2648">
                  <c:v>0.8</c:v>
                </c:pt>
                <c:pt idx="2649">
                  <c:v>0.8</c:v>
                </c:pt>
                <c:pt idx="2650">
                  <c:v>0.8</c:v>
                </c:pt>
                <c:pt idx="2651">
                  <c:v>0.8</c:v>
                </c:pt>
                <c:pt idx="2652">
                  <c:v>0.8</c:v>
                </c:pt>
                <c:pt idx="2653">
                  <c:v>0.8</c:v>
                </c:pt>
                <c:pt idx="2654">
                  <c:v>0.8</c:v>
                </c:pt>
                <c:pt idx="2655">
                  <c:v>0.8</c:v>
                </c:pt>
                <c:pt idx="2656">
                  <c:v>0.8</c:v>
                </c:pt>
                <c:pt idx="2657">
                  <c:v>0.8</c:v>
                </c:pt>
                <c:pt idx="2658">
                  <c:v>0.8</c:v>
                </c:pt>
                <c:pt idx="2659">
                  <c:v>0.8</c:v>
                </c:pt>
                <c:pt idx="2660">
                  <c:v>0.8</c:v>
                </c:pt>
                <c:pt idx="2661">
                  <c:v>0.8</c:v>
                </c:pt>
                <c:pt idx="2662">
                  <c:v>0.8</c:v>
                </c:pt>
                <c:pt idx="2663">
                  <c:v>0.8</c:v>
                </c:pt>
                <c:pt idx="2664">
                  <c:v>0.8</c:v>
                </c:pt>
                <c:pt idx="2665">
                  <c:v>0.8</c:v>
                </c:pt>
                <c:pt idx="2666">
                  <c:v>0.8</c:v>
                </c:pt>
                <c:pt idx="2667">
                  <c:v>0.8</c:v>
                </c:pt>
                <c:pt idx="2668">
                  <c:v>0.8</c:v>
                </c:pt>
                <c:pt idx="2669">
                  <c:v>0.8</c:v>
                </c:pt>
                <c:pt idx="2670">
                  <c:v>0.8</c:v>
                </c:pt>
                <c:pt idx="2671">
                  <c:v>0.8</c:v>
                </c:pt>
                <c:pt idx="2672">
                  <c:v>0.8</c:v>
                </c:pt>
                <c:pt idx="2673">
                  <c:v>0.8</c:v>
                </c:pt>
                <c:pt idx="2674">
                  <c:v>0.8</c:v>
                </c:pt>
                <c:pt idx="2675">
                  <c:v>0.8</c:v>
                </c:pt>
                <c:pt idx="2676">
                  <c:v>0.8</c:v>
                </c:pt>
                <c:pt idx="2677">
                  <c:v>0.8</c:v>
                </c:pt>
                <c:pt idx="2678">
                  <c:v>0.8</c:v>
                </c:pt>
                <c:pt idx="2679">
                  <c:v>0.8</c:v>
                </c:pt>
                <c:pt idx="2680">
                  <c:v>0.8</c:v>
                </c:pt>
                <c:pt idx="2681">
                  <c:v>0.8</c:v>
                </c:pt>
                <c:pt idx="2682">
                  <c:v>0.8</c:v>
                </c:pt>
                <c:pt idx="2683">
                  <c:v>0.8</c:v>
                </c:pt>
                <c:pt idx="2684">
                  <c:v>0.8</c:v>
                </c:pt>
                <c:pt idx="2685">
                  <c:v>0.8</c:v>
                </c:pt>
                <c:pt idx="2686">
                  <c:v>0.8</c:v>
                </c:pt>
                <c:pt idx="2687">
                  <c:v>0.8</c:v>
                </c:pt>
                <c:pt idx="2688">
                  <c:v>0.8</c:v>
                </c:pt>
                <c:pt idx="2689">
                  <c:v>0.8</c:v>
                </c:pt>
                <c:pt idx="2690">
                  <c:v>0.8</c:v>
                </c:pt>
                <c:pt idx="2691">
                  <c:v>0.8</c:v>
                </c:pt>
                <c:pt idx="2692">
                  <c:v>0.8</c:v>
                </c:pt>
                <c:pt idx="2693">
                  <c:v>0.8</c:v>
                </c:pt>
                <c:pt idx="2694">
                  <c:v>0.8</c:v>
                </c:pt>
                <c:pt idx="2695">
                  <c:v>0.8</c:v>
                </c:pt>
                <c:pt idx="2696">
                  <c:v>0.8</c:v>
                </c:pt>
                <c:pt idx="2697">
                  <c:v>0.8</c:v>
                </c:pt>
                <c:pt idx="2698">
                  <c:v>0.8</c:v>
                </c:pt>
                <c:pt idx="2699">
                  <c:v>0.8</c:v>
                </c:pt>
                <c:pt idx="2700">
                  <c:v>0.8</c:v>
                </c:pt>
                <c:pt idx="2701">
                  <c:v>0.8</c:v>
                </c:pt>
                <c:pt idx="2702">
                  <c:v>0.8</c:v>
                </c:pt>
                <c:pt idx="2703">
                  <c:v>0.8</c:v>
                </c:pt>
                <c:pt idx="2704">
                  <c:v>0.8</c:v>
                </c:pt>
                <c:pt idx="2705">
                  <c:v>0.8</c:v>
                </c:pt>
                <c:pt idx="2706">
                  <c:v>0.8</c:v>
                </c:pt>
                <c:pt idx="2707">
                  <c:v>0.8</c:v>
                </c:pt>
                <c:pt idx="2708">
                  <c:v>0.8</c:v>
                </c:pt>
                <c:pt idx="2709">
                  <c:v>0.8</c:v>
                </c:pt>
                <c:pt idx="2710">
                  <c:v>0.8</c:v>
                </c:pt>
                <c:pt idx="2711">
                  <c:v>0.8</c:v>
                </c:pt>
                <c:pt idx="2712">
                  <c:v>0.8</c:v>
                </c:pt>
                <c:pt idx="2713">
                  <c:v>0.8</c:v>
                </c:pt>
                <c:pt idx="2714">
                  <c:v>0.8</c:v>
                </c:pt>
                <c:pt idx="2715">
                  <c:v>0.8</c:v>
                </c:pt>
                <c:pt idx="2716">
                  <c:v>0.8</c:v>
                </c:pt>
                <c:pt idx="2717">
                  <c:v>0.8</c:v>
                </c:pt>
                <c:pt idx="2718">
                  <c:v>0.8</c:v>
                </c:pt>
                <c:pt idx="2719">
                  <c:v>0.8</c:v>
                </c:pt>
                <c:pt idx="2720">
                  <c:v>0.8</c:v>
                </c:pt>
                <c:pt idx="2721">
                  <c:v>0.8</c:v>
                </c:pt>
                <c:pt idx="2722">
                  <c:v>0.8</c:v>
                </c:pt>
                <c:pt idx="2723">
                  <c:v>0.8</c:v>
                </c:pt>
                <c:pt idx="2724">
                  <c:v>0.8</c:v>
                </c:pt>
                <c:pt idx="2725">
                  <c:v>0.8</c:v>
                </c:pt>
                <c:pt idx="2726">
                  <c:v>0.8</c:v>
                </c:pt>
                <c:pt idx="2727">
                  <c:v>0.8</c:v>
                </c:pt>
                <c:pt idx="2728">
                  <c:v>0.8</c:v>
                </c:pt>
                <c:pt idx="2729">
                  <c:v>0.8</c:v>
                </c:pt>
                <c:pt idx="2730">
                  <c:v>0.8</c:v>
                </c:pt>
                <c:pt idx="2731">
                  <c:v>0.8</c:v>
                </c:pt>
                <c:pt idx="2732">
                  <c:v>0.8</c:v>
                </c:pt>
                <c:pt idx="2733">
                  <c:v>0.8</c:v>
                </c:pt>
                <c:pt idx="2734">
                  <c:v>0.8</c:v>
                </c:pt>
                <c:pt idx="2735">
                  <c:v>0.8</c:v>
                </c:pt>
                <c:pt idx="2736">
                  <c:v>0.8</c:v>
                </c:pt>
                <c:pt idx="2737">
                  <c:v>0.8</c:v>
                </c:pt>
                <c:pt idx="2738">
                  <c:v>0.8</c:v>
                </c:pt>
                <c:pt idx="2739">
                  <c:v>0.8</c:v>
                </c:pt>
                <c:pt idx="2740">
                  <c:v>0.8</c:v>
                </c:pt>
                <c:pt idx="2741">
                  <c:v>0.8</c:v>
                </c:pt>
                <c:pt idx="2742">
                  <c:v>0.8</c:v>
                </c:pt>
                <c:pt idx="2743">
                  <c:v>0.8</c:v>
                </c:pt>
                <c:pt idx="2744">
                  <c:v>0.8</c:v>
                </c:pt>
                <c:pt idx="2745">
                  <c:v>0.8</c:v>
                </c:pt>
                <c:pt idx="2746">
                  <c:v>0.8</c:v>
                </c:pt>
                <c:pt idx="2747">
                  <c:v>0.8</c:v>
                </c:pt>
                <c:pt idx="2748">
                  <c:v>0.8</c:v>
                </c:pt>
                <c:pt idx="2749">
                  <c:v>0.8</c:v>
                </c:pt>
                <c:pt idx="2750">
                  <c:v>0.8</c:v>
                </c:pt>
                <c:pt idx="2751">
                  <c:v>0.8</c:v>
                </c:pt>
                <c:pt idx="2752">
                  <c:v>0.8</c:v>
                </c:pt>
                <c:pt idx="2753">
                  <c:v>0.8</c:v>
                </c:pt>
                <c:pt idx="2754">
                  <c:v>0.8</c:v>
                </c:pt>
                <c:pt idx="2755">
                  <c:v>0.8</c:v>
                </c:pt>
                <c:pt idx="2756">
                  <c:v>0.8</c:v>
                </c:pt>
                <c:pt idx="2757">
                  <c:v>0.8</c:v>
                </c:pt>
                <c:pt idx="2758">
                  <c:v>0.8</c:v>
                </c:pt>
                <c:pt idx="2759">
                  <c:v>0.8</c:v>
                </c:pt>
                <c:pt idx="2760">
                  <c:v>0.8</c:v>
                </c:pt>
                <c:pt idx="2761">
                  <c:v>0.8</c:v>
                </c:pt>
                <c:pt idx="2762">
                  <c:v>0.8</c:v>
                </c:pt>
                <c:pt idx="2763">
                  <c:v>0.8</c:v>
                </c:pt>
                <c:pt idx="2764">
                  <c:v>0.8</c:v>
                </c:pt>
                <c:pt idx="2765">
                  <c:v>0.8</c:v>
                </c:pt>
                <c:pt idx="2766">
                  <c:v>0.8</c:v>
                </c:pt>
                <c:pt idx="2767">
                  <c:v>0.8</c:v>
                </c:pt>
                <c:pt idx="2768">
                  <c:v>0.8</c:v>
                </c:pt>
                <c:pt idx="2769">
                  <c:v>0.8</c:v>
                </c:pt>
                <c:pt idx="2770">
                  <c:v>0.8</c:v>
                </c:pt>
                <c:pt idx="2771">
                  <c:v>0.8</c:v>
                </c:pt>
                <c:pt idx="2772">
                  <c:v>0.8</c:v>
                </c:pt>
                <c:pt idx="2773">
                  <c:v>0.8</c:v>
                </c:pt>
                <c:pt idx="2774">
                  <c:v>0.8</c:v>
                </c:pt>
                <c:pt idx="2775">
                  <c:v>0.8</c:v>
                </c:pt>
                <c:pt idx="2776">
                  <c:v>0.8</c:v>
                </c:pt>
                <c:pt idx="2777">
                  <c:v>0.8</c:v>
                </c:pt>
                <c:pt idx="2778">
                  <c:v>0.8</c:v>
                </c:pt>
                <c:pt idx="2779">
                  <c:v>0.8</c:v>
                </c:pt>
                <c:pt idx="2780">
                  <c:v>0.8</c:v>
                </c:pt>
                <c:pt idx="2781">
                  <c:v>0.8</c:v>
                </c:pt>
                <c:pt idx="2782">
                  <c:v>0.8</c:v>
                </c:pt>
                <c:pt idx="2783">
                  <c:v>0.8</c:v>
                </c:pt>
                <c:pt idx="2784">
                  <c:v>0.8</c:v>
                </c:pt>
                <c:pt idx="2785">
                  <c:v>0.8</c:v>
                </c:pt>
                <c:pt idx="2786">
                  <c:v>0.8</c:v>
                </c:pt>
                <c:pt idx="2787">
                  <c:v>0.8</c:v>
                </c:pt>
                <c:pt idx="2788">
                  <c:v>0.8</c:v>
                </c:pt>
                <c:pt idx="2789">
                  <c:v>0.8</c:v>
                </c:pt>
                <c:pt idx="2790">
                  <c:v>0.8</c:v>
                </c:pt>
                <c:pt idx="2791">
                  <c:v>0.8</c:v>
                </c:pt>
                <c:pt idx="2792">
                  <c:v>0.8</c:v>
                </c:pt>
                <c:pt idx="2793">
                  <c:v>0.8</c:v>
                </c:pt>
                <c:pt idx="2794">
                  <c:v>0.8</c:v>
                </c:pt>
                <c:pt idx="2795">
                  <c:v>0.8</c:v>
                </c:pt>
                <c:pt idx="2796">
                  <c:v>0.8</c:v>
                </c:pt>
                <c:pt idx="2797">
                  <c:v>0.8</c:v>
                </c:pt>
                <c:pt idx="2798">
                  <c:v>0.8</c:v>
                </c:pt>
                <c:pt idx="2799">
                  <c:v>0.8</c:v>
                </c:pt>
                <c:pt idx="2800">
                  <c:v>0.8</c:v>
                </c:pt>
                <c:pt idx="2801">
                  <c:v>0.8</c:v>
                </c:pt>
                <c:pt idx="2802">
                  <c:v>0.8</c:v>
                </c:pt>
                <c:pt idx="2803">
                  <c:v>0.8</c:v>
                </c:pt>
                <c:pt idx="2804">
                  <c:v>0.8</c:v>
                </c:pt>
                <c:pt idx="2805">
                  <c:v>0.8</c:v>
                </c:pt>
                <c:pt idx="2806">
                  <c:v>0.8</c:v>
                </c:pt>
                <c:pt idx="2807">
                  <c:v>0.8</c:v>
                </c:pt>
                <c:pt idx="2808">
                  <c:v>0.8</c:v>
                </c:pt>
                <c:pt idx="2809">
                  <c:v>0.8</c:v>
                </c:pt>
                <c:pt idx="2810">
                  <c:v>0.8</c:v>
                </c:pt>
                <c:pt idx="2811">
                  <c:v>0.8</c:v>
                </c:pt>
                <c:pt idx="2812">
                  <c:v>0.8</c:v>
                </c:pt>
                <c:pt idx="2813">
                  <c:v>0.8</c:v>
                </c:pt>
                <c:pt idx="2814">
                  <c:v>0.8</c:v>
                </c:pt>
                <c:pt idx="2815">
                  <c:v>0.8</c:v>
                </c:pt>
                <c:pt idx="2816">
                  <c:v>0.8</c:v>
                </c:pt>
                <c:pt idx="2817">
                  <c:v>0.8</c:v>
                </c:pt>
                <c:pt idx="2818">
                  <c:v>0.8</c:v>
                </c:pt>
                <c:pt idx="2819">
                  <c:v>0.8</c:v>
                </c:pt>
                <c:pt idx="2820">
                  <c:v>0.8</c:v>
                </c:pt>
                <c:pt idx="2821">
                  <c:v>0.8</c:v>
                </c:pt>
                <c:pt idx="2822">
                  <c:v>0.8</c:v>
                </c:pt>
                <c:pt idx="2823">
                  <c:v>0.8</c:v>
                </c:pt>
                <c:pt idx="2824">
                  <c:v>0.8</c:v>
                </c:pt>
                <c:pt idx="2825">
                  <c:v>0.8</c:v>
                </c:pt>
                <c:pt idx="2826">
                  <c:v>0.8</c:v>
                </c:pt>
                <c:pt idx="2827">
                  <c:v>0.8</c:v>
                </c:pt>
                <c:pt idx="2828">
                  <c:v>0.8</c:v>
                </c:pt>
                <c:pt idx="2829">
                  <c:v>0.8</c:v>
                </c:pt>
                <c:pt idx="2830">
                  <c:v>0.8</c:v>
                </c:pt>
                <c:pt idx="2831">
                  <c:v>0.8</c:v>
                </c:pt>
                <c:pt idx="2832">
                  <c:v>0.8</c:v>
                </c:pt>
                <c:pt idx="2833">
                  <c:v>0.8</c:v>
                </c:pt>
                <c:pt idx="2834">
                  <c:v>0.8</c:v>
                </c:pt>
                <c:pt idx="2835">
                  <c:v>0.8</c:v>
                </c:pt>
                <c:pt idx="2836">
                  <c:v>0.8</c:v>
                </c:pt>
                <c:pt idx="2837">
                  <c:v>0.8</c:v>
                </c:pt>
                <c:pt idx="2838">
                  <c:v>0.8</c:v>
                </c:pt>
                <c:pt idx="2839">
                  <c:v>0.8</c:v>
                </c:pt>
                <c:pt idx="2840">
                  <c:v>0.8</c:v>
                </c:pt>
                <c:pt idx="2841">
                  <c:v>0.8</c:v>
                </c:pt>
                <c:pt idx="2842">
                  <c:v>0.8</c:v>
                </c:pt>
                <c:pt idx="2843">
                  <c:v>0.8</c:v>
                </c:pt>
                <c:pt idx="2844">
                  <c:v>0.8</c:v>
                </c:pt>
                <c:pt idx="2845">
                  <c:v>0.8</c:v>
                </c:pt>
                <c:pt idx="2846">
                  <c:v>0.8</c:v>
                </c:pt>
                <c:pt idx="2847">
                  <c:v>0.8</c:v>
                </c:pt>
                <c:pt idx="2848">
                  <c:v>0.8</c:v>
                </c:pt>
                <c:pt idx="2849">
                  <c:v>1</c:v>
                </c:pt>
                <c:pt idx="2850">
                  <c:v>1</c:v>
                </c:pt>
                <c:pt idx="2851">
                  <c:v>1</c:v>
                </c:pt>
                <c:pt idx="2852">
                  <c:v>1</c:v>
                </c:pt>
                <c:pt idx="2853">
                  <c:v>1</c:v>
                </c:pt>
                <c:pt idx="2854">
                  <c:v>1</c:v>
                </c:pt>
                <c:pt idx="2855">
                  <c:v>1</c:v>
                </c:pt>
                <c:pt idx="2856">
                  <c:v>1</c:v>
                </c:pt>
                <c:pt idx="2857">
                  <c:v>1</c:v>
                </c:pt>
                <c:pt idx="2858">
                  <c:v>1</c:v>
                </c:pt>
                <c:pt idx="2859">
                  <c:v>1</c:v>
                </c:pt>
                <c:pt idx="2860">
                  <c:v>1</c:v>
                </c:pt>
                <c:pt idx="2861">
                  <c:v>1</c:v>
                </c:pt>
                <c:pt idx="2862">
                  <c:v>1</c:v>
                </c:pt>
                <c:pt idx="2863">
                  <c:v>1</c:v>
                </c:pt>
                <c:pt idx="2864">
                  <c:v>1</c:v>
                </c:pt>
                <c:pt idx="2865">
                  <c:v>1</c:v>
                </c:pt>
                <c:pt idx="2866">
                  <c:v>1</c:v>
                </c:pt>
                <c:pt idx="2867">
                  <c:v>1</c:v>
                </c:pt>
                <c:pt idx="2868">
                  <c:v>1</c:v>
                </c:pt>
                <c:pt idx="2869">
                  <c:v>1</c:v>
                </c:pt>
                <c:pt idx="2870">
                  <c:v>1</c:v>
                </c:pt>
                <c:pt idx="2871">
                  <c:v>1</c:v>
                </c:pt>
                <c:pt idx="2872">
                  <c:v>1</c:v>
                </c:pt>
                <c:pt idx="2873">
                  <c:v>1</c:v>
                </c:pt>
                <c:pt idx="2874">
                  <c:v>1</c:v>
                </c:pt>
                <c:pt idx="2875">
                  <c:v>1</c:v>
                </c:pt>
                <c:pt idx="2876">
                  <c:v>1</c:v>
                </c:pt>
                <c:pt idx="2877">
                  <c:v>1</c:v>
                </c:pt>
                <c:pt idx="2878">
                  <c:v>1</c:v>
                </c:pt>
                <c:pt idx="2879">
                  <c:v>1</c:v>
                </c:pt>
                <c:pt idx="2880">
                  <c:v>1</c:v>
                </c:pt>
                <c:pt idx="2881">
                  <c:v>1</c:v>
                </c:pt>
                <c:pt idx="2882">
                  <c:v>1</c:v>
                </c:pt>
                <c:pt idx="2883">
                  <c:v>1</c:v>
                </c:pt>
                <c:pt idx="2884">
                  <c:v>1</c:v>
                </c:pt>
                <c:pt idx="2885">
                  <c:v>1</c:v>
                </c:pt>
                <c:pt idx="2886">
                  <c:v>1</c:v>
                </c:pt>
                <c:pt idx="2887">
                  <c:v>1</c:v>
                </c:pt>
                <c:pt idx="2888">
                  <c:v>1</c:v>
                </c:pt>
                <c:pt idx="2889">
                  <c:v>1</c:v>
                </c:pt>
                <c:pt idx="2890">
                  <c:v>1</c:v>
                </c:pt>
                <c:pt idx="2891">
                  <c:v>1</c:v>
                </c:pt>
                <c:pt idx="2892">
                  <c:v>1</c:v>
                </c:pt>
                <c:pt idx="2893">
                  <c:v>1</c:v>
                </c:pt>
                <c:pt idx="2894">
                  <c:v>1</c:v>
                </c:pt>
                <c:pt idx="2895">
                  <c:v>1</c:v>
                </c:pt>
                <c:pt idx="2896">
                  <c:v>1</c:v>
                </c:pt>
                <c:pt idx="2897">
                  <c:v>1</c:v>
                </c:pt>
                <c:pt idx="2898">
                  <c:v>1</c:v>
                </c:pt>
                <c:pt idx="2899">
                  <c:v>1</c:v>
                </c:pt>
                <c:pt idx="2900">
                  <c:v>1</c:v>
                </c:pt>
                <c:pt idx="2901">
                  <c:v>1</c:v>
                </c:pt>
                <c:pt idx="2902">
                  <c:v>1</c:v>
                </c:pt>
                <c:pt idx="2903">
                  <c:v>1</c:v>
                </c:pt>
                <c:pt idx="2904">
                  <c:v>1</c:v>
                </c:pt>
                <c:pt idx="2905">
                  <c:v>1</c:v>
                </c:pt>
                <c:pt idx="2906">
                  <c:v>1</c:v>
                </c:pt>
                <c:pt idx="2907">
                  <c:v>1</c:v>
                </c:pt>
                <c:pt idx="2908">
                  <c:v>1</c:v>
                </c:pt>
                <c:pt idx="2909">
                  <c:v>1</c:v>
                </c:pt>
                <c:pt idx="2910">
                  <c:v>1</c:v>
                </c:pt>
                <c:pt idx="2911">
                  <c:v>1</c:v>
                </c:pt>
                <c:pt idx="2912">
                  <c:v>1</c:v>
                </c:pt>
                <c:pt idx="2913">
                  <c:v>1</c:v>
                </c:pt>
                <c:pt idx="2914">
                  <c:v>1</c:v>
                </c:pt>
                <c:pt idx="2915">
                  <c:v>1</c:v>
                </c:pt>
                <c:pt idx="2916">
                  <c:v>1</c:v>
                </c:pt>
                <c:pt idx="2917">
                  <c:v>1</c:v>
                </c:pt>
                <c:pt idx="2918">
                  <c:v>1</c:v>
                </c:pt>
                <c:pt idx="2919">
                  <c:v>1</c:v>
                </c:pt>
                <c:pt idx="2920">
                  <c:v>1</c:v>
                </c:pt>
                <c:pt idx="2921">
                  <c:v>1</c:v>
                </c:pt>
                <c:pt idx="2922">
                  <c:v>1</c:v>
                </c:pt>
                <c:pt idx="2923">
                  <c:v>1</c:v>
                </c:pt>
                <c:pt idx="2924">
                  <c:v>1</c:v>
                </c:pt>
                <c:pt idx="2925">
                  <c:v>1</c:v>
                </c:pt>
                <c:pt idx="2926">
                  <c:v>1</c:v>
                </c:pt>
                <c:pt idx="2927">
                  <c:v>1</c:v>
                </c:pt>
                <c:pt idx="2928">
                  <c:v>1</c:v>
                </c:pt>
                <c:pt idx="2929">
                  <c:v>1</c:v>
                </c:pt>
                <c:pt idx="2930">
                  <c:v>1</c:v>
                </c:pt>
                <c:pt idx="2931">
                  <c:v>1</c:v>
                </c:pt>
                <c:pt idx="2932">
                  <c:v>1</c:v>
                </c:pt>
                <c:pt idx="2933">
                  <c:v>1</c:v>
                </c:pt>
                <c:pt idx="2934">
                  <c:v>1</c:v>
                </c:pt>
                <c:pt idx="2935">
                  <c:v>1</c:v>
                </c:pt>
                <c:pt idx="2936">
                  <c:v>1</c:v>
                </c:pt>
                <c:pt idx="2937">
                  <c:v>1</c:v>
                </c:pt>
                <c:pt idx="2938">
                  <c:v>1</c:v>
                </c:pt>
                <c:pt idx="2939">
                  <c:v>1</c:v>
                </c:pt>
                <c:pt idx="2940">
                  <c:v>1</c:v>
                </c:pt>
                <c:pt idx="2941">
                  <c:v>1</c:v>
                </c:pt>
                <c:pt idx="2942">
                  <c:v>1</c:v>
                </c:pt>
                <c:pt idx="2943">
                  <c:v>1</c:v>
                </c:pt>
                <c:pt idx="2944">
                  <c:v>1</c:v>
                </c:pt>
                <c:pt idx="2945">
                  <c:v>1</c:v>
                </c:pt>
                <c:pt idx="2946">
                  <c:v>1</c:v>
                </c:pt>
                <c:pt idx="2947">
                  <c:v>1</c:v>
                </c:pt>
                <c:pt idx="2948">
                  <c:v>1</c:v>
                </c:pt>
                <c:pt idx="2949">
                  <c:v>1</c:v>
                </c:pt>
                <c:pt idx="2950">
                  <c:v>1</c:v>
                </c:pt>
                <c:pt idx="2951">
                  <c:v>1</c:v>
                </c:pt>
                <c:pt idx="2952">
                  <c:v>1</c:v>
                </c:pt>
                <c:pt idx="2953">
                  <c:v>1</c:v>
                </c:pt>
                <c:pt idx="2954">
                  <c:v>1</c:v>
                </c:pt>
                <c:pt idx="2955">
                  <c:v>1</c:v>
                </c:pt>
                <c:pt idx="2956">
                  <c:v>1</c:v>
                </c:pt>
                <c:pt idx="2957">
                  <c:v>1</c:v>
                </c:pt>
                <c:pt idx="2958">
                  <c:v>1</c:v>
                </c:pt>
                <c:pt idx="2959">
                  <c:v>1</c:v>
                </c:pt>
                <c:pt idx="2960">
                  <c:v>1</c:v>
                </c:pt>
                <c:pt idx="2961">
                  <c:v>1</c:v>
                </c:pt>
                <c:pt idx="2962">
                  <c:v>1</c:v>
                </c:pt>
                <c:pt idx="2963">
                  <c:v>1</c:v>
                </c:pt>
                <c:pt idx="2964">
                  <c:v>1</c:v>
                </c:pt>
                <c:pt idx="2965">
                  <c:v>1</c:v>
                </c:pt>
                <c:pt idx="2966">
                  <c:v>1</c:v>
                </c:pt>
                <c:pt idx="2967">
                  <c:v>1</c:v>
                </c:pt>
                <c:pt idx="2968">
                  <c:v>1</c:v>
                </c:pt>
                <c:pt idx="2969">
                  <c:v>1</c:v>
                </c:pt>
                <c:pt idx="2970">
                  <c:v>1</c:v>
                </c:pt>
                <c:pt idx="2971">
                  <c:v>1</c:v>
                </c:pt>
                <c:pt idx="2972">
                  <c:v>1</c:v>
                </c:pt>
                <c:pt idx="2973">
                  <c:v>1</c:v>
                </c:pt>
                <c:pt idx="2974">
                  <c:v>1</c:v>
                </c:pt>
                <c:pt idx="2975">
                  <c:v>1</c:v>
                </c:pt>
                <c:pt idx="2976">
                  <c:v>1</c:v>
                </c:pt>
                <c:pt idx="2977">
                  <c:v>1</c:v>
                </c:pt>
                <c:pt idx="2978">
                  <c:v>1</c:v>
                </c:pt>
                <c:pt idx="2979">
                  <c:v>1</c:v>
                </c:pt>
                <c:pt idx="2980">
                  <c:v>1</c:v>
                </c:pt>
                <c:pt idx="2981">
                  <c:v>1</c:v>
                </c:pt>
                <c:pt idx="2982">
                  <c:v>1</c:v>
                </c:pt>
                <c:pt idx="2983">
                  <c:v>1</c:v>
                </c:pt>
                <c:pt idx="2984">
                  <c:v>1</c:v>
                </c:pt>
                <c:pt idx="2985">
                  <c:v>1</c:v>
                </c:pt>
                <c:pt idx="2986">
                  <c:v>1</c:v>
                </c:pt>
                <c:pt idx="2987">
                  <c:v>1</c:v>
                </c:pt>
                <c:pt idx="2988">
                  <c:v>1</c:v>
                </c:pt>
                <c:pt idx="2989">
                  <c:v>1</c:v>
                </c:pt>
                <c:pt idx="2990">
                  <c:v>1</c:v>
                </c:pt>
                <c:pt idx="2991">
                  <c:v>1</c:v>
                </c:pt>
                <c:pt idx="2992">
                  <c:v>1</c:v>
                </c:pt>
                <c:pt idx="2993">
                  <c:v>1</c:v>
                </c:pt>
                <c:pt idx="2994">
                  <c:v>1</c:v>
                </c:pt>
                <c:pt idx="2995">
                  <c:v>1.3</c:v>
                </c:pt>
                <c:pt idx="2996">
                  <c:v>1.3</c:v>
                </c:pt>
                <c:pt idx="2997">
                  <c:v>1.3</c:v>
                </c:pt>
                <c:pt idx="2998">
                  <c:v>1.3</c:v>
                </c:pt>
                <c:pt idx="2999">
                  <c:v>1.3</c:v>
                </c:pt>
                <c:pt idx="3000">
                  <c:v>1.3</c:v>
                </c:pt>
                <c:pt idx="3001">
                  <c:v>1.3</c:v>
                </c:pt>
                <c:pt idx="3002">
                  <c:v>1.3</c:v>
                </c:pt>
                <c:pt idx="3003">
                  <c:v>1.3</c:v>
                </c:pt>
                <c:pt idx="3004">
                  <c:v>1.3</c:v>
                </c:pt>
                <c:pt idx="3005">
                  <c:v>1.3</c:v>
                </c:pt>
                <c:pt idx="3006">
                  <c:v>1.3</c:v>
                </c:pt>
                <c:pt idx="3007">
                  <c:v>1.3</c:v>
                </c:pt>
                <c:pt idx="3008">
                  <c:v>1.3</c:v>
                </c:pt>
                <c:pt idx="3009">
                  <c:v>1.3</c:v>
                </c:pt>
                <c:pt idx="3010">
                  <c:v>1.3</c:v>
                </c:pt>
                <c:pt idx="3011">
                  <c:v>1.3</c:v>
                </c:pt>
                <c:pt idx="3012">
                  <c:v>1.3</c:v>
                </c:pt>
                <c:pt idx="3013">
                  <c:v>1.3</c:v>
                </c:pt>
                <c:pt idx="3014">
                  <c:v>1.3</c:v>
                </c:pt>
                <c:pt idx="3015">
                  <c:v>1.3</c:v>
                </c:pt>
                <c:pt idx="3016">
                  <c:v>1.3</c:v>
                </c:pt>
                <c:pt idx="3017">
                  <c:v>1.3</c:v>
                </c:pt>
                <c:pt idx="3018">
                  <c:v>1.3</c:v>
                </c:pt>
                <c:pt idx="3019">
                  <c:v>1.3</c:v>
                </c:pt>
                <c:pt idx="3020">
                  <c:v>1.5</c:v>
                </c:pt>
                <c:pt idx="3021">
                  <c:v>1.5</c:v>
                </c:pt>
                <c:pt idx="3022">
                  <c:v>1.5</c:v>
                </c:pt>
                <c:pt idx="3023">
                  <c:v>1.5</c:v>
                </c:pt>
                <c:pt idx="3024">
                  <c:v>1.5</c:v>
                </c:pt>
                <c:pt idx="3025">
                  <c:v>1.5</c:v>
                </c:pt>
                <c:pt idx="3026">
                  <c:v>1.5</c:v>
                </c:pt>
                <c:pt idx="3027">
                  <c:v>1.5</c:v>
                </c:pt>
                <c:pt idx="3028">
                  <c:v>1.5</c:v>
                </c:pt>
                <c:pt idx="3029">
                  <c:v>1.5</c:v>
                </c:pt>
                <c:pt idx="3030">
                  <c:v>1.5</c:v>
                </c:pt>
                <c:pt idx="3031">
                  <c:v>1.5</c:v>
                </c:pt>
                <c:pt idx="3032">
                  <c:v>1.5</c:v>
                </c:pt>
                <c:pt idx="3033">
                  <c:v>1.5</c:v>
                </c:pt>
                <c:pt idx="3034">
                  <c:v>1.5</c:v>
                </c:pt>
                <c:pt idx="3035">
                  <c:v>1.5</c:v>
                </c:pt>
                <c:pt idx="3036">
                  <c:v>1.5</c:v>
                </c:pt>
                <c:pt idx="3037">
                  <c:v>1.5</c:v>
                </c:pt>
                <c:pt idx="3038">
                  <c:v>1.5</c:v>
                </c:pt>
                <c:pt idx="3039">
                  <c:v>1.5</c:v>
                </c:pt>
                <c:pt idx="3040">
                  <c:v>1.5</c:v>
                </c:pt>
                <c:pt idx="3041">
                  <c:v>1.5</c:v>
                </c:pt>
                <c:pt idx="3042">
                  <c:v>1.5</c:v>
                </c:pt>
                <c:pt idx="3043">
                  <c:v>1.5</c:v>
                </c:pt>
                <c:pt idx="3044">
                  <c:v>1.5</c:v>
                </c:pt>
                <c:pt idx="3045">
                  <c:v>1.5</c:v>
                </c:pt>
                <c:pt idx="3046">
                  <c:v>1.5</c:v>
                </c:pt>
                <c:pt idx="3047">
                  <c:v>1.5</c:v>
                </c:pt>
                <c:pt idx="3048">
                  <c:v>1.5</c:v>
                </c:pt>
                <c:pt idx="3049">
                  <c:v>1.5</c:v>
                </c:pt>
                <c:pt idx="3050">
                  <c:v>1.5</c:v>
                </c:pt>
                <c:pt idx="3051">
                  <c:v>1.5</c:v>
                </c:pt>
                <c:pt idx="3052">
                  <c:v>1.5</c:v>
                </c:pt>
                <c:pt idx="3053">
                  <c:v>1.5</c:v>
                </c:pt>
                <c:pt idx="3054">
                  <c:v>1.5</c:v>
                </c:pt>
                <c:pt idx="3055">
                  <c:v>1.5</c:v>
                </c:pt>
                <c:pt idx="3056">
                  <c:v>1.5</c:v>
                </c:pt>
                <c:pt idx="3057">
                  <c:v>1.5</c:v>
                </c:pt>
                <c:pt idx="3058">
                  <c:v>1.5</c:v>
                </c:pt>
                <c:pt idx="3059">
                  <c:v>1.5</c:v>
                </c:pt>
                <c:pt idx="3060">
                  <c:v>1.5</c:v>
                </c:pt>
                <c:pt idx="3061">
                  <c:v>1.5</c:v>
                </c:pt>
                <c:pt idx="3062">
                  <c:v>1.5</c:v>
                </c:pt>
                <c:pt idx="3063">
                  <c:v>1.5</c:v>
                </c:pt>
                <c:pt idx="3064">
                  <c:v>1.5</c:v>
                </c:pt>
                <c:pt idx="3065">
                  <c:v>1.5</c:v>
                </c:pt>
                <c:pt idx="3066">
                  <c:v>1.5</c:v>
                </c:pt>
                <c:pt idx="3067">
                  <c:v>1.5</c:v>
                </c:pt>
                <c:pt idx="3068">
                  <c:v>1.5</c:v>
                </c:pt>
                <c:pt idx="3069">
                  <c:v>1.5</c:v>
                </c:pt>
                <c:pt idx="3070">
                  <c:v>1.5</c:v>
                </c:pt>
                <c:pt idx="3071">
                  <c:v>1.5</c:v>
                </c:pt>
                <c:pt idx="3072">
                  <c:v>1.5</c:v>
                </c:pt>
                <c:pt idx="3073">
                  <c:v>1.5</c:v>
                </c:pt>
                <c:pt idx="3074">
                  <c:v>1.5</c:v>
                </c:pt>
                <c:pt idx="3075">
                  <c:v>1.5</c:v>
                </c:pt>
                <c:pt idx="3076">
                  <c:v>1.5</c:v>
                </c:pt>
                <c:pt idx="3077">
                  <c:v>1.5</c:v>
                </c:pt>
                <c:pt idx="3078">
                  <c:v>1.5</c:v>
                </c:pt>
                <c:pt idx="3079">
                  <c:v>1.5</c:v>
                </c:pt>
                <c:pt idx="3080">
                  <c:v>1.5</c:v>
                </c:pt>
                <c:pt idx="3081">
                  <c:v>1.5</c:v>
                </c:pt>
                <c:pt idx="3082">
                  <c:v>1.5</c:v>
                </c:pt>
                <c:pt idx="3083">
                  <c:v>1.5</c:v>
                </c:pt>
                <c:pt idx="3084">
                  <c:v>1.5</c:v>
                </c:pt>
                <c:pt idx="3085">
                  <c:v>1.5</c:v>
                </c:pt>
                <c:pt idx="3086">
                  <c:v>1.5</c:v>
                </c:pt>
                <c:pt idx="3087">
                  <c:v>1.5</c:v>
                </c:pt>
                <c:pt idx="3088">
                  <c:v>1.5</c:v>
                </c:pt>
                <c:pt idx="3089">
                  <c:v>1.5</c:v>
                </c:pt>
                <c:pt idx="3090">
                  <c:v>1.5</c:v>
                </c:pt>
                <c:pt idx="3091">
                  <c:v>1.5</c:v>
                </c:pt>
                <c:pt idx="3092">
                  <c:v>1.5</c:v>
                </c:pt>
                <c:pt idx="3093">
                  <c:v>1.5</c:v>
                </c:pt>
                <c:pt idx="3094">
                  <c:v>1.5</c:v>
                </c:pt>
                <c:pt idx="3095">
                  <c:v>1.5</c:v>
                </c:pt>
                <c:pt idx="3096">
                  <c:v>1.5</c:v>
                </c:pt>
                <c:pt idx="3097">
                  <c:v>1.5</c:v>
                </c:pt>
                <c:pt idx="3098">
                  <c:v>1.5</c:v>
                </c:pt>
                <c:pt idx="3099">
                  <c:v>1.5</c:v>
                </c:pt>
                <c:pt idx="3100">
                  <c:v>1.5</c:v>
                </c:pt>
                <c:pt idx="3101">
                  <c:v>1.5</c:v>
                </c:pt>
                <c:pt idx="3102">
                  <c:v>1.5</c:v>
                </c:pt>
                <c:pt idx="3103">
                  <c:v>1.3</c:v>
                </c:pt>
                <c:pt idx="3104">
                  <c:v>1.3</c:v>
                </c:pt>
                <c:pt idx="3105">
                  <c:v>1.3</c:v>
                </c:pt>
                <c:pt idx="3106">
                  <c:v>1.3</c:v>
                </c:pt>
                <c:pt idx="3107">
                  <c:v>1.3</c:v>
                </c:pt>
                <c:pt idx="3108">
                  <c:v>1.3</c:v>
                </c:pt>
                <c:pt idx="3109">
                  <c:v>1.3</c:v>
                </c:pt>
                <c:pt idx="3110">
                  <c:v>1.3</c:v>
                </c:pt>
                <c:pt idx="3111">
                  <c:v>1.3</c:v>
                </c:pt>
                <c:pt idx="3112">
                  <c:v>1.3</c:v>
                </c:pt>
                <c:pt idx="3113">
                  <c:v>1.3</c:v>
                </c:pt>
                <c:pt idx="3114">
                  <c:v>1.3</c:v>
                </c:pt>
                <c:pt idx="3115">
                  <c:v>1.3</c:v>
                </c:pt>
                <c:pt idx="3116">
                  <c:v>1.3</c:v>
                </c:pt>
                <c:pt idx="3117">
                  <c:v>1.3</c:v>
                </c:pt>
                <c:pt idx="3118">
                  <c:v>1.3</c:v>
                </c:pt>
                <c:pt idx="3119">
                  <c:v>1.3</c:v>
                </c:pt>
                <c:pt idx="3120">
                  <c:v>1.3</c:v>
                </c:pt>
                <c:pt idx="3121">
                  <c:v>1.3</c:v>
                </c:pt>
                <c:pt idx="3122">
                  <c:v>1.3</c:v>
                </c:pt>
                <c:pt idx="3123">
                  <c:v>1.3</c:v>
                </c:pt>
                <c:pt idx="3124">
                  <c:v>1.3</c:v>
                </c:pt>
                <c:pt idx="3125">
                  <c:v>1.3</c:v>
                </c:pt>
                <c:pt idx="3126">
                  <c:v>1.3</c:v>
                </c:pt>
                <c:pt idx="3127">
                  <c:v>1.3</c:v>
                </c:pt>
                <c:pt idx="3128">
                  <c:v>1.3</c:v>
                </c:pt>
                <c:pt idx="3129">
                  <c:v>1.3</c:v>
                </c:pt>
                <c:pt idx="3130">
                  <c:v>1.3</c:v>
                </c:pt>
                <c:pt idx="3131">
                  <c:v>1.3</c:v>
                </c:pt>
                <c:pt idx="3132">
                  <c:v>1.3</c:v>
                </c:pt>
                <c:pt idx="3133">
                  <c:v>1.3</c:v>
                </c:pt>
                <c:pt idx="3134">
                  <c:v>1.3</c:v>
                </c:pt>
                <c:pt idx="3135">
                  <c:v>1.3</c:v>
                </c:pt>
                <c:pt idx="3136">
                  <c:v>1.3</c:v>
                </c:pt>
                <c:pt idx="3137">
                  <c:v>1.3</c:v>
                </c:pt>
                <c:pt idx="3138">
                  <c:v>1.3</c:v>
                </c:pt>
                <c:pt idx="3139">
                  <c:v>1.3</c:v>
                </c:pt>
                <c:pt idx="3140">
                  <c:v>1.3</c:v>
                </c:pt>
                <c:pt idx="3141">
                  <c:v>1.3</c:v>
                </c:pt>
                <c:pt idx="3142">
                  <c:v>1.3</c:v>
                </c:pt>
                <c:pt idx="3143">
                  <c:v>1.3</c:v>
                </c:pt>
                <c:pt idx="3144">
                  <c:v>1.3</c:v>
                </c:pt>
                <c:pt idx="3145">
                  <c:v>1.3</c:v>
                </c:pt>
                <c:pt idx="3146">
                  <c:v>1.3</c:v>
                </c:pt>
                <c:pt idx="3147">
                  <c:v>1.3</c:v>
                </c:pt>
                <c:pt idx="3148">
                  <c:v>1.3</c:v>
                </c:pt>
                <c:pt idx="3149">
                  <c:v>1.3</c:v>
                </c:pt>
                <c:pt idx="3150">
                  <c:v>1.3</c:v>
                </c:pt>
                <c:pt idx="3151">
                  <c:v>1.3</c:v>
                </c:pt>
                <c:pt idx="3152">
                  <c:v>1.3</c:v>
                </c:pt>
                <c:pt idx="3153">
                  <c:v>1.3</c:v>
                </c:pt>
                <c:pt idx="3154">
                  <c:v>1.3</c:v>
                </c:pt>
                <c:pt idx="3155">
                  <c:v>1.3</c:v>
                </c:pt>
                <c:pt idx="3156">
                  <c:v>1.3</c:v>
                </c:pt>
                <c:pt idx="3157">
                  <c:v>1.3</c:v>
                </c:pt>
                <c:pt idx="3158">
                  <c:v>1.3</c:v>
                </c:pt>
                <c:pt idx="3159">
                  <c:v>1.3</c:v>
                </c:pt>
                <c:pt idx="3160">
                  <c:v>1.3</c:v>
                </c:pt>
                <c:pt idx="3161">
                  <c:v>1.3</c:v>
                </c:pt>
                <c:pt idx="3162">
                  <c:v>1.3</c:v>
                </c:pt>
                <c:pt idx="3163">
                  <c:v>1.3</c:v>
                </c:pt>
                <c:pt idx="3164">
                  <c:v>1.3</c:v>
                </c:pt>
                <c:pt idx="3165">
                  <c:v>1.3</c:v>
                </c:pt>
                <c:pt idx="3166">
                  <c:v>1</c:v>
                </c:pt>
                <c:pt idx="3167">
                  <c:v>1</c:v>
                </c:pt>
                <c:pt idx="3168">
                  <c:v>1</c:v>
                </c:pt>
                <c:pt idx="3169">
                  <c:v>1</c:v>
                </c:pt>
                <c:pt idx="3170">
                  <c:v>1</c:v>
                </c:pt>
                <c:pt idx="3171">
                  <c:v>1</c:v>
                </c:pt>
                <c:pt idx="3172">
                  <c:v>1</c:v>
                </c:pt>
                <c:pt idx="3173">
                  <c:v>1</c:v>
                </c:pt>
                <c:pt idx="3174">
                  <c:v>1</c:v>
                </c:pt>
                <c:pt idx="3175">
                  <c:v>1</c:v>
                </c:pt>
                <c:pt idx="3176">
                  <c:v>1</c:v>
                </c:pt>
                <c:pt idx="3177">
                  <c:v>1</c:v>
                </c:pt>
                <c:pt idx="3178">
                  <c:v>1</c:v>
                </c:pt>
                <c:pt idx="3179">
                  <c:v>1</c:v>
                </c:pt>
                <c:pt idx="3180">
                  <c:v>1</c:v>
                </c:pt>
                <c:pt idx="3181">
                  <c:v>1</c:v>
                </c:pt>
                <c:pt idx="3182">
                  <c:v>1</c:v>
                </c:pt>
                <c:pt idx="3183">
                  <c:v>1</c:v>
                </c:pt>
                <c:pt idx="3184">
                  <c:v>1</c:v>
                </c:pt>
                <c:pt idx="3185">
                  <c:v>1</c:v>
                </c:pt>
                <c:pt idx="3186">
                  <c:v>1</c:v>
                </c:pt>
                <c:pt idx="3187">
                  <c:v>1</c:v>
                </c:pt>
                <c:pt idx="3188">
                  <c:v>1</c:v>
                </c:pt>
                <c:pt idx="3189">
                  <c:v>1</c:v>
                </c:pt>
                <c:pt idx="3190">
                  <c:v>1</c:v>
                </c:pt>
                <c:pt idx="3191">
                  <c:v>1</c:v>
                </c:pt>
                <c:pt idx="3192">
                  <c:v>1</c:v>
                </c:pt>
                <c:pt idx="3193">
                  <c:v>1</c:v>
                </c:pt>
                <c:pt idx="3194">
                  <c:v>1</c:v>
                </c:pt>
                <c:pt idx="3195">
                  <c:v>1</c:v>
                </c:pt>
                <c:pt idx="3196">
                  <c:v>1</c:v>
                </c:pt>
                <c:pt idx="3197">
                  <c:v>1</c:v>
                </c:pt>
                <c:pt idx="3198">
                  <c:v>1</c:v>
                </c:pt>
                <c:pt idx="3199">
                  <c:v>1</c:v>
                </c:pt>
                <c:pt idx="3200">
                  <c:v>1</c:v>
                </c:pt>
                <c:pt idx="3201">
                  <c:v>1</c:v>
                </c:pt>
                <c:pt idx="3202">
                  <c:v>1</c:v>
                </c:pt>
                <c:pt idx="3203">
                  <c:v>1</c:v>
                </c:pt>
                <c:pt idx="3204">
                  <c:v>1</c:v>
                </c:pt>
                <c:pt idx="3205">
                  <c:v>1</c:v>
                </c:pt>
                <c:pt idx="3206">
                  <c:v>1</c:v>
                </c:pt>
                <c:pt idx="3207">
                  <c:v>1</c:v>
                </c:pt>
                <c:pt idx="3208">
                  <c:v>1</c:v>
                </c:pt>
                <c:pt idx="3209">
                  <c:v>1</c:v>
                </c:pt>
                <c:pt idx="3210">
                  <c:v>1</c:v>
                </c:pt>
                <c:pt idx="3211">
                  <c:v>1</c:v>
                </c:pt>
                <c:pt idx="3212">
                  <c:v>1</c:v>
                </c:pt>
                <c:pt idx="3213">
                  <c:v>1</c:v>
                </c:pt>
                <c:pt idx="3214">
                  <c:v>1</c:v>
                </c:pt>
                <c:pt idx="3215">
                  <c:v>1</c:v>
                </c:pt>
                <c:pt idx="3216">
                  <c:v>1</c:v>
                </c:pt>
                <c:pt idx="3217">
                  <c:v>1</c:v>
                </c:pt>
                <c:pt idx="3218">
                  <c:v>1</c:v>
                </c:pt>
                <c:pt idx="3219">
                  <c:v>1</c:v>
                </c:pt>
                <c:pt idx="3220">
                  <c:v>1</c:v>
                </c:pt>
                <c:pt idx="3221">
                  <c:v>1</c:v>
                </c:pt>
                <c:pt idx="3222">
                  <c:v>1</c:v>
                </c:pt>
                <c:pt idx="3223">
                  <c:v>1</c:v>
                </c:pt>
                <c:pt idx="3224">
                  <c:v>1</c:v>
                </c:pt>
                <c:pt idx="3225">
                  <c:v>1</c:v>
                </c:pt>
                <c:pt idx="3226">
                  <c:v>1</c:v>
                </c:pt>
                <c:pt idx="3227">
                  <c:v>1</c:v>
                </c:pt>
                <c:pt idx="3228">
                  <c:v>1</c:v>
                </c:pt>
                <c:pt idx="3229">
                  <c:v>1</c:v>
                </c:pt>
                <c:pt idx="3230">
                  <c:v>1</c:v>
                </c:pt>
                <c:pt idx="3231">
                  <c:v>1</c:v>
                </c:pt>
                <c:pt idx="3232">
                  <c:v>1</c:v>
                </c:pt>
                <c:pt idx="3233">
                  <c:v>1</c:v>
                </c:pt>
                <c:pt idx="3234">
                  <c:v>1</c:v>
                </c:pt>
                <c:pt idx="3235">
                  <c:v>1</c:v>
                </c:pt>
                <c:pt idx="3236">
                  <c:v>1</c:v>
                </c:pt>
                <c:pt idx="3237">
                  <c:v>1</c:v>
                </c:pt>
                <c:pt idx="3238">
                  <c:v>1</c:v>
                </c:pt>
                <c:pt idx="3239">
                  <c:v>1</c:v>
                </c:pt>
                <c:pt idx="3240">
                  <c:v>1</c:v>
                </c:pt>
                <c:pt idx="3241">
                  <c:v>1</c:v>
                </c:pt>
                <c:pt idx="3242">
                  <c:v>1</c:v>
                </c:pt>
                <c:pt idx="3243">
                  <c:v>1</c:v>
                </c:pt>
                <c:pt idx="3244">
                  <c:v>1</c:v>
                </c:pt>
                <c:pt idx="3245">
                  <c:v>1</c:v>
                </c:pt>
                <c:pt idx="3246">
                  <c:v>1</c:v>
                </c:pt>
                <c:pt idx="3247">
                  <c:v>1</c:v>
                </c:pt>
                <c:pt idx="3248">
                  <c:v>1</c:v>
                </c:pt>
                <c:pt idx="3249">
                  <c:v>1</c:v>
                </c:pt>
                <c:pt idx="3250">
                  <c:v>1</c:v>
                </c:pt>
                <c:pt idx="3251">
                  <c:v>1</c:v>
                </c:pt>
                <c:pt idx="3252">
                  <c:v>1</c:v>
                </c:pt>
                <c:pt idx="3253">
                  <c:v>1</c:v>
                </c:pt>
                <c:pt idx="3254">
                  <c:v>1</c:v>
                </c:pt>
                <c:pt idx="3255">
                  <c:v>1</c:v>
                </c:pt>
                <c:pt idx="3256">
                  <c:v>1</c:v>
                </c:pt>
                <c:pt idx="3257">
                  <c:v>1</c:v>
                </c:pt>
                <c:pt idx="3258">
                  <c:v>1</c:v>
                </c:pt>
                <c:pt idx="3259">
                  <c:v>1</c:v>
                </c:pt>
                <c:pt idx="3260">
                  <c:v>1</c:v>
                </c:pt>
                <c:pt idx="3261">
                  <c:v>1</c:v>
                </c:pt>
                <c:pt idx="3262">
                  <c:v>1</c:v>
                </c:pt>
                <c:pt idx="3263">
                  <c:v>1</c:v>
                </c:pt>
                <c:pt idx="3264">
                  <c:v>1</c:v>
                </c:pt>
                <c:pt idx="3265">
                  <c:v>1</c:v>
                </c:pt>
                <c:pt idx="3266">
                  <c:v>1</c:v>
                </c:pt>
                <c:pt idx="3267">
                  <c:v>1</c:v>
                </c:pt>
                <c:pt idx="3268">
                  <c:v>1</c:v>
                </c:pt>
                <c:pt idx="3269">
                  <c:v>1</c:v>
                </c:pt>
                <c:pt idx="3270">
                  <c:v>1</c:v>
                </c:pt>
                <c:pt idx="3271">
                  <c:v>1</c:v>
                </c:pt>
                <c:pt idx="3272">
                  <c:v>1</c:v>
                </c:pt>
                <c:pt idx="3273">
                  <c:v>1</c:v>
                </c:pt>
                <c:pt idx="3274">
                  <c:v>1</c:v>
                </c:pt>
                <c:pt idx="3275">
                  <c:v>1</c:v>
                </c:pt>
                <c:pt idx="3276">
                  <c:v>1</c:v>
                </c:pt>
                <c:pt idx="3277">
                  <c:v>1</c:v>
                </c:pt>
                <c:pt idx="3278">
                  <c:v>1</c:v>
                </c:pt>
                <c:pt idx="3279">
                  <c:v>1</c:v>
                </c:pt>
                <c:pt idx="3280">
                  <c:v>1</c:v>
                </c:pt>
                <c:pt idx="3281">
                  <c:v>1</c:v>
                </c:pt>
                <c:pt idx="3282">
                  <c:v>1</c:v>
                </c:pt>
                <c:pt idx="3283">
                  <c:v>1</c:v>
                </c:pt>
                <c:pt idx="3284">
                  <c:v>1</c:v>
                </c:pt>
                <c:pt idx="3285">
                  <c:v>1</c:v>
                </c:pt>
                <c:pt idx="3286">
                  <c:v>1</c:v>
                </c:pt>
                <c:pt idx="3287">
                  <c:v>1</c:v>
                </c:pt>
                <c:pt idx="3288">
                  <c:v>1</c:v>
                </c:pt>
                <c:pt idx="3289">
                  <c:v>1</c:v>
                </c:pt>
                <c:pt idx="3290">
                  <c:v>1</c:v>
                </c:pt>
                <c:pt idx="3291">
                  <c:v>1</c:v>
                </c:pt>
                <c:pt idx="3292">
                  <c:v>1</c:v>
                </c:pt>
                <c:pt idx="3293">
                  <c:v>1</c:v>
                </c:pt>
                <c:pt idx="3294">
                  <c:v>1</c:v>
                </c:pt>
                <c:pt idx="3295">
                  <c:v>1</c:v>
                </c:pt>
                <c:pt idx="3296">
                  <c:v>1</c:v>
                </c:pt>
                <c:pt idx="3297">
                  <c:v>1</c:v>
                </c:pt>
                <c:pt idx="3298">
                  <c:v>1</c:v>
                </c:pt>
                <c:pt idx="3299">
                  <c:v>1</c:v>
                </c:pt>
                <c:pt idx="3300">
                  <c:v>1</c:v>
                </c:pt>
                <c:pt idx="3301">
                  <c:v>1</c:v>
                </c:pt>
                <c:pt idx="3302">
                  <c:v>1</c:v>
                </c:pt>
                <c:pt idx="3303">
                  <c:v>1</c:v>
                </c:pt>
                <c:pt idx="3304">
                  <c:v>1</c:v>
                </c:pt>
                <c:pt idx="3305">
                  <c:v>1</c:v>
                </c:pt>
                <c:pt idx="3306">
                  <c:v>1</c:v>
                </c:pt>
                <c:pt idx="3307">
                  <c:v>1</c:v>
                </c:pt>
                <c:pt idx="3308">
                  <c:v>1</c:v>
                </c:pt>
                <c:pt idx="3309">
                  <c:v>1</c:v>
                </c:pt>
                <c:pt idx="3310">
                  <c:v>1</c:v>
                </c:pt>
                <c:pt idx="3311">
                  <c:v>1</c:v>
                </c:pt>
                <c:pt idx="3312">
                  <c:v>1</c:v>
                </c:pt>
                <c:pt idx="3313">
                  <c:v>1</c:v>
                </c:pt>
                <c:pt idx="3314">
                  <c:v>1</c:v>
                </c:pt>
                <c:pt idx="3315">
                  <c:v>1</c:v>
                </c:pt>
                <c:pt idx="3316">
                  <c:v>1</c:v>
                </c:pt>
                <c:pt idx="3317">
                  <c:v>1</c:v>
                </c:pt>
                <c:pt idx="3318">
                  <c:v>1</c:v>
                </c:pt>
                <c:pt idx="3319">
                  <c:v>1</c:v>
                </c:pt>
                <c:pt idx="3320">
                  <c:v>1</c:v>
                </c:pt>
                <c:pt idx="3321">
                  <c:v>1</c:v>
                </c:pt>
                <c:pt idx="3322">
                  <c:v>1</c:v>
                </c:pt>
                <c:pt idx="3323">
                  <c:v>1</c:v>
                </c:pt>
                <c:pt idx="3324">
                  <c:v>1</c:v>
                </c:pt>
                <c:pt idx="3325">
                  <c:v>1</c:v>
                </c:pt>
                <c:pt idx="3326">
                  <c:v>1</c:v>
                </c:pt>
                <c:pt idx="3327">
                  <c:v>1</c:v>
                </c:pt>
                <c:pt idx="3328">
                  <c:v>1</c:v>
                </c:pt>
                <c:pt idx="3329">
                  <c:v>1</c:v>
                </c:pt>
                <c:pt idx="3330">
                  <c:v>1</c:v>
                </c:pt>
                <c:pt idx="3331">
                  <c:v>1</c:v>
                </c:pt>
                <c:pt idx="3332">
                  <c:v>1</c:v>
                </c:pt>
                <c:pt idx="3333">
                  <c:v>1</c:v>
                </c:pt>
                <c:pt idx="3334">
                  <c:v>1</c:v>
                </c:pt>
                <c:pt idx="3335">
                  <c:v>1</c:v>
                </c:pt>
                <c:pt idx="3336">
                  <c:v>1</c:v>
                </c:pt>
                <c:pt idx="3337">
                  <c:v>1</c:v>
                </c:pt>
                <c:pt idx="3338">
                  <c:v>1</c:v>
                </c:pt>
                <c:pt idx="3339">
                  <c:v>1</c:v>
                </c:pt>
                <c:pt idx="3340">
                  <c:v>1</c:v>
                </c:pt>
                <c:pt idx="3341">
                  <c:v>1</c:v>
                </c:pt>
                <c:pt idx="3342">
                  <c:v>1</c:v>
                </c:pt>
                <c:pt idx="3343">
                  <c:v>1</c:v>
                </c:pt>
                <c:pt idx="3344">
                  <c:v>1</c:v>
                </c:pt>
                <c:pt idx="3345">
                  <c:v>1</c:v>
                </c:pt>
                <c:pt idx="3346">
                  <c:v>1</c:v>
                </c:pt>
                <c:pt idx="3347">
                  <c:v>1</c:v>
                </c:pt>
                <c:pt idx="3348">
                  <c:v>1</c:v>
                </c:pt>
                <c:pt idx="3349">
                  <c:v>1</c:v>
                </c:pt>
                <c:pt idx="3350">
                  <c:v>1</c:v>
                </c:pt>
                <c:pt idx="3351">
                  <c:v>1</c:v>
                </c:pt>
                <c:pt idx="3352">
                  <c:v>1</c:v>
                </c:pt>
                <c:pt idx="3353">
                  <c:v>1</c:v>
                </c:pt>
                <c:pt idx="3354">
                  <c:v>1</c:v>
                </c:pt>
                <c:pt idx="3355">
                  <c:v>1</c:v>
                </c:pt>
                <c:pt idx="3356">
                  <c:v>1</c:v>
                </c:pt>
                <c:pt idx="3357">
                  <c:v>1</c:v>
                </c:pt>
                <c:pt idx="3358">
                  <c:v>1</c:v>
                </c:pt>
                <c:pt idx="3359">
                  <c:v>1</c:v>
                </c:pt>
                <c:pt idx="3360">
                  <c:v>1</c:v>
                </c:pt>
                <c:pt idx="3361">
                  <c:v>1</c:v>
                </c:pt>
                <c:pt idx="3362">
                  <c:v>1</c:v>
                </c:pt>
                <c:pt idx="3363">
                  <c:v>1</c:v>
                </c:pt>
                <c:pt idx="3364">
                  <c:v>1</c:v>
                </c:pt>
                <c:pt idx="3365">
                  <c:v>1</c:v>
                </c:pt>
                <c:pt idx="3366">
                  <c:v>1</c:v>
                </c:pt>
                <c:pt idx="3367">
                  <c:v>1</c:v>
                </c:pt>
                <c:pt idx="3368">
                  <c:v>1</c:v>
                </c:pt>
                <c:pt idx="3369">
                  <c:v>1</c:v>
                </c:pt>
                <c:pt idx="3370">
                  <c:v>1</c:v>
                </c:pt>
                <c:pt idx="3371">
                  <c:v>1</c:v>
                </c:pt>
                <c:pt idx="3372">
                  <c:v>1</c:v>
                </c:pt>
                <c:pt idx="3373">
                  <c:v>1</c:v>
                </c:pt>
                <c:pt idx="3374">
                  <c:v>1</c:v>
                </c:pt>
                <c:pt idx="3375">
                  <c:v>1</c:v>
                </c:pt>
                <c:pt idx="3376">
                  <c:v>1</c:v>
                </c:pt>
                <c:pt idx="3377">
                  <c:v>1</c:v>
                </c:pt>
                <c:pt idx="3378">
                  <c:v>1</c:v>
                </c:pt>
                <c:pt idx="3379">
                  <c:v>1</c:v>
                </c:pt>
                <c:pt idx="3380">
                  <c:v>1</c:v>
                </c:pt>
                <c:pt idx="3381">
                  <c:v>1</c:v>
                </c:pt>
                <c:pt idx="3382">
                  <c:v>1</c:v>
                </c:pt>
                <c:pt idx="3383">
                  <c:v>1</c:v>
                </c:pt>
                <c:pt idx="3384">
                  <c:v>1</c:v>
                </c:pt>
                <c:pt idx="3385">
                  <c:v>1</c:v>
                </c:pt>
                <c:pt idx="3386">
                  <c:v>1</c:v>
                </c:pt>
                <c:pt idx="3387">
                  <c:v>1</c:v>
                </c:pt>
                <c:pt idx="3388">
                  <c:v>1</c:v>
                </c:pt>
                <c:pt idx="3389">
                  <c:v>1</c:v>
                </c:pt>
                <c:pt idx="3390">
                  <c:v>1</c:v>
                </c:pt>
                <c:pt idx="3391">
                  <c:v>1</c:v>
                </c:pt>
                <c:pt idx="3392">
                  <c:v>1</c:v>
                </c:pt>
                <c:pt idx="3393">
                  <c:v>1</c:v>
                </c:pt>
                <c:pt idx="3394">
                  <c:v>1</c:v>
                </c:pt>
                <c:pt idx="3395">
                  <c:v>1</c:v>
                </c:pt>
                <c:pt idx="3396">
                  <c:v>1</c:v>
                </c:pt>
                <c:pt idx="3397">
                  <c:v>1</c:v>
                </c:pt>
                <c:pt idx="3398">
                  <c:v>1</c:v>
                </c:pt>
                <c:pt idx="3399">
                  <c:v>1</c:v>
                </c:pt>
                <c:pt idx="3400">
                  <c:v>1</c:v>
                </c:pt>
                <c:pt idx="3401">
                  <c:v>1</c:v>
                </c:pt>
                <c:pt idx="3402">
                  <c:v>1</c:v>
                </c:pt>
                <c:pt idx="3403">
                  <c:v>1</c:v>
                </c:pt>
                <c:pt idx="3404">
                  <c:v>1</c:v>
                </c:pt>
                <c:pt idx="3405">
                  <c:v>1</c:v>
                </c:pt>
                <c:pt idx="3406">
                  <c:v>1</c:v>
                </c:pt>
                <c:pt idx="3407">
                  <c:v>1</c:v>
                </c:pt>
                <c:pt idx="3408">
                  <c:v>1</c:v>
                </c:pt>
                <c:pt idx="3409">
                  <c:v>1</c:v>
                </c:pt>
                <c:pt idx="3410">
                  <c:v>1</c:v>
                </c:pt>
                <c:pt idx="3411">
                  <c:v>1</c:v>
                </c:pt>
                <c:pt idx="3412">
                  <c:v>1</c:v>
                </c:pt>
                <c:pt idx="3413">
                  <c:v>1</c:v>
                </c:pt>
                <c:pt idx="3414">
                  <c:v>1</c:v>
                </c:pt>
                <c:pt idx="3415">
                  <c:v>1</c:v>
                </c:pt>
                <c:pt idx="3416">
                  <c:v>1</c:v>
                </c:pt>
                <c:pt idx="3417">
                  <c:v>1</c:v>
                </c:pt>
                <c:pt idx="3418">
                  <c:v>1</c:v>
                </c:pt>
                <c:pt idx="3419">
                  <c:v>1</c:v>
                </c:pt>
                <c:pt idx="3420">
                  <c:v>1</c:v>
                </c:pt>
                <c:pt idx="3421">
                  <c:v>1</c:v>
                </c:pt>
                <c:pt idx="3422">
                  <c:v>1</c:v>
                </c:pt>
                <c:pt idx="3423">
                  <c:v>1</c:v>
                </c:pt>
                <c:pt idx="3424">
                  <c:v>1</c:v>
                </c:pt>
                <c:pt idx="3425">
                  <c:v>1</c:v>
                </c:pt>
                <c:pt idx="3426">
                  <c:v>1</c:v>
                </c:pt>
                <c:pt idx="3427">
                  <c:v>1</c:v>
                </c:pt>
                <c:pt idx="3428">
                  <c:v>1</c:v>
                </c:pt>
                <c:pt idx="3429">
                  <c:v>1</c:v>
                </c:pt>
                <c:pt idx="3430">
                  <c:v>1</c:v>
                </c:pt>
                <c:pt idx="3431">
                  <c:v>1</c:v>
                </c:pt>
                <c:pt idx="3432">
                  <c:v>1</c:v>
                </c:pt>
                <c:pt idx="3433">
                  <c:v>1</c:v>
                </c:pt>
                <c:pt idx="3434">
                  <c:v>1</c:v>
                </c:pt>
                <c:pt idx="3435">
                  <c:v>1</c:v>
                </c:pt>
                <c:pt idx="3436">
                  <c:v>1</c:v>
                </c:pt>
                <c:pt idx="3437">
                  <c:v>1</c:v>
                </c:pt>
                <c:pt idx="3438">
                  <c:v>1</c:v>
                </c:pt>
                <c:pt idx="3439">
                  <c:v>1</c:v>
                </c:pt>
                <c:pt idx="3440">
                  <c:v>1</c:v>
                </c:pt>
                <c:pt idx="3441">
                  <c:v>1</c:v>
                </c:pt>
                <c:pt idx="3442">
                  <c:v>1</c:v>
                </c:pt>
                <c:pt idx="3443">
                  <c:v>1</c:v>
                </c:pt>
                <c:pt idx="3444">
                  <c:v>1</c:v>
                </c:pt>
                <c:pt idx="3445">
                  <c:v>1</c:v>
                </c:pt>
                <c:pt idx="3446">
                  <c:v>1</c:v>
                </c:pt>
                <c:pt idx="3447">
                  <c:v>1</c:v>
                </c:pt>
                <c:pt idx="3448">
                  <c:v>1</c:v>
                </c:pt>
                <c:pt idx="3449">
                  <c:v>1</c:v>
                </c:pt>
                <c:pt idx="3450">
                  <c:v>1</c:v>
                </c:pt>
                <c:pt idx="3451">
                  <c:v>1</c:v>
                </c:pt>
                <c:pt idx="3452">
                  <c:v>1</c:v>
                </c:pt>
                <c:pt idx="3453">
                  <c:v>1</c:v>
                </c:pt>
                <c:pt idx="3454">
                  <c:v>1</c:v>
                </c:pt>
                <c:pt idx="3455">
                  <c:v>1</c:v>
                </c:pt>
                <c:pt idx="3456">
                  <c:v>1</c:v>
                </c:pt>
                <c:pt idx="3457">
                  <c:v>1</c:v>
                </c:pt>
                <c:pt idx="3458">
                  <c:v>1</c:v>
                </c:pt>
                <c:pt idx="3459">
                  <c:v>1</c:v>
                </c:pt>
                <c:pt idx="3460">
                  <c:v>1</c:v>
                </c:pt>
                <c:pt idx="3461">
                  <c:v>1</c:v>
                </c:pt>
                <c:pt idx="3462">
                  <c:v>1</c:v>
                </c:pt>
                <c:pt idx="3463">
                  <c:v>1</c:v>
                </c:pt>
                <c:pt idx="3464">
                  <c:v>1</c:v>
                </c:pt>
                <c:pt idx="3465">
                  <c:v>1</c:v>
                </c:pt>
                <c:pt idx="3466">
                  <c:v>1</c:v>
                </c:pt>
                <c:pt idx="3467">
                  <c:v>1</c:v>
                </c:pt>
                <c:pt idx="3468">
                  <c:v>1</c:v>
                </c:pt>
                <c:pt idx="3469">
                  <c:v>1</c:v>
                </c:pt>
                <c:pt idx="3470">
                  <c:v>1</c:v>
                </c:pt>
                <c:pt idx="3471">
                  <c:v>1</c:v>
                </c:pt>
                <c:pt idx="3472">
                  <c:v>1</c:v>
                </c:pt>
                <c:pt idx="3473">
                  <c:v>1</c:v>
                </c:pt>
                <c:pt idx="3474">
                  <c:v>1</c:v>
                </c:pt>
                <c:pt idx="3475">
                  <c:v>1</c:v>
                </c:pt>
                <c:pt idx="3476">
                  <c:v>1</c:v>
                </c:pt>
                <c:pt idx="3477">
                  <c:v>1</c:v>
                </c:pt>
                <c:pt idx="3478">
                  <c:v>1</c:v>
                </c:pt>
                <c:pt idx="3479">
                  <c:v>1</c:v>
                </c:pt>
                <c:pt idx="3480">
                  <c:v>1</c:v>
                </c:pt>
                <c:pt idx="3481">
                  <c:v>1</c:v>
                </c:pt>
                <c:pt idx="3482">
                  <c:v>1</c:v>
                </c:pt>
                <c:pt idx="3483">
                  <c:v>1</c:v>
                </c:pt>
                <c:pt idx="3484">
                  <c:v>1</c:v>
                </c:pt>
                <c:pt idx="3485">
                  <c:v>1</c:v>
                </c:pt>
                <c:pt idx="3486">
                  <c:v>1</c:v>
                </c:pt>
                <c:pt idx="3487">
                  <c:v>1</c:v>
                </c:pt>
                <c:pt idx="3488">
                  <c:v>1</c:v>
                </c:pt>
                <c:pt idx="3489">
                  <c:v>1</c:v>
                </c:pt>
                <c:pt idx="3490">
                  <c:v>1</c:v>
                </c:pt>
                <c:pt idx="3491">
                  <c:v>1</c:v>
                </c:pt>
                <c:pt idx="3492">
                  <c:v>1</c:v>
                </c:pt>
                <c:pt idx="3493">
                  <c:v>1</c:v>
                </c:pt>
                <c:pt idx="3494">
                  <c:v>1</c:v>
                </c:pt>
                <c:pt idx="3495">
                  <c:v>1</c:v>
                </c:pt>
                <c:pt idx="3496">
                  <c:v>1</c:v>
                </c:pt>
                <c:pt idx="3497">
                  <c:v>1</c:v>
                </c:pt>
                <c:pt idx="3498">
                  <c:v>1</c:v>
                </c:pt>
                <c:pt idx="3499">
                  <c:v>1</c:v>
                </c:pt>
                <c:pt idx="3500">
                  <c:v>1</c:v>
                </c:pt>
                <c:pt idx="3501">
                  <c:v>1</c:v>
                </c:pt>
                <c:pt idx="3502">
                  <c:v>1</c:v>
                </c:pt>
                <c:pt idx="3503">
                  <c:v>1</c:v>
                </c:pt>
                <c:pt idx="3504">
                  <c:v>1</c:v>
                </c:pt>
                <c:pt idx="3505">
                  <c:v>1</c:v>
                </c:pt>
                <c:pt idx="3506">
                  <c:v>1</c:v>
                </c:pt>
                <c:pt idx="3507">
                  <c:v>1</c:v>
                </c:pt>
                <c:pt idx="3508">
                  <c:v>1</c:v>
                </c:pt>
                <c:pt idx="3509">
                  <c:v>1</c:v>
                </c:pt>
                <c:pt idx="3510">
                  <c:v>1</c:v>
                </c:pt>
                <c:pt idx="3511">
                  <c:v>1</c:v>
                </c:pt>
                <c:pt idx="3512">
                  <c:v>1</c:v>
                </c:pt>
                <c:pt idx="3513">
                  <c:v>1</c:v>
                </c:pt>
                <c:pt idx="3514">
                  <c:v>1</c:v>
                </c:pt>
                <c:pt idx="3515">
                  <c:v>1</c:v>
                </c:pt>
                <c:pt idx="3516">
                  <c:v>1</c:v>
                </c:pt>
                <c:pt idx="3517">
                  <c:v>1</c:v>
                </c:pt>
                <c:pt idx="3518">
                  <c:v>1</c:v>
                </c:pt>
                <c:pt idx="3519">
                  <c:v>1</c:v>
                </c:pt>
                <c:pt idx="3520">
                  <c:v>1</c:v>
                </c:pt>
                <c:pt idx="3521">
                  <c:v>1</c:v>
                </c:pt>
                <c:pt idx="3522">
                  <c:v>1</c:v>
                </c:pt>
                <c:pt idx="3523">
                  <c:v>1</c:v>
                </c:pt>
                <c:pt idx="3524">
                  <c:v>1</c:v>
                </c:pt>
                <c:pt idx="3525">
                  <c:v>1</c:v>
                </c:pt>
                <c:pt idx="3526">
                  <c:v>1</c:v>
                </c:pt>
                <c:pt idx="3527">
                  <c:v>1</c:v>
                </c:pt>
                <c:pt idx="3528">
                  <c:v>1</c:v>
                </c:pt>
                <c:pt idx="3529">
                  <c:v>1</c:v>
                </c:pt>
                <c:pt idx="3530">
                  <c:v>1</c:v>
                </c:pt>
                <c:pt idx="3531">
                  <c:v>1</c:v>
                </c:pt>
                <c:pt idx="3532">
                  <c:v>1</c:v>
                </c:pt>
                <c:pt idx="3533">
                  <c:v>1</c:v>
                </c:pt>
                <c:pt idx="3534">
                  <c:v>1</c:v>
                </c:pt>
                <c:pt idx="3535">
                  <c:v>1</c:v>
                </c:pt>
                <c:pt idx="3536">
                  <c:v>1</c:v>
                </c:pt>
                <c:pt idx="3537">
                  <c:v>1</c:v>
                </c:pt>
                <c:pt idx="3538">
                  <c:v>1</c:v>
                </c:pt>
                <c:pt idx="3539">
                  <c:v>1</c:v>
                </c:pt>
                <c:pt idx="3540">
                  <c:v>1</c:v>
                </c:pt>
                <c:pt idx="3541">
                  <c:v>1</c:v>
                </c:pt>
                <c:pt idx="3542">
                  <c:v>1</c:v>
                </c:pt>
                <c:pt idx="3543">
                  <c:v>1</c:v>
                </c:pt>
                <c:pt idx="3544">
                  <c:v>1</c:v>
                </c:pt>
                <c:pt idx="3545">
                  <c:v>1</c:v>
                </c:pt>
                <c:pt idx="3546">
                  <c:v>1</c:v>
                </c:pt>
                <c:pt idx="3547">
                  <c:v>1</c:v>
                </c:pt>
                <c:pt idx="3548">
                  <c:v>1</c:v>
                </c:pt>
                <c:pt idx="3549">
                  <c:v>1</c:v>
                </c:pt>
                <c:pt idx="3550">
                  <c:v>1</c:v>
                </c:pt>
                <c:pt idx="3551">
                  <c:v>1</c:v>
                </c:pt>
                <c:pt idx="3552">
                  <c:v>1</c:v>
                </c:pt>
                <c:pt idx="3553">
                  <c:v>1</c:v>
                </c:pt>
                <c:pt idx="3554">
                  <c:v>1</c:v>
                </c:pt>
                <c:pt idx="3555">
                  <c:v>1</c:v>
                </c:pt>
                <c:pt idx="3556">
                  <c:v>1</c:v>
                </c:pt>
                <c:pt idx="3557">
                  <c:v>1</c:v>
                </c:pt>
                <c:pt idx="3558">
                  <c:v>1</c:v>
                </c:pt>
                <c:pt idx="3559">
                  <c:v>1</c:v>
                </c:pt>
                <c:pt idx="3560">
                  <c:v>1</c:v>
                </c:pt>
                <c:pt idx="3561">
                  <c:v>1</c:v>
                </c:pt>
                <c:pt idx="3562">
                  <c:v>1</c:v>
                </c:pt>
                <c:pt idx="3563">
                  <c:v>1</c:v>
                </c:pt>
                <c:pt idx="3564">
                  <c:v>1</c:v>
                </c:pt>
                <c:pt idx="3565">
                  <c:v>1</c:v>
                </c:pt>
                <c:pt idx="3566">
                  <c:v>1</c:v>
                </c:pt>
                <c:pt idx="3567">
                  <c:v>1</c:v>
                </c:pt>
                <c:pt idx="3568">
                  <c:v>1</c:v>
                </c:pt>
                <c:pt idx="3569">
                  <c:v>1</c:v>
                </c:pt>
                <c:pt idx="3570">
                  <c:v>1</c:v>
                </c:pt>
                <c:pt idx="3571">
                  <c:v>1</c:v>
                </c:pt>
                <c:pt idx="3572">
                  <c:v>1</c:v>
                </c:pt>
                <c:pt idx="3573">
                  <c:v>1</c:v>
                </c:pt>
                <c:pt idx="3574">
                  <c:v>1</c:v>
                </c:pt>
                <c:pt idx="3575">
                  <c:v>1</c:v>
                </c:pt>
                <c:pt idx="3576">
                  <c:v>1</c:v>
                </c:pt>
                <c:pt idx="3577">
                  <c:v>#N/A</c:v>
                </c:pt>
                <c:pt idx="3578">
                  <c:v>1</c:v>
                </c:pt>
                <c:pt idx="3579">
                  <c:v>1</c:v>
                </c:pt>
                <c:pt idx="3580">
                  <c:v>1</c:v>
                </c:pt>
                <c:pt idx="3581">
                  <c:v>1</c:v>
                </c:pt>
                <c:pt idx="3582">
                  <c:v>1</c:v>
                </c:pt>
                <c:pt idx="3583">
                  <c:v>1</c:v>
                </c:pt>
                <c:pt idx="3584">
                  <c:v>1</c:v>
                </c:pt>
                <c:pt idx="3585">
                  <c:v>1</c:v>
                </c:pt>
                <c:pt idx="3586">
                  <c:v>1</c:v>
                </c:pt>
                <c:pt idx="3587">
                  <c:v>1</c:v>
                </c:pt>
                <c:pt idx="3588">
                  <c:v>1</c:v>
                </c:pt>
                <c:pt idx="3589">
                  <c:v>1</c:v>
                </c:pt>
                <c:pt idx="3590">
                  <c:v>1</c:v>
                </c:pt>
                <c:pt idx="3591">
                  <c:v>1</c:v>
                </c:pt>
                <c:pt idx="3592">
                  <c:v>1</c:v>
                </c:pt>
                <c:pt idx="3593">
                  <c:v>1</c:v>
                </c:pt>
                <c:pt idx="3594">
                  <c:v>1</c:v>
                </c:pt>
                <c:pt idx="3595">
                  <c:v>1</c:v>
                </c:pt>
                <c:pt idx="3596">
                  <c:v>1</c:v>
                </c:pt>
                <c:pt idx="3597">
                  <c:v>1</c:v>
                </c:pt>
                <c:pt idx="3598">
                  <c:v>1</c:v>
                </c:pt>
                <c:pt idx="3599">
                  <c:v>1</c:v>
                </c:pt>
                <c:pt idx="3600">
                  <c:v>1</c:v>
                </c:pt>
                <c:pt idx="3601">
                  <c:v>1</c:v>
                </c:pt>
                <c:pt idx="3602">
                  <c:v>1</c:v>
                </c:pt>
                <c:pt idx="3603">
                  <c:v>1</c:v>
                </c:pt>
                <c:pt idx="3604">
                  <c:v>1</c:v>
                </c:pt>
                <c:pt idx="3605">
                  <c:v>1</c:v>
                </c:pt>
                <c:pt idx="3606">
                  <c:v>1</c:v>
                </c:pt>
                <c:pt idx="3607">
                  <c:v>1</c:v>
                </c:pt>
                <c:pt idx="3608">
                  <c:v>1</c:v>
                </c:pt>
                <c:pt idx="3609">
                  <c:v>1</c:v>
                </c:pt>
                <c:pt idx="3610">
                  <c:v>#N/A</c:v>
                </c:pt>
                <c:pt idx="3611">
                  <c:v>1</c:v>
                </c:pt>
                <c:pt idx="3612">
                  <c:v>1</c:v>
                </c:pt>
                <c:pt idx="3613">
                  <c:v>1</c:v>
                </c:pt>
                <c:pt idx="3614">
                  <c:v>1</c:v>
                </c:pt>
                <c:pt idx="3615">
                  <c:v>1</c:v>
                </c:pt>
                <c:pt idx="3616">
                  <c:v>1</c:v>
                </c:pt>
                <c:pt idx="3617">
                  <c:v>1</c:v>
                </c:pt>
                <c:pt idx="3618">
                  <c:v>1</c:v>
                </c:pt>
                <c:pt idx="3619">
                  <c:v>1</c:v>
                </c:pt>
                <c:pt idx="3620">
                  <c:v>1</c:v>
                </c:pt>
                <c:pt idx="3621">
                  <c:v>1</c:v>
                </c:pt>
                <c:pt idx="3622">
                  <c:v>1</c:v>
                </c:pt>
                <c:pt idx="3623">
                  <c:v>1</c:v>
                </c:pt>
                <c:pt idx="3624">
                  <c:v>1</c:v>
                </c:pt>
                <c:pt idx="3625">
                  <c:v>1</c:v>
                </c:pt>
                <c:pt idx="3626">
                  <c:v>1</c:v>
                </c:pt>
                <c:pt idx="3627">
                  <c:v>1</c:v>
                </c:pt>
                <c:pt idx="3628">
                  <c:v>1</c:v>
                </c:pt>
                <c:pt idx="3629">
                  <c:v>1</c:v>
                </c:pt>
                <c:pt idx="3630">
                  <c:v>1</c:v>
                </c:pt>
                <c:pt idx="3631">
                  <c:v>1</c:v>
                </c:pt>
                <c:pt idx="3632">
                  <c:v>1</c:v>
                </c:pt>
                <c:pt idx="3633">
                  <c:v>1</c:v>
                </c:pt>
                <c:pt idx="3634">
                  <c:v>1</c:v>
                </c:pt>
                <c:pt idx="3635">
                  <c:v>1</c:v>
                </c:pt>
                <c:pt idx="3636">
                  <c:v>1</c:v>
                </c:pt>
                <c:pt idx="3637">
                  <c:v>1</c:v>
                </c:pt>
                <c:pt idx="3638">
                  <c:v>1</c:v>
                </c:pt>
                <c:pt idx="3639">
                  <c:v>1</c:v>
                </c:pt>
                <c:pt idx="3640">
                  <c:v>1</c:v>
                </c:pt>
                <c:pt idx="3641">
                  <c:v>1</c:v>
                </c:pt>
                <c:pt idx="3642">
                  <c:v>1</c:v>
                </c:pt>
                <c:pt idx="3643">
                  <c:v>1</c:v>
                </c:pt>
                <c:pt idx="3644">
                  <c:v>1</c:v>
                </c:pt>
                <c:pt idx="3645">
                  <c:v>1</c:v>
                </c:pt>
                <c:pt idx="3646">
                  <c:v>1</c:v>
                </c:pt>
                <c:pt idx="3647">
                  <c:v>1</c:v>
                </c:pt>
                <c:pt idx="3648">
                  <c:v>1</c:v>
                </c:pt>
                <c:pt idx="3649">
                  <c:v>1</c:v>
                </c:pt>
                <c:pt idx="3650">
                  <c:v>1</c:v>
                </c:pt>
                <c:pt idx="3651">
                  <c:v>1</c:v>
                </c:pt>
                <c:pt idx="3652">
                  <c:v>1</c:v>
                </c:pt>
                <c:pt idx="3653">
                  <c:v>1</c:v>
                </c:pt>
                <c:pt idx="3654">
                  <c:v>1</c:v>
                </c:pt>
                <c:pt idx="3655">
                  <c:v>1</c:v>
                </c:pt>
                <c:pt idx="3656">
                  <c:v>1</c:v>
                </c:pt>
                <c:pt idx="3657">
                  <c:v>1</c:v>
                </c:pt>
                <c:pt idx="3658">
                  <c:v>1</c:v>
                </c:pt>
                <c:pt idx="3659">
                  <c:v>1</c:v>
                </c:pt>
                <c:pt idx="3660">
                  <c:v>1</c:v>
                </c:pt>
                <c:pt idx="3661">
                  <c:v>1</c:v>
                </c:pt>
                <c:pt idx="3662">
                  <c:v>1.3</c:v>
                </c:pt>
                <c:pt idx="3663">
                  <c:v>1.3</c:v>
                </c:pt>
                <c:pt idx="3664">
                  <c:v>1.3</c:v>
                </c:pt>
                <c:pt idx="3665">
                  <c:v>1.3</c:v>
                </c:pt>
                <c:pt idx="3666">
                  <c:v>1.3</c:v>
                </c:pt>
                <c:pt idx="3667">
                  <c:v>1.3</c:v>
                </c:pt>
                <c:pt idx="3668">
                  <c:v>1.3</c:v>
                </c:pt>
                <c:pt idx="3669">
                  <c:v>1.3</c:v>
                </c:pt>
                <c:pt idx="3670">
                  <c:v>1.3</c:v>
                </c:pt>
                <c:pt idx="3671">
                  <c:v>1.3</c:v>
                </c:pt>
                <c:pt idx="3672">
                  <c:v>1.3</c:v>
                </c:pt>
                <c:pt idx="3673">
                  <c:v>1.3</c:v>
                </c:pt>
                <c:pt idx="3674">
                  <c:v>1.3</c:v>
                </c:pt>
                <c:pt idx="3675">
                  <c:v>1.3</c:v>
                </c:pt>
                <c:pt idx="3676">
                  <c:v>1.3</c:v>
                </c:pt>
                <c:pt idx="3677">
                  <c:v>1.3</c:v>
                </c:pt>
                <c:pt idx="3678">
                  <c:v>1.3</c:v>
                </c:pt>
                <c:pt idx="3679">
                  <c:v>1.3</c:v>
                </c:pt>
                <c:pt idx="3680">
                  <c:v>1.3</c:v>
                </c:pt>
                <c:pt idx="3681">
                  <c:v>1.3</c:v>
                </c:pt>
                <c:pt idx="3682">
                  <c:v>1.3</c:v>
                </c:pt>
                <c:pt idx="3683">
                  <c:v>1.3</c:v>
                </c:pt>
                <c:pt idx="3684">
                  <c:v>1.5</c:v>
                </c:pt>
                <c:pt idx="3685">
                  <c:v>1.5</c:v>
                </c:pt>
                <c:pt idx="3686">
                  <c:v>1.5</c:v>
                </c:pt>
                <c:pt idx="3687">
                  <c:v>1.5</c:v>
                </c:pt>
                <c:pt idx="3688">
                  <c:v>1.5</c:v>
                </c:pt>
                <c:pt idx="3689">
                  <c:v>1.5</c:v>
                </c:pt>
                <c:pt idx="3690">
                  <c:v>1.5</c:v>
                </c:pt>
                <c:pt idx="3691">
                  <c:v>1.5</c:v>
                </c:pt>
                <c:pt idx="3692">
                  <c:v>1.5</c:v>
                </c:pt>
                <c:pt idx="3693">
                  <c:v>1.5</c:v>
                </c:pt>
                <c:pt idx="3694">
                  <c:v>1.5</c:v>
                </c:pt>
                <c:pt idx="3695">
                  <c:v>1.5</c:v>
                </c:pt>
                <c:pt idx="3696">
                  <c:v>1.5</c:v>
                </c:pt>
                <c:pt idx="3697">
                  <c:v>1.5</c:v>
                </c:pt>
                <c:pt idx="3698">
                  <c:v>1.5</c:v>
                </c:pt>
                <c:pt idx="3699">
                  <c:v>1.5</c:v>
                </c:pt>
                <c:pt idx="3700">
                  <c:v>1.5</c:v>
                </c:pt>
                <c:pt idx="3701">
                  <c:v>1.5</c:v>
                </c:pt>
                <c:pt idx="3702">
                  <c:v>1.5</c:v>
                </c:pt>
                <c:pt idx="3703">
                  <c:v>1.5</c:v>
                </c:pt>
                <c:pt idx="3704">
                  <c:v>2</c:v>
                </c:pt>
                <c:pt idx="3705">
                  <c:v>2</c:v>
                </c:pt>
                <c:pt idx="3706">
                  <c:v>2</c:v>
                </c:pt>
                <c:pt idx="3707">
                  <c:v>2</c:v>
                </c:pt>
                <c:pt idx="3708">
                  <c:v>2</c:v>
                </c:pt>
                <c:pt idx="3709">
                  <c:v>2</c:v>
                </c:pt>
                <c:pt idx="3710">
                  <c:v>2</c:v>
                </c:pt>
                <c:pt idx="3711">
                  <c:v>2</c:v>
                </c:pt>
                <c:pt idx="3712">
                  <c:v>2</c:v>
                </c:pt>
                <c:pt idx="3713">
                  <c:v>2</c:v>
                </c:pt>
                <c:pt idx="3714">
                  <c:v>2</c:v>
                </c:pt>
                <c:pt idx="3715">
                  <c:v>2</c:v>
                </c:pt>
                <c:pt idx="3716">
                  <c:v>2</c:v>
                </c:pt>
                <c:pt idx="3717">
                  <c:v>2</c:v>
                </c:pt>
                <c:pt idx="3718">
                  <c:v>2</c:v>
                </c:pt>
                <c:pt idx="3719">
                  <c:v>2</c:v>
                </c:pt>
                <c:pt idx="3720">
                  <c:v>2</c:v>
                </c:pt>
                <c:pt idx="3721">
                  <c:v>2</c:v>
                </c:pt>
                <c:pt idx="3722">
                  <c:v>2</c:v>
                </c:pt>
                <c:pt idx="3723">
                  <c:v>2</c:v>
                </c:pt>
                <c:pt idx="3724">
                  <c:v>2</c:v>
                </c:pt>
                <c:pt idx="3725">
                  <c:v>2</c:v>
                </c:pt>
                <c:pt idx="3726">
                  <c:v>2</c:v>
                </c:pt>
                <c:pt idx="3727">
                  <c:v>2</c:v>
                </c:pt>
                <c:pt idx="3728">
                  <c:v>2</c:v>
                </c:pt>
                <c:pt idx="3729">
                  <c:v>2</c:v>
                </c:pt>
                <c:pt idx="3730">
                  <c:v>2</c:v>
                </c:pt>
                <c:pt idx="3731">
                  <c:v>2</c:v>
                </c:pt>
                <c:pt idx="3732">
                  <c:v>2</c:v>
                </c:pt>
                <c:pt idx="3733">
                  <c:v>2</c:v>
                </c:pt>
                <c:pt idx="3734">
                  <c:v>2</c:v>
                </c:pt>
                <c:pt idx="3735">
                  <c:v>2</c:v>
                </c:pt>
                <c:pt idx="3736">
                  <c:v>2</c:v>
                </c:pt>
                <c:pt idx="3737">
                  <c:v>2</c:v>
                </c:pt>
                <c:pt idx="3738">
                  <c:v>2</c:v>
                </c:pt>
                <c:pt idx="3739">
                  <c:v>2.5</c:v>
                </c:pt>
                <c:pt idx="3740">
                  <c:v>2.5</c:v>
                </c:pt>
                <c:pt idx="3741">
                  <c:v>2.5</c:v>
                </c:pt>
                <c:pt idx="3742">
                  <c:v>2.5</c:v>
                </c:pt>
                <c:pt idx="3743">
                  <c:v>2.5</c:v>
                </c:pt>
                <c:pt idx="3744">
                  <c:v>2.5</c:v>
                </c:pt>
                <c:pt idx="3745">
                  <c:v>2.5</c:v>
                </c:pt>
                <c:pt idx="3746">
                  <c:v>2.5</c:v>
                </c:pt>
                <c:pt idx="3747">
                  <c:v>2.5</c:v>
                </c:pt>
                <c:pt idx="3748">
                  <c:v>2.5</c:v>
                </c:pt>
                <c:pt idx="3749">
                  <c:v>2.5</c:v>
                </c:pt>
                <c:pt idx="3750">
                  <c:v>2.5</c:v>
                </c:pt>
                <c:pt idx="3751">
                  <c:v>2.5</c:v>
                </c:pt>
                <c:pt idx="3752">
                  <c:v>2.5</c:v>
                </c:pt>
                <c:pt idx="3753">
                  <c:v>2.5</c:v>
                </c:pt>
                <c:pt idx="3754">
                  <c:v>2.5</c:v>
                </c:pt>
                <c:pt idx="3755">
                  <c:v>2.5</c:v>
                </c:pt>
                <c:pt idx="3756">
                  <c:v>2.5</c:v>
                </c:pt>
                <c:pt idx="3757">
                  <c:v>2.5</c:v>
                </c:pt>
                <c:pt idx="3758">
                  <c:v>2.5</c:v>
                </c:pt>
                <c:pt idx="3759">
                  <c:v>2.5</c:v>
                </c:pt>
                <c:pt idx="3760">
                  <c:v>2.5</c:v>
                </c:pt>
                <c:pt idx="3761">
                  <c:v>2.5</c:v>
                </c:pt>
                <c:pt idx="3762">
                  <c:v>2.5</c:v>
                </c:pt>
                <c:pt idx="3763">
                  <c:v>2.5</c:v>
                </c:pt>
                <c:pt idx="3764">
                  <c:v>2.5</c:v>
                </c:pt>
                <c:pt idx="3765">
                  <c:v>2.5</c:v>
                </c:pt>
                <c:pt idx="3766">
                  <c:v>3.3</c:v>
                </c:pt>
                <c:pt idx="3767">
                  <c:v>3.3</c:v>
                </c:pt>
                <c:pt idx="3768">
                  <c:v>3.3</c:v>
                </c:pt>
                <c:pt idx="3769">
                  <c:v>3.3</c:v>
                </c:pt>
                <c:pt idx="3770">
                  <c:v>3.3</c:v>
                </c:pt>
                <c:pt idx="3771">
                  <c:v>3.3</c:v>
                </c:pt>
                <c:pt idx="3772">
                  <c:v>3.3</c:v>
                </c:pt>
                <c:pt idx="3773">
                  <c:v>3.3</c:v>
                </c:pt>
                <c:pt idx="3774">
                  <c:v>3.3</c:v>
                </c:pt>
                <c:pt idx="3775">
                  <c:v>3.3</c:v>
                </c:pt>
                <c:pt idx="3776">
                  <c:v>3.3</c:v>
                </c:pt>
                <c:pt idx="3777">
                  <c:v>3.3</c:v>
                </c:pt>
                <c:pt idx="3778">
                  <c:v>3.3</c:v>
                </c:pt>
                <c:pt idx="3779">
                  <c:v>3.3</c:v>
                </c:pt>
                <c:pt idx="3780">
                  <c:v>3.3</c:v>
                </c:pt>
                <c:pt idx="3781">
                  <c:v>3.3</c:v>
                </c:pt>
                <c:pt idx="3782">
                  <c:v>3.3</c:v>
                </c:pt>
                <c:pt idx="3783">
                  <c:v>3.3</c:v>
                </c:pt>
                <c:pt idx="3784">
                  <c:v>3.3</c:v>
                </c:pt>
                <c:pt idx="3785">
                  <c:v>3.3</c:v>
                </c:pt>
                <c:pt idx="3786">
                  <c:v>3.8</c:v>
                </c:pt>
                <c:pt idx="3787">
                  <c:v>3.8</c:v>
                </c:pt>
                <c:pt idx="3788">
                  <c:v>3.8</c:v>
                </c:pt>
                <c:pt idx="3789">
                  <c:v>3.8</c:v>
                </c:pt>
                <c:pt idx="3790">
                  <c:v>3.8</c:v>
                </c:pt>
                <c:pt idx="3791">
                  <c:v>3.8</c:v>
                </c:pt>
                <c:pt idx="3792">
                  <c:v>3.8</c:v>
                </c:pt>
                <c:pt idx="3793">
                  <c:v>3.8</c:v>
                </c:pt>
                <c:pt idx="3794">
                  <c:v>3.8</c:v>
                </c:pt>
                <c:pt idx="3795">
                  <c:v>3.8</c:v>
                </c:pt>
                <c:pt idx="3796">
                  <c:v>3.8</c:v>
                </c:pt>
                <c:pt idx="3797">
                  <c:v>3.8</c:v>
                </c:pt>
                <c:pt idx="3798">
                  <c:v>3.8</c:v>
                </c:pt>
                <c:pt idx="3799">
                  <c:v>3.8</c:v>
                </c:pt>
                <c:pt idx="3800">
                  <c:v>3.8</c:v>
                </c:pt>
                <c:pt idx="3801">
                  <c:v>3.8</c:v>
                </c:pt>
                <c:pt idx="3802">
                  <c:v>3.8</c:v>
                </c:pt>
                <c:pt idx="3803">
                  <c:v>3.8</c:v>
                </c:pt>
                <c:pt idx="3804">
                  <c:v>3.8</c:v>
                </c:pt>
                <c:pt idx="3805">
                  <c:v>3.8</c:v>
                </c:pt>
                <c:pt idx="3806">
                  <c:v>3.8</c:v>
                </c:pt>
                <c:pt idx="3807">
                  <c:v>4.3</c:v>
                </c:pt>
                <c:pt idx="3808">
                  <c:v>4.3</c:v>
                </c:pt>
                <c:pt idx="3809">
                  <c:v>4.3</c:v>
                </c:pt>
                <c:pt idx="3810">
                  <c:v>4.3</c:v>
                </c:pt>
                <c:pt idx="3811">
                  <c:v>4.3</c:v>
                </c:pt>
                <c:pt idx="3812">
                  <c:v>4.3</c:v>
                </c:pt>
                <c:pt idx="3813">
                  <c:v>4.3</c:v>
                </c:pt>
                <c:pt idx="3814">
                  <c:v>4.3</c:v>
                </c:pt>
                <c:pt idx="3815">
                  <c:v>4.3</c:v>
                </c:pt>
                <c:pt idx="3816">
                  <c:v>4.3</c:v>
                </c:pt>
                <c:pt idx="3817">
                  <c:v>4.3</c:v>
                </c:pt>
                <c:pt idx="3818">
                  <c:v>4.3</c:v>
                </c:pt>
                <c:pt idx="3819">
                  <c:v>4.3</c:v>
                </c:pt>
                <c:pt idx="3820">
                  <c:v>4.3</c:v>
                </c:pt>
                <c:pt idx="3821">
                  <c:v>4.3</c:v>
                </c:pt>
                <c:pt idx="3822">
                  <c:v>4.3</c:v>
                </c:pt>
                <c:pt idx="3823">
                  <c:v>4.3</c:v>
                </c:pt>
                <c:pt idx="3824">
                  <c:v>4.3</c:v>
                </c:pt>
                <c:pt idx="3825">
                  <c:v>4.3</c:v>
                </c:pt>
                <c:pt idx="3826">
                  <c:v>4.3</c:v>
                </c:pt>
                <c:pt idx="3827">
                  <c:v>4.3</c:v>
                </c:pt>
                <c:pt idx="3828">
                  <c:v>4.3</c:v>
                </c:pt>
                <c:pt idx="3829">
                  <c:v>4.3</c:v>
                </c:pt>
                <c:pt idx="3830">
                  <c:v>4.3</c:v>
                </c:pt>
                <c:pt idx="3831">
                  <c:v>4.3</c:v>
                </c:pt>
                <c:pt idx="3832">
                  <c:v>4.3</c:v>
                </c:pt>
                <c:pt idx="3833">
                  <c:v>4.3</c:v>
                </c:pt>
                <c:pt idx="3834">
                  <c:v>4.3</c:v>
                </c:pt>
                <c:pt idx="3835">
                  <c:v>4.3</c:v>
                </c:pt>
                <c:pt idx="3836">
                  <c:v>4.3</c:v>
                </c:pt>
                <c:pt idx="3837">
                  <c:v>4.3</c:v>
                </c:pt>
                <c:pt idx="3838">
                  <c:v>4.3</c:v>
                </c:pt>
                <c:pt idx="3839">
                  <c:v>4.3</c:v>
                </c:pt>
                <c:pt idx="3840">
                  <c:v>4.3</c:v>
                </c:pt>
                <c:pt idx="3841">
                  <c:v>4.3</c:v>
                </c:pt>
                <c:pt idx="3842">
                  <c:v>4.3</c:v>
                </c:pt>
                <c:pt idx="3843">
                  <c:v>4.3</c:v>
                </c:pt>
                <c:pt idx="3844">
                  <c:v>4.3</c:v>
                </c:pt>
                <c:pt idx="3845">
                  <c:v>4.3</c:v>
                </c:pt>
                <c:pt idx="3846">
                  <c:v>4.3</c:v>
                </c:pt>
                <c:pt idx="3847">
                  <c:v>4.3</c:v>
                </c:pt>
                <c:pt idx="3848">
                  <c:v>4.3</c:v>
                </c:pt>
                <c:pt idx="3849">
                  <c:v>4.3</c:v>
                </c:pt>
                <c:pt idx="3850">
                  <c:v>4.3</c:v>
                </c:pt>
                <c:pt idx="3851">
                  <c:v>4.3</c:v>
                </c:pt>
                <c:pt idx="3852">
                  <c:v>4.3</c:v>
                </c:pt>
                <c:pt idx="3853">
                  <c:v>4.3</c:v>
                </c:pt>
                <c:pt idx="3854">
                  <c:v>4.3</c:v>
                </c:pt>
                <c:pt idx="3855">
                  <c:v>4.3</c:v>
                </c:pt>
                <c:pt idx="3856">
                  <c:v>4.3</c:v>
                </c:pt>
                <c:pt idx="3857">
                  <c:v>4.3</c:v>
                </c:pt>
                <c:pt idx="3858">
                  <c:v>4.3</c:v>
                </c:pt>
                <c:pt idx="3859">
                  <c:v>4.3</c:v>
                </c:pt>
                <c:pt idx="3860">
                  <c:v>4.3</c:v>
                </c:pt>
                <c:pt idx="3861">
                  <c:v>4.3</c:v>
                </c:pt>
                <c:pt idx="3862">
                  <c:v>4.3</c:v>
                </c:pt>
                <c:pt idx="3863">
                  <c:v>4.3</c:v>
                </c:pt>
                <c:pt idx="3864">
                  <c:v>4.3</c:v>
                </c:pt>
                <c:pt idx="3865">
                  <c:v>4.3</c:v>
                </c:pt>
                <c:pt idx="3866">
                  <c:v>4.3</c:v>
                </c:pt>
                <c:pt idx="3867">
                  <c:v>4.3</c:v>
                </c:pt>
                <c:pt idx="3868">
                  <c:v>4.3</c:v>
                </c:pt>
                <c:pt idx="3869">
                  <c:v>4.3</c:v>
                </c:pt>
                <c:pt idx="3870">
                  <c:v>4.3</c:v>
                </c:pt>
                <c:pt idx="3871">
                  <c:v>4.3</c:v>
                </c:pt>
                <c:pt idx="3872">
                  <c:v>4.3</c:v>
                </c:pt>
                <c:pt idx="3873">
                  <c:v>4.3</c:v>
                </c:pt>
                <c:pt idx="3874">
                  <c:v>4.3</c:v>
                </c:pt>
                <c:pt idx="3875">
                  <c:v>4.3</c:v>
                </c:pt>
                <c:pt idx="3876">
                  <c:v>4</c:v>
                </c:pt>
                <c:pt idx="3877">
                  <c:v>4</c:v>
                </c:pt>
                <c:pt idx="3878">
                  <c:v>4</c:v>
                </c:pt>
                <c:pt idx="3879">
                  <c:v>4</c:v>
                </c:pt>
                <c:pt idx="3880">
                  <c:v>4</c:v>
                </c:pt>
                <c:pt idx="3881">
                  <c:v>4</c:v>
                </c:pt>
                <c:pt idx="3882">
                  <c:v>4</c:v>
                </c:pt>
                <c:pt idx="3883">
                  <c:v>4</c:v>
                </c:pt>
                <c:pt idx="3884">
                  <c:v>4</c:v>
                </c:pt>
                <c:pt idx="3885">
                  <c:v>4</c:v>
                </c:pt>
                <c:pt idx="3886">
                  <c:v>4</c:v>
                </c:pt>
                <c:pt idx="3887">
                  <c:v>4</c:v>
                </c:pt>
                <c:pt idx="3888">
                  <c:v>4</c:v>
                </c:pt>
                <c:pt idx="3889">
                  <c:v>4</c:v>
                </c:pt>
                <c:pt idx="3890">
                  <c:v>4</c:v>
                </c:pt>
                <c:pt idx="3891">
                  <c:v>4</c:v>
                </c:pt>
                <c:pt idx="3892">
                  <c:v>4</c:v>
                </c:pt>
                <c:pt idx="3893">
                  <c:v>4</c:v>
                </c:pt>
                <c:pt idx="3894">
                  <c:v>4</c:v>
                </c:pt>
                <c:pt idx="3895">
                  <c:v>4</c:v>
                </c:pt>
                <c:pt idx="3896">
                  <c:v>4</c:v>
                </c:pt>
                <c:pt idx="3897">
                  <c:v>4</c:v>
                </c:pt>
                <c:pt idx="3898">
                  <c:v>4</c:v>
                </c:pt>
                <c:pt idx="3899">
                  <c:v>4</c:v>
                </c:pt>
                <c:pt idx="3900">
                  <c:v>4</c:v>
                </c:pt>
                <c:pt idx="3901">
                  <c:v>4</c:v>
                </c:pt>
                <c:pt idx="3902">
                  <c:v>4</c:v>
                </c:pt>
                <c:pt idx="3903">
                  <c:v>4</c:v>
                </c:pt>
                <c:pt idx="3904">
                  <c:v>4</c:v>
                </c:pt>
                <c:pt idx="3905">
                  <c:v>4</c:v>
                </c:pt>
                <c:pt idx="3906">
                  <c:v>4</c:v>
                </c:pt>
                <c:pt idx="3907">
                  <c:v>4</c:v>
                </c:pt>
                <c:pt idx="3908">
                  <c:v>4</c:v>
                </c:pt>
                <c:pt idx="3909">
                  <c:v>4</c:v>
                </c:pt>
                <c:pt idx="3910">
                  <c:v>4</c:v>
                </c:pt>
                <c:pt idx="3911">
                  <c:v>4</c:v>
                </c:pt>
                <c:pt idx="3912">
                  <c:v>4</c:v>
                </c:pt>
                <c:pt idx="3913">
                  <c:v>4</c:v>
                </c:pt>
                <c:pt idx="3914">
                  <c:v>4</c:v>
                </c:pt>
                <c:pt idx="3915">
                  <c:v>4</c:v>
                </c:pt>
                <c:pt idx="3916">
                  <c:v>4</c:v>
                </c:pt>
                <c:pt idx="3917">
                  <c:v>4</c:v>
                </c:pt>
                <c:pt idx="3918">
                  <c:v>4</c:v>
                </c:pt>
                <c:pt idx="3919">
                  <c:v>4</c:v>
                </c:pt>
                <c:pt idx="3920">
                  <c:v>4</c:v>
                </c:pt>
                <c:pt idx="3921">
                  <c:v>4</c:v>
                </c:pt>
                <c:pt idx="3922">
                  <c:v>4</c:v>
                </c:pt>
                <c:pt idx="3923">
                  <c:v>4</c:v>
                </c:pt>
                <c:pt idx="3924">
                  <c:v>4</c:v>
                </c:pt>
                <c:pt idx="3925">
                  <c:v>4</c:v>
                </c:pt>
                <c:pt idx="3926">
                  <c:v>4</c:v>
                </c:pt>
                <c:pt idx="3927">
                  <c:v>4</c:v>
                </c:pt>
                <c:pt idx="3928">
                  <c:v>4</c:v>
                </c:pt>
                <c:pt idx="3929">
                  <c:v>4</c:v>
                </c:pt>
                <c:pt idx="3930">
                  <c:v>4</c:v>
                </c:pt>
                <c:pt idx="3931">
                  <c:v>4</c:v>
                </c:pt>
                <c:pt idx="3932">
                  <c:v>4</c:v>
                </c:pt>
                <c:pt idx="3933">
                  <c:v>4</c:v>
                </c:pt>
                <c:pt idx="3934">
                  <c:v>4</c:v>
                </c:pt>
                <c:pt idx="3935">
                  <c:v>4</c:v>
                </c:pt>
                <c:pt idx="3936">
                  <c:v>4</c:v>
                </c:pt>
                <c:pt idx="3937">
                  <c:v>4</c:v>
                </c:pt>
                <c:pt idx="3938">
                  <c:v>4</c:v>
                </c:pt>
                <c:pt idx="3939">
                  <c:v>4</c:v>
                </c:pt>
                <c:pt idx="3940">
                  <c:v>4</c:v>
                </c:pt>
                <c:pt idx="3941">
                  <c:v>4</c:v>
                </c:pt>
                <c:pt idx="3942">
                  <c:v>4</c:v>
                </c:pt>
                <c:pt idx="3943">
                  <c:v>4</c:v>
                </c:pt>
                <c:pt idx="3944">
                  <c:v>4</c:v>
                </c:pt>
                <c:pt idx="3945">
                  <c:v>4</c:v>
                </c:pt>
                <c:pt idx="3946">
                  <c:v>4</c:v>
                </c:pt>
                <c:pt idx="3947">
                  <c:v>4</c:v>
                </c:pt>
                <c:pt idx="3948">
                  <c:v>4</c:v>
                </c:pt>
                <c:pt idx="3949">
                  <c:v>4</c:v>
                </c:pt>
                <c:pt idx="3950">
                  <c:v>4</c:v>
                </c:pt>
                <c:pt idx="3951">
                  <c:v>4</c:v>
                </c:pt>
                <c:pt idx="3952">
                  <c:v>4</c:v>
                </c:pt>
                <c:pt idx="3953">
                  <c:v>4</c:v>
                </c:pt>
                <c:pt idx="3954">
                  <c:v>4</c:v>
                </c:pt>
                <c:pt idx="3955">
                  <c:v>4</c:v>
                </c:pt>
                <c:pt idx="3956">
                  <c:v>4</c:v>
                </c:pt>
                <c:pt idx="3957">
                  <c:v>4</c:v>
                </c:pt>
                <c:pt idx="3958">
                  <c:v>4</c:v>
                </c:pt>
                <c:pt idx="3959">
                  <c:v>4</c:v>
                </c:pt>
                <c:pt idx="3960">
                  <c:v>4</c:v>
                </c:pt>
                <c:pt idx="3961">
                  <c:v>4</c:v>
                </c:pt>
                <c:pt idx="3962">
                  <c:v>4</c:v>
                </c:pt>
                <c:pt idx="3963">
                  <c:v>4</c:v>
                </c:pt>
                <c:pt idx="3964">
                  <c:v>4</c:v>
                </c:pt>
                <c:pt idx="3965">
                  <c:v>4</c:v>
                </c:pt>
                <c:pt idx="3966">
                  <c:v>4</c:v>
                </c:pt>
                <c:pt idx="3967">
                  <c:v>4</c:v>
                </c:pt>
                <c:pt idx="3968">
                  <c:v>4</c:v>
                </c:pt>
                <c:pt idx="3969">
                  <c:v>4</c:v>
                </c:pt>
                <c:pt idx="3970">
                  <c:v>4</c:v>
                </c:pt>
                <c:pt idx="3971">
                  <c:v>4</c:v>
                </c:pt>
                <c:pt idx="3972">
                  <c:v>4</c:v>
                </c:pt>
                <c:pt idx="3973">
                  <c:v>4</c:v>
                </c:pt>
                <c:pt idx="3974">
                  <c:v>4</c:v>
                </c:pt>
                <c:pt idx="3975">
                  <c:v>4</c:v>
                </c:pt>
                <c:pt idx="3976">
                  <c:v>4</c:v>
                </c:pt>
                <c:pt idx="3977">
                  <c:v>4</c:v>
                </c:pt>
                <c:pt idx="3978">
                  <c:v>4</c:v>
                </c:pt>
                <c:pt idx="3979">
                  <c:v>4</c:v>
                </c:pt>
                <c:pt idx="3980">
                  <c:v>4</c:v>
                </c:pt>
                <c:pt idx="3981">
                  <c:v>4</c:v>
                </c:pt>
                <c:pt idx="3982">
                  <c:v>4</c:v>
                </c:pt>
                <c:pt idx="3983">
                  <c:v>4</c:v>
                </c:pt>
                <c:pt idx="3984">
                  <c:v>4</c:v>
                </c:pt>
                <c:pt idx="3985">
                  <c:v>4</c:v>
                </c:pt>
                <c:pt idx="3986">
                  <c:v>4</c:v>
                </c:pt>
                <c:pt idx="3987">
                  <c:v>4</c:v>
                </c:pt>
                <c:pt idx="3988">
                  <c:v>4</c:v>
                </c:pt>
                <c:pt idx="3989">
                  <c:v>4</c:v>
                </c:pt>
                <c:pt idx="3990">
                  <c:v>4</c:v>
                </c:pt>
                <c:pt idx="3991">
                  <c:v>4</c:v>
                </c:pt>
                <c:pt idx="3992">
                  <c:v>4</c:v>
                </c:pt>
                <c:pt idx="3993">
                  <c:v>4</c:v>
                </c:pt>
                <c:pt idx="3994">
                  <c:v>4</c:v>
                </c:pt>
                <c:pt idx="3995">
                  <c:v>4</c:v>
                </c:pt>
                <c:pt idx="3996">
                  <c:v>4</c:v>
                </c:pt>
                <c:pt idx="3997">
                  <c:v>4</c:v>
                </c:pt>
                <c:pt idx="3998">
                  <c:v>4</c:v>
                </c:pt>
                <c:pt idx="3999">
                  <c:v>4</c:v>
                </c:pt>
                <c:pt idx="4000">
                  <c:v>4</c:v>
                </c:pt>
                <c:pt idx="4001">
                  <c:v>4</c:v>
                </c:pt>
                <c:pt idx="4002">
                  <c:v>4</c:v>
                </c:pt>
                <c:pt idx="4003">
                  <c:v>4</c:v>
                </c:pt>
                <c:pt idx="4004">
                  <c:v>4</c:v>
                </c:pt>
                <c:pt idx="4005">
                  <c:v>4</c:v>
                </c:pt>
                <c:pt idx="4006">
                  <c:v>4</c:v>
                </c:pt>
                <c:pt idx="4007">
                  <c:v>4</c:v>
                </c:pt>
                <c:pt idx="4008">
                  <c:v>4</c:v>
                </c:pt>
                <c:pt idx="4009">
                  <c:v>4</c:v>
                </c:pt>
                <c:pt idx="4010">
                  <c:v>4</c:v>
                </c:pt>
                <c:pt idx="4011">
                  <c:v>4</c:v>
                </c:pt>
                <c:pt idx="4012">
                  <c:v>4</c:v>
                </c:pt>
                <c:pt idx="4013">
                  <c:v>4</c:v>
                </c:pt>
                <c:pt idx="4014">
                  <c:v>4</c:v>
                </c:pt>
                <c:pt idx="4015">
                  <c:v>4</c:v>
                </c:pt>
                <c:pt idx="4016">
                  <c:v>4</c:v>
                </c:pt>
                <c:pt idx="4017">
                  <c:v>4</c:v>
                </c:pt>
                <c:pt idx="4018">
                  <c:v>4</c:v>
                </c:pt>
                <c:pt idx="4019">
                  <c:v>4</c:v>
                </c:pt>
                <c:pt idx="4020">
                  <c:v>4</c:v>
                </c:pt>
                <c:pt idx="4021">
                  <c:v>4</c:v>
                </c:pt>
                <c:pt idx="4022">
                  <c:v>4</c:v>
                </c:pt>
                <c:pt idx="4023">
                  <c:v>4</c:v>
                </c:pt>
                <c:pt idx="4024">
                  <c:v>4</c:v>
                </c:pt>
                <c:pt idx="4025">
                  <c:v>4</c:v>
                </c:pt>
                <c:pt idx="4026">
                  <c:v>4</c:v>
                </c:pt>
                <c:pt idx="4027">
                  <c:v>4</c:v>
                </c:pt>
                <c:pt idx="4028">
                  <c:v>4</c:v>
                </c:pt>
                <c:pt idx="4029">
                  <c:v>4</c:v>
                </c:pt>
                <c:pt idx="4030">
                  <c:v>4</c:v>
                </c:pt>
                <c:pt idx="4031">
                  <c:v>4</c:v>
                </c:pt>
                <c:pt idx="4032">
                  <c:v>4</c:v>
                </c:pt>
                <c:pt idx="4033">
                  <c:v>4</c:v>
                </c:pt>
                <c:pt idx="4034">
                  <c:v>4</c:v>
                </c:pt>
                <c:pt idx="4035">
                  <c:v>4</c:v>
                </c:pt>
                <c:pt idx="4036">
                  <c:v>4</c:v>
                </c:pt>
                <c:pt idx="4037">
                  <c:v>4</c:v>
                </c:pt>
                <c:pt idx="4038">
                  <c:v>4</c:v>
                </c:pt>
                <c:pt idx="4039">
                  <c:v>4</c:v>
                </c:pt>
                <c:pt idx="4040">
                  <c:v>4</c:v>
                </c:pt>
                <c:pt idx="4041">
                  <c:v>4</c:v>
                </c:pt>
                <c:pt idx="4042">
                  <c:v>4</c:v>
                </c:pt>
                <c:pt idx="4043">
                  <c:v>4</c:v>
                </c:pt>
                <c:pt idx="4044">
                  <c:v>4</c:v>
                </c:pt>
                <c:pt idx="4045">
                  <c:v>4</c:v>
                </c:pt>
                <c:pt idx="4046">
                  <c:v>4</c:v>
                </c:pt>
                <c:pt idx="4047">
                  <c:v>4</c:v>
                </c:pt>
                <c:pt idx="4048">
                  <c:v>4</c:v>
                </c:pt>
                <c:pt idx="4049">
                  <c:v>4</c:v>
                </c:pt>
                <c:pt idx="4050">
                  <c:v>4</c:v>
                </c:pt>
                <c:pt idx="4051">
                  <c:v>4</c:v>
                </c:pt>
                <c:pt idx="4052">
                  <c:v>4</c:v>
                </c:pt>
                <c:pt idx="4053">
                  <c:v>4</c:v>
                </c:pt>
                <c:pt idx="4054">
                  <c:v>4</c:v>
                </c:pt>
                <c:pt idx="4055">
                  <c:v>4</c:v>
                </c:pt>
                <c:pt idx="4056">
                  <c:v>4</c:v>
                </c:pt>
                <c:pt idx="4057">
                  <c:v>4</c:v>
                </c:pt>
                <c:pt idx="4058">
                  <c:v>4</c:v>
                </c:pt>
                <c:pt idx="4059">
                  <c:v>4</c:v>
                </c:pt>
                <c:pt idx="4060">
                  <c:v>4</c:v>
                </c:pt>
                <c:pt idx="4061">
                  <c:v>4</c:v>
                </c:pt>
                <c:pt idx="4062">
                  <c:v>4</c:v>
                </c:pt>
                <c:pt idx="4063">
                  <c:v>4</c:v>
                </c:pt>
                <c:pt idx="4064">
                  <c:v>4</c:v>
                </c:pt>
                <c:pt idx="4065">
                  <c:v>4</c:v>
                </c:pt>
                <c:pt idx="4066">
                  <c:v>4</c:v>
                </c:pt>
                <c:pt idx="4067">
                  <c:v>4</c:v>
                </c:pt>
                <c:pt idx="4068">
                  <c:v>4</c:v>
                </c:pt>
                <c:pt idx="4069">
                  <c:v>4</c:v>
                </c:pt>
                <c:pt idx="4070">
                  <c:v>4</c:v>
                </c:pt>
                <c:pt idx="4071">
                  <c:v>4</c:v>
                </c:pt>
                <c:pt idx="4072">
                  <c:v>4</c:v>
                </c:pt>
                <c:pt idx="4073">
                  <c:v>4</c:v>
                </c:pt>
                <c:pt idx="4074">
                  <c:v>4</c:v>
                </c:pt>
                <c:pt idx="4075">
                  <c:v>4</c:v>
                </c:pt>
                <c:pt idx="4076">
                  <c:v>4</c:v>
                </c:pt>
                <c:pt idx="4077">
                  <c:v>4</c:v>
                </c:pt>
                <c:pt idx="4078">
                  <c:v>4</c:v>
                </c:pt>
                <c:pt idx="4079">
                  <c:v>4</c:v>
                </c:pt>
                <c:pt idx="4080">
                  <c:v>4</c:v>
                </c:pt>
                <c:pt idx="4081">
                  <c:v>4</c:v>
                </c:pt>
                <c:pt idx="4082">
                  <c:v>4</c:v>
                </c:pt>
                <c:pt idx="4083">
                  <c:v>4</c:v>
                </c:pt>
                <c:pt idx="4084">
                  <c:v>4</c:v>
                </c:pt>
                <c:pt idx="4085">
                  <c:v>4</c:v>
                </c:pt>
                <c:pt idx="4086">
                  <c:v>4</c:v>
                </c:pt>
                <c:pt idx="4087">
                  <c:v>4</c:v>
                </c:pt>
                <c:pt idx="4088">
                  <c:v>4</c:v>
                </c:pt>
                <c:pt idx="4089">
                  <c:v>4</c:v>
                </c:pt>
                <c:pt idx="4090">
                  <c:v>4</c:v>
                </c:pt>
                <c:pt idx="4091">
                  <c:v>4</c:v>
                </c:pt>
                <c:pt idx="4092">
                  <c:v>4</c:v>
                </c:pt>
                <c:pt idx="4093">
                  <c:v>4</c:v>
                </c:pt>
                <c:pt idx="4094">
                  <c:v>4</c:v>
                </c:pt>
                <c:pt idx="4095">
                  <c:v>4</c:v>
                </c:pt>
                <c:pt idx="4096">
                  <c:v>4</c:v>
                </c:pt>
                <c:pt idx="4097">
                  <c:v>4</c:v>
                </c:pt>
                <c:pt idx="4098">
                  <c:v>4</c:v>
                </c:pt>
                <c:pt idx="4099">
                  <c:v>4</c:v>
                </c:pt>
                <c:pt idx="4100">
                  <c:v>4</c:v>
                </c:pt>
                <c:pt idx="4101">
                  <c:v>4</c:v>
                </c:pt>
                <c:pt idx="4102">
                  <c:v>4</c:v>
                </c:pt>
                <c:pt idx="4103">
                  <c:v>4</c:v>
                </c:pt>
                <c:pt idx="4104">
                  <c:v>4</c:v>
                </c:pt>
                <c:pt idx="4105">
                  <c:v>4</c:v>
                </c:pt>
                <c:pt idx="4106">
                  <c:v>4</c:v>
                </c:pt>
                <c:pt idx="4107">
                  <c:v>4</c:v>
                </c:pt>
                <c:pt idx="4108">
                  <c:v>4</c:v>
                </c:pt>
                <c:pt idx="4109">
                  <c:v>4</c:v>
                </c:pt>
                <c:pt idx="4110">
                  <c:v>4</c:v>
                </c:pt>
                <c:pt idx="4111">
                  <c:v>4</c:v>
                </c:pt>
                <c:pt idx="4112">
                  <c:v>4</c:v>
                </c:pt>
                <c:pt idx="4113">
                  <c:v>4</c:v>
                </c:pt>
                <c:pt idx="4114">
                  <c:v>4</c:v>
                </c:pt>
                <c:pt idx="4115">
                  <c:v>4</c:v>
                </c:pt>
                <c:pt idx="4116">
                  <c:v>4</c:v>
                </c:pt>
                <c:pt idx="4117">
                  <c:v>4</c:v>
                </c:pt>
                <c:pt idx="4118">
                  <c:v>4</c:v>
                </c:pt>
                <c:pt idx="4119">
                  <c:v>4</c:v>
                </c:pt>
                <c:pt idx="4120">
                  <c:v>4</c:v>
                </c:pt>
                <c:pt idx="4121">
                  <c:v>4</c:v>
                </c:pt>
                <c:pt idx="4122">
                  <c:v>4</c:v>
                </c:pt>
                <c:pt idx="4123">
                  <c:v>4</c:v>
                </c:pt>
                <c:pt idx="4124">
                  <c:v>4</c:v>
                </c:pt>
                <c:pt idx="4125">
                  <c:v>4</c:v>
                </c:pt>
                <c:pt idx="4126">
                  <c:v>4</c:v>
                </c:pt>
                <c:pt idx="4127">
                  <c:v>4</c:v>
                </c:pt>
                <c:pt idx="4128">
                  <c:v>4</c:v>
                </c:pt>
                <c:pt idx="4129">
                  <c:v>4</c:v>
                </c:pt>
                <c:pt idx="4130">
                  <c:v>4</c:v>
                </c:pt>
                <c:pt idx="4131">
                  <c:v>4</c:v>
                </c:pt>
                <c:pt idx="4132">
                  <c:v>4</c:v>
                </c:pt>
                <c:pt idx="4133">
                  <c:v>4</c:v>
                </c:pt>
                <c:pt idx="4134">
                  <c:v>4</c:v>
                </c:pt>
                <c:pt idx="4135">
                  <c:v>4</c:v>
                </c:pt>
                <c:pt idx="4136">
                  <c:v>4</c:v>
                </c:pt>
                <c:pt idx="4137">
                  <c:v>4</c:v>
                </c:pt>
                <c:pt idx="4138">
                  <c:v>4</c:v>
                </c:pt>
                <c:pt idx="4139">
                  <c:v>4</c:v>
                </c:pt>
                <c:pt idx="4140">
                  <c:v>4</c:v>
                </c:pt>
                <c:pt idx="4141">
                  <c:v>4</c:v>
                </c:pt>
                <c:pt idx="4142">
                  <c:v>4</c:v>
                </c:pt>
                <c:pt idx="4143">
                  <c:v>4</c:v>
                </c:pt>
                <c:pt idx="4144">
                  <c:v>4</c:v>
                </c:pt>
                <c:pt idx="4145">
                  <c:v>4</c:v>
                </c:pt>
                <c:pt idx="4146">
                  <c:v>4</c:v>
                </c:pt>
                <c:pt idx="4147">
                  <c:v>4</c:v>
                </c:pt>
                <c:pt idx="4148">
                  <c:v>4</c:v>
                </c:pt>
                <c:pt idx="4149">
                  <c:v>4</c:v>
                </c:pt>
                <c:pt idx="4150">
                  <c:v>4</c:v>
                </c:pt>
                <c:pt idx="4151">
                  <c:v>4</c:v>
                </c:pt>
                <c:pt idx="4152">
                  <c:v>3.8</c:v>
                </c:pt>
                <c:pt idx="4153">
                  <c:v>3.8</c:v>
                </c:pt>
                <c:pt idx="4154">
                  <c:v>3.8</c:v>
                </c:pt>
                <c:pt idx="4155">
                  <c:v>3.8</c:v>
                </c:pt>
                <c:pt idx="4156">
                  <c:v>3.8</c:v>
                </c:pt>
                <c:pt idx="4157">
                  <c:v>3.8</c:v>
                </c:pt>
                <c:pt idx="4158">
                  <c:v>3.8</c:v>
                </c:pt>
                <c:pt idx="4159">
                  <c:v>3.8</c:v>
                </c:pt>
                <c:pt idx="4160">
                  <c:v>3.8</c:v>
                </c:pt>
                <c:pt idx="4161">
                  <c:v>3.8</c:v>
                </c:pt>
                <c:pt idx="4162">
                  <c:v>3.8</c:v>
                </c:pt>
                <c:pt idx="4163">
                  <c:v>3.8</c:v>
                </c:pt>
                <c:pt idx="4164">
                  <c:v>3.8</c:v>
                </c:pt>
                <c:pt idx="4165">
                  <c:v>3.8</c:v>
                </c:pt>
                <c:pt idx="4166">
                  <c:v>3.8</c:v>
                </c:pt>
                <c:pt idx="4167">
                  <c:v>3.8</c:v>
                </c:pt>
                <c:pt idx="4168">
                  <c:v>3.8</c:v>
                </c:pt>
                <c:pt idx="4169">
                  <c:v>3.8</c:v>
                </c:pt>
                <c:pt idx="4170">
                  <c:v>3.8</c:v>
                </c:pt>
                <c:pt idx="4171">
                  <c:v>3.8</c:v>
                </c:pt>
                <c:pt idx="4172">
                  <c:v>3.8</c:v>
                </c:pt>
                <c:pt idx="4173">
                  <c:v>3.8</c:v>
                </c:pt>
                <c:pt idx="4174">
                  <c:v>3.8</c:v>
                </c:pt>
                <c:pt idx="4175">
                  <c:v>3.8</c:v>
                </c:pt>
                <c:pt idx="4176">
                  <c:v>3.8</c:v>
                </c:pt>
                <c:pt idx="4177">
                  <c:v>#N/A</c:v>
                </c:pt>
                <c:pt idx="4178">
                  <c:v>3.8</c:v>
                </c:pt>
                <c:pt idx="4179">
                  <c:v>3.8</c:v>
                </c:pt>
                <c:pt idx="4180">
                  <c:v>3.8</c:v>
                </c:pt>
                <c:pt idx="4181">
                  <c:v>3.8</c:v>
                </c:pt>
                <c:pt idx="4182">
                  <c:v>3.8</c:v>
                </c:pt>
                <c:pt idx="4183">
                  <c:v>3.8</c:v>
                </c:pt>
                <c:pt idx="4184">
                  <c:v>3.8</c:v>
                </c:pt>
                <c:pt idx="4185">
                  <c:v>3.8</c:v>
                </c:pt>
                <c:pt idx="4186">
                  <c:v>3.8</c:v>
                </c:pt>
                <c:pt idx="4187">
                  <c:v>3.8</c:v>
                </c:pt>
                <c:pt idx="4188">
                  <c:v>3.8</c:v>
                </c:pt>
                <c:pt idx="4189">
                  <c:v>3.8</c:v>
                </c:pt>
                <c:pt idx="4190">
                  <c:v>3.8</c:v>
                </c:pt>
                <c:pt idx="4191">
                  <c:v>3.8</c:v>
                </c:pt>
                <c:pt idx="4192">
                  <c:v>3.8</c:v>
                </c:pt>
                <c:pt idx="4193">
                  <c:v>3.8</c:v>
                </c:pt>
                <c:pt idx="4194">
                  <c:v>3.8</c:v>
                </c:pt>
                <c:pt idx="4195">
                  <c:v>3.8</c:v>
                </c:pt>
                <c:pt idx="4196">
                  <c:v>3.8</c:v>
                </c:pt>
                <c:pt idx="4197">
                  <c:v>3.8</c:v>
                </c:pt>
                <c:pt idx="4198">
                  <c:v>3.8</c:v>
                </c:pt>
                <c:pt idx="4199">
                  <c:v>3.8</c:v>
                </c:pt>
                <c:pt idx="4200">
                  <c:v>3.8</c:v>
                </c:pt>
                <c:pt idx="4201">
                  <c:v>3.8</c:v>
                </c:pt>
                <c:pt idx="4202">
                  <c:v>3.8</c:v>
                </c:pt>
                <c:pt idx="4203">
                  <c:v>3.8</c:v>
                </c:pt>
                <c:pt idx="4204">
                  <c:v>3.8</c:v>
                </c:pt>
                <c:pt idx="4205">
                  <c:v>3.8</c:v>
                </c:pt>
                <c:pt idx="4206">
                  <c:v>3.8</c:v>
                </c:pt>
                <c:pt idx="4207">
                  <c:v>3.8</c:v>
                </c:pt>
                <c:pt idx="4208">
                  <c:v>3.8</c:v>
                </c:pt>
                <c:pt idx="4209">
                  <c:v>3.8</c:v>
                </c:pt>
                <c:pt idx="4210">
                  <c:v>3.8</c:v>
                </c:pt>
                <c:pt idx="4211">
                  <c:v>3.8</c:v>
                </c:pt>
                <c:pt idx="4212">
                  <c:v>3.8</c:v>
                </c:pt>
                <c:pt idx="4213">
                  <c:v>3.8</c:v>
                </c:pt>
                <c:pt idx="4214">
                  <c:v>3.8</c:v>
                </c:pt>
                <c:pt idx="4215">
                  <c:v>3.5</c:v>
                </c:pt>
                <c:pt idx="4216">
                  <c:v>3.5</c:v>
                </c:pt>
                <c:pt idx="4217">
                  <c:v>3.5</c:v>
                </c:pt>
                <c:pt idx="4218">
                  <c:v>3.5</c:v>
                </c:pt>
                <c:pt idx="4219">
                  <c:v>3.5</c:v>
                </c:pt>
                <c:pt idx="4220">
                  <c:v>3.5</c:v>
                </c:pt>
                <c:pt idx="4221">
                  <c:v>3.5</c:v>
                </c:pt>
                <c:pt idx="4222">
                  <c:v>3.5</c:v>
                </c:pt>
                <c:pt idx="4223">
                  <c:v>3.5</c:v>
                </c:pt>
                <c:pt idx="4224">
                  <c:v>3.5</c:v>
                </c:pt>
                <c:pt idx="4225">
                  <c:v>3.5</c:v>
                </c:pt>
                <c:pt idx="4226">
                  <c:v>3.5</c:v>
                </c:pt>
                <c:pt idx="4227">
                  <c:v>3.5</c:v>
                </c:pt>
                <c:pt idx="4228">
                  <c:v>3.5</c:v>
                </c:pt>
                <c:pt idx="4229">
                  <c:v>3.5</c:v>
                </c:pt>
                <c:pt idx="4230">
                  <c:v>3.5</c:v>
                </c:pt>
                <c:pt idx="4231">
                  <c:v>3.5</c:v>
                </c:pt>
                <c:pt idx="4232">
                  <c:v>3.5</c:v>
                </c:pt>
                <c:pt idx="4233">
                  <c:v>3.5</c:v>
                </c:pt>
                <c:pt idx="4234">
                  <c:v>3.5</c:v>
                </c:pt>
                <c:pt idx="4235">
                  <c:v>3.5</c:v>
                </c:pt>
                <c:pt idx="4236">
                  <c:v>3.5</c:v>
                </c:pt>
                <c:pt idx="4237">
                  <c:v>3.5</c:v>
                </c:pt>
                <c:pt idx="4238">
                  <c:v>3.5</c:v>
                </c:pt>
                <c:pt idx="4239">
                  <c:v>3.5</c:v>
                </c:pt>
                <c:pt idx="4240">
                  <c:v>3.5</c:v>
                </c:pt>
                <c:pt idx="4241">
                  <c:v>3.5</c:v>
                </c:pt>
                <c:pt idx="4242">
                  <c:v>3.5</c:v>
                </c:pt>
                <c:pt idx="4243">
                  <c:v>3.5</c:v>
                </c:pt>
                <c:pt idx="4244">
                  <c:v>3.5</c:v>
                </c:pt>
                <c:pt idx="4245">
                  <c:v>3.5</c:v>
                </c:pt>
                <c:pt idx="4246">
                  <c:v>3.5</c:v>
                </c:pt>
                <c:pt idx="4247">
                  <c:v>3.5</c:v>
                </c:pt>
                <c:pt idx="4248">
                  <c:v>3.5</c:v>
                </c:pt>
                <c:pt idx="4249">
                  <c:v>3.5</c:v>
                </c:pt>
                <c:pt idx="4250">
                  <c:v>3.5</c:v>
                </c:pt>
                <c:pt idx="4251">
                  <c:v>3.5</c:v>
                </c:pt>
                <c:pt idx="4252">
                  <c:v>3.5</c:v>
                </c:pt>
                <c:pt idx="4253">
                  <c:v>3.5</c:v>
                </c:pt>
                <c:pt idx="4254">
                  <c:v>3.5</c:v>
                </c:pt>
                <c:pt idx="4255">
                  <c:v>3.5</c:v>
                </c:pt>
                <c:pt idx="4256">
                  <c:v>3.5</c:v>
                </c:pt>
                <c:pt idx="4257">
                  <c:v>3.5</c:v>
                </c:pt>
                <c:pt idx="4258">
                  <c:v>3.5</c:v>
                </c:pt>
                <c:pt idx="4259">
                  <c:v>3.5</c:v>
                </c:pt>
                <c:pt idx="4260">
                  <c:v>3.5</c:v>
                </c:pt>
                <c:pt idx="4261">
                  <c:v>3.5</c:v>
                </c:pt>
                <c:pt idx="4262">
                  <c:v>3.5</c:v>
                </c:pt>
                <c:pt idx="4263">
                  <c:v>3.5</c:v>
                </c:pt>
                <c:pt idx="4264">
                  <c:v>3.5</c:v>
                </c:pt>
                <c:pt idx="4265">
                  <c:v>3.5</c:v>
                </c:pt>
                <c:pt idx="4266">
                  <c:v>3.5</c:v>
                </c:pt>
                <c:pt idx="4267">
                  <c:v>3.5</c:v>
                </c:pt>
                <c:pt idx="4268">
                  <c:v>3.5</c:v>
                </c:pt>
                <c:pt idx="4269">
                  <c:v>3.5</c:v>
                </c:pt>
                <c:pt idx="4270">
                  <c:v>3.5</c:v>
                </c:pt>
                <c:pt idx="4271">
                  <c:v>3.5</c:v>
                </c:pt>
                <c:pt idx="4272">
                  <c:v>3.5</c:v>
                </c:pt>
                <c:pt idx="4273">
                  <c:v>3.5</c:v>
                </c:pt>
                <c:pt idx="4274">
                  <c:v>3.5</c:v>
                </c:pt>
                <c:pt idx="4275">
                  <c:v>3.5</c:v>
                </c:pt>
                <c:pt idx="4276">
                  <c:v>3.3</c:v>
                </c:pt>
                <c:pt idx="4277">
                  <c:v>3.3</c:v>
                </c:pt>
                <c:pt idx="4278">
                  <c:v>3.3</c:v>
                </c:pt>
                <c:pt idx="4279">
                  <c:v>3.3</c:v>
                </c:pt>
                <c:pt idx="4280">
                  <c:v>3.3</c:v>
                </c:pt>
                <c:pt idx="4281">
                  <c:v>3.3</c:v>
                </c:pt>
                <c:pt idx="4282">
                  <c:v>3.3</c:v>
                </c:pt>
                <c:pt idx="4283">
                  <c:v>3.3</c:v>
                </c:pt>
                <c:pt idx="4284">
                  <c:v>3.3</c:v>
                </c:pt>
                <c:pt idx="4285">
                  <c:v>3.3</c:v>
                </c:pt>
                <c:pt idx="4286">
                  <c:v>3.3</c:v>
                </c:pt>
                <c:pt idx="4287">
                  <c:v>3.3</c:v>
                </c:pt>
                <c:pt idx="4288">
                  <c:v>3.3</c:v>
                </c:pt>
                <c:pt idx="4289">
                  <c:v>3.3</c:v>
                </c:pt>
                <c:pt idx="4290">
                  <c:v>3.3</c:v>
                </c:pt>
                <c:pt idx="4291">
                  <c:v>3.3</c:v>
                </c:pt>
                <c:pt idx="4292">
                  <c:v>3.3</c:v>
                </c:pt>
                <c:pt idx="4293">
                  <c:v>3.3</c:v>
                </c:pt>
                <c:pt idx="4294">
                  <c:v>3.3</c:v>
                </c:pt>
                <c:pt idx="4295">
                  <c:v>3.3</c:v>
                </c:pt>
                <c:pt idx="4296">
                  <c:v>3.3</c:v>
                </c:pt>
                <c:pt idx="4297">
                  <c:v>3.3</c:v>
                </c:pt>
                <c:pt idx="4298">
                  <c:v>3.3</c:v>
                </c:pt>
                <c:pt idx="4299">
                  <c:v>3.3</c:v>
                </c:pt>
                <c:pt idx="4300">
                  <c:v>3.3</c:v>
                </c:pt>
                <c:pt idx="4301">
                  <c:v>3.3</c:v>
                </c:pt>
                <c:pt idx="4302">
                  <c:v>3.3</c:v>
                </c:pt>
                <c:pt idx="4303">
                  <c:v>3.3</c:v>
                </c:pt>
                <c:pt idx="4304">
                  <c:v>3.3</c:v>
                </c:pt>
                <c:pt idx="4305">
                  <c:v>3.3</c:v>
                </c:pt>
                <c:pt idx="4306">
                  <c:v>3.3</c:v>
                </c:pt>
                <c:pt idx="4307">
                  <c:v>3.3</c:v>
                </c:pt>
                <c:pt idx="4308">
                  <c:v>3.3</c:v>
                </c:pt>
                <c:pt idx="4309">
                  <c:v>3.3</c:v>
                </c:pt>
                <c:pt idx="4310">
                  <c:v>3.3</c:v>
                </c:pt>
                <c:pt idx="4311">
                  <c:v>3.3</c:v>
                </c:pt>
                <c:pt idx="4312">
                  <c:v>3.3</c:v>
                </c:pt>
                <c:pt idx="4313">
                  <c:v>3.3</c:v>
                </c:pt>
                <c:pt idx="4314">
                  <c:v>3.3</c:v>
                </c:pt>
                <c:pt idx="4315">
                  <c:v>3.3</c:v>
                </c:pt>
                <c:pt idx="4316">
                  <c:v>3.3</c:v>
                </c:pt>
                <c:pt idx="4317">
                  <c:v>3.3</c:v>
                </c:pt>
                <c:pt idx="4318">
                  <c:v>3.3</c:v>
                </c:pt>
                <c:pt idx="4319">
                  <c:v>3.3</c:v>
                </c:pt>
                <c:pt idx="4320">
                  <c:v>3</c:v>
                </c:pt>
                <c:pt idx="4321">
                  <c:v>3</c:v>
                </c:pt>
                <c:pt idx="4322">
                  <c:v>3</c:v>
                </c:pt>
                <c:pt idx="4323">
                  <c:v>3</c:v>
                </c:pt>
                <c:pt idx="4324">
                  <c:v>3</c:v>
                </c:pt>
                <c:pt idx="4325">
                  <c:v>3</c:v>
                </c:pt>
                <c:pt idx="4326">
                  <c:v>3</c:v>
                </c:pt>
                <c:pt idx="4327">
                  <c:v>3</c:v>
                </c:pt>
                <c:pt idx="4328">
                  <c:v>3</c:v>
                </c:pt>
                <c:pt idx="4329">
                  <c:v>3</c:v>
                </c:pt>
                <c:pt idx="4330">
                  <c:v>3</c:v>
                </c:pt>
                <c:pt idx="4331">
                  <c:v>3</c:v>
                </c:pt>
                <c:pt idx="4332">
                  <c:v>3</c:v>
                </c:pt>
                <c:pt idx="4333">
                  <c:v>3</c:v>
                </c:pt>
                <c:pt idx="4334">
                  <c:v>3</c:v>
                </c:pt>
                <c:pt idx="4335">
                  <c:v>3</c:v>
                </c:pt>
                <c:pt idx="4336">
                  <c:v>3</c:v>
                </c:pt>
                <c:pt idx="4337">
                  <c:v>3</c:v>
                </c:pt>
                <c:pt idx="4338">
                  <c:v>3</c:v>
                </c:pt>
                <c:pt idx="4339">
                  <c:v>3</c:v>
                </c:pt>
                <c:pt idx="4340">
                  <c:v>3</c:v>
                </c:pt>
                <c:pt idx="4341">
                  <c:v>3</c:v>
                </c:pt>
                <c:pt idx="4342">
                  <c:v>3</c:v>
                </c:pt>
                <c:pt idx="4343">
                  <c:v>3</c:v>
                </c:pt>
                <c:pt idx="4344">
                  <c:v>3</c:v>
                </c:pt>
                <c:pt idx="4345">
                  <c:v>3</c:v>
                </c:pt>
                <c:pt idx="4346">
                  <c:v>3</c:v>
                </c:pt>
                <c:pt idx="4347">
                  <c:v>3</c:v>
                </c:pt>
                <c:pt idx="4348">
                  <c:v>3</c:v>
                </c:pt>
                <c:pt idx="4349">
                  <c:v>3</c:v>
                </c:pt>
                <c:pt idx="4350">
                  <c:v>3</c:v>
                </c:pt>
                <c:pt idx="4351">
                  <c:v>3</c:v>
                </c:pt>
                <c:pt idx="4352">
                  <c:v>3</c:v>
                </c:pt>
                <c:pt idx="4353">
                  <c:v>3</c:v>
                </c:pt>
                <c:pt idx="4354">
                  <c:v>3</c:v>
                </c:pt>
                <c:pt idx="4355">
                  <c:v>3</c:v>
                </c:pt>
                <c:pt idx="4356">
                  <c:v>3</c:v>
                </c:pt>
                <c:pt idx="4357">
                  <c:v>3</c:v>
                </c:pt>
                <c:pt idx="4358">
                  <c:v>3</c:v>
                </c:pt>
                <c:pt idx="4359">
                  <c:v>3</c:v>
                </c:pt>
                <c:pt idx="4360">
                  <c:v>3</c:v>
                </c:pt>
                <c:pt idx="4361">
                  <c:v>3</c:v>
                </c:pt>
                <c:pt idx="4362">
                  <c:v>3</c:v>
                </c:pt>
                <c:pt idx="4363">
                  <c:v>3</c:v>
                </c:pt>
                <c:pt idx="4364">
                  <c:v>3</c:v>
                </c:pt>
                <c:pt idx="4365">
                  <c:v>2.8</c:v>
                </c:pt>
                <c:pt idx="4366">
                  <c:v>2.8</c:v>
                </c:pt>
                <c:pt idx="4367">
                  <c:v>2.8</c:v>
                </c:pt>
                <c:pt idx="4368">
                  <c:v>2.8</c:v>
                </c:pt>
                <c:pt idx="4369">
                  <c:v>2.8</c:v>
                </c:pt>
                <c:pt idx="4370">
                  <c:v>2.8</c:v>
                </c:pt>
                <c:pt idx="4371">
                  <c:v>2.8</c:v>
                </c:pt>
                <c:pt idx="4372">
                  <c:v>2.8</c:v>
                </c:pt>
                <c:pt idx="4373">
                  <c:v>2.8</c:v>
                </c:pt>
                <c:pt idx="4374">
                  <c:v>2.8</c:v>
                </c:pt>
                <c:pt idx="4375">
                  <c:v>2.8</c:v>
                </c:pt>
                <c:pt idx="4376">
                  <c:v>2.8</c:v>
                </c:pt>
                <c:pt idx="4377">
                  <c:v>2.8</c:v>
                </c:pt>
                <c:pt idx="4378">
                  <c:v>2.8</c:v>
                </c:pt>
                <c:pt idx="4379">
                  <c:v>2.8</c:v>
                </c:pt>
                <c:pt idx="4380">
                  <c:v>2.8</c:v>
                </c:pt>
                <c:pt idx="4381">
                  <c:v>2.8</c:v>
                </c:pt>
                <c:pt idx="4382">
                  <c:v>2.8</c:v>
                </c:pt>
                <c:pt idx="4383">
                  <c:v>2.8</c:v>
                </c:pt>
                <c:pt idx="4384">
                  <c:v>2.8</c:v>
                </c:pt>
                <c:pt idx="4385">
                  <c:v>2.8</c:v>
                </c:pt>
                <c:pt idx="4386">
                  <c:v>2.8</c:v>
                </c:pt>
                <c:pt idx="4387">
                  <c:v>2.8</c:v>
                </c:pt>
                <c:pt idx="4388">
                  <c:v>2.8</c:v>
                </c:pt>
                <c:pt idx="4389">
                  <c:v>2.8</c:v>
                </c:pt>
                <c:pt idx="4390">
                  <c:v>2.8</c:v>
                </c:pt>
                <c:pt idx="4391">
                  <c:v>2.8</c:v>
                </c:pt>
                <c:pt idx="4392">
                  <c:v>2.8</c:v>
                </c:pt>
                <c:pt idx="4393">
                  <c:v>2.8</c:v>
                </c:pt>
                <c:pt idx="4394">
                  <c:v>2.8</c:v>
                </c:pt>
                <c:pt idx="4395">
                  <c:v>2.8</c:v>
                </c:pt>
                <c:pt idx="4396">
                  <c:v>2.8</c:v>
                </c:pt>
                <c:pt idx="4397">
                  <c:v>2.8</c:v>
                </c:pt>
                <c:pt idx="4398">
                  <c:v>2.8</c:v>
                </c:pt>
                <c:pt idx="4399">
                  <c:v>2.8</c:v>
                </c:pt>
                <c:pt idx="4400">
                  <c:v>2.8</c:v>
                </c:pt>
                <c:pt idx="4401">
                  <c:v>2.8</c:v>
                </c:pt>
                <c:pt idx="4402">
                  <c:v>2.8</c:v>
                </c:pt>
                <c:pt idx="4403">
                  <c:v>2.8</c:v>
                </c:pt>
                <c:pt idx="4404">
                  <c:v>2.8</c:v>
                </c:pt>
                <c:pt idx="4405">
                  <c:v>2.5</c:v>
                </c:pt>
                <c:pt idx="4406">
                  <c:v>2.5</c:v>
                </c:pt>
                <c:pt idx="4407">
                  <c:v>2.5</c:v>
                </c:pt>
                <c:pt idx="4408">
                  <c:v>2.5</c:v>
                </c:pt>
                <c:pt idx="4409">
                  <c:v>2.5</c:v>
                </c:pt>
                <c:pt idx="4410">
                  <c:v>2.5</c:v>
                </c:pt>
                <c:pt idx="4411">
                  <c:v>2.5</c:v>
                </c:pt>
                <c:pt idx="4412">
                  <c:v>2.5</c:v>
                </c:pt>
                <c:pt idx="4413">
                  <c:v>2.5</c:v>
                </c:pt>
                <c:pt idx="4414">
                  <c:v>2.5</c:v>
                </c:pt>
                <c:pt idx="4415">
                  <c:v>2.5</c:v>
                </c:pt>
                <c:pt idx="4416">
                  <c:v>2.5</c:v>
                </c:pt>
                <c:pt idx="4417">
                  <c:v>2.5</c:v>
                </c:pt>
                <c:pt idx="4418">
                  <c:v>2.5</c:v>
                </c:pt>
                <c:pt idx="4419">
                  <c:v>2.5</c:v>
                </c:pt>
                <c:pt idx="4420">
                  <c:v>2.5</c:v>
                </c:pt>
                <c:pt idx="4421">
                  <c:v>2.5</c:v>
                </c:pt>
                <c:pt idx="4422">
                  <c:v>2.5</c:v>
                </c:pt>
                <c:pt idx="4423">
                  <c:v>2.5</c:v>
                </c:pt>
                <c:pt idx="4424">
                  <c:v>2.5</c:v>
                </c:pt>
                <c:pt idx="4425">
                  <c:v>2.5</c:v>
                </c:pt>
                <c:pt idx="4426">
                  <c:v>2.5</c:v>
                </c:pt>
                <c:pt idx="4427">
                  <c:v>2.5</c:v>
                </c:pt>
                <c:pt idx="4428">
                  <c:v>2.5</c:v>
                </c:pt>
                <c:pt idx="4429">
                  <c:v>2.5</c:v>
                </c:pt>
                <c:pt idx="4430">
                  <c:v>2.5</c:v>
                </c:pt>
                <c:pt idx="4431">
                  <c:v>2.5</c:v>
                </c:pt>
                <c:pt idx="4432">
                  <c:v>2.5</c:v>
                </c:pt>
                <c:pt idx="4433">
                  <c:v>2.5</c:v>
                </c:pt>
                <c:pt idx="4434">
                  <c:v>2.5</c:v>
                </c:pt>
                <c:pt idx="4435">
                  <c:v>2.5</c:v>
                </c:pt>
                <c:pt idx="4436">
                  <c:v>2.5</c:v>
                </c:pt>
                <c:pt idx="4437">
                  <c:v>2.5</c:v>
                </c:pt>
                <c:pt idx="4438">
                  <c:v>2.5</c:v>
                </c:pt>
                <c:pt idx="4439">
                  <c:v>2.5</c:v>
                </c:pt>
                <c:pt idx="4440">
                  <c:v>2.5</c:v>
                </c:pt>
                <c:pt idx="4441">
                  <c:v>2.5</c:v>
                </c:pt>
                <c:pt idx="4442">
                  <c:v>2.5</c:v>
                </c:pt>
                <c:pt idx="4443">
                  <c:v>2.5</c:v>
                </c:pt>
                <c:pt idx="4444">
                  <c:v>2.5</c:v>
                </c:pt>
                <c:pt idx="4445">
                  <c:v>2.5</c:v>
                </c:pt>
                <c:pt idx="4446">
                  <c:v>2.5</c:v>
                </c:pt>
                <c:pt idx="4447">
                  <c:v>2.5</c:v>
                </c:pt>
                <c:pt idx="4448">
                  <c:v>2.5</c:v>
                </c:pt>
                <c:pt idx="4449">
                  <c:v>2.5</c:v>
                </c:pt>
                <c:pt idx="4450">
                  <c:v>2.5</c:v>
                </c:pt>
                <c:pt idx="4451">
                  <c:v>2.5</c:v>
                </c:pt>
                <c:pt idx="4452">
                  <c:v>2.5</c:v>
                </c:pt>
                <c:pt idx="4453">
                  <c:v>2.5</c:v>
                </c:pt>
                <c:pt idx="4454">
                  <c:v>2.5</c:v>
                </c:pt>
                <c:pt idx="4455">
                  <c:v>2.5</c:v>
                </c:pt>
                <c:pt idx="4456">
                  <c:v>2.5</c:v>
                </c:pt>
                <c:pt idx="4457">
                  <c:v>2.5</c:v>
                </c:pt>
                <c:pt idx="4458">
                  <c:v>2.5</c:v>
                </c:pt>
                <c:pt idx="4459">
                  <c:v>2.5</c:v>
                </c:pt>
                <c:pt idx="4460">
                  <c:v>2.5</c:v>
                </c:pt>
                <c:pt idx="4461">
                  <c:v>2.5</c:v>
                </c:pt>
                <c:pt idx="4462">
                  <c:v>2.5</c:v>
                </c:pt>
                <c:pt idx="4463">
                  <c:v>2.5</c:v>
                </c:pt>
                <c:pt idx="4464">
                  <c:v>2.5</c:v>
                </c:pt>
                <c:pt idx="4465">
                  <c:v>2.5</c:v>
                </c:pt>
                <c:pt idx="4466">
                  <c:v>2.5</c:v>
                </c:pt>
                <c:pt idx="4467">
                  <c:v>2.5</c:v>
                </c:pt>
                <c:pt idx="4468">
                  <c:v>2.5</c:v>
                </c:pt>
                <c:pt idx="4469">
                  <c:v>2.5</c:v>
                </c:pt>
                <c:pt idx="4470">
                  <c:v>2.5</c:v>
                </c:pt>
                <c:pt idx="4471">
                  <c:v>2.5</c:v>
                </c:pt>
                <c:pt idx="4472">
                  <c:v>2.2999999999999998</c:v>
                </c:pt>
                <c:pt idx="4473">
                  <c:v>2.2999999999999998</c:v>
                </c:pt>
                <c:pt idx="4474">
                  <c:v>2.2999999999999998</c:v>
                </c:pt>
                <c:pt idx="4475">
                  <c:v>2.2999999999999998</c:v>
                </c:pt>
                <c:pt idx="4476">
                  <c:v>2.2999999999999998</c:v>
                </c:pt>
                <c:pt idx="4477">
                  <c:v>2.2999999999999998</c:v>
                </c:pt>
                <c:pt idx="4478">
                  <c:v>2.2999999999999998</c:v>
                </c:pt>
                <c:pt idx="4479">
                  <c:v>2.2999999999999998</c:v>
                </c:pt>
                <c:pt idx="4480">
                  <c:v>2.2999999999999998</c:v>
                </c:pt>
                <c:pt idx="4481">
                  <c:v>2.2999999999999998</c:v>
                </c:pt>
                <c:pt idx="4482">
                  <c:v>2.2999999999999998</c:v>
                </c:pt>
                <c:pt idx="4483">
                  <c:v>2.2999999999999998</c:v>
                </c:pt>
                <c:pt idx="4484">
                  <c:v>2.2999999999999998</c:v>
                </c:pt>
                <c:pt idx="4485">
                  <c:v>2.2999999999999998</c:v>
                </c:pt>
                <c:pt idx="4486">
                  <c:v>2.2999999999999998</c:v>
                </c:pt>
                <c:pt idx="4487">
                  <c:v>2.2999999999999998</c:v>
                </c:pt>
                <c:pt idx="4488">
                  <c:v>2.2999999999999998</c:v>
                </c:pt>
                <c:pt idx="4489">
                  <c:v>2.2999999999999998</c:v>
                </c:pt>
                <c:pt idx="4490">
                  <c:v>2.2999999999999998</c:v>
                </c:pt>
                <c:pt idx="4491">
                  <c:v>2.2999999999999998</c:v>
                </c:pt>
                <c:pt idx="4492">
                  <c:v>2.2999999999999998</c:v>
                </c:pt>
                <c:pt idx="4493">
                  <c:v>2.2999999999999998</c:v>
                </c:pt>
                <c:pt idx="4494">
                  <c:v>2.2999999999999998</c:v>
                </c:pt>
                <c:pt idx="4495">
                  <c:v>2.2999999999999998</c:v>
                </c:pt>
                <c:pt idx="4496">
                  <c:v>2.2999999999999998</c:v>
                </c:pt>
                <c:pt idx="4497">
                  <c:v>2.2999999999999998</c:v>
                </c:pt>
                <c:pt idx="4498">
                  <c:v>2.2999999999999998</c:v>
                </c:pt>
                <c:pt idx="4499">
                  <c:v>2.2999999999999998</c:v>
                </c:pt>
                <c:pt idx="4500">
                  <c:v>2.2999999999999998</c:v>
                </c:pt>
                <c:pt idx="4501">
                  <c:v>2.2999999999999998</c:v>
                </c:pt>
                <c:pt idx="4502">
                  <c:v>2.2999999999999998</c:v>
                </c:pt>
                <c:pt idx="4503">
                  <c:v>2.2999999999999998</c:v>
                </c:pt>
                <c:pt idx="4504">
                  <c:v>2.2999999999999998</c:v>
                </c:pt>
                <c:pt idx="4505">
                  <c:v>2.2999999999999998</c:v>
                </c:pt>
                <c:pt idx="4506">
                  <c:v>2.2999999999999998</c:v>
                </c:pt>
                <c:pt idx="4507">
                  <c:v>2.2999999999999998</c:v>
                </c:pt>
                <c:pt idx="4508">
                  <c:v>2.2999999999999998</c:v>
                </c:pt>
                <c:pt idx="4509">
                  <c:v>2.2999999999999998</c:v>
                </c:pt>
                <c:pt idx="4510">
                  <c:v>2.2999999999999998</c:v>
                </c:pt>
                <c:pt idx="4511">
                  <c:v>2.2999999999999998</c:v>
                </c:pt>
                <c:pt idx="4512">
                  <c:v>2.2999999999999998</c:v>
                </c:pt>
                <c:pt idx="4513">
                  <c:v>2.2999999999999998</c:v>
                </c:pt>
                <c:pt idx="4514">
                  <c:v>2.2999999999999998</c:v>
                </c:pt>
                <c:pt idx="4515">
                  <c:v>2.2999999999999998</c:v>
                </c:pt>
                <c:pt idx="4516">
                  <c:v>2.2999999999999998</c:v>
                </c:pt>
                <c:pt idx="4517">
                  <c:v>2.2999999999999998</c:v>
                </c:pt>
                <c:pt idx="4518">
                  <c:v>2.2999999999999998</c:v>
                </c:pt>
                <c:pt idx="4519">
                  <c:v>2.2999999999999998</c:v>
                </c:pt>
                <c:pt idx="4520">
                  <c:v>2.2999999999999998</c:v>
                </c:pt>
                <c:pt idx="4521">
                  <c:v>2.2999999999999998</c:v>
                </c:pt>
                <c:pt idx="4522">
                  <c:v>2.2999999999999998</c:v>
                </c:pt>
                <c:pt idx="4523">
                  <c:v>2.2999999999999998</c:v>
                </c:pt>
                <c:pt idx="4524">
                  <c:v>2.2999999999999998</c:v>
                </c:pt>
                <c:pt idx="4525">
                  <c:v>2.2999999999999998</c:v>
                </c:pt>
                <c:pt idx="4526">
                  <c:v>2.2999999999999998</c:v>
                </c:pt>
                <c:pt idx="4527">
                  <c:v>2.2999999999999998</c:v>
                </c:pt>
                <c:pt idx="4528">
                  <c:v>2.2999999999999998</c:v>
                </c:pt>
                <c:pt idx="4529">
                  <c:v>2.2999999999999998</c:v>
                </c:pt>
                <c:pt idx="4530">
                  <c:v>2.2999999999999998</c:v>
                </c:pt>
                <c:pt idx="4531">
                  <c:v>2.2999999999999998</c:v>
                </c:pt>
                <c:pt idx="4532">
                  <c:v>2.2999999999999998</c:v>
                </c:pt>
                <c:pt idx="4533">
                  <c:v>2.2999999999999998</c:v>
                </c:pt>
                <c:pt idx="4534">
                  <c:v>2.2999999999999998</c:v>
                </c:pt>
                <c:pt idx="4535">
                  <c:v>2.2999999999999998</c:v>
                </c:pt>
                <c:pt idx="4536">
                  <c:v>2</c:v>
                </c:pt>
                <c:pt idx="4537">
                  <c:v>2</c:v>
                </c:pt>
                <c:pt idx="4538">
                  <c:v>2</c:v>
                </c:pt>
                <c:pt idx="4539">
                  <c:v>2</c:v>
                </c:pt>
                <c:pt idx="4540">
                  <c:v>2</c:v>
                </c:pt>
                <c:pt idx="4541">
                  <c:v>2</c:v>
                </c:pt>
                <c:pt idx="4542">
                  <c:v>2</c:v>
                </c:pt>
                <c:pt idx="4543">
                  <c:v>2</c:v>
                </c:pt>
                <c:pt idx="4544">
                  <c:v>2</c:v>
                </c:pt>
                <c:pt idx="4545">
                  <c:v>2</c:v>
                </c:pt>
                <c:pt idx="4546">
                  <c:v>2</c:v>
                </c:pt>
                <c:pt idx="4547">
                  <c:v>2</c:v>
                </c:pt>
                <c:pt idx="4548">
                  <c:v>2</c:v>
                </c:pt>
                <c:pt idx="4549">
                  <c:v>2</c:v>
                </c:pt>
                <c:pt idx="4550">
                  <c:v>2</c:v>
                </c:pt>
                <c:pt idx="4551">
                  <c:v>2</c:v>
                </c:pt>
                <c:pt idx="4552">
                  <c:v>2</c:v>
                </c:pt>
                <c:pt idx="4553">
                  <c:v>2</c:v>
                </c:pt>
                <c:pt idx="4554">
                  <c:v>2</c:v>
                </c:pt>
                <c:pt idx="4555">
                  <c:v>2</c:v>
                </c:pt>
                <c:pt idx="4556">
                  <c:v>2</c:v>
                </c:pt>
                <c:pt idx="4557">
                  <c:v>2</c:v>
                </c:pt>
                <c:pt idx="4558">
                  <c:v>2</c:v>
                </c:pt>
                <c:pt idx="4559">
                  <c:v>2</c:v>
                </c:pt>
                <c:pt idx="4560">
                  <c:v>2</c:v>
                </c:pt>
                <c:pt idx="4561">
                  <c:v>2</c:v>
                </c:pt>
                <c:pt idx="4562">
                  <c:v>2</c:v>
                </c:pt>
                <c:pt idx="4563">
                  <c:v>2</c:v>
                </c:pt>
                <c:pt idx="4564">
                  <c:v>2</c:v>
                </c:pt>
                <c:pt idx="4565">
                  <c:v>2</c:v>
                </c:pt>
                <c:pt idx="4566">
                  <c:v>2</c:v>
                </c:pt>
                <c:pt idx="4567">
                  <c:v>2</c:v>
                </c:pt>
                <c:pt idx="4568">
                  <c:v>2</c:v>
                </c:pt>
                <c:pt idx="4569">
                  <c:v>2</c:v>
                </c:pt>
                <c:pt idx="4570">
                  <c:v>2</c:v>
                </c:pt>
                <c:pt idx="4571">
                  <c:v>2</c:v>
                </c:pt>
                <c:pt idx="4572">
                  <c:v>2</c:v>
                </c:pt>
                <c:pt idx="4573">
                  <c:v>2</c:v>
                </c:pt>
                <c:pt idx="4574">
                  <c:v>2</c:v>
                </c:pt>
                <c:pt idx="4575">
                  <c:v>2</c:v>
                </c:pt>
                <c:pt idx="4576">
                  <c:v>2</c:v>
                </c:pt>
                <c:pt idx="4577">
                  <c:v>2</c:v>
                </c:pt>
                <c:pt idx="4578">
                  <c:v>2</c:v>
                </c:pt>
                <c:pt idx="4579">
                  <c:v>2</c:v>
                </c:pt>
                <c:pt idx="4580">
                  <c:v>2</c:v>
                </c:pt>
                <c:pt idx="4581">
                  <c:v>2</c:v>
                </c:pt>
                <c:pt idx="4582">
                  <c:v>2</c:v>
                </c:pt>
                <c:pt idx="4583">
                  <c:v>2</c:v>
                </c:pt>
                <c:pt idx="4584">
                  <c:v>2</c:v>
                </c:pt>
                <c:pt idx="4585">
                  <c:v>2</c:v>
                </c:pt>
                <c:pt idx="4586">
                  <c:v>2</c:v>
                </c:pt>
                <c:pt idx="4587">
                  <c:v>2</c:v>
                </c:pt>
                <c:pt idx="4588">
                  <c:v>2</c:v>
                </c:pt>
                <c:pt idx="4589">
                  <c:v>2</c:v>
                </c:pt>
                <c:pt idx="4590">
                  <c:v>2</c:v>
                </c:pt>
                <c:pt idx="4591">
                  <c:v>2</c:v>
                </c:pt>
                <c:pt idx="4592">
                  <c:v>2</c:v>
                </c:pt>
                <c:pt idx="4593">
                  <c:v>2</c:v>
                </c:pt>
                <c:pt idx="4594">
                  <c:v>2</c:v>
                </c:pt>
                <c:pt idx="4595">
                  <c:v>2</c:v>
                </c:pt>
                <c:pt idx="4596">
                  <c:v>2</c:v>
                </c:pt>
                <c:pt idx="4597">
                  <c:v>2</c:v>
                </c:pt>
                <c:pt idx="4598">
                  <c:v>2</c:v>
                </c:pt>
                <c:pt idx="4599">
                  <c:v>2</c:v>
                </c:pt>
                <c:pt idx="4600">
                  <c:v>2</c:v>
                </c:pt>
                <c:pt idx="4601">
                  <c:v>2</c:v>
                </c:pt>
                <c:pt idx="4602">
                  <c:v>2</c:v>
                </c:pt>
                <c:pt idx="4603">
                  <c:v>2</c:v>
                </c:pt>
                <c:pt idx="4604">
                  <c:v>2</c:v>
                </c:pt>
                <c:pt idx="4605">
                  <c:v>2</c:v>
                </c:pt>
                <c:pt idx="4606">
                  <c:v>2</c:v>
                </c:pt>
                <c:pt idx="4607">
                  <c:v>2</c:v>
                </c:pt>
                <c:pt idx="4608">
                  <c:v>2</c:v>
                </c:pt>
                <c:pt idx="4609">
                  <c:v>2</c:v>
                </c:pt>
                <c:pt idx="4610">
                  <c:v>2</c:v>
                </c:pt>
                <c:pt idx="4611">
                  <c:v>2</c:v>
                </c:pt>
                <c:pt idx="4612">
                  <c:v>2</c:v>
                </c:pt>
                <c:pt idx="4613">
                  <c:v>2</c:v>
                </c:pt>
                <c:pt idx="4614">
                  <c:v>2</c:v>
                </c:pt>
                <c:pt idx="4615">
                  <c:v>2</c:v>
                </c:pt>
                <c:pt idx="4616">
                  <c:v>2</c:v>
                </c:pt>
                <c:pt idx="4617">
                  <c:v>2</c:v>
                </c:pt>
                <c:pt idx="4618">
                  <c:v>2</c:v>
                </c:pt>
                <c:pt idx="4619">
                  <c:v>2</c:v>
                </c:pt>
                <c:pt idx="4620">
                  <c:v>2</c:v>
                </c:pt>
                <c:pt idx="4621">
                  <c:v>2</c:v>
                </c:pt>
                <c:pt idx="4622">
                  <c:v>2</c:v>
                </c:pt>
                <c:pt idx="4623">
                  <c:v>2</c:v>
                </c:pt>
                <c:pt idx="4624">
                  <c:v>2</c:v>
                </c:pt>
                <c:pt idx="4625">
                  <c:v>2</c:v>
                </c:pt>
                <c:pt idx="4626">
                  <c:v>2</c:v>
                </c:pt>
                <c:pt idx="4627">
                  <c:v>2</c:v>
                </c:pt>
                <c:pt idx="4628">
                  <c:v>2</c:v>
                </c:pt>
                <c:pt idx="4629">
                  <c:v>2</c:v>
                </c:pt>
                <c:pt idx="4630">
                  <c:v>2</c:v>
                </c:pt>
                <c:pt idx="4631">
                  <c:v>2</c:v>
                </c:pt>
                <c:pt idx="4632">
                  <c:v>2</c:v>
                </c:pt>
                <c:pt idx="4633">
                  <c:v>2</c:v>
                </c:pt>
                <c:pt idx="4634">
                  <c:v>2</c:v>
                </c:pt>
                <c:pt idx="4635">
                  <c:v>2</c:v>
                </c:pt>
                <c:pt idx="4636">
                  <c:v>2</c:v>
                </c:pt>
                <c:pt idx="4637">
                  <c:v>2</c:v>
                </c:pt>
                <c:pt idx="4638">
                  <c:v>2</c:v>
                </c:pt>
                <c:pt idx="4639">
                  <c:v>2</c:v>
                </c:pt>
                <c:pt idx="4640">
                  <c:v>2</c:v>
                </c:pt>
                <c:pt idx="4641">
                  <c:v>2</c:v>
                </c:pt>
                <c:pt idx="4642">
                  <c:v>2</c:v>
                </c:pt>
                <c:pt idx="4643">
                  <c:v>2</c:v>
                </c:pt>
                <c:pt idx="4644">
                  <c:v>2</c:v>
                </c:pt>
                <c:pt idx="4645">
                  <c:v>2</c:v>
                </c:pt>
                <c:pt idx="4646">
                  <c:v>2</c:v>
                </c:pt>
                <c:pt idx="4647">
                  <c:v>2</c:v>
                </c:pt>
                <c:pt idx="4648">
                  <c:v>2</c:v>
                </c:pt>
                <c:pt idx="4649">
                  <c:v>2</c:v>
                </c:pt>
                <c:pt idx="4650">
                  <c:v>2</c:v>
                </c:pt>
                <c:pt idx="4651">
                  <c:v>2</c:v>
                </c:pt>
                <c:pt idx="4652">
                  <c:v>2</c:v>
                </c:pt>
                <c:pt idx="4653">
                  <c:v>2</c:v>
                </c:pt>
                <c:pt idx="4654">
                  <c:v>2</c:v>
                </c:pt>
                <c:pt idx="4655">
                  <c:v>2</c:v>
                </c:pt>
                <c:pt idx="4656">
                  <c:v>2</c:v>
                </c:pt>
                <c:pt idx="4657">
                  <c:v>2</c:v>
                </c:pt>
                <c:pt idx="4658">
                  <c:v>2</c:v>
                </c:pt>
                <c:pt idx="4659">
                  <c:v>2</c:v>
                </c:pt>
                <c:pt idx="4660">
                  <c:v>2</c:v>
                </c:pt>
                <c:pt idx="4661">
                  <c:v>2</c:v>
                </c:pt>
                <c:pt idx="4662">
                  <c:v>2</c:v>
                </c:pt>
                <c:pt idx="4663">
                  <c:v>2</c:v>
                </c:pt>
                <c:pt idx="4664">
                  <c:v>2</c:v>
                </c:pt>
                <c:pt idx="4665">
                  <c:v>2</c:v>
                </c:pt>
                <c:pt idx="4666">
                  <c:v>2</c:v>
                </c:pt>
                <c:pt idx="4667">
                  <c:v>2</c:v>
                </c:pt>
                <c:pt idx="4668">
                  <c:v>2</c:v>
                </c:pt>
                <c:pt idx="4669">
                  <c:v>2</c:v>
                </c:pt>
                <c:pt idx="4670">
                  <c:v>2</c:v>
                </c:pt>
                <c:pt idx="4671">
                  <c:v>2</c:v>
                </c:pt>
                <c:pt idx="4672">
                  <c:v>2</c:v>
                </c:pt>
                <c:pt idx="4673">
                  <c:v>2</c:v>
                </c:pt>
                <c:pt idx="4674">
                  <c:v>2</c:v>
                </c:pt>
                <c:pt idx="4675">
                  <c:v>2</c:v>
                </c:pt>
                <c:pt idx="4676">
                  <c:v>2</c:v>
                </c:pt>
                <c:pt idx="4677">
                  <c:v>2</c:v>
                </c:pt>
                <c:pt idx="4678">
                  <c:v>2</c:v>
                </c:pt>
                <c:pt idx="4679">
                  <c:v>2</c:v>
                </c:pt>
                <c:pt idx="4680">
                  <c:v>2</c:v>
                </c:pt>
                <c:pt idx="4681">
                  <c:v>2</c:v>
                </c:pt>
                <c:pt idx="4682">
                  <c:v>2</c:v>
                </c:pt>
                <c:pt idx="4683">
                  <c:v>2</c:v>
                </c:pt>
                <c:pt idx="4684">
                  <c:v>2</c:v>
                </c:pt>
                <c:pt idx="4685">
                  <c:v>2</c:v>
                </c:pt>
                <c:pt idx="4686">
                  <c:v>2</c:v>
                </c:pt>
                <c:pt idx="4687">
                  <c:v>2</c:v>
                </c:pt>
                <c:pt idx="4688">
                  <c:v>2</c:v>
                </c:pt>
                <c:pt idx="4689">
                  <c:v>2</c:v>
                </c:pt>
                <c:pt idx="4690">
                  <c:v>2</c:v>
                </c:pt>
                <c:pt idx="4691">
                  <c:v>2</c:v>
                </c:pt>
                <c:pt idx="4692">
                  <c:v>2</c:v>
                </c:pt>
                <c:pt idx="4693">
                  <c:v>2</c:v>
                </c:pt>
                <c:pt idx="4694">
                  <c:v>2</c:v>
                </c:pt>
                <c:pt idx="4695">
                  <c:v>2</c:v>
                </c:pt>
                <c:pt idx="4696">
                  <c:v>2</c:v>
                </c:pt>
                <c:pt idx="4697">
                  <c:v>2</c:v>
                </c:pt>
                <c:pt idx="4698">
                  <c:v>2</c:v>
                </c:pt>
                <c:pt idx="4699">
                  <c:v>2</c:v>
                </c:pt>
                <c:pt idx="4700">
                  <c:v>2</c:v>
                </c:pt>
                <c:pt idx="4701">
                  <c:v>2</c:v>
                </c:pt>
                <c:pt idx="4702">
                  <c:v>2</c:v>
                </c:pt>
                <c:pt idx="4703">
                  <c:v>2</c:v>
                </c:pt>
                <c:pt idx="4704">
                  <c:v>#N/A</c:v>
                </c:pt>
                <c:pt idx="4705">
                  <c:v>2</c:v>
                </c:pt>
                <c:pt idx="4706">
                  <c:v>2</c:v>
                </c:pt>
                <c:pt idx="4707">
                  <c:v>2</c:v>
                </c:pt>
                <c:pt idx="4708">
                  <c:v>2</c:v>
                </c:pt>
                <c:pt idx="4709">
                  <c:v>2</c:v>
                </c:pt>
                <c:pt idx="4710">
                  <c:v>2</c:v>
                </c:pt>
                <c:pt idx="4711">
                  <c:v>2</c:v>
                </c:pt>
                <c:pt idx="4712">
                  <c:v>2</c:v>
                </c:pt>
                <c:pt idx="4713">
                  <c:v>2</c:v>
                </c:pt>
                <c:pt idx="4714">
                  <c:v>2</c:v>
                </c:pt>
                <c:pt idx="4715">
                  <c:v>2</c:v>
                </c:pt>
                <c:pt idx="4716">
                  <c:v>2</c:v>
                </c:pt>
                <c:pt idx="4717">
                  <c:v>#N/A</c:v>
                </c:pt>
                <c:pt idx="4718">
                  <c:v>2</c:v>
                </c:pt>
                <c:pt idx="4719">
                  <c:v>2</c:v>
                </c:pt>
                <c:pt idx="4720">
                  <c:v>2</c:v>
                </c:pt>
                <c:pt idx="4721">
                  <c:v>2</c:v>
                </c:pt>
                <c:pt idx="4722">
                  <c:v>2</c:v>
                </c:pt>
                <c:pt idx="4723">
                  <c:v>2</c:v>
                </c:pt>
                <c:pt idx="4724">
                  <c:v>2</c:v>
                </c:pt>
                <c:pt idx="4725">
                  <c:v>2</c:v>
                </c:pt>
                <c:pt idx="4726">
                  <c:v>2</c:v>
                </c:pt>
                <c:pt idx="4727">
                  <c:v>2</c:v>
                </c:pt>
                <c:pt idx="4728">
                  <c:v>2</c:v>
                </c:pt>
                <c:pt idx="4729">
                  <c:v>2</c:v>
                </c:pt>
                <c:pt idx="4730">
                  <c:v>2</c:v>
                </c:pt>
                <c:pt idx="4731">
                  <c:v>2</c:v>
                </c:pt>
                <c:pt idx="4732">
                  <c:v>2</c:v>
                </c:pt>
                <c:pt idx="4733">
                  <c:v>2</c:v>
                </c:pt>
                <c:pt idx="4734">
                  <c:v>2</c:v>
                </c:pt>
                <c:pt idx="4735">
                  <c:v>2</c:v>
                </c:pt>
                <c:pt idx="4736">
                  <c:v>2</c:v>
                </c:pt>
                <c:pt idx="4737">
                  <c:v>2</c:v>
                </c:pt>
                <c:pt idx="4738">
                  <c:v>2</c:v>
                </c:pt>
                <c:pt idx="4739">
                  <c:v>2</c:v>
                </c:pt>
                <c:pt idx="4740">
                  <c:v>2</c:v>
                </c:pt>
                <c:pt idx="4741">
                  <c:v>2</c:v>
                </c:pt>
                <c:pt idx="4742">
                  <c:v>2</c:v>
                </c:pt>
                <c:pt idx="4743">
                  <c:v>2</c:v>
                </c:pt>
                <c:pt idx="4744">
                  <c:v>2</c:v>
                </c:pt>
                <c:pt idx="4745">
                  <c:v>2</c:v>
                </c:pt>
                <c:pt idx="4746">
                  <c:v>2</c:v>
                </c:pt>
                <c:pt idx="4747">
                  <c:v>2</c:v>
                </c:pt>
                <c:pt idx="4748">
                  <c:v>2</c:v>
                </c:pt>
                <c:pt idx="4749">
                  <c:v>2</c:v>
                </c:pt>
                <c:pt idx="4750">
                  <c:v>2</c:v>
                </c:pt>
                <c:pt idx="4751">
                  <c:v>2</c:v>
                </c:pt>
                <c:pt idx="4752">
                  <c:v>2</c:v>
                </c:pt>
                <c:pt idx="4753">
                  <c:v>2</c:v>
                </c:pt>
                <c:pt idx="4754">
                  <c:v>2</c:v>
                </c:pt>
                <c:pt idx="4755">
                  <c:v>2</c:v>
                </c:pt>
                <c:pt idx="4756">
                  <c:v>2</c:v>
                </c:pt>
                <c:pt idx="4757">
                  <c:v>2</c:v>
                </c:pt>
                <c:pt idx="4758">
                  <c:v>2</c:v>
                </c:pt>
                <c:pt idx="4759">
                  <c:v>2</c:v>
                </c:pt>
                <c:pt idx="4760">
                  <c:v>2</c:v>
                </c:pt>
                <c:pt idx="4761">
                  <c:v>2</c:v>
                </c:pt>
                <c:pt idx="4762">
                  <c:v>2</c:v>
                </c:pt>
                <c:pt idx="4763">
                  <c:v>2</c:v>
                </c:pt>
                <c:pt idx="4764">
                  <c:v>2</c:v>
                </c:pt>
                <c:pt idx="4765">
                  <c:v>2</c:v>
                </c:pt>
                <c:pt idx="4766">
                  <c:v>2</c:v>
                </c:pt>
                <c:pt idx="4767">
                  <c:v>2</c:v>
                </c:pt>
                <c:pt idx="4768">
                  <c:v>2</c:v>
                </c:pt>
                <c:pt idx="4769">
                  <c:v>2</c:v>
                </c:pt>
                <c:pt idx="4770">
                  <c:v>2</c:v>
                </c:pt>
                <c:pt idx="4771">
                  <c:v>2</c:v>
                </c:pt>
                <c:pt idx="4772">
                  <c:v>2</c:v>
                </c:pt>
                <c:pt idx="4773">
                  <c:v>2</c:v>
                </c:pt>
                <c:pt idx="4774">
                  <c:v>2</c:v>
                </c:pt>
                <c:pt idx="4775">
                  <c:v>2</c:v>
                </c:pt>
                <c:pt idx="4776">
                  <c:v>2</c:v>
                </c:pt>
                <c:pt idx="4777">
                  <c:v>2</c:v>
                </c:pt>
                <c:pt idx="4778">
                  <c:v>2</c:v>
                </c:pt>
                <c:pt idx="4779">
                  <c:v>2</c:v>
                </c:pt>
                <c:pt idx="4780">
                  <c:v>2</c:v>
                </c:pt>
                <c:pt idx="4781">
                  <c:v>2</c:v>
                </c:pt>
                <c:pt idx="4782">
                  <c:v>2</c:v>
                </c:pt>
                <c:pt idx="4783">
                  <c:v>2</c:v>
                </c:pt>
                <c:pt idx="4784">
                  <c:v>2</c:v>
                </c:pt>
                <c:pt idx="4785">
                  <c:v>2</c:v>
                </c:pt>
                <c:pt idx="4786">
                  <c:v>2</c:v>
                </c:pt>
                <c:pt idx="4787">
                  <c:v>2</c:v>
                </c:pt>
                <c:pt idx="4788">
                  <c:v>2</c:v>
                </c:pt>
                <c:pt idx="4789">
                  <c:v>2</c:v>
                </c:pt>
                <c:pt idx="4790">
                  <c:v>2</c:v>
                </c:pt>
                <c:pt idx="4791">
                  <c:v>2</c:v>
                </c:pt>
                <c:pt idx="4792">
                  <c:v>2</c:v>
                </c:pt>
                <c:pt idx="4793">
                  <c:v>2</c:v>
                </c:pt>
                <c:pt idx="4794">
                  <c:v>2</c:v>
                </c:pt>
                <c:pt idx="4795">
                  <c:v>2</c:v>
                </c:pt>
                <c:pt idx="4796">
                  <c:v>2</c:v>
                </c:pt>
                <c:pt idx="4797">
                  <c:v>2</c:v>
                </c:pt>
                <c:pt idx="4798">
                  <c:v>2</c:v>
                </c:pt>
                <c:pt idx="4799">
                  <c:v>2</c:v>
                </c:pt>
                <c:pt idx="4800">
                  <c:v>2</c:v>
                </c:pt>
                <c:pt idx="4801">
                  <c:v>2</c:v>
                </c:pt>
                <c:pt idx="4802">
                  <c:v>2</c:v>
                </c:pt>
                <c:pt idx="4803">
                  <c:v>2</c:v>
                </c:pt>
                <c:pt idx="4804">
                  <c:v>2</c:v>
                </c:pt>
                <c:pt idx="4805">
                  <c:v>2</c:v>
                </c:pt>
                <c:pt idx="4806">
                  <c:v>2</c:v>
                </c:pt>
                <c:pt idx="4807">
                  <c:v>2</c:v>
                </c:pt>
                <c:pt idx="4808">
                  <c:v>2</c:v>
                </c:pt>
                <c:pt idx="4809">
                  <c:v>2</c:v>
                </c:pt>
                <c:pt idx="4810">
                  <c:v>2</c:v>
                </c:pt>
                <c:pt idx="4811">
                  <c:v>2</c:v>
                </c:pt>
                <c:pt idx="4812">
                  <c:v>2</c:v>
                </c:pt>
                <c:pt idx="4813">
                  <c:v>2</c:v>
                </c:pt>
                <c:pt idx="4814">
                  <c:v>2</c:v>
                </c:pt>
                <c:pt idx="4815">
                  <c:v>2</c:v>
                </c:pt>
                <c:pt idx="4816">
                  <c:v>2</c:v>
                </c:pt>
                <c:pt idx="4817">
                  <c:v>2</c:v>
                </c:pt>
                <c:pt idx="4818">
                  <c:v>2</c:v>
                </c:pt>
                <c:pt idx="4819">
                  <c:v>2</c:v>
                </c:pt>
                <c:pt idx="4820">
                  <c:v>2</c:v>
                </c:pt>
                <c:pt idx="4821">
                  <c:v>2</c:v>
                </c:pt>
                <c:pt idx="4822">
                  <c:v>2</c:v>
                </c:pt>
                <c:pt idx="4823">
                  <c:v>2</c:v>
                </c:pt>
                <c:pt idx="4824">
                  <c:v>2</c:v>
                </c:pt>
                <c:pt idx="4825">
                  <c:v>2</c:v>
                </c:pt>
                <c:pt idx="4826">
                  <c:v>2</c:v>
                </c:pt>
                <c:pt idx="4827">
                  <c:v>2</c:v>
                </c:pt>
                <c:pt idx="4828">
                  <c:v>2</c:v>
                </c:pt>
                <c:pt idx="4829">
                  <c:v>2</c:v>
                </c:pt>
                <c:pt idx="4830">
                  <c:v>2</c:v>
                </c:pt>
                <c:pt idx="4831">
                  <c:v>2</c:v>
                </c:pt>
                <c:pt idx="4832">
                  <c:v>2</c:v>
                </c:pt>
                <c:pt idx="4833">
                  <c:v>2</c:v>
                </c:pt>
                <c:pt idx="4834">
                  <c:v>2</c:v>
                </c:pt>
                <c:pt idx="4835">
                  <c:v>2</c:v>
                </c:pt>
                <c:pt idx="4836">
                  <c:v>2</c:v>
                </c:pt>
                <c:pt idx="4837">
                  <c:v>2</c:v>
                </c:pt>
                <c:pt idx="4838">
                  <c:v>2</c:v>
                </c:pt>
                <c:pt idx="4839">
                  <c:v>2</c:v>
                </c:pt>
                <c:pt idx="4840">
                  <c:v>2</c:v>
                </c:pt>
                <c:pt idx="4841">
                  <c:v>2</c:v>
                </c:pt>
                <c:pt idx="4842">
                  <c:v>2</c:v>
                </c:pt>
                <c:pt idx="4843">
                  <c:v>2</c:v>
                </c:pt>
                <c:pt idx="4844">
                  <c:v>2</c:v>
                </c:pt>
                <c:pt idx="4845">
                  <c:v>2</c:v>
                </c:pt>
                <c:pt idx="4846">
                  <c:v>2</c:v>
                </c:pt>
                <c:pt idx="4847">
                  <c:v>2</c:v>
                </c:pt>
                <c:pt idx="4848">
                  <c:v>2</c:v>
                </c:pt>
                <c:pt idx="4849">
                  <c:v>2</c:v>
                </c:pt>
                <c:pt idx="4850">
                  <c:v>2</c:v>
                </c:pt>
                <c:pt idx="4851">
                  <c:v>2</c:v>
                </c:pt>
                <c:pt idx="4852">
                  <c:v>2</c:v>
                </c:pt>
                <c:pt idx="4853">
                  <c:v>2</c:v>
                </c:pt>
                <c:pt idx="4854">
                  <c:v>2</c:v>
                </c:pt>
                <c:pt idx="4855">
                  <c:v>2</c:v>
                </c:pt>
                <c:pt idx="4856">
                  <c:v>2</c:v>
                </c:pt>
                <c:pt idx="4857">
                  <c:v>2</c:v>
                </c:pt>
                <c:pt idx="4858">
                  <c:v>2</c:v>
                </c:pt>
                <c:pt idx="4859">
                  <c:v>2</c:v>
                </c:pt>
                <c:pt idx="4860">
                  <c:v>2</c:v>
                </c:pt>
                <c:pt idx="4861">
                  <c:v>2</c:v>
                </c:pt>
                <c:pt idx="4862">
                  <c:v>2</c:v>
                </c:pt>
                <c:pt idx="4863">
                  <c:v>2</c:v>
                </c:pt>
                <c:pt idx="4864">
                  <c:v>2</c:v>
                </c:pt>
                <c:pt idx="4865">
                  <c:v>2</c:v>
                </c:pt>
                <c:pt idx="4866">
                  <c:v>2</c:v>
                </c:pt>
                <c:pt idx="4867">
                  <c:v>2</c:v>
                </c:pt>
                <c:pt idx="4868">
                  <c:v>2</c:v>
                </c:pt>
                <c:pt idx="4869">
                  <c:v>2</c:v>
                </c:pt>
                <c:pt idx="4870">
                  <c:v>2</c:v>
                </c:pt>
                <c:pt idx="4871">
                  <c:v>2</c:v>
                </c:pt>
                <c:pt idx="4872">
                  <c:v>2</c:v>
                </c:pt>
                <c:pt idx="4873">
                  <c:v>2</c:v>
                </c:pt>
                <c:pt idx="4874">
                  <c:v>2</c:v>
                </c:pt>
                <c:pt idx="4875">
                  <c:v>2</c:v>
                </c:pt>
                <c:pt idx="4876">
                  <c:v>2</c:v>
                </c:pt>
                <c:pt idx="4877">
                  <c:v>2</c:v>
                </c:pt>
                <c:pt idx="4878">
                  <c:v>2</c:v>
                </c:pt>
                <c:pt idx="4879">
                  <c:v>2</c:v>
                </c:pt>
                <c:pt idx="4880">
                  <c:v>2</c:v>
                </c:pt>
                <c:pt idx="4881">
                  <c:v>2</c:v>
                </c:pt>
                <c:pt idx="4882">
                  <c:v>2</c:v>
                </c:pt>
                <c:pt idx="4883">
                  <c:v>2</c:v>
                </c:pt>
                <c:pt idx="4884">
                  <c:v>2</c:v>
                </c:pt>
                <c:pt idx="4885">
                  <c:v>2</c:v>
                </c:pt>
                <c:pt idx="4886">
                  <c:v>2</c:v>
                </c:pt>
                <c:pt idx="4887">
                  <c:v>2</c:v>
                </c:pt>
                <c:pt idx="4888">
                  <c:v>2</c:v>
                </c:pt>
                <c:pt idx="4889">
                  <c:v>2</c:v>
                </c:pt>
                <c:pt idx="4890">
                  <c:v>2</c:v>
                </c:pt>
                <c:pt idx="4891">
                  <c:v>2</c:v>
                </c:pt>
                <c:pt idx="4892">
                  <c:v>2</c:v>
                </c:pt>
                <c:pt idx="4893">
                  <c:v>2</c:v>
                </c:pt>
                <c:pt idx="4894">
                  <c:v>2</c:v>
                </c:pt>
                <c:pt idx="4895">
                  <c:v>2</c:v>
                </c:pt>
                <c:pt idx="4896">
                  <c:v>2</c:v>
                </c:pt>
                <c:pt idx="4897">
                  <c:v>2</c:v>
                </c:pt>
                <c:pt idx="4898">
                  <c:v>2</c:v>
                </c:pt>
                <c:pt idx="4899">
                  <c:v>2</c:v>
                </c:pt>
                <c:pt idx="4900">
                  <c:v>2</c:v>
                </c:pt>
                <c:pt idx="4901">
                  <c:v>2</c:v>
                </c:pt>
                <c:pt idx="4902">
                  <c:v>2</c:v>
                </c:pt>
                <c:pt idx="4903">
                  <c:v>2</c:v>
                </c:pt>
                <c:pt idx="4904">
                  <c:v>2</c:v>
                </c:pt>
                <c:pt idx="4905">
                  <c:v>2</c:v>
                </c:pt>
                <c:pt idx="4906">
                  <c:v>2</c:v>
                </c:pt>
                <c:pt idx="4907">
                  <c:v>2</c:v>
                </c:pt>
                <c:pt idx="4908">
                  <c:v>2</c:v>
                </c:pt>
                <c:pt idx="4909">
                  <c:v>2</c:v>
                </c:pt>
                <c:pt idx="4910">
                  <c:v>2</c:v>
                </c:pt>
                <c:pt idx="4911">
                  <c:v>2</c:v>
                </c:pt>
                <c:pt idx="4912">
                  <c:v>2</c:v>
                </c:pt>
                <c:pt idx="4913">
                  <c:v>2</c:v>
                </c:pt>
                <c:pt idx="4914">
                  <c:v>2</c:v>
                </c:pt>
                <c:pt idx="4915">
                  <c:v>2</c:v>
                </c:pt>
                <c:pt idx="4916">
                  <c:v>2</c:v>
                </c:pt>
                <c:pt idx="4917">
                  <c:v>2</c:v>
                </c:pt>
                <c:pt idx="4918">
                  <c:v>2</c:v>
                </c:pt>
                <c:pt idx="4919">
                  <c:v>2</c:v>
                </c:pt>
                <c:pt idx="4920">
                  <c:v>2</c:v>
                </c:pt>
                <c:pt idx="4921">
                  <c:v>2</c:v>
                </c:pt>
                <c:pt idx="4922">
                  <c:v>2</c:v>
                </c:pt>
                <c:pt idx="4923">
                  <c:v>2</c:v>
                </c:pt>
                <c:pt idx="4924">
                  <c:v>2</c:v>
                </c:pt>
                <c:pt idx="4925">
                  <c:v>2</c:v>
                </c:pt>
                <c:pt idx="4926">
                  <c:v>2</c:v>
                </c:pt>
                <c:pt idx="4927">
                  <c:v>2</c:v>
                </c:pt>
                <c:pt idx="4928">
                  <c:v>2</c:v>
                </c:pt>
                <c:pt idx="4929">
                  <c:v>2</c:v>
                </c:pt>
                <c:pt idx="4930">
                  <c:v>2</c:v>
                </c:pt>
                <c:pt idx="4931">
                  <c:v>2</c:v>
                </c:pt>
                <c:pt idx="4932">
                  <c:v>2</c:v>
                </c:pt>
                <c:pt idx="4933">
                  <c:v>2</c:v>
                </c:pt>
                <c:pt idx="4934">
                  <c:v>2</c:v>
                </c:pt>
                <c:pt idx="4935">
                  <c:v>2</c:v>
                </c:pt>
                <c:pt idx="4936">
                  <c:v>2</c:v>
                </c:pt>
                <c:pt idx="4937">
                  <c:v>2</c:v>
                </c:pt>
                <c:pt idx="4938">
                  <c:v>2</c:v>
                </c:pt>
                <c:pt idx="4939">
                  <c:v>2</c:v>
                </c:pt>
                <c:pt idx="4940">
                  <c:v>2</c:v>
                </c:pt>
                <c:pt idx="4941">
                  <c:v>2</c:v>
                </c:pt>
                <c:pt idx="4942">
                  <c:v>2</c:v>
                </c:pt>
                <c:pt idx="4943">
                  <c:v>2</c:v>
                </c:pt>
                <c:pt idx="4944">
                  <c:v>2</c:v>
                </c:pt>
                <c:pt idx="4945">
                  <c:v>2</c:v>
                </c:pt>
                <c:pt idx="4946">
                  <c:v>2</c:v>
                </c:pt>
                <c:pt idx="4947">
                  <c:v>2</c:v>
                </c:pt>
                <c:pt idx="4948">
                  <c:v>2</c:v>
                </c:pt>
                <c:pt idx="4949">
                  <c:v>2</c:v>
                </c:pt>
                <c:pt idx="4950">
                  <c:v>2</c:v>
                </c:pt>
                <c:pt idx="4951">
                  <c:v>2</c:v>
                </c:pt>
                <c:pt idx="4952">
                  <c:v>2</c:v>
                </c:pt>
                <c:pt idx="4953">
                  <c:v>2</c:v>
                </c:pt>
                <c:pt idx="4954">
                  <c:v>2</c:v>
                </c:pt>
                <c:pt idx="4955">
                  <c:v>2</c:v>
                </c:pt>
                <c:pt idx="4956">
                  <c:v>2</c:v>
                </c:pt>
                <c:pt idx="4957">
                  <c:v>2</c:v>
                </c:pt>
                <c:pt idx="4958">
                  <c:v>2</c:v>
                </c:pt>
                <c:pt idx="4959">
                  <c:v>2</c:v>
                </c:pt>
                <c:pt idx="4960">
                  <c:v>2</c:v>
                </c:pt>
                <c:pt idx="4961">
                  <c:v>2</c:v>
                </c:pt>
                <c:pt idx="4962">
                  <c:v>2</c:v>
                </c:pt>
                <c:pt idx="4963">
                  <c:v>2</c:v>
                </c:pt>
                <c:pt idx="4964">
                  <c:v>2</c:v>
                </c:pt>
                <c:pt idx="4965">
                  <c:v>2</c:v>
                </c:pt>
                <c:pt idx="4966">
                  <c:v>2</c:v>
                </c:pt>
                <c:pt idx="4967">
                  <c:v>2</c:v>
                </c:pt>
                <c:pt idx="4968">
                  <c:v>2</c:v>
                </c:pt>
                <c:pt idx="4969">
                  <c:v>2</c:v>
                </c:pt>
                <c:pt idx="4970">
                  <c:v>2</c:v>
                </c:pt>
                <c:pt idx="4971">
                  <c:v>2</c:v>
                </c:pt>
                <c:pt idx="4972">
                  <c:v>2</c:v>
                </c:pt>
                <c:pt idx="4973">
                  <c:v>2</c:v>
                </c:pt>
                <c:pt idx="4974">
                  <c:v>2</c:v>
                </c:pt>
                <c:pt idx="4975">
                  <c:v>2</c:v>
                </c:pt>
                <c:pt idx="4976">
                  <c:v>2</c:v>
                </c:pt>
                <c:pt idx="4977">
                  <c:v>2</c:v>
                </c:pt>
                <c:pt idx="4978">
                  <c:v>2</c:v>
                </c:pt>
                <c:pt idx="4979">
                  <c:v>2</c:v>
                </c:pt>
                <c:pt idx="4980">
                  <c:v>2</c:v>
                </c:pt>
                <c:pt idx="4981">
                  <c:v>2</c:v>
                </c:pt>
                <c:pt idx="4982">
                  <c:v>2</c:v>
                </c:pt>
                <c:pt idx="4983">
                  <c:v>2</c:v>
                </c:pt>
                <c:pt idx="4984">
                  <c:v>2</c:v>
                </c:pt>
                <c:pt idx="4985">
                  <c:v>2</c:v>
                </c:pt>
                <c:pt idx="4986">
                  <c:v>2</c:v>
                </c:pt>
                <c:pt idx="4987">
                  <c:v>2</c:v>
                </c:pt>
                <c:pt idx="4988">
                  <c:v>2</c:v>
                </c:pt>
                <c:pt idx="4989">
                  <c:v>2</c:v>
                </c:pt>
                <c:pt idx="4990">
                  <c:v>2</c:v>
                </c:pt>
                <c:pt idx="4991">
                  <c:v>2</c:v>
                </c:pt>
                <c:pt idx="4992">
                  <c:v>2</c:v>
                </c:pt>
                <c:pt idx="4993">
                  <c:v>2</c:v>
                </c:pt>
                <c:pt idx="4994">
                  <c:v>2</c:v>
                </c:pt>
                <c:pt idx="4995">
                  <c:v>2</c:v>
                </c:pt>
                <c:pt idx="4996">
                  <c:v>2</c:v>
                </c:pt>
                <c:pt idx="4997">
                  <c:v>2</c:v>
                </c:pt>
                <c:pt idx="4998">
                  <c:v>2</c:v>
                </c:pt>
                <c:pt idx="4999">
                  <c:v>2</c:v>
                </c:pt>
                <c:pt idx="5000">
                  <c:v>2</c:v>
                </c:pt>
                <c:pt idx="5001">
                  <c:v>2</c:v>
                </c:pt>
                <c:pt idx="5002">
                  <c:v>2</c:v>
                </c:pt>
                <c:pt idx="5003">
                  <c:v>2</c:v>
                </c:pt>
                <c:pt idx="5004">
                  <c:v>2</c:v>
                </c:pt>
                <c:pt idx="5005">
                  <c:v>2</c:v>
                </c:pt>
                <c:pt idx="5006">
                  <c:v>2</c:v>
                </c:pt>
                <c:pt idx="5007">
                  <c:v>2</c:v>
                </c:pt>
                <c:pt idx="5008">
                  <c:v>2</c:v>
                </c:pt>
                <c:pt idx="5009">
                  <c:v>2</c:v>
                </c:pt>
                <c:pt idx="5010">
                  <c:v>2</c:v>
                </c:pt>
                <c:pt idx="5011">
                  <c:v>2</c:v>
                </c:pt>
                <c:pt idx="5012">
                  <c:v>2</c:v>
                </c:pt>
                <c:pt idx="5013">
                  <c:v>2</c:v>
                </c:pt>
                <c:pt idx="5014">
                  <c:v>2</c:v>
                </c:pt>
                <c:pt idx="5015">
                  <c:v>2</c:v>
                </c:pt>
                <c:pt idx="5016">
                  <c:v>2</c:v>
                </c:pt>
                <c:pt idx="5017">
                  <c:v>2</c:v>
                </c:pt>
                <c:pt idx="5018">
                  <c:v>2</c:v>
                </c:pt>
                <c:pt idx="5019">
                  <c:v>2</c:v>
                </c:pt>
                <c:pt idx="5020">
                  <c:v>2</c:v>
                </c:pt>
                <c:pt idx="5021">
                  <c:v>2</c:v>
                </c:pt>
                <c:pt idx="5022">
                  <c:v>2</c:v>
                </c:pt>
                <c:pt idx="5023">
                  <c:v>2</c:v>
                </c:pt>
                <c:pt idx="5024">
                  <c:v>2</c:v>
                </c:pt>
                <c:pt idx="5025">
                  <c:v>2</c:v>
                </c:pt>
                <c:pt idx="5026">
                  <c:v>2</c:v>
                </c:pt>
                <c:pt idx="5027">
                  <c:v>2</c:v>
                </c:pt>
                <c:pt idx="5028">
                  <c:v>2</c:v>
                </c:pt>
                <c:pt idx="5029">
                  <c:v>2</c:v>
                </c:pt>
                <c:pt idx="5030">
                  <c:v>2</c:v>
                </c:pt>
                <c:pt idx="5031">
                  <c:v>2</c:v>
                </c:pt>
                <c:pt idx="5032">
                  <c:v>2</c:v>
                </c:pt>
                <c:pt idx="5033">
                  <c:v>2</c:v>
                </c:pt>
                <c:pt idx="5034">
                  <c:v>2</c:v>
                </c:pt>
                <c:pt idx="5035">
                  <c:v>2</c:v>
                </c:pt>
                <c:pt idx="5036">
                  <c:v>2</c:v>
                </c:pt>
                <c:pt idx="5037">
                  <c:v>2</c:v>
                </c:pt>
                <c:pt idx="5038">
                  <c:v>2</c:v>
                </c:pt>
                <c:pt idx="5039">
                  <c:v>2</c:v>
                </c:pt>
                <c:pt idx="5040">
                  <c:v>2</c:v>
                </c:pt>
                <c:pt idx="5041">
                  <c:v>2</c:v>
                </c:pt>
                <c:pt idx="5042">
                  <c:v>2</c:v>
                </c:pt>
                <c:pt idx="5043">
                  <c:v>2</c:v>
                </c:pt>
                <c:pt idx="5044">
                  <c:v>2</c:v>
                </c:pt>
                <c:pt idx="5045">
                  <c:v>2</c:v>
                </c:pt>
                <c:pt idx="5046">
                  <c:v>2</c:v>
                </c:pt>
                <c:pt idx="5047">
                  <c:v>2</c:v>
                </c:pt>
                <c:pt idx="5048">
                  <c:v>2</c:v>
                </c:pt>
                <c:pt idx="5049">
                  <c:v>2</c:v>
                </c:pt>
                <c:pt idx="5050">
                  <c:v>2</c:v>
                </c:pt>
                <c:pt idx="5051">
                  <c:v>2</c:v>
                </c:pt>
                <c:pt idx="5052">
                  <c:v>2</c:v>
                </c:pt>
                <c:pt idx="5053">
                  <c:v>2</c:v>
                </c:pt>
                <c:pt idx="5054">
                  <c:v>2</c:v>
                </c:pt>
                <c:pt idx="5055">
                  <c:v>2</c:v>
                </c:pt>
                <c:pt idx="5056">
                  <c:v>#N/A</c:v>
                </c:pt>
                <c:pt idx="5057">
                  <c:v>2</c:v>
                </c:pt>
                <c:pt idx="5058">
                  <c:v>2</c:v>
                </c:pt>
                <c:pt idx="5059">
                  <c:v>2</c:v>
                </c:pt>
                <c:pt idx="5060">
                  <c:v>2</c:v>
                </c:pt>
                <c:pt idx="5061">
                  <c:v>2</c:v>
                </c:pt>
                <c:pt idx="5062">
                  <c:v>2</c:v>
                </c:pt>
                <c:pt idx="5063">
                  <c:v>2</c:v>
                </c:pt>
                <c:pt idx="5064">
                  <c:v>2</c:v>
                </c:pt>
                <c:pt idx="5065">
                  <c:v>2</c:v>
                </c:pt>
                <c:pt idx="5066">
                  <c:v>2</c:v>
                </c:pt>
                <c:pt idx="5067">
                  <c:v>2</c:v>
                </c:pt>
                <c:pt idx="5068">
                  <c:v>2</c:v>
                </c:pt>
                <c:pt idx="5069">
                  <c:v>2</c:v>
                </c:pt>
                <c:pt idx="5070">
                  <c:v>2</c:v>
                </c:pt>
                <c:pt idx="5071">
                  <c:v>2</c:v>
                </c:pt>
                <c:pt idx="5072">
                  <c:v>2</c:v>
                </c:pt>
                <c:pt idx="5073">
                  <c:v>2</c:v>
                </c:pt>
                <c:pt idx="5074">
                  <c:v>2</c:v>
                </c:pt>
                <c:pt idx="5075">
                  <c:v>2</c:v>
                </c:pt>
                <c:pt idx="5076">
                  <c:v>2</c:v>
                </c:pt>
                <c:pt idx="5077">
                  <c:v>2</c:v>
                </c:pt>
                <c:pt idx="5078">
                  <c:v>2</c:v>
                </c:pt>
                <c:pt idx="5079">
                  <c:v>2</c:v>
                </c:pt>
                <c:pt idx="5080">
                  <c:v>2</c:v>
                </c:pt>
                <c:pt idx="5081">
                  <c:v>2</c:v>
                </c:pt>
                <c:pt idx="5082">
                  <c:v>2</c:v>
                </c:pt>
                <c:pt idx="5083">
                  <c:v>2</c:v>
                </c:pt>
                <c:pt idx="5084">
                  <c:v>2</c:v>
                </c:pt>
                <c:pt idx="5085">
                  <c:v>2</c:v>
                </c:pt>
                <c:pt idx="5086">
                  <c:v>2</c:v>
                </c:pt>
                <c:pt idx="5087">
                  <c:v>2</c:v>
                </c:pt>
                <c:pt idx="5088">
                  <c:v>2</c:v>
                </c:pt>
                <c:pt idx="5089">
                  <c:v>2</c:v>
                </c:pt>
                <c:pt idx="5090">
                  <c:v>2</c:v>
                </c:pt>
                <c:pt idx="5091">
                  <c:v>2</c:v>
                </c:pt>
                <c:pt idx="5092">
                  <c:v>2</c:v>
                </c:pt>
                <c:pt idx="5093">
                  <c:v>2</c:v>
                </c:pt>
                <c:pt idx="5094">
                  <c:v>2</c:v>
                </c:pt>
                <c:pt idx="5095">
                  <c:v>2</c:v>
                </c:pt>
                <c:pt idx="5096">
                  <c:v>2</c:v>
                </c:pt>
                <c:pt idx="5097">
                  <c:v>2</c:v>
                </c:pt>
                <c:pt idx="5098">
                  <c:v>2</c:v>
                </c:pt>
                <c:pt idx="5099">
                  <c:v>2</c:v>
                </c:pt>
                <c:pt idx="5100">
                  <c:v>2</c:v>
                </c:pt>
                <c:pt idx="5101">
                  <c:v>2</c:v>
                </c:pt>
                <c:pt idx="5102">
                  <c:v>2</c:v>
                </c:pt>
                <c:pt idx="5103">
                  <c:v>2</c:v>
                </c:pt>
                <c:pt idx="5104">
                  <c:v>2</c:v>
                </c:pt>
                <c:pt idx="5105">
                  <c:v>2</c:v>
                </c:pt>
                <c:pt idx="5106">
                  <c:v>2</c:v>
                </c:pt>
                <c:pt idx="5107">
                  <c:v>2</c:v>
                </c:pt>
                <c:pt idx="5108">
                  <c:v>2</c:v>
                </c:pt>
                <c:pt idx="5109">
                  <c:v>2</c:v>
                </c:pt>
                <c:pt idx="5110">
                  <c:v>2</c:v>
                </c:pt>
                <c:pt idx="5111">
                  <c:v>2</c:v>
                </c:pt>
                <c:pt idx="5112">
                  <c:v>2</c:v>
                </c:pt>
                <c:pt idx="5113">
                  <c:v>2</c:v>
                </c:pt>
                <c:pt idx="5114">
                  <c:v>2</c:v>
                </c:pt>
                <c:pt idx="5115">
                  <c:v>2</c:v>
                </c:pt>
                <c:pt idx="5116">
                  <c:v>2</c:v>
                </c:pt>
                <c:pt idx="5117">
                  <c:v>2</c:v>
                </c:pt>
                <c:pt idx="5118">
                  <c:v>2</c:v>
                </c:pt>
                <c:pt idx="5119">
                  <c:v>2</c:v>
                </c:pt>
                <c:pt idx="5120">
                  <c:v>2</c:v>
                </c:pt>
                <c:pt idx="5121">
                  <c:v>2</c:v>
                </c:pt>
                <c:pt idx="5122">
                  <c:v>2</c:v>
                </c:pt>
                <c:pt idx="5123">
                  <c:v>2</c:v>
                </c:pt>
                <c:pt idx="5124">
                  <c:v>2</c:v>
                </c:pt>
                <c:pt idx="5125">
                  <c:v>2</c:v>
                </c:pt>
                <c:pt idx="5126">
                  <c:v>2</c:v>
                </c:pt>
                <c:pt idx="5127">
                  <c:v>2</c:v>
                </c:pt>
                <c:pt idx="5128">
                  <c:v>2</c:v>
                </c:pt>
                <c:pt idx="5129">
                  <c:v>2</c:v>
                </c:pt>
                <c:pt idx="5130">
                  <c:v>2</c:v>
                </c:pt>
                <c:pt idx="5131">
                  <c:v>2</c:v>
                </c:pt>
                <c:pt idx="5132">
                  <c:v>2</c:v>
                </c:pt>
                <c:pt idx="5133">
                  <c:v>2</c:v>
                </c:pt>
                <c:pt idx="5134">
                  <c:v>2</c:v>
                </c:pt>
                <c:pt idx="5135">
                  <c:v>2</c:v>
                </c:pt>
                <c:pt idx="5136">
                  <c:v>2</c:v>
                </c:pt>
                <c:pt idx="5137">
                  <c:v>2</c:v>
                </c:pt>
                <c:pt idx="5138">
                  <c:v>2</c:v>
                </c:pt>
                <c:pt idx="5139">
                  <c:v>2</c:v>
                </c:pt>
                <c:pt idx="5140">
                  <c:v>2</c:v>
                </c:pt>
                <c:pt idx="5141">
                  <c:v>2</c:v>
                </c:pt>
                <c:pt idx="5142">
                  <c:v>2</c:v>
                </c:pt>
                <c:pt idx="5143">
                  <c:v>2</c:v>
                </c:pt>
                <c:pt idx="5144">
                  <c:v>2</c:v>
                </c:pt>
                <c:pt idx="5145">
                  <c:v>2</c:v>
                </c:pt>
                <c:pt idx="5146">
                  <c:v>2</c:v>
                </c:pt>
                <c:pt idx="5147">
                  <c:v>2</c:v>
                </c:pt>
                <c:pt idx="5148">
                  <c:v>2</c:v>
                </c:pt>
                <c:pt idx="5149">
                  <c:v>2</c:v>
                </c:pt>
                <c:pt idx="5150">
                  <c:v>2</c:v>
                </c:pt>
                <c:pt idx="5151">
                  <c:v>2</c:v>
                </c:pt>
                <c:pt idx="5152">
                  <c:v>2</c:v>
                </c:pt>
                <c:pt idx="5153">
                  <c:v>2</c:v>
                </c:pt>
                <c:pt idx="5154">
                  <c:v>2</c:v>
                </c:pt>
                <c:pt idx="5155">
                  <c:v>2</c:v>
                </c:pt>
                <c:pt idx="5156">
                  <c:v>2</c:v>
                </c:pt>
                <c:pt idx="5157">
                  <c:v>2</c:v>
                </c:pt>
                <c:pt idx="5158">
                  <c:v>2</c:v>
                </c:pt>
                <c:pt idx="5159">
                  <c:v>2</c:v>
                </c:pt>
                <c:pt idx="5160">
                  <c:v>2</c:v>
                </c:pt>
                <c:pt idx="5161">
                  <c:v>2</c:v>
                </c:pt>
                <c:pt idx="5162">
                  <c:v>2</c:v>
                </c:pt>
                <c:pt idx="5163">
                  <c:v>2</c:v>
                </c:pt>
                <c:pt idx="5164">
                  <c:v>2</c:v>
                </c:pt>
                <c:pt idx="5165">
                  <c:v>2</c:v>
                </c:pt>
                <c:pt idx="5166">
                  <c:v>2</c:v>
                </c:pt>
                <c:pt idx="5167">
                  <c:v>2.5</c:v>
                </c:pt>
                <c:pt idx="5168">
                  <c:v>2.5</c:v>
                </c:pt>
                <c:pt idx="5169">
                  <c:v>2.5</c:v>
                </c:pt>
                <c:pt idx="5170">
                  <c:v>2.5</c:v>
                </c:pt>
                <c:pt idx="5171">
                  <c:v>2.5</c:v>
                </c:pt>
                <c:pt idx="5172">
                  <c:v>2.5</c:v>
                </c:pt>
                <c:pt idx="5173">
                  <c:v>2.5</c:v>
                </c:pt>
                <c:pt idx="5174">
                  <c:v>2.5</c:v>
                </c:pt>
                <c:pt idx="5175">
                  <c:v>2.5</c:v>
                </c:pt>
                <c:pt idx="5176">
                  <c:v>2.5</c:v>
                </c:pt>
                <c:pt idx="5177">
                  <c:v>2.5</c:v>
                </c:pt>
                <c:pt idx="5178">
                  <c:v>2.5</c:v>
                </c:pt>
                <c:pt idx="5179">
                  <c:v>2.5</c:v>
                </c:pt>
                <c:pt idx="5180">
                  <c:v>2.5</c:v>
                </c:pt>
                <c:pt idx="5181">
                  <c:v>2.5</c:v>
                </c:pt>
                <c:pt idx="5182">
                  <c:v>2.5</c:v>
                </c:pt>
                <c:pt idx="5183">
                  <c:v>2.5</c:v>
                </c:pt>
                <c:pt idx="5184">
                  <c:v>2.5</c:v>
                </c:pt>
                <c:pt idx="5185">
                  <c:v>2.5</c:v>
                </c:pt>
                <c:pt idx="5186">
                  <c:v>2.5</c:v>
                </c:pt>
                <c:pt idx="5187">
                  <c:v>2.5</c:v>
                </c:pt>
                <c:pt idx="5188">
                  <c:v>2.5</c:v>
                </c:pt>
                <c:pt idx="5189">
                  <c:v>2.5</c:v>
                </c:pt>
                <c:pt idx="5190">
                  <c:v>2.5</c:v>
                </c:pt>
                <c:pt idx="5191">
                  <c:v>2.5</c:v>
                </c:pt>
                <c:pt idx="5192">
                  <c:v>2.5</c:v>
                </c:pt>
                <c:pt idx="5193">
                  <c:v>2.5</c:v>
                </c:pt>
                <c:pt idx="5194">
                  <c:v>2.5</c:v>
                </c:pt>
                <c:pt idx="5195">
                  <c:v>2.5</c:v>
                </c:pt>
                <c:pt idx="5196">
                  <c:v>2.5</c:v>
                </c:pt>
                <c:pt idx="5197">
                  <c:v>2.5</c:v>
                </c:pt>
                <c:pt idx="5198">
                  <c:v>2.5</c:v>
                </c:pt>
                <c:pt idx="5199">
                  <c:v>2.5</c:v>
                </c:pt>
                <c:pt idx="5200">
                  <c:v>2.5</c:v>
                </c:pt>
                <c:pt idx="5201">
                  <c:v>2.5</c:v>
                </c:pt>
                <c:pt idx="5202">
                  <c:v>2.5</c:v>
                </c:pt>
                <c:pt idx="5203">
                  <c:v>2.5</c:v>
                </c:pt>
                <c:pt idx="5204">
                  <c:v>2.5</c:v>
                </c:pt>
                <c:pt idx="5205">
                  <c:v>2.5</c:v>
                </c:pt>
                <c:pt idx="5206">
                  <c:v>2.5</c:v>
                </c:pt>
                <c:pt idx="5207">
                  <c:v>2.5</c:v>
                </c:pt>
                <c:pt idx="5208">
                  <c:v>2.5</c:v>
                </c:pt>
                <c:pt idx="5209">
                  <c:v>2.5</c:v>
                </c:pt>
                <c:pt idx="5210">
                  <c:v>2.5</c:v>
                </c:pt>
                <c:pt idx="5211">
                  <c:v>2.5</c:v>
                </c:pt>
                <c:pt idx="5212">
                  <c:v>2.5</c:v>
                </c:pt>
                <c:pt idx="5213">
                  <c:v>2.5</c:v>
                </c:pt>
                <c:pt idx="5214">
                  <c:v>2.5</c:v>
                </c:pt>
                <c:pt idx="5215">
                  <c:v>2.5</c:v>
                </c:pt>
                <c:pt idx="5216">
                  <c:v>2.5</c:v>
                </c:pt>
                <c:pt idx="5217">
                  <c:v>2.5</c:v>
                </c:pt>
                <c:pt idx="5218">
                  <c:v>2.5</c:v>
                </c:pt>
                <c:pt idx="5219">
                  <c:v>2.5</c:v>
                </c:pt>
                <c:pt idx="5220">
                  <c:v>2.5</c:v>
                </c:pt>
                <c:pt idx="5221">
                  <c:v>2.5</c:v>
                </c:pt>
                <c:pt idx="5222">
                  <c:v>2.5</c:v>
                </c:pt>
                <c:pt idx="5223">
                  <c:v>2.5</c:v>
                </c:pt>
                <c:pt idx="5224">
                  <c:v>2.5</c:v>
                </c:pt>
                <c:pt idx="5225">
                  <c:v>2.5</c:v>
                </c:pt>
                <c:pt idx="5226">
                  <c:v>2.5</c:v>
                </c:pt>
                <c:pt idx="5227">
                  <c:v>2.5</c:v>
                </c:pt>
                <c:pt idx="5228">
                  <c:v>2.5</c:v>
                </c:pt>
                <c:pt idx="5229">
                  <c:v>2.8</c:v>
                </c:pt>
                <c:pt idx="5230">
                  <c:v>2.8</c:v>
                </c:pt>
                <c:pt idx="5231">
                  <c:v>2.8</c:v>
                </c:pt>
                <c:pt idx="5232">
                  <c:v>2.8</c:v>
                </c:pt>
                <c:pt idx="5233">
                  <c:v>2.8</c:v>
                </c:pt>
                <c:pt idx="5234">
                  <c:v>2.8</c:v>
                </c:pt>
                <c:pt idx="5235">
                  <c:v>2.8</c:v>
                </c:pt>
                <c:pt idx="5236">
                  <c:v>2.8</c:v>
                </c:pt>
                <c:pt idx="5237">
                  <c:v>2.8</c:v>
                </c:pt>
                <c:pt idx="5238">
                  <c:v>2.8</c:v>
                </c:pt>
                <c:pt idx="5239">
                  <c:v>2.8</c:v>
                </c:pt>
                <c:pt idx="5240">
                  <c:v>2.8</c:v>
                </c:pt>
                <c:pt idx="5241">
                  <c:v>2.8</c:v>
                </c:pt>
                <c:pt idx="5242">
                  <c:v>2.8</c:v>
                </c:pt>
                <c:pt idx="5243">
                  <c:v>2.8</c:v>
                </c:pt>
                <c:pt idx="5244">
                  <c:v>2.8</c:v>
                </c:pt>
                <c:pt idx="5245">
                  <c:v>2.8</c:v>
                </c:pt>
                <c:pt idx="5246">
                  <c:v>2.8</c:v>
                </c:pt>
                <c:pt idx="5247">
                  <c:v>2.8</c:v>
                </c:pt>
                <c:pt idx="5248">
                  <c:v>2.8</c:v>
                </c:pt>
                <c:pt idx="5249">
                  <c:v>2.8</c:v>
                </c:pt>
                <c:pt idx="5250">
                  <c:v>2.8</c:v>
                </c:pt>
                <c:pt idx="5251">
                  <c:v>2.8</c:v>
                </c:pt>
                <c:pt idx="5252">
                  <c:v>2.8</c:v>
                </c:pt>
                <c:pt idx="5253">
                  <c:v>2.8</c:v>
                </c:pt>
                <c:pt idx="5254">
                  <c:v>2.8</c:v>
                </c:pt>
                <c:pt idx="5255">
                  <c:v>2.8</c:v>
                </c:pt>
                <c:pt idx="5256">
                  <c:v>2.8</c:v>
                </c:pt>
                <c:pt idx="5257">
                  <c:v>2.8</c:v>
                </c:pt>
                <c:pt idx="5258">
                  <c:v>2.8</c:v>
                </c:pt>
                <c:pt idx="5259">
                  <c:v>2.8</c:v>
                </c:pt>
                <c:pt idx="5260">
                  <c:v>2.8</c:v>
                </c:pt>
                <c:pt idx="5261">
                  <c:v>2.8</c:v>
                </c:pt>
                <c:pt idx="5262">
                  <c:v>2.8</c:v>
                </c:pt>
                <c:pt idx="5263">
                  <c:v>2.8</c:v>
                </c:pt>
                <c:pt idx="5264">
                  <c:v>2.8</c:v>
                </c:pt>
                <c:pt idx="5265">
                  <c:v>2.8</c:v>
                </c:pt>
                <c:pt idx="5266">
                  <c:v>2.8</c:v>
                </c:pt>
                <c:pt idx="5267">
                  <c:v>2.8</c:v>
                </c:pt>
                <c:pt idx="5268">
                  <c:v>2.8</c:v>
                </c:pt>
                <c:pt idx="5269">
                  <c:v>2.8</c:v>
                </c:pt>
                <c:pt idx="5270">
                  <c:v>2.8</c:v>
                </c:pt>
                <c:pt idx="5271">
                  <c:v>2.8</c:v>
                </c:pt>
                <c:pt idx="5272">
                  <c:v>2.8</c:v>
                </c:pt>
                <c:pt idx="5273">
                  <c:v>#N/A</c:v>
                </c:pt>
                <c:pt idx="5274">
                  <c:v>2.8</c:v>
                </c:pt>
                <c:pt idx="5275">
                  <c:v>2.8</c:v>
                </c:pt>
                <c:pt idx="5276">
                  <c:v>2.8</c:v>
                </c:pt>
                <c:pt idx="5277">
                  <c:v>#N/A</c:v>
                </c:pt>
                <c:pt idx="5278">
                  <c:v>#N/A</c:v>
                </c:pt>
                <c:pt idx="5279">
                  <c:v>2.8</c:v>
                </c:pt>
                <c:pt idx="5280">
                  <c:v>2.8</c:v>
                </c:pt>
                <c:pt idx="5281">
                  <c:v>2.8</c:v>
                </c:pt>
                <c:pt idx="5282">
                  <c:v>2.8</c:v>
                </c:pt>
                <c:pt idx="5283">
                  <c:v>2.8</c:v>
                </c:pt>
                <c:pt idx="5284">
                  <c:v>2.8</c:v>
                </c:pt>
                <c:pt idx="5285">
                  <c:v>2.8</c:v>
                </c:pt>
                <c:pt idx="5286">
                  <c:v>2.8</c:v>
                </c:pt>
                <c:pt idx="5287">
                  <c:v>2.8</c:v>
                </c:pt>
                <c:pt idx="5288">
                  <c:v>2.8</c:v>
                </c:pt>
                <c:pt idx="5289">
                  <c:v>2.8</c:v>
                </c:pt>
                <c:pt idx="5290">
                  <c:v>2.8</c:v>
                </c:pt>
                <c:pt idx="5291">
                  <c:v>2.8</c:v>
                </c:pt>
                <c:pt idx="5292">
                  <c:v>3.3</c:v>
                </c:pt>
                <c:pt idx="5293">
                  <c:v>3.3</c:v>
                </c:pt>
                <c:pt idx="5294">
                  <c:v>3.3</c:v>
                </c:pt>
                <c:pt idx="5295">
                  <c:v>3.3</c:v>
                </c:pt>
                <c:pt idx="5296">
                  <c:v>3.3</c:v>
                </c:pt>
                <c:pt idx="5297">
                  <c:v>3.3</c:v>
                </c:pt>
                <c:pt idx="5298">
                  <c:v>3.3</c:v>
                </c:pt>
                <c:pt idx="5299">
                  <c:v>3.3</c:v>
                </c:pt>
                <c:pt idx="5300">
                  <c:v>3.3</c:v>
                </c:pt>
                <c:pt idx="5301">
                  <c:v>3.3</c:v>
                </c:pt>
                <c:pt idx="5302">
                  <c:v>3.3</c:v>
                </c:pt>
                <c:pt idx="5303">
                  <c:v>3.3</c:v>
                </c:pt>
                <c:pt idx="5304">
                  <c:v>3.3</c:v>
                </c:pt>
                <c:pt idx="5305">
                  <c:v>3.3</c:v>
                </c:pt>
                <c:pt idx="5306">
                  <c:v>3.3</c:v>
                </c:pt>
                <c:pt idx="5307">
                  <c:v>#N/A</c:v>
                </c:pt>
                <c:pt idx="5308">
                  <c:v>3.3</c:v>
                </c:pt>
                <c:pt idx="5309">
                  <c:v>3.3</c:v>
                </c:pt>
                <c:pt idx="5310">
                  <c:v>3.3</c:v>
                </c:pt>
                <c:pt idx="5311">
                  <c:v>3.3</c:v>
                </c:pt>
                <c:pt idx="5312">
                  <c:v>3.3</c:v>
                </c:pt>
                <c:pt idx="5313">
                  <c:v>3.3</c:v>
                </c:pt>
                <c:pt idx="5314">
                  <c:v>3.3</c:v>
                </c:pt>
                <c:pt idx="5315">
                  <c:v>3.3</c:v>
                </c:pt>
                <c:pt idx="5316">
                  <c:v>3.3</c:v>
                </c:pt>
                <c:pt idx="5317">
                  <c:v>3.3</c:v>
                </c:pt>
                <c:pt idx="5318">
                  <c:v>3.3</c:v>
                </c:pt>
                <c:pt idx="5319">
                  <c:v>3.3</c:v>
                </c:pt>
                <c:pt idx="5320">
                  <c:v>3.3</c:v>
                </c:pt>
                <c:pt idx="5321">
                  <c:v>3.3</c:v>
                </c:pt>
                <c:pt idx="5322">
                  <c:v>3.3</c:v>
                </c:pt>
                <c:pt idx="5323">
                  <c:v>3.3</c:v>
                </c:pt>
                <c:pt idx="5324">
                  <c:v>3.3</c:v>
                </c:pt>
                <c:pt idx="5325">
                  <c:v>3.3</c:v>
                </c:pt>
                <c:pt idx="5326">
                  <c:v>3.3</c:v>
                </c:pt>
                <c:pt idx="5327">
                  <c:v>3.3</c:v>
                </c:pt>
                <c:pt idx="5328">
                  <c:v>3.3</c:v>
                </c:pt>
                <c:pt idx="5329">
                  <c:v>3.3</c:v>
                </c:pt>
                <c:pt idx="5330">
                  <c:v>3.3</c:v>
                </c:pt>
                <c:pt idx="5331">
                  <c:v>3.3</c:v>
                </c:pt>
                <c:pt idx="5332">
                  <c:v>3.3</c:v>
                </c:pt>
                <c:pt idx="5333">
                  <c:v>3.3</c:v>
                </c:pt>
                <c:pt idx="5334">
                  <c:v>3.3</c:v>
                </c:pt>
                <c:pt idx="5335">
                  <c:v>3.3</c:v>
                </c:pt>
                <c:pt idx="5336">
                  <c:v>3.3</c:v>
                </c:pt>
                <c:pt idx="5337">
                  <c:v>3.3</c:v>
                </c:pt>
                <c:pt idx="5338">
                  <c:v>3.3</c:v>
                </c:pt>
                <c:pt idx="5339">
                  <c:v>3.3</c:v>
                </c:pt>
                <c:pt idx="5340">
                  <c:v>3.3</c:v>
                </c:pt>
                <c:pt idx="5341">
                  <c:v>3.3</c:v>
                </c:pt>
                <c:pt idx="5342">
                  <c:v>3.3</c:v>
                </c:pt>
                <c:pt idx="5343">
                  <c:v>3.3</c:v>
                </c:pt>
                <c:pt idx="5344">
                  <c:v>3.3</c:v>
                </c:pt>
                <c:pt idx="5345">
                  <c:v>3.3</c:v>
                </c:pt>
                <c:pt idx="5346">
                  <c:v>3.3</c:v>
                </c:pt>
                <c:pt idx="5347">
                  <c:v>3.3</c:v>
                </c:pt>
                <c:pt idx="5348">
                  <c:v>3.3</c:v>
                </c:pt>
                <c:pt idx="5349">
                  <c:v>3.3</c:v>
                </c:pt>
                <c:pt idx="5350">
                  <c:v>3.3</c:v>
                </c:pt>
                <c:pt idx="5351">
                  <c:v>3.3</c:v>
                </c:pt>
                <c:pt idx="5352">
                  <c:v>#N/A</c:v>
                </c:pt>
                <c:pt idx="5353">
                  <c:v>3.3</c:v>
                </c:pt>
                <c:pt idx="5354">
                  <c:v>3.3</c:v>
                </c:pt>
                <c:pt idx="5355">
                  <c:v>3.3</c:v>
                </c:pt>
                <c:pt idx="5356">
                  <c:v>3.3</c:v>
                </c:pt>
                <c:pt idx="5357">
                  <c:v>3.3</c:v>
                </c:pt>
                <c:pt idx="5358">
                  <c:v>3.3</c:v>
                </c:pt>
                <c:pt idx="5359">
                  <c:v>3.3</c:v>
                </c:pt>
                <c:pt idx="5360">
                  <c:v>3.3</c:v>
                </c:pt>
                <c:pt idx="5361">
                  <c:v>3.3</c:v>
                </c:pt>
                <c:pt idx="5362">
                  <c:v>3.3</c:v>
                </c:pt>
                <c:pt idx="5363">
                  <c:v>3.3</c:v>
                </c:pt>
                <c:pt idx="5364">
                  <c:v>3.3</c:v>
                </c:pt>
                <c:pt idx="5365">
                  <c:v>3.3</c:v>
                </c:pt>
                <c:pt idx="5366">
                  <c:v>3.3</c:v>
                </c:pt>
                <c:pt idx="5367">
                  <c:v>3.3</c:v>
                </c:pt>
                <c:pt idx="5368">
                  <c:v>#N/A</c:v>
                </c:pt>
                <c:pt idx="5369">
                  <c:v>3.3</c:v>
                </c:pt>
                <c:pt idx="5370">
                  <c:v>#N/A</c:v>
                </c:pt>
                <c:pt idx="5371">
                  <c:v>3.3</c:v>
                </c:pt>
                <c:pt idx="5372">
                  <c:v>3.3</c:v>
                </c:pt>
                <c:pt idx="5373">
                  <c:v>3.3</c:v>
                </c:pt>
                <c:pt idx="5374">
                  <c:v>3.3</c:v>
                </c:pt>
                <c:pt idx="5375">
                  <c:v>3.3</c:v>
                </c:pt>
                <c:pt idx="5376">
                  <c:v>3.3</c:v>
                </c:pt>
                <c:pt idx="5377">
                  <c:v>#N/A</c:v>
                </c:pt>
                <c:pt idx="5378">
                  <c:v>3.3</c:v>
                </c:pt>
                <c:pt idx="5379">
                  <c:v>3.3</c:v>
                </c:pt>
                <c:pt idx="5380">
                  <c:v>3.3</c:v>
                </c:pt>
                <c:pt idx="5381">
                  <c:v>3.3</c:v>
                </c:pt>
                <c:pt idx="5382">
                  <c:v>3.3</c:v>
                </c:pt>
                <c:pt idx="5383">
                  <c:v>3.3</c:v>
                </c:pt>
                <c:pt idx="5384">
                  <c:v>3.3</c:v>
                </c:pt>
                <c:pt idx="5385">
                  <c:v>3.3</c:v>
                </c:pt>
                <c:pt idx="5386">
                  <c:v>3.3</c:v>
                </c:pt>
                <c:pt idx="5387">
                  <c:v>3.3</c:v>
                </c:pt>
                <c:pt idx="5388">
                  <c:v>3.3</c:v>
                </c:pt>
                <c:pt idx="5389">
                  <c:v>3.3</c:v>
                </c:pt>
                <c:pt idx="5390">
                  <c:v>3.3</c:v>
                </c:pt>
                <c:pt idx="5391">
                  <c:v>3.3</c:v>
                </c:pt>
                <c:pt idx="5392">
                  <c:v>3.3</c:v>
                </c:pt>
                <c:pt idx="5393">
                  <c:v>3.3</c:v>
                </c:pt>
                <c:pt idx="5394">
                  <c:v>3.3</c:v>
                </c:pt>
                <c:pt idx="5395">
                  <c:v>3.3</c:v>
                </c:pt>
                <c:pt idx="5396">
                  <c:v>3.3</c:v>
                </c:pt>
                <c:pt idx="5397">
                  <c:v>3.3</c:v>
                </c:pt>
                <c:pt idx="5398">
                  <c:v>3.3</c:v>
                </c:pt>
                <c:pt idx="5399">
                  <c:v>3.3</c:v>
                </c:pt>
                <c:pt idx="5400">
                  <c:v>3.3</c:v>
                </c:pt>
                <c:pt idx="5401">
                  <c:v>3.3</c:v>
                </c:pt>
                <c:pt idx="5402">
                  <c:v>3.3</c:v>
                </c:pt>
                <c:pt idx="5403">
                  <c:v>3.3</c:v>
                </c:pt>
                <c:pt idx="5404">
                  <c:v>3.3</c:v>
                </c:pt>
                <c:pt idx="5405">
                  <c:v>3.3</c:v>
                </c:pt>
                <c:pt idx="5406">
                  <c:v>3.3</c:v>
                </c:pt>
                <c:pt idx="5407">
                  <c:v>3.3</c:v>
                </c:pt>
                <c:pt idx="5408">
                  <c:v>3.3</c:v>
                </c:pt>
                <c:pt idx="5409">
                  <c:v>3.3</c:v>
                </c:pt>
                <c:pt idx="5410">
                  <c:v>3.3</c:v>
                </c:pt>
                <c:pt idx="5411">
                  <c:v>3.3</c:v>
                </c:pt>
                <c:pt idx="5412">
                  <c:v>3.3</c:v>
                </c:pt>
                <c:pt idx="5413">
                  <c:v>3.3</c:v>
                </c:pt>
                <c:pt idx="5414">
                  <c:v>#N/A</c:v>
                </c:pt>
                <c:pt idx="5415">
                  <c:v>3.3</c:v>
                </c:pt>
                <c:pt idx="5416">
                  <c:v>3.3</c:v>
                </c:pt>
                <c:pt idx="5417">
                  <c:v>3.3</c:v>
                </c:pt>
                <c:pt idx="5418">
                  <c:v>3.3</c:v>
                </c:pt>
                <c:pt idx="5419">
                  <c:v>3.3</c:v>
                </c:pt>
                <c:pt idx="5420">
                  <c:v>3.3</c:v>
                </c:pt>
                <c:pt idx="5421">
                  <c:v>3.3</c:v>
                </c:pt>
                <c:pt idx="5422">
                  <c:v>3.3</c:v>
                </c:pt>
                <c:pt idx="5423">
                  <c:v>3.3</c:v>
                </c:pt>
                <c:pt idx="5424">
                  <c:v>3.3</c:v>
                </c:pt>
                <c:pt idx="5425">
                  <c:v>3.3</c:v>
                </c:pt>
                <c:pt idx="5426">
                  <c:v>3.3</c:v>
                </c:pt>
                <c:pt idx="5427">
                  <c:v>3.3</c:v>
                </c:pt>
                <c:pt idx="5428">
                  <c:v>3.3</c:v>
                </c:pt>
                <c:pt idx="5429">
                  <c:v>3.3</c:v>
                </c:pt>
                <c:pt idx="5430">
                  <c:v>3.3</c:v>
                </c:pt>
                <c:pt idx="5431">
                  <c:v>3.3</c:v>
                </c:pt>
                <c:pt idx="5432">
                  <c:v>3.3</c:v>
                </c:pt>
                <c:pt idx="5433">
                  <c:v>3.3</c:v>
                </c:pt>
                <c:pt idx="5434">
                  <c:v>3.3</c:v>
                </c:pt>
                <c:pt idx="5435">
                  <c:v>3.3</c:v>
                </c:pt>
                <c:pt idx="5436">
                  <c:v>3.3</c:v>
                </c:pt>
                <c:pt idx="5437">
                  <c:v>3.3</c:v>
                </c:pt>
                <c:pt idx="5438">
                  <c:v>3.3</c:v>
                </c:pt>
                <c:pt idx="5439">
                  <c:v>3.3</c:v>
                </c:pt>
                <c:pt idx="5440">
                  <c:v>3.3</c:v>
                </c:pt>
                <c:pt idx="5441">
                  <c:v>3.3</c:v>
                </c:pt>
                <c:pt idx="5442">
                  <c:v>3.3</c:v>
                </c:pt>
                <c:pt idx="5443">
                  <c:v>3.3</c:v>
                </c:pt>
                <c:pt idx="5444">
                  <c:v>3.3</c:v>
                </c:pt>
                <c:pt idx="5445">
                  <c:v>3.3</c:v>
                </c:pt>
                <c:pt idx="5446">
                  <c:v>3.3</c:v>
                </c:pt>
                <c:pt idx="5447">
                  <c:v>3.3</c:v>
                </c:pt>
                <c:pt idx="5448">
                  <c:v>3.3</c:v>
                </c:pt>
                <c:pt idx="5449">
                  <c:v>3.3</c:v>
                </c:pt>
                <c:pt idx="5450">
                  <c:v>3.3</c:v>
                </c:pt>
                <c:pt idx="5451">
                  <c:v>3.3</c:v>
                </c:pt>
                <c:pt idx="5452">
                  <c:v>3.3</c:v>
                </c:pt>
                <c:pt idx="5453">
                  <c:v>3.3</c:v>
                </c:pt>
                <c:pt idx="5454">
                  <c:v>3.3</c:v>
                </c:pt>
                <c:pt idx="5455">
                  <c:v>3.3</c:v>
                </c:pt>
                <c:pt idx="5456">
                  <c:v>3.3</c:v>
                </c:pt>
                <c:pt idx="5457">
                  <c:v>3.3</c:v>
                </c:pt>
                <c:pt idx="5458">
                  <c:v>3.3</c:v>
                </c:pt>
                <c:pt idx="5459">
                  <c:v>3.3</c:v>
                </c:pt>
                <c:pt idx="5460">
                  <c:v>3.3</c:v>
                </c:pt>
                <c:pt idx="5461">
                  <c:v>3.3</c:v>
                </c:pt>
                <c:pt idx="5462">
                  <c:v>3.3</c:v>
                </c:pt>
                <c:pt idx="5463">
                  <c:v>3.3</c:v>
                </c:pt>
                <c:pt idx="5464">
                  <c:v>3.3</c:v>
                </c:pt>
                <c:pt idx="5465">
                  <c:v>3.3</c:v>
                </c:pt>
                <c:pt idx="5466">
                  <c:v>3.3</c:v>
                </c:pt>
                <c:pt idx="5467">
                  <c:v>3.3</c:v>
                </c:pt>
                <c:pt idx="5468">
                  <c:v>3.3</c:v>
                </c:pt>
                <c:pt idx="5469">
                  <c:v>#N/A</c:v>
                </c:pt>
                <c:pt idx="5470">
                  <c:v>3.3</c:v>
                </c:pt>
                <c:pt idx="5471">
                  <c:v>3.3</c:v>
                </c:pt>
                <c:pt idx="5472">
                  <c:v>3.3</c:v>
                </c:pt>
                <c:pt idx="5473">
                  <c:v>3.3</c:v>
                </c:pt>
                <c:pt idx="5474">
                  <c:v>3.3</c:v>
                </c:pt>
                <c:pt idx="5475">
                  <c:v>3.3</c:v>
                </c:pt>
                <c:pt idx="5476">
                  <c:v>3.3</c:v>
                </c:pt>
                <c:pt idx="5477">
                  <c:v>3.3</c:v>
                </c:pt>
                <c:pt idx="5478">
                  <c:v>3.3</c:v>
                </c:pt>
                <c:pt idx="5479">
                  <c:v>3.3</c:v>
                </c:pt>
                <c:pt idx="5480">
                  <c:v>3.3</c:v>
                </c:pt>
                <c:pt idx="5481">
                  <c:v>3.3</c:v>
                </c:pt>
                <c:pt idx="5482">
                  <c:v>3.3</c:v>
                </c:pt>
                <c:pt idx="5483">
                  <c:v>3.3</c:v>
                </c:pt>
                <c:pt idx="5484">
                  <c:v>3.3</c:v>
                </c:pt>
                <c:pt idx="5485">
                  <c:v>3.3</c:v>
                </c:pt>
                <c:pt idx="5486">
                  <c:v>3.3</c:v>
                </c:pt>
                <c:pt idx="5487">
                  <c:v>3.3</c:v>
                </c:pt>
                <c:pt idx="5488">
                  <c:v>3.3</c:v>
                </c:pt>
                <c:pt idx="5489">
                  <c:v>3.3</c:v>
                </c:pt>
                <c:pt idx="5490">
                  <c:v>3.3</c:v>
                </c:pt>
                <c:pt idx="5491">
                  <c:v>3.3</c:v>
                </c:pt>
                <c:pt idx="5492">
                  <c:v>3.3</c:v>
                </c:pt>
                <c:pt idx="5493">
                  <c:v>3.3</c:v>
                </c:pt>
                <c:pt idx="5494">
                  <c:v>3.3</c:v>
                </c:pt>
                <c:pt idx="5495">
                  <c:v>3.3</c:v>
                </c:pt>
                <c:pt idx="5496">
                  <c:v>3.3</c:v>
                </c:pt>
                <c:pt idx="5497">
                  <c:v>3.3</c:v>
                </c:pt>
                <c:pt idx="5498">
                  <c:v>3.3</c:v>
                </c:pt>
                <c:pt idx="5499">
                  <c:v>3.3</c:v>
                </c:pt>
                <c:pt idx="5500">
                  <c:v>3.3</c:v>
                </c:pt>
                <c:pt idx="5501">
                  <c:v>3.3</c:v>
                </c:pt>
                <c:pt idx="5502">
                  <c:v>3.3</c:v>
                </c:pt>
                <c:pt idx="5503">
                  <c:v>3.3</c:v>
                </c:pt>
                <c:pt idx="5504">
                  <c:v>3.3</c:v>
                </c:pt>
                <c:pt idx="5505">
                  <c:v>3.3</c:v>
                </c:pt>
                <c:pt idx="5506">
                  <c:v>3.3</c:v>
                </c:pt>
                <c:pt idx="5507">
                  <c:v>3.3</c:v>
                </c:pt>
                <c:pt idx="5508">
                  <c:v>3.3</c:v>
                </c:pt>
                <c:pt idx="5509">
                  <c:v>3.3</c:v>
                </c:pt>
                <c:pt idx="5510">
                  <c:v>3.3</c:v>
                </c:pt>
                <c:pt idx="5511">
                  <c:v>3.3</c:v>
                </c:pt>
                <c:pt idx="5512">
                  <c:v>3.3</c:v>
                </c:pt>
                <c:pt idx="5513">
                  <c:v>3.3</c:v>
                </c:pt>
                <c:pt idx="5514">
                  <c:v>3.3</c:v>
                </c:pt>
                <c:pt idx="5515">
                  <c:v>3.3</c:v>
                </c:pt>
                <c:pt idx="5516">
                  <c:v>3.3</c:v>
                </c:pt>
                <c:pt idx="5517">
                  <c:v>3.3</c:v>
                </c:pt>
                <c:pt idx="5518">
                  <c:v>3.3</c:v>
                </c:pt>
                <c:pt idx="5519">
                  <c:v>3.3</c:v>
                </c:pt>
                <c:pt idx="5520">
                  <c:v>3.3</c:v>
                </c:pt>
                <c:pt idx="5521">
                  <c:v>3.3</c:v>
                </c:pt>
                <c:pt idx="5522">
                  <c:v>3.3</c:v>
                </c:pt>
                <c:pt idx="5523">
                  <c:v>3.3</c:v>
                </c:pt>
                <c:pt idx="5524">
                  <c:v>3.3</c:v>
                </c:pt>
                <c:pt idx="5525">
                  <c:v>3.3</c:v>
                </c:pt>
                <c:pt idx="5526">
                  <c:v>3.3</c:v>
                </c:pt>
                <c:pt idx="5527">
                  <c:v>3.3</c:v>
                </c:pt>
                <c:pt idx="5528">
                  <c:v>3.3</c:v>
                </c:pt>
                <c:pt idx="5529">
                  <c:v>3.3</c:v>
                </c:pt>
                <c:pt idx="5530">
                  <c:v>3.3</c:v>
                </c:pt>
                <c:pt idx="5531">
                  <c:v>3.3</c:v>
                </c:pt>
                <c:pt idx="5532">
                  <c:v>3.3</c:v>
                </c:pt>
                <c:pt idx="5533">
                  <c:v>3.3</c:v>
                </c:pt>
                <c:pt idx="5534">
                  <c:v>3.3</c:v>
                </c:pt>
                <c:pt idx="5535">
                  <c:v>3.3</c:v>
                </c:pt>
                <c:pt idx="5536">
                  <c:v>3.3</c:v>
                </c:pt>
                <c:pt idx="5537">
                  <c:v>3.3</c:v>
                </c:pt>
                <c:pt idx="5538">
                  <c:v>3.3</c:v>
                </c:pt>
                <c:pt idx="5539">
                  <c:v>3.3</c:v>
                </c:pt>
                <c:pt idx="5540">
                  <c:v>3.3</c:v>
                </c:pt>
                <c:pt idx="5541">
                  <c:v>3.3</c:v>
                </c:pt>
                <c:pt idx="5542">
                  <c:v>3.3</c:v>
                </c:pt>
                <c:pt idx="5543">
                  <c:v>3.3</c:v>
                </c:pt>
                <c:pt idx="5544">
                  <c:v>3.3</c:v>
                </c:pt>
                <c:pt idx="5545">
                  <c:v>3.3</c:v>
                </c:pt>
                <c:pt idx="5546">
                  <c:v>3.3</c:v>
                </c:pt>
                <c:pt idx="5547">
                  <c:v>3.3</c:v>
                </c:pt>
                <c:pt idx="5548">
                  <c:v>3.3</c:v>
                </c:pt>
                <c:pt idx="5549">
                  <c:v>3.3</c:v>
                </c:pt>
                <c:pt idx="5550">
                  <c:v>3.3</c:v>
                </c:pt>
                <c:pt idx="5551">
                  <c:v>3.3</c:v>
                </c:pt>
                <c:pt idx="5552">
                  <c:v>3.3</c:v>
                </c:pt>
                <c:pt idx="5553">
                  <c:v>3.3</c:v>
                </c:pt>
                <c:pt idx="5554">
                  <c:v>3.3</c:v>
                </c:pt>
                <c:pt idx="5555">
                  <c:v>3.3</c:v>
                </c:pt>
                <c:pt idx="5556">
                  <c:v>3.3</c:v>
                </c:pt>
                <c:pt idx="5557">
                  <c:v>3.3</c:v>
                </c:pt>
                <c:pt idx="5558">
                  <c:v>3.3</c:v>
                </c:pt>
                <c:pt idx="5559">
                  <c:v>3.3</c:v>
                </c:pt>
                <c:pt idx="5560">
                  <c:v>3.3</c:v>
                </c:pt>
                <c:pt idx="5561">
                  <c:v>3.3</c:v>
                </c:pt>
                <c:pt idx="5562">
                  <c:v>3.3</c:v>
                </c:pt>
                <c:pt idx="5563">
                  <c:v>3.3</c:v>
                </c:pt>
                <c:pt idx="5564">
                  <c:v>3.3</c:v>
                </c:pt>
                <c:pt idx="5565">
                  <c:v>3.3</c:v>
                </c:pt>
                <c:pt idx="5566">
                  <c:v>3.3</c:v>
                </c:pt>
                <c:pt idx="5567">
                  <c:v>3.3</c:v>
                </c:pt>
                <c:pt idx="5568">
                  <c:v>3.3</c:v>
                </c:pt>
                <c:pt idx="5569">
                  <c:v>3.3</c:v>
                </c:pt>
                <c:pt idx="5570">
                  <c:v>3.3</c:v>
                </c:pt>
                <c:pt idx="5571">
                  <c:v>3.3</c:v>
                </c:pt>
                <c:pt idx="5572">
                  <c:v>3.8</c:v>
                </c:pt>
                <c:pt idx="5573">
                  <c:v>3.8</c:v>
                </c:pt>
                <c:pt idx="5574">
                  <c:v>3.8</c:v>
                </c:pt>
                <c:pt idx="5575">
                  <c:v>3.8</c:v>
                </c:pt>
                <c:pt idx="5576">
                  <c:v>3.8</c:v>
                </c:pt>
                <c:pt idx="5577">
                  <c:v>3.8</c:v>
                </c:pt>
                <c:pt idx="5578">
                  <c:v>3.8</c:v>
                </c:pt>
                <c:pt idx="5579">
                  <c:v>3.8</c:v>
                </c:pt>
                <c:pt idx="5580">
                  <c:v>3.8</c:v>
                </c:pt>
                <c:pt idx="5581">
                  <c:v>3.8</c:v>
                </c:pt>
                <c:pt idx="5582">
                  <c:v>3.8</c:v>
                </c:pt>
                <c:pt idx="5583">
                  <c:v>3.8</c:v>
                </c:pt>
                <c:pt idx="5584">
                  <c:v>3.8</c:v>
                </c:pt>
                <c:pt idx="5585">
                  <c:v>3.8</c:v>
                </c:pt>
                <c:pt idx="5586">
                  <c:v>3.8</c:v>
                </c:pt>
                <c:pt idx="5587">
                  <c:v>3.8</c:v>
                </c:pt>
                <c:pt idx="5588">
                  <c:v>3.8</c:v>
                </c:pt>
                <c:pt idx="5589">
                  <c:v>3.8</c:v>
                </c:pt>
                <c:pt idx="5590">
                  <c:v>3.8</c:v>
                </c:pt>
                <c:pt idx="5591">
                  <c:v>3.8</c:v>
                </c:pt>
                <c:pt idx="5592">
                  <c:v>3.8</c:v>
                </c:pt>
                <c:pt idx="5593">
                  <c:v>3.8</c:v>
                </c:pt>
                <c:pt idx="5594">
                  <c:v>3.8</c:v>
                </c:pt>
                <c:pt idx="5595">
                  <c:v>3.8</c:v>
                </c:pt>
                <c:pt idx="5596">
                  <c:v>3.8</c:v>
                </c:pt>
                <c:pt idx="5597">
                  <c:v>3.8</c:v>
                </c:pt>
                <c:pt idx="5598">
                  <c:v>3.8</c:v>
                </c:pt>
                <c:pt idx="5599">
                  <c:v>3.8</c:v>
                </c:pt>
                <c:pt idx="5600">
                  <c:v>3.8</c:v>
                </c:pt>
                <c:pt idx="5601">
                  <c:v>3.8</c:v>
                </c:pt>
                <c:pt idx="5602">
                  <c:v>3.8</c:v>
                </c:pt>
                <c:pt idx="5603">
                  <c:v>3.8</c:v>
                </c:pt>
                <c:pt idx="5604">
                  <c:v>3.8</c:v>
                </c:pt>
                <c:pt idx="5605">
                  <c:v>3.8</c:v>
                </c:pt>
                <c:pt idx="5606">
                  <c:v>3.8</c:v>
                </c:pt>
                <c:pt idx="5607">
                  <c:v>3.8</c:v>
                </c:pt>
                <c:pt idx="5608">
                  <c:v>3.8</c:v>
                </c:pt>
                <c:pt idx="5609">
                  <c:v>3.8</c:v>
                </c:pt>
                <c:pt idx="5610">
                  <c:v>4.3</c:v>
                </c:pt>
                <c:pt idx="5611">
                  <c:v>4.3</c:v>
                </c:pt>
                <c:pt idx="5612">
                  <c:v>4.3</c:v>
                </c:pt>
                <c:pt idx="5613">
                  <c:v>4.3</c:v>
                </c:pt>
                <c:pt idx="5614">
                  <c:v>4.3</c:v>
                </c:pt>
                <c:pt idx="5615">
                  <c:v>4.3</c:v>
                </c:pt>
                <c:pt idx="5616">
                  <c:v>4.3</c:v>
                </c:pt>
                <c:pt idx="5617">
                  <c:v>4.3</c:v>
                </c:pt>
                <c:pt idx="5618">
                  <c:v>4.3</c:v>
                </c:pt>
                <c:pt idx="5619">
                  <c:v>4.3</c:v>
                </c:pt>
                <c:pt idx="5620">
                  <c:v>4.3</c:v>
                </c:pt>
                <c:pt idx="5621">
                  <c:v>4.3</c:v>
                </c:pt>
                <c:pt idx="5622">
                  <c:v>4.5</c:v>
                </c:pt>
                <c:pt idx="5623">
                  <c:v>4.5</c:v>
                </c:pt>
                <c:pt idx="5624">
                  <c:v>4.5</c:v>
                </c:pt>
                <c:pt idx="5625">
                  <c:v>4.5</c:v>
                </c:pt>
                <c:pt idx="5626">
                  <c:v>4.5</c:v>
                </c:pt>
                <c:pt idx="5627">
                  <c:v>4.5</c:v>
                </c:pt>
                <c:pt idx="5628">
                  <c:v>4.5</c:v>
                </c:pt>
                <c:pt idx="5629">
                  <c:v>4.5</c:v>
                </c:pt>
                <c:pt idx="5630">
                  <c:v>4.5</c:v>
                </c:pt>
                <c:pt idx="5631">
                  <c:v>4.5</c:v>
                </c:pt>
                <c:pt idx="5632">
                  <c:v>4.5</c:v>
                </c:pt>
                <c:pt idx="5633">
                  <c:v>4.5</c:v>
                </c:pt>
                <c:pt idx="5634">
                  <c:v>4.5</c:v>
                </c:pt>
                <c:pt idx="5635">
                  <c:v>4.5</c:v>
                </c:pt>
                <c:pt idx="5636">
                  <c:v>4.5</c:v>
                </c:pt>
                <c:pt idx="5637">
                  <c:v>4.5</c:v>
                </c:pt>
                <c:pt idx="5638">
                  <c:v>4.5</c:v>
                </c:pt>
                <c:pt idx="5639">
                  <c:v>4.5</c:v>
                </c:pt>
                <c:pt idx="5640">
                  <c:v>4.5</c:v>
                </c:pt>
                <c:pt idx="5641">
                  <c:v>4.5</c:v>
                </c:pt>
                <c:pt idx="5642">
                  <c:v>4.5</c:v>
                </c:pt>
                <c:pt idx="5643">
                  <c:v>4.5</c:v>
                </c:pt>
                <c:pt idx="5644">
                  <c:v>#N/A</c:v>
                </c:pt>
                <c:pt idx="5645">
                  <c:v>4.5</c:v>
                </c:pt>
                <c:pt idx="5646">
                  <c:v>4.5</c:v>
                </c:pt>
                <c:pt idx="5647">
                  <c:v>4.5</c:v>
                </c:pt>
                <c:pt idx="5648">
                  <c:v>4.5</c:v>
                </c:pt>
                <c:pt idx="5649">
                  <c:v>4.5</c:v>
                </c:pt>
                <c:pt idx="5650">
                  <c:v>4.5</c:v>
                </c:pt>
                <c:pt idx="5651">
                  <c:v>4.5</c:v>
                </c:pt>
                <c:pt idx="5652">
                  <c:v>4.5</c:v>
                </c:pt>
                <c:pt idx="5653">
                  <c:v>4.5</c:v>
                </c:pt>
                <c:pt idx="5654">
                  <c:v>4.5</c:v>
                </c:pt>
                <c:pt idx="5655">
                  <c:v>4.5</c:v>
                </c:pt>
                <c:pt idx="5656">
                  <c:v>4.5</c:v>
                </c:pt>
                <c:pt idx="5657">
                  <c:v>4.5</c:v>
                </c:pt>
                <c:pt idx="5658">
                  <c:v>4.5</c:v>
                </c:pt>
                <c:pt idx="5659">
                  <c:v>4.5</c:v>
                </c:pt>
                <c:pt idx="5660">
                  <c:v>4.5</c:v>
                </c:pt>
                <c:pt idx="5661">
                  <c:v>4.5</c:v>
                </c:pt>
                <c:pt idx="5662">
                  <c:v>4.5</c:v>
                </c:pt>
                <c:pt idx="5663">
                  <c:v>4.5</c:v>
                </c:pt>
                <c:pt idx="5664">
                  <c:v>4.5</c:v>
                </c:pt>
                <c:pt idx="5665">
                  <c:v>4.5</c:v>
                </c:pt>
                <c:pt idx="5666">
                  <c:v>4.5</c:v>
                </c:pt>
                <c:pt idx="5667">
                  <c:v>4.5</c:v>
                </c:pt>
                <c:pt idx="5668">
                  <c:v>4.5</c:v>
                </c:pt>
                <c:pt idx="5669">
                  <c:v>4.5</c:v>
                </c:pt>
                <c:pt idx="5670">
                  <c:v>4.5</c:v>
                </c:pt>
                <c:pt idx="5671">
                  <c:v>4.5</c:v>
                </c:pt>
                <c:pt idx="5672">
                  <c:v>4.5</c:v>
                </c:pt>
                <c:pt idx="5673">
                  <c:v>4.5</c:v>
                </c:pt>
                <c:pt idx="5674">
                  <c:v>4.5</c:v>
                </c:pt>
                <c:pt idx="5675">
                  <c:v>4.5</c:v>
                </c:pt>
                <c:pt idx="5676">
                  <c:v>4.5</c:v>
                </c:pt>
                <c:pt idx="5677">
                  <c:v>4.5</c:v>
                </c:pt>
                <c:pt idx="5678">
                  <c:v>4.5</c:v>
                </c:pt>
                <c:pt idx="5679">
                  <c:v>4.5</c:v>
                </c:pt>
                <c:pt idx="5680">
                  <c:v>4.5</c:v>
                </c:pt>
                <c:pt idx="5681">
                  <c:v>4.5</c:v>
                </c:pt>
                <c:pt idx="5682">
                  <c:v>4.5</c:v>
                </c:pt>
                <c:pt idx="5683">
                  <c:v>4.5</c:v>
                </c:pt>
                <c:pt idx="5684">
                  <c:v>4.5</c:v>
                </c:pt>
                <c:pt idx="5685">
                  <c:v>4.5</c:v>
                </c:pt>
                <c:pt idx="5686">
                  <c:v>4.5</c:v>
                </c:pt>
                <c:pt idx="5687">
                  <c:v>4.5</c:v>
                </c:pt>
                <c:pt idx="5688">
                  <c:v>4.5</c:v>
                </c:pt>
                <c:pt idx="5689">
                  <c:v>4.5</c:v>
                </c:pt>
                <c:pt idx="5690">
                  <c:v>4.5</c:v>
                </c:pt>
                <c:pt idx="5691">
                  <c:v>4.5</c:v>
                </c:pt>
                <c:pt idx="5692">
                  <c:v>4.5</c:v>
                </c:pt>
                <c:pt idx="5693">
                  <c:v>4.5</c:v>
                </c:pt>
                <c:pt idx="5694">
                  <c:v>4.5</c:v>
                </c:pt>
                <c:pt idx="5695">
                  <c:v>4.5</c:v>
                </c:pt>
                <c:pt idx="5696">
                  <c:v>4.5</c:v>
                </c:pt>
                <c:pt idx="5697">
                  <c:v>4.5</c:v>
                </c:pt>
                <c:pt idx="5698">
                  <c:v>4.5</c:v>
                </c:pt>
                <c:pt idx="5699">
                  <c:v>4.5</c:v>
                </c:pt>
                <c:pt idx="5700">
                  <c:v>4.5</c:v>
                </c:pt>
                <c:pt idx="5701">
                  <c:v>4.5</c:v>
                </c:pt>
                <c:pt idx="5702">
                  <c:v>4.8</c:v>
                </c:pt>
                <c:pt idx="5703">
                  <c:v>4.8</c:v>
                </c:pt>
                <c:pt idx="5704">
                  <c:v>4.8</c:v>
                </c:pt>
                <c:pt idx="5705">
                  <c:v>4.8</c:v>
                </c:pt>
                <c:pt idx="5706">
                  <c:v>4.8</c:v>
                </c:pt>
                <c:pt idx="5707">
                  <c:v>4.8</c:v>
                </c:pt>
                <c:pt idx="5708">
                  <c:v>#N/A</c:v>
                </c:pt>
                <c:pt idx="5709">
                  <c:v>4.8</c:v>
                </c:pt>
                <c:pt idx="5710">
                  <c:v>4.8</c:v>
                </c:pt>
                <c:pt idx="5711">
                  <c:v>4.8</c:v>
                </c:pt>
                <c:pt idx="5712">
                  <c:v>4.8</c:v>
                </c:pt>
                <c:pt idx="5713">
                  <c:v>4.8</c:v>
                </c:pt>
                <c:pt idx="5714">
                  <c:v>4.8</c:v>
                </c:pt>
                <c:pt idx="5715">
                  <c:v>4.8</c:v>
                </c:pt>
                <c:pt idx="5716">
                  <c:v>4.8</c:v>
                </c:pt>
                <c:pt idx="5717">
                  <c:v>4.8</c:v>
                </c:pt>
                <c:pt idx="5718">
                  <c:v>4.8</c:v>
                </c:pt>
                <c:pt idx="5719">
                  <c:v>4.8</c:v>
                </c:pt>
                <c:pt idx="5720">
                  <c:v>4.8</c:v>
                </c:pt>
                <c:pt idx="5721">
                  <c:v>4.8</c:v>
                </c:pt>
                <c:pt idx="5722">
                  <c:v>4.8</c:v>
                </c:pt>
                <c:pt idx="5723">
                  <c:v>4.8</c:v>
                </c:pt>
                <c:pt idx="5724">
                  <c:v>4.8</c:v>
                </c:pt>
                <c:pt idx="5725">
                  <c:v>4.8</c:v>
                </c:pt>
                <c:pt idx="5726">
                  <c:v>4.8</c:v>
                </c:pt>
                <c:pt idx="5727">
                  <c:v>4.8</c:v>
                </c:pt>
                <c:pt idx="5728">
                  <c:v>4.8</c:v>
                </c:pt>
                <c:pt idx="5729">
                  <c:v>4.8</c:v>
                </c:pt>
                <c:pt idx="5730">
                  <c:v>4.8</c:v>
                </c:pt>
                <c:pt idx="5731">
                  <c:v>4.8</c:v>
                </c:pt>
                <c:pt idx="5732">
                  <c:v>4.8</c:v>
                </c:pt>
                <c:pt idx="5733">
                  <c:v>4.8</c:v>
                </c:pt>
                <c:pt idx="5734">
                  <c:v>4.8</c:v>
                </c:pt>
                <c:pt idx="5735">
                  <c:v>4.8</c:v>
                </c:pt>
                <c:pt idx="5736">
                  <c:v>4.8</c:v>
                </c:pt>
                <c:pt idx="5737">
                  <c:v>4.8</c:v>
                </c:pt>
                <c:pt idx="5738">
                  <c:v>4.8</c:v>
                </c:pt>
                <c:pt idx="5739">
                  <c:v>4.8</c:v>
                </c:pt>
                <c:pt idx="5740">
                  <c:v>4.8</c:v>
                </c:pt>
                <c:pt idx="5741">
                  <c:v>4.8</c:v>
                </c:pt>
                <c:pt idx="5742">
                  <c:v>4.8</c:v>
                </c:pt>
                <c:pt idx="5743">
                  <c:v>4.8</c:v>
                </c:pt>
                <c:pt idx="5744">
                  <c:v>4.8</c:v>
                </c:pt>
                <c:pt idx="5745">
                  <c:v>4.8</c:v>
                </c:pt>
                <c:pt idx="5746">
                  <c:v>4.8</c:v>
                </c:pt>
                <c:pt idx="5747">
                  <c:v>4.8</c:v>
                </c:pt>
                <c:pt idx="5748">
                  <c:v>4.8</c:v>
                </c:pt>
                <c:pt idx="5749">
                  <c:v>4.8</c:v>
                </c:pt>
                <c:pt idx="5750">
                  <c:v>4.8</c:v>
                </c:pt>
                <c:pt idx="5751">
                  <c:v>4.8</c:v>
                </c:pt>
                <c:pt idx="5752">
                  <c:v>4.8</c:v>
                </c:pt>
                <c:pt idx="5753">
                  <c:v>4.8</c:v>
                </c:pt>
                <c:pt idx="5754">
                  <c:v>4.8</c:v>
                </c:pt>
                <c:pt idx="5755">
                  <c:v>4.8</c:v>
                </c:pt>
                <c:pt idx="5756">
                  <c:v>4.8</c:v>
                </c:pt>
                <c:pt idx="5757">
                  <c:v>4.8</c:v>
                </c:pt>
                <c:pt idx="5758">
                  <c:v>4.8</c:v>
                </c:pt>
                <c:pt idx="5759">
                  <c:v>4.8</c:v>
                </c:pt>
                <c:pt idx="5760">
                  <c:v>4.8</c:v>
                </c:pt>
                <c:pt idx="5761">
                  <c:v>4.8</c:v>
                </c:pt>
                <c:pt idx="5762">
                  <c:v>4.8</c:v>
                </c:pt>
                <c:pt idx="5763">
                  <c:v>4.8</c:v>
                </c:pt>
                <c:pt idx="5764">
                  <c:v>4.8</c:v>
                </c:pt>
                <c:pt idx="5765">
                  <c:v>4.8</c:v>
                </c:pt>
                <c:pt idx="5766">
                  <c:v>4.8</c:v>
                </c:pt>
                <c:pt idx="5767">
                  <c:v>4.8</c:v>
                </c:pt>
                <c:pt idx="5768">
                  <c:v>4.8</c:v>
                </c:pt>
                <c:pt idx="5769">
                  <c:v>4.8</c:v>
                </c:pt>
                <c:pt idx="5770">
                  <c:v>4.8</c:v>
                </c:pt>
                <c:pt idx="5771">
                  <c:v>4.8</c:v>
                </c:pt>
                <c:pt idx="5772">
                  <c:v>4.8</c:v>
                </c:pt>
                <c:pt idx="5773">
                  <c:v>4.8</c:v>
                </c:pt>
                <c:pt idx="5774">
                  <c:v>4.8</c:v>
                </c:pt>
                <c:pt idx="5775">
                  <c:v>4.8</c:v>
                </c:pt>
                <c:pt idx="5776">
                  <c:v>4.8</c:v>
                </c:pt>
                <c:pt idx="5777">
                  <c:v>4.8</c:v>
                </c:pt>
                <c:pt idx="5778">
                  <c:v>4.8</c:v>
                </c:pt>
                <c:pt idx="5779">
                  <c:v>4.8</c:v>
                </c:pt>
                <c:pt idx="5780">
                  <c:v>4.8</c:v>
                </c:pt>
                <c:pt idx="5781">
                  <c:v>4.8</c:v>
                </c:pt>
                <c:pt idx="5782">
                  <c:v>4.8</c:v>
                </c:pt>
                <c:pt idx="5783">
                  <c:v>4.8</c:v>
                </c:pt>
                <c:pt idx="5784">
                  <c:v>4.8</c:v>
                </c:pt>
                <c:pt idx="5785">
                  <c:v>4.8</c:v>
                </c:pt>
                <c:pt idx="5786">
                  <c:v>4.8</c:v>
                </c:pt>
                <c:pt idx="5787">
                  <c:v>4.8</c:v>
                </c:pt>
                <c:pt idx="5788">
                  <c:v>4.8</c:v>
                </c:pt>
                <c:pt idx="5789">
                  <c:v>4.8</c:v>
                </c:pt>
                <c:pt idx="5790">
                  <c:v>4.8</c:v>
                </c:pt>
                <c:pt idx="5791">
                  <c:v>4.8</c:v>
                </c:pt>
                <c:pt idx="5792">
                  <c:v>4.8</c:v>
                </c:pt>
                <c:pt idx="5793">
                  <c:v>4.8</c:v>
                </c:pt>
                <c:pt idx="5794">
                  <c:v>#N/A</c:v>
                </c:pt>
                <c:pt idx="5795">
                  <c:v>4.8</c:v>
                </c:pt>
                <c:pt idx="5796">
                  <c:v>4.8</c:v>
                </c:pt>
                <c:pt idx="5797">
                  <c:v>4.8</c:v>
                </c:pt>
                <c:pt idx="5798">
                  <c:v>4.8</c:v>
                </c:pt>
                <c:pt idx="5799">
                  <c:v>4.8</c:v>
                </c:pt>
                <c:pt idx="5800">
                  <c:v>4.8</c:v>
                </c:pt>
                <c:pt idx="5801">
                  <c:v>4.8</c:v>
                </c:pt>
                <c:pt idx="5802">
                  <c:v>4.8</c:v>
                </c:pt>
                <c:pt idx="5803">
                  <c:v>4.8</c:v>
                </c:pt>
                <c:pt idx="5804">
                  <c:v>4.8</c:v>
                </c:pt>
                <c:pt idx="5805">
                  <c:v>4.8</c:v>
                </c:pt>
                <c:pt idx="5806">
                  <c:v>4.8</c:v>
                </c:pt>
                <c:pt idx="5807">
                  <c:v>4.8</c:v>
                </c:pt>
                <c:pt idx="5808">
                  <c:v>4.8</c:v>
                </c:pt>
                <c:pt idx="5809">
                  <c:v>4.8</c:v>
                </c:pt>
                <c:pt idx="5810">
                  <c:v>4.8</c:v>
                </c:pt>
                <c:pt idx="5811">
                  <c:v>4.8</c:v>
                </c:pt>
                <c:pt idx="5812">
                  <c:v>4.8</c:v>
                </c:pt>
                <c:pt idx="5813">
                  <c:v>4.8</c:v>
                </c:pt>
                <c:pt idx="5814">
                  <c:v>4.8</c:v>
                </c:pt>
                <c:pt idx="5815">
                  <c:v>4.8</c:v>
                </c:pt>
                <c:pt idx="5816">
                  <c:v>4.8</c:v>
                </c:pt>
                <c:pt idx="5817">
                  <c:v>4.8</c:v>
                </c:pt>
                <c:pt idx="5818">
                  <c:v>4.8</c:v>
                </c:pt>
                <c:pt idx="5819">
                  <c:v>4.8</c:v>
                </c:pt>
                <c:pt idx="5820">
                  <c:v>4.8</c:v>
                </c:pt>
                <c:pt idx="5821">
                  <c:v>4.8</c:v>
                </c:pt>
                <c:pt idx="5822">
                  <c:v>4.8</c:v>
                </c:pt>
                <c:pt idx="5823">
                  <c:v>4.8</c:v>
                </c:pt>
                <c:pt idx="5824">
                  <c:v>4.8</c:v>
                </c:pt>
                <c:pt idx="5825">
                  <c:v>4.8</c:v>
                </c:pt>
                <c:pt idx="5826">
                  <c:v>4.8</c:v>
                </c:pt>
                <c:pt idx="5827">
                  <c:v>4.8</c:v>
                </c:pt>
                <c:pt idx="5828">
                  <c:v>4.8</c:v>
                </c:pt>
                <c:pt idx="5829">
                  <c:v>4.8</c:v>
                </c:pt>
                <c:pt idx="5830">
                  <c:v>4.8</c:v>
                </c:pt>
                <c:pt idx="5831">
                  <c:v>4.8</c:v>
                </c:pt>
                <c:pt idx="5832">
                  <c:v>4.8</c:v>
                </c:pt>
                <c:pt idx="5833">
                  <c:v>4.8</c:v>
                </c:pt>
                <c:pt idx="5834">
                  <c:v>4.8</c:v>
                </c:pt>
                <c:pt idx="5835">
                  <c:v>4.8</c:v>
                </c:pt>
                <c:pt idx="5836">
                  <c:v>4.8</c:v>
                </c:pt>
                <c:pt idx="5837">
                  <c:v>4.8</c:v>
                </c:pt>
                <c:pt idx="5838">
                  <c:v>4.8</c:v>
                </c:pt>
                <c:pt idx="5839">
                  <c:v>4.8</c:v>
                </c:pt>
                <c:pt idx="5840">
                  <c:v>4.8</c:v>
                </c:pt>
                <c:pt idx="5841">
                  <c:v>4.8</c:v>
                </c:pt>
                <c:pt idx="5842">
                  <c:v>4.8</c:v>
                </c:pt>
                <c:pt idx="5843">
                  <c:v>4.8</c:v>
                </c:pt>
                <c:pt idx="5844">
                  <c:v>4.8</c:v>
                </c:pt>
                <c:pt idx="5845">
                  <c:v>4.8</c:v>
                </c:pt>
                <c:pt idx="5846">
                  <c:v>4.8</c:v>
                </c:pt>
                <c:pt idx="5847">
                  <c:v>4.8</c:v>
                </c:pt>
                <c:pt idx="5848">
                  <c:v>4.8</c:v>
                </c:pt>
                <c:pt idx="5849">
                  <c:v>4.8</c:v>
                </c:pt>
                <c:pt idx="5850">
                  <c:v>4.8</c:v>
                </c:pt>
                <c:pt idx="5851">
                  <c:v>4.8</c:v>
                </c:pt>
                <c:pt idx="5852">
                  <c:v>4.8</c:v>
                </c:pt>
                <c:pt idx="5853">
                  <c:v>4.8</c:v>
                </c:pt>
                <c:pt idx="5854">
                  <c:v>4.8</c:v>
                </c:pt>
                <c:pt idx="5855">
                  <c:v>4.8</c:v>
                </c:pt>
                <c:pt idx="5856">
                  <c:v>4.8</c:v>
                </c:pt>
                <c:pt idx="5857">
                  <c:v>4.5</c:v>
                </c:pt>
                <c:pt idx="5858">
                  <c:v>4.5</c:v>
                </c:pt>
                <c:pt idx="5859">
                  <c:v>4.5</c:v>
                </c:pt>
                <c:pt idx="5860">
                  <c:v>4.5</c:v>
                </c:pt>
                <c:pt idx="5861">
                  <c:v>4.5</c:v>
                </c:pt>
                <c:pt idx="5862">
                  <c:v>4.5</c:v>
                </c:pt>
                <c:pt idx="5863">
                  <c:v>4.5</c:v>
                </c:pt>
                <c:pt idx="5864">
                  <c:v>4.5</c:v>
                </c:pt>
                <c:pt idx="5865">
                  <c:v>4.5</c:v>
                </c:pt>
                <c:pt idx="5866">
                  <c:v>4.5</c:v>
                </c:pt>
                <c:pt idx="5867">
                  <c:v>4.5</c:v>
                </c:pt>
                <c:pt idx="5868">
                  <c:v>4.5</c:v>
                </c:pt>
                <c:pt idx="5869">
                  <c:v>4.5</c:v>
                </c:pt>
                <c:pt idx="5870">
                  <c:v>4.5</c:v>
                </c:pt>
                <c:pt idx="5871">
                  <c:v>4.5</c:v>
                </c:pt>
                <c:pt idx="5872">
                  <c:v>4.5</c:v>
                </c:pt>
                <c:pt idx="5873">
                  <c:v>4.5</c:v>
                </c:pt>
                <c:pt idx="5874">
                  <c:v>4.5</c:v>
                </c:pt>
                <c:pt idx="5875">
                  <c:v>4.5</c:v>
                </c:pt>
                <c:pt idx="5876">
                  <c:v>4.5</c:v>
                </c:pt>
                <c:pt idx="5877">
                  <c:v>4.5</c:v>
                </c:pt>
                <c:pt idx="5878">
                  <c:v>4.5</c:v>
                </c:pt>
                <c:pt idx="5879">
                  <c:v>4.5</c:v>
                </c:pt>
                <c:pt idx="5880">
                  <c:v>4.5</c:v>
                </c:pt>
                <c:pt idx="5881">
                  <c:v>4.5</c:v>
                </c:pt>
                <c:pt idx="5882">
                  <c:v>4.3</c:v>
                </c:pt>
                <c:pt idx="5883">
                  <c:v>4.3</c:v>
                </c:pt>
                <c:pt idx="5884">
                  <c:v>4.3</c:v>
                </c:pt>
                <c:pt idx="5885">
                  <c:v>4.3</c:v>
                </c:pt>
                <c:pt idx="5886">
                  <c:v>4.3</c:v>
                </c:pt>
                <c:pt idx="5887">
                  <c:v>4.3</c:v>
                </c:pt>
                <c:pt idx="5888">
                  <c:v>4.3</c:v>
                </c:pt>
                <c:pt idx="5889">
                  <c:v>4.3</c:v>
                </c:pt>
                <c:pt idx="5890">
                  <c:v>4.3</c:v>
                </c:pt>
                <c:pt idx="5891">
                  <c:v>4.3</c:v>
                </c:pt>
                <c:pt idx="5892">
                  <c:v>4.3</c:v>
                </c:pt>
                <c:pt idx="5893">
                  <c:v>4.3</c:v>
                </c:pt>
                <c:pt idx="5894">
                  <c:v>4.3</c:v>
                </c:pt>
                <c:pt idx="5895">
                  <c:v>4.3</c:v>
                </c:pt>
                <c:pt idx="5896">
                  <c:v>4.3</c:v>
                </c:pt>
                <c:pt idx="5897">
                  <c:v>4.3</c:v>
                </c:pt>
                <c:pt idx="5898">
                  <c:v>4.3</c:v>
                </c:pt>
                <c:pt idx="5899">
                  <c:v>4.3</c:v>
                </c:pt>
                <c:pt idx="5900">
                  <c:v>4.3</c:v>
                </c:pt>
                <c:pt idx="5901">
                  <c:v>4.3</c:v>
                </c:pt>
                <c:pt idx="5902">
                  <c:v>4.3</c:v>
                </c:pt>
                <c:pt idx="5903">
                  <c:v>4.3</c:v>
                </c:pt>
                <c:pt idx="5904">
                  <c:v>4.3</c:v>
                </c:pt>
                <c:pt idx="5905">
                  <c:v>4.3</c:v>
                </c:pt>
                <c:pt idx="5906">
                  <c:v>4.3</c:v>
                </c:pt>
                <c:pt idx="5907">
                  <c:v>4.3</c:v>
                </c:pt>
                <c:pt idx="5908">
                  <c:v>4.3</c:v>
                </c:pt>
                <c:pt idx="5909">
                  <c:v>4.3</c:v>
                </c:pt>
                <c:pt idx="5910">
                  <c:v>4.3</c:v>
                </c:pt>
                <c:pt idx="5911">
                  <c:v>4.3</c:v>
                </c:pt>
                <c:pt idx="5912">
                  <c:v>4.3</c:v>
                </c:pt>
                <c:pt idx="5913">
                  <c:v>4.3</c:v>
                </c:pt>
                <c:pt idx="5914">
                  <c:v>4.3</c:v>
                </c:pt>
                <c:pt idx="5915">
                  <c:v>4.3</c:v>
                </c:pt>
                <c:pt idx="5916">
                  <c:v>4.3</c:v>
                </c:pt>
                <c:pt idx="5917">
                  <c:v>4.3</c:v>
                </c:pt>
                <c:pt idx="5918">
                  <c:v>4.3</c:v>
                </c:pt>
                <c:pt idx="5919">
                  <c:v>4.3</c:v>
                </c:pt>
                <c:pt idx="5920">
                  <c:v>4.3</c:v>
                </c:pt>
                <c:pt idx="5921">
                  <c:v>4.3</c:v>
                </c:pt>
                <c:pt idx="5922">
                  <c:v>4.3</c:v>
                </c:pt>
                <c:pt idx="5923">
                  <c:v>4.3</c:v>
                </c:pt>
                <c:pt idx="5924">
                  <c:v>4.3</c:v>
                </c:pt>
                <c:pt idx="5925">
                  <c:v>4.3</c:v>
                </c:pt>
                <c:pt idx="5926">
                  <c:v>4.3</c:v>
                </c:pt>
                <c:pt idx="5927">
                  <c:v>4.3</c:v>
                </c:pt>
                <c:pt idx="5928">
                  <c:v>4.3</c:v>
                </c:pt>
                <c:pt idx="5929">
                  <c:v>4.3</c:v>
                </c:pt>
                <c:pt idx="5930">
                  <c:v>4.3</c:v>
                </c:pt>
                <c:pt idx="5931">
                  <c:v>4.3</c:v>
                </c:pt>
                <c:pt idx="5932">
                  <c:v>4.3</c:v>
                </c:pt>
                <c:pt idx="5933">
                  <c:v>4.3</c:v>
                </c:pt>
                <c:pt idx="5934">
                  <c:v>4.3</c:v>
                </c:pt>
                <c:pt idx="5935">
                  <c:v>4.3</c:v>
                </c:pt>
                <c:pt idx="5936">
                  <c:v>4.3</c:v>
                </c:pt>
                <c:pt idx="5937">
                  <c:v>4.3</c:v>
                </c:pt>
                <c:pt idx="5938">
                  <c:v>4.3</c:v>
                </c:pt>
                <c:pt idx="5939">
                  <c:v>4.3</c:v>
                </c:pt>
                <c:pt idx="5940">
                  <c:v>4.3</c:v>
                </c:pt>
                <c:pt idx="5941">
                  <c:v>4.3</c:v>
                </c:pt>
                <c:pt idx="5942">
                  <c:v>3.8</c:v>
                </c:pt>
                <c:pt idx="5943">
                  <c:v>3.8</c:v>
                </c:pt>
                <c:pt idx="5944">
                  <c:v>3.8</c:v>
                </c:pt>
                <c:pt idx="5945">
                  <c:v>3.8</c:v>
                </c:pt>
                <c:pt idx="5946">
                  <c:v>3.8</c:v>
                </c:pt>
                <c:pt idx="5947">
                  <c:v>3.8</c:v>
                </c:pt>
                <c:pt idx="5948">
                  <c:v>3.8</c:v>
                </c:pt>
                <c:pt idx="5949">
                  <c:v>3.8</c:v>
                </c:pt>
                <c:pt idx="5950">
                  <c:v>#N/A</c:v>
                </c:pt>
                <c:pt idx="5951">
                  <c:v>3.8</c:v>
                </c:pt>
                <c:pt idx="5952">
                  <c:v>3.8</c:v>
                </c:pt>
                <c:pt idx="5953">
                  <c:v>3.8</c:v>
                </c:pt>
                <c:pt idx="5954">
                  <c:v>3.8</c:v>
                </c:pt>
                <c:pt idx="5955">
                  <c:v>3.8</c:v>
                </c:pt>
                <c:pt idx="5956">
                  <c:v>3.8</c:v>
                </c:pt>
                <c:pt idx="5957">
                  <c:v>3.8</c:v>
                </c:pt>
                <c:pt idx="5958">
                  <c:v>3.8</c:v>
                </c:pt>
                <c:pt idx="5959">
                  <c:v>3.8</c:v>
                </c:pt>
                <c:pt idx="5960">
                  <c:v>3.8</c:v>
                </c:pt>
                <c:pt idx="5961">
                  <c:v>3.8</c:v>
                </c:pt>
                <c:pt idx="5962">
                  <c:v>3.8</c:v>
                </c:pt>
                <c:pt idx="5963">
                  <c:v>3.8</c:v>
                </c:pt>
                <c:pt idx="5964">
                  <c:v>3.8</c:v>
                </c:pt>
                <c:pt idx="5965">
                  <c:v>3.8</c:v>
                </c:pt>
                <c:pt idx="5966">
                  <c:v>3.8</c:v>
                </c:pt>
                <c:pt idx="5967">
                  <c:v>3.8</c:v>
                </c:pt>
                <c:pt idx="5968">
                  <c:v>3.8</c:v>
                </c:pt>
                <c:pt idx="5969">
                  <c:v>3.8</c:v>
                </c:pt>
                <c:pt idx="5970">
                  <c:v>3.8</c:v>
                </c:pt>
                <c:pt idx="5971">
                  <c:v>3.5</c:v>
                </c:pt>
                <c:pt idx="5972">
                  <c:v>3.5</c:v>
                </c:pt>
                <c:pt idx="5973">
                  <c:v>3.5</c:v>
                </c:pt>
                <c:pt idx="5974">
                  <c:v>3.5</c:v>
                </c:pt>
                <c:pt idx="5975">
                  <c:v>3.5</c:v>
                </c:pt>
                <c:pt idx="5976">
                  <c:v>3.5</c:v>
                </c:pt>
                <c:pt idx="5977">
                  <c:v>3.5</c:v>
                </c:pt>
                <c:pt idx="5978">
                  <c:v>3.5</c:v>
                </c:pt>
                <c:pt idx="5979">
                  <c:v>3.5</c:v>
                </c:pt>
                <c:pt idx="5980">
                  <c:v>3.5</c:v>
                </c:pt>
                <c:pt idx="5981">
                  <c:v>3.5</c:v>
                </c:pt>
                <c:pt idx="5982">
                  <c:v>3.5</c:v>
                </c:pt>
                <c:pt idx="5983">
                  <c:v>3.5</c:v>
                </c:pt>
                <c:pt idx="5984">
                  <c:v>3.5</c:v>
                </c:pt>
                <c:pt idx="5985">
                  <c:v>3.5</c:v>
                </c:pt>
                <c:pt idx="5986">
                  <c:v>3.5</c:v>
                </c:pt>
                <c:pt idx="5987">
                  <c:v>3.5</c:v>
                </c:pt>
                <c:pt idx="5988">
                  <c:v>3.5</c:v>
                </c:pt>
                <c:pt idx="5989">
                  <c:v>3.5</c:v>
                </c:pt>
                <c:pt idx="5990">
                  <c:v>3.5</c:v>
                </c:pt>
                <c:pt idx="5991">
                  <c:v>3.5</c:v>
                </c:pt>
                <c:pt idx="5992">
                  <c:v>3.5</c:v>
                </c:pt>
                <c:pt idx="5993">
                  <c:v>3.5</c:v>
                </c:pt>
                <c:pt idx="5994">
                  <c:v>3.5</c:v>
                </c:pt>
                <c:pt idx="5995">
                  <c:v>3.5</c:v>
                </c:pt>
                <c:pt idx="5996">
                  <c:v>3.5</c:v>
                </c:pt>
                <c:pt idx="5997">
                  <c:v>3.5</c:v>
                </c:pt>
                <c:pt idx="5998">
                  <c:v>3.5</c:v>
                </c:pt>
                <c:pt idx="5999">
                  <c:v>3.3</c:v>
                </c:pt>
                <c:pt idx="6000">
                  <c:v>3.3</c:v>
                </c:pt>
                <c:pt idx="6001">
                  <c:v>3.3</c:v>
                </c:pt>
                <c:pt idx="6002">
                  <c:v>3.3</c:v>
                </c:pt>
                <c:pt idx="6003">
                  <c:v>3.3</c:v>
                </c:pt>
                <c:pt idx="6004">
                  <c:v>3.3</c:v>
                </c:pt>
                <c:pt idx="6005">
                  <c:v>3.3</c:v>
                </c:pt>
                <c:pt idx="6006">
                  <c:v>3.3</c:v>
                </c:pt>
                <c:pt idx="6007">
                  <c:v>3.3</c:v>
                </c:pt>
                <c:pt idx="6008">
                  <c:v>3.3</c:v>
                </c:pt>
                <c:pt idx="6009">
                  <c:v>3.3</c:v>
                </c:pt>
                <c:pt idx="6010">
                  <c:v>3.3</c:v>
                </c:pt>
                <c:pt idx="6011">
                  <c:v>3.3</c:v>
                </c:pt>
                <c:pt idx="6012">
                  <c:v>3.3</c:v>
                </c:pt>
                <c:pt idx="6013">
                  <c:v>3.3</c:v>
                </c:pt>
                <c:pt idx="6014">
                  <c:v>3.3</c:v>
                </c:pt>
                <c:pt idx="6015">
                  <c:v>3.3</c:v>
                </c:pt>
                <c:pt idx="6016">
                  <c:v>3.3</c:v>
                </c:pt>
                <c:pt idx="6017">
                  <c:v>3.3</c:v>
                </c:pt>
                <c:pt idx="6018">
                  <c:v>3.3</c:v>
                </c:pt>
                <c:pt idx="6019">
                  <c:v>3.3</c:v>
                </c:pt>
                <c:pt idx="6020">
                  <c:v>3.3</c:v>
                </c:pt>
                <c:pt idx="6021">
                  <c:v>3.3</c:v>
                </c:pt>
                <c:pt idx="6022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BE-40E9-8C90-EA0AF56C726E}"/>
            </c:ext>
          </c:extLst>
        </c:ser>
        <c:ser>
          <c:idx val="4"/>
          <c:order val="2"/>
          <c:tx>
            <c:strRef>
              <c:f>Worksheet!$E$3</c:f>
              <c:strCache>
                <c:ptCount val="1"/>
                <c:pt idx="0">
                  <c:v>ECB Deposit Facility  Rate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Worksheet!$A$4:$A$6051</c:f>
              <c:numCache>
                <c:formatCode>mmm\-yy</c:formatCode>
                <c:ptCount val="6023"/>
                <c:pt idx="0">
                  <c:v>47088</c:v>
                </c:pt>
                <c:pt idx="1">
                  <c:v>46997</c:v>
                </c:pt>
                <c:pt idx="2">
                  <c:v>46905</c:v>
                </c:pt>
                <c:pt idx="3">
                  <c:v>46813</c:v>
                </c:pt>
                <c:pt idx="4">
                  <c:v>46722</c:v>
                </c:pt>
                <c:pt idx="5">
                  <c:v>46631</c:v>
                </c:pt>
                <c:pt idx="6">
                  <c:v>46539</c:v>
                </c:pt>
                <c:pt idx="7">
                  <c:v>46447</c:v>
                </c:pt>
                <c:pt idx="8">
                  <c:v>46357</c:v>
                </c:pt>
                <c:pt idx="9">
                  <c:v>46266</c:v>
                </c:pt>
                <c:pt idx="10">
                  <c:v>46174</c:v>
                </c:pt>
                <c:pt idx="11">
                  <c:v>46082</c:v>
                </c:pt>
                <c:pt idx="12">
                  <c:v>45992</c:v>
                </c:pt>
                <c:pt idx="13">
                  <c:v>45901</c:v>
                </c:pt>
                <c:pt idx="14">
                  <c:v>45809</c:v>
                </c:pt>
                <c:pt idx="15">
                  <c:v>45717</c:v>
                </c:pt>
                <c:pt idx="16">
                  <c:v>45627</c:v>
                </c:pt>
                <c:pt idx="17">
                  <c:v>45536</c:v>
                </c:pt>
                <c:pt idx="18">
                  <c:v>45444</c:v>
                </c:pt>
                <c:pt idx="19">
                  <c:v>45352</c:v>
                </c:pt>
                <c:pt idx="20">
                  <c:v>45261</c:v>
                </c:pt>
                <c:pt idx="21">
                  <c:v>45170</c:v>
                </c:pt>
                <c:pt idx="22">
                  <c:v>45108</c:v>
                </c:pt>
                <c:pt idx="23">
                  <c:v>45086</c:v>
                </c:pt>
                <c:pt idx="24">
                  <c:v>45077</c:v>
                </c:pt>
                <c:pt idx="25" formatCode="m/d/yyyy\ h:mm">
                  <c:v>45061</c:v>
                </c:pt>
                <c:pt idx="26" formatCode="m/d/yyyy\ h:mm">
                  <c:v>45058</c:v>
                </c:pt>
                <c:pt idx="27" formatCode="m/d/yyyy\ h:mm">
                  <c:v>45057</c:v>
                </c:pt>
                <c:pt idx="28" formatCode="m/d/yyyy\ h:mm">
                  <c:v>45056</c:v>
                </c:pt>
                <c:pt idx="29" formatCode="m/d/yyyy\ h:mm">
                  <c:v>45055</c:v>
                </c:pt>
                <c:pt idx="30" formatCode="m/d/yyyy\ h:mm">
                  <c:v>45054</c:v>
                </c:pt>
                <c:pt idx="31" formatCode="m/d/yyyy\ h:mm">
                  <c:v>45051</c:v>
                </c:pt>
                <c:pt idx="32" formatCode="m/d/yyyy\ h:mm">
                  <c:v>45050</c:v>
                </c:pt>
                <c:pt idx="33" formatCode="m/d/yyyy\ h:mm">
                  <c:v>45049</c:v>
                </c:pt>
                <c:pt idx="34" formatCode="m/d/yyyy\ h:mm">
                  <c:v>45048</c:v>
                </c:pt>
                <c:pt idx="35" formatCode="m/d/yyyy\ h:mm">
                  <c:v>45047</c:v>
                </c:pt>
                <c:pt idx="36" formatCode="m/d/yyyy\ h:mm">
                  <c:v>45044</c:v>
                </c:pt>
                <c:pt idx="37" formatCode="m/d/yyyy\ h:mm">
                  <c:v>45043</c:v>
                </c:pt>
                <c:pt idx="38" formatCode="m/d/yyyy\ h:mm">
                  <c:v>45042</c:v>
                </c:pt>
                <c:pt idx="39" formatCode="m/d/yyyy\ h:mm">
                  <c:v>45041</c:v>
                </c:pt>
                <c:pt idx="40" formatCode="m/d/yyyy\ h:mm">
                  <c:v>45040</c:v>
                </c:pt>
                <c:pt idx="41" formatCode="m/d/yyyy\ h:mm">
                  <c:v>45037</c:v>
                </c:pt>
                <c:pt idx="42" formatCode="m/d/yyyy\ h:mm">
                  <c:v>45036</c:v>
                </c:pt>
                <c:pt idx="43" formatCode="m/d/yyyy\ h:mm">
                  <c:v>45035</c:v>
                </c:pt>
                <c:pt idx="44" formatCode="m/d/yyyy\ h:mm">
                  <c:v>45034</c:v>
                </c:pt>
                <c:pt idx="45" formatCode="m/d/yyyy\ h:mm">
                  <c:v>45033</c:v>
                </c:pt>
                <c:pt idx="46" formatCode="m/d/yyyy\ h:mm">
                  <c:v>45030</c:v>
                </c:pt>
                <c:pt idx="47" formatCode="m/d/yyyy\ h:mm">
                  <c:v>45029</c:v>
                </c:pt>
                <c:pt idx="48" formatCode="m/d/yyyy\ h:mm">
                  <c:v>45028</c:v>
                </c:pt>
                <c:pt idx="49" formatCode="m/d/yyyy\ h:mm">
                  <c:v>45027</c:v>
                </c:pt>
                <c:pt idx="50" formatCode="m/d/yyyy\ h:mm">
                  <c:v>45026</c:v>
                </c:pt>
                <c:pt idx="51" formatCode="m/d/yyyy\ h:mm">
                  <c:v>45023</c:v>
                </c:pt>
                <c:pt idx="52" formatCode="m/d/yyyy\ h:mm">
                  <c:v>45022</c:v>
                </c:pt>
                <c:pt idx="53" formatCode="m/d/yyyy\ h:mm">
                  <c:v>45021</c:v>
                </c:pt>
                <c:pt idx="54" formatCode="m/d/yyyy\ h:mm">
                  <c:v>45020</c:v>
                </c:pt>
                <c:pt idx="55" formatCode="m/d/yyyy\ h:mm">
                  <c:v>45019</c:v>
                </c:pt>
                <c:pt idx="56" formatCode="m/d/yyyy\ h:mm">
                  <c:v>45016</c:v>
                </c:pt>
                <c:pt idx="57" formatCode="m/d/yyyy\ h:mm">
                  <c:v>45015</c:v>
                </c:pt>
                <c:pt idx="58" formatCode="m/d/yyyy\ h:mm">
                  <c:v>45014</c:v>
                </c:pt>
                <c:pt idx="59" formatCode="m/d/yyyy\ h:mm">
                  <c:v>45013</c:v>
                </c:pt>
                <c:pt idx="60" formatCode="m/d/yyyy\ h:mm">
                  <c:v>45012</c:v>
                </c:pt>
                <c:pt idx="61" formatCode="m/d/yyyy\ h:mm">
                  <c:v>45009</c:v>
                </c:pt>
                <c:pt idx="62" formatCode="m/d/yyyy\ h:mm">
                  <c:v>45008</c:v>
                </c:pt>
                <c:pt idx="63" formatCode="m/d/yyyy\ h:mm">
                  <c:v>45007</c:v>
                </c:pt>
                <c:pt idx="64" formatCode="m/d/yyyy\ h:mm">
                  <c:v>45006</c:v>
                </c:pt>
                <c:pt idx="65" formatCode="m/d/yyyy\ h:mm">
                  <c:v>45005</c:v>
                </c:pt>
                <c:pt idx="66" formatCode="m/d/yyyy\ h:mm">
                  <c:v>45002</c:v>
                </c:pt>
                <c:pt idx="67" formatCode="m/d/yyyy\ h:mm">
                  <c:v>45001</c:v>
                </c:pt>
                <c:pt idx="68" formatCode="m/d/yyyy\ h:mm">
                  <c:v>45000</c:v>
                </c:pt>
                <c:pt idx="69" formatCode="m/d/yyyy\ h:mm">
                  <c:v>44999</c:v>
                </c:pt>
                <c:pt idx="70" formatCode="m/d/yyyy\ h:mm">
                  <c:v>44998</c:v>
                </c:pt>
                <c:pt idx="71" formatCode="m/d/yyyy\ h:mm">
                  <c:v>44995</c:v>
                </c:pt>
                <c:pt idx="72" formatCode="m/d/yyyy\ h:mm">
                  <c:v>44994</c:v>
                </c:pt>
                <c:pt idx="73" formatCode="m/d/yyyy\ h:mm">
                  <c:v>44993</c:v>
                </c:pt>
                <c:pt idx="74" formatCode="m/d/yyyy\ h:mm">
                  <c:v>44992</c:v>
                </c:pt>
                <c:pt idx="75" formatCode="m/d/yyyy\ h:mm">
                  <c:v>44991</c:v>
                </c:pt>
                <c:pt idx="76" formatCode="m/d/yyyy\ h:mm">
                  <c:v>44988</c:v>
                </c:pt>
                <c:pt idx="77" formatCode="m/d/yyyy\ h:mm">
                  <c:v>44987</c:v>
                </c:pt>
                <c:pt idx="78" formatCode="m/d/yyyy\ h:mm">
                  <c:v>44986</c:v>
                </c:pt>
                <c:pt idx="79" formatCode="m/d/yyyy\ h:mm">
                  <c:v>44985</c:v>
                </c:pt>
                <c:pt idx="80" formatCode="m/d/yyyy\ h:mm">
                  <c:v>44984</c:v>
                </c:pt>
                <c:pt idx="81" formatCode="m/d/yyyy\ h:mm">
                  <c:v>44981</c:v>
                </c:pt>
                <c:pt idx="82" formatCode="m/d/yyyy\ h:mm">
                  <c:v>44980</c:v>
                </c:pt>
                <c:pt idx="83" formatCode="m/d/yyyy\ h:mm">
                  <c:v>44979</c:v>
                </c:pt>
                <c:pt idx="84" formatCode="m/d/yyyy\ h:mm">
                  <c:v>44978</c:v>
                </c:pt>
                <c:pt idx="85" formatCode="m/d/yyyy\ h:mm">
                  <c:v>44977</c:v>
                </c:pt>
                <c:pt idx="86" formatCode="m/d/yyyy\ h:mm">
                  <c:v>44974</c:v>
                </c:pt>
                <c:pt idx="87" formatCode="m/d/yyyy\ h:mm">
                  <c:v>44973</c:v>
                </c:pt>
                <c:pt idx="88" formatCode="m/d/yyyy\ h:mm">
                  <c:v>44972</c:v>
                </c:pt>
                <c:pt idx="89" formatCode="m/d/yyyy\ h:mm">
                  <c:v>44971</c:v>
                </c:pt>
                <c:pt idx="90" formatCode="m/d/yyyy\ h:mm">
                  <c:v>44970</c:v>
                </c:pt>
                <c:pt idx="91" formatCode="m/d/yyyy\ h:mm">
                  <c:v>44967</c:v>
                </c:pt>
                <c:pt idx="92" formatCode="m/d/yyyy\ h:mm">
                  <c:v>44966</c:v>
                </c:pt>
                <c:pt idx="93" formatCode="m/d/yyyy\ h:mm">
                  <c:v>44965</c:v>
                </c:pt>
                <c:pt idx="94" formatCode="m/d/yyyy\ h:mm">
                  <c:v>44964</c:v>
                </c:pt>
                <c:pt idx="95" formatCode="m/d/yyyy\ h:mm">
                  <c:v>44963</c:v>
                </c:pt>
                <c:pt idx="96" formatCode="m/d/yyyy\ h:mm">
                  <c:v>44960</c:v>
                </c:pt>
                <c:pt idx="97" formatCode="m/d/yyyy\ h:mm">
                  <c:v>44959</c:v>
                </c:pt>
                <c:pt idx="98" formatCode="m/d/yyyy\ h:mm">
                  <c:v>44958</c:v>
                </c:pt>
                <c:pt idx="99" formatCode="m/d/yyyy\ h:mm">
                  <c:v>44957</c:v>
                </c:pt>
                <c:pt idx="100" formatCode="m/d/yyyy\ h:mm">
                  <c:v>44956</c:v>
                </c:pt>
                <c:pt idx="101" formatCode="m/d/yyyy\ h:mm">
                  <c:v>44953</c:v>
                </c:pt>
                <c:pt idx="102" formatCode="m/d/yyyy\ h:mm">
                  <c:v>44952</c:v>
                </c:pt>
                <c:pt idx="103" formatCode="m/d/yyyy\ h:mm">
                  <c:v>44951</c:v>
                </c:pt>
                <c:pt idx="104" formatCode="m/d/yyyy\ h:mm">
                  <c:v>44950</c:v>
                </c:pt>
                <c:pt idx="105" formatCode="m/d/yyyy\ h:mm">
                  <c:v>44949</c:v>
                </c:pt>
                <c:pt idx="106" formatCode="m/d/yyyy\ h:mm">
                  <c:v>44946</c:v>
                </c:pt>
                <c:pt idx="107" formatCode="m/d/yyyy\ h:mm">
                  <c:v>44945</c:v>
                </c:pt>
                <c:pt idx="108" formatCode="m/d/yyyy\ h:mm">
                  <c:v>44944</c:v>
                </c:pt>
                <c:pt idx="109" formatCode="m/d/yyyy\ h:mm">
                  <c:v>44943</c:v>
                </c:pt>
                <c:pt idx="110" formatCode="m/d/yyyy\ h:mm">
                  <c:v>44942</c:v>
                </c:pt>
                <c:pt idx="111" formatCode="m/d/yyyy\ h:mm">
                  <c:v>44939</c:v>
                </c:pt>
                <c:pt idx="112" formatCode="m/d/yyyy\ h:mm">
                  <c:v>44938</c:v>
                </c:pt>
                <c:pt idx="113" formatCode="m/d/yyyy\ h:mm">
                  <c:v>44937</c:v>
                </c:pt>
                <c:pt idx="114" formatCode="m/d/yyyy\ h:mm">
                  <c:v>44936</c:v>
                </c:pt>
                <c:pt idx="115" formatCode="m/d/yyyy\ h:mm">
                  <c:v>44935</c:v>
                </c:pt>
                <c:pt idx="116" formatCode="m/d/yyyy\ h:mm">
                  <c:v>44932</c:v>
                </c:pt>
                <c:pt idx="117" formatCode="m/d/yyyy">
                  <c:v>44931</c:v>
                </c:pt>
                <c:pt idx="118" formatCode="m/d/yyyy">
                  <c:v>44930</c:v>
                </c:pt>
                <c:pt idx="119" formatCode="m/d/yyyy">
                  <c:v>44929</c:v>
                </c:pt>
                <c:pt idx="120" formatCode="m/d/yyyy">
                  <c:v>44928</c:v>
                </c:pt>
                <c:pt idx="121" formatCode="m/d/yyyy">
                  <c:v>44925</c:v>
                </c:pt>
                <c:pt idx="122" formatCode="m/d/yyyy">
                  <c:v>44924</c:v>
                </c:pt>
                <c:pt idx="123" formatCode="m/d/yyyy">
                  <c:v>44923</c:v>
                </c:pt>
                <c:pt idx="124" formatCode="m/d/yyyy">
                  <c:v>44922</c:v>
                </c:pt>
                <c:pt idx="125" formatCode="m/d/yyyy">
                  <c:v>44918</c:v>
                </c:pt>
                <c:pt idx="126" formatCode="m/d/yyyy">
                  <c:v>44917</c:v>
                </c:pt>
                <c:pt idx="127" formatCode="m/d/yyyy">
                  <c:v>44916</c:v>
                </c:pt>
                <c:pt idx="128" formatCode="m/d/yyyy">
                  <c:v>44915</c:v>
                </c:pt>
                <c:pt idx="129" formatCode="m/d/yyyy">
                  <c:v>44914</c:v>
                </c:pt>
                <c:pt idx="130" formatCode="m/d/yyyy">
                  <c:v>44911</c:v>
                </c:pt>
                <c:pt idx="131" formatCode="m/d/yyyy">
                  <c:v>44910</c:v>
                </c:pt>
                <c:pt idx="132" formatCode="m/d/yyyy">
                  <c:v>44909</c:v>
                </c:pt>
                <c:pt idx="133" formatCode="m/d/yyyy">
                  <c:v>44908</c:v>
                </c:pt>
                <c:pt idx="134" formatCode="m/d/yyyy">
                  <c:v>44907</c:v>
                </c:pt>
                <c:pt idx="135" formatCode="m/d/yyyy">
                  <c:v>44904</c:v>
                </c:pt>
                <c:pt idx="136" formatCode="m/d/yyyy">
                  <c:v>44903</c:v>
                </c:pt>
                <c:pt idx="137" formatCode="m/d/yyyy">
                  <c:v>44902</c:v>
                </c:pt>
                <c:pt idx="138" formatCode="m/d/yyyy">
                  <c:v>44901</c:v>
                </c:pt>
                <c:pt idx="139" formatCode="m/d/yyyy">
                  <c:v>44900</c:v>
                </c:pt>
                <c:pt idx="140" formatCode="m/d/yyyy">
                  <c:v>44897</c:v>
                </c:pt>
                <c:pt idx="141" formatCode="m/d/yyyy">
                  <c:v>44896</c:v>
                </c:pt>
                <c:pt idx="142" formatCode="m/d/yyyy">
                  <c:v>44895</c:v>
                </c:pt>
                <c:pt idx="143" formatCode="m/d/yyyy">
                  <c:v>44894</c:v>
                </c:pt>
                <c:pt idx="144" formatCode="m/d/yyyy">
                  <c:v>44893</c:v>
                </c:pt>
                <c:pt idx="145" formatCode="m/d/yyyy">
                  <c:v>44890</c:v>
                </c:pt>
                <c:pt idx="146" formatCode="m/d/yyyy">
                  <c:v>44889</c:v>
                </c:pt>
                <c:pt idx="147" formatCode="m/d/yyyy">
                  <c:v>44888</c:v>
                </c:pt>
                <c:pt idx="148" formatCode="m/d/yyyy">
                  <c:v>44887</c:v>
                </c:pt>
                <c:pt idx="149" formatCode="m/d/yyyy\ h:mm">
                  <c:v>44886</c:v>
                </c:pt>
                <c:pt idx="150" formatCode="m/d/yyyy\ h:mm">
                  <c:v>44883</c:v>
                </c:pt>
                <c:pt idx="151" formatCode="m/d/yyyy\ h:mm">
                  <c:v>44882</c:v>
                </c:pt>
                <c:pt idx="152" formatCode="m/d/yyyy\ h:mm">
                  <c:v>44881</c:v>
                </c:pt>
                <c:pt idx="153" formatCode="m/d/yyyy\ h:mm">
                  <c:v>44880</c:v>
                </c:pt>
                <c:pt idx="154" formatCode="m/d/yyyy\ h:mm">
                  <c:v>44879</c:v>
                </c:pt>
                <c:pt idx="155" formatCode="m/d/yyyy\ h:mm">
                  <c:v>44876</c:v>
                </c:pt>
                <c:pt idx="156" formatCode="m/d/yyyy\ h:mm">
                  <c:v>44875</c:v>
                </c:pt>
                <c:pt idx="157" formatCode="m/d/yyyy\ h:mm">
                  <c:v>44874</c:v>
                </c:pt>
                <c:pt idx="158" formatCode="m/d/yyyy\ h:mm">
                  <c:v>44873</c:v>
                </c:pt>
                <c:pt idx="159" formatCode="m/d/yyyy\ h:mm">
                  <c:v>44872</c:v>
                </c:pt>
                <c:pt idx="160" formatCode="m/d/yyyy\ h:mm">
                  <c:v>44869</c:v>
                </c:pt>
                <c:pt idx="161" formatCode="m/d/yyyy\ h:mm">
                  <c:v>44868</c:v>
                </c:pt>
                <c:pt idx="162" formatCode="m/d/yyyy\ h:mm">
                  <c:v>44867</c:v>
                </c:pt>
                <c:pt idx="163" formatCode="m/d/yyyy\ h:mm">
                  <c:v>44866</c:v>
                </c:pt>
                <c:pt idx="164" formatCode="m/d/yyyy\ h:mm">
                  <c:v>44865</c:v>
                </c:pt>
                <c:pt idx="165" formatCode="m/d/yyyy\ h:mm">
                  <c:v>44862</c:v>
                </c:pt>
                <c:pt idx="166" formatCode="m/d/yyyy\ h:mm">
                  <c:v>44861</c:v>
                </c:pt>
                <c:pt idx="167" formatCode="m/d/yyyy\ h:mm">
                  <c:v>44860</c:v>
                </c:pt>
                <c:pt idx="168" formatCode="m/d/yyyy\ h:mm">
                  <c:v>44859</c:v>
                </c:pt>
                <c:pt idx="169" formatCode="m/d/yyyy\ h:mm">
                  <c:v>44858</c:v>
                </c:pt>
                <c:pt idx="170" formatCode="m/d/yyyy\ h:mm">
                  <c:v>44855</c:v>
                </c:pt>
                <c:pt idx="171" formatCode="m/d/yyyy\ h:mm">
                  <c:v>44854</c:v>
                </c:pt>
                <c:pt idx="172" formatCode="m/d/yyyy\ h:mm">
                  <c:v>44853</c:v>
                </c:pt>
                <c:pt idx="173" formatCode="m/d/yyyy\ h:mm">
                  <c:v>44852</c:v>
                </c:pt>
                <c:pt idx="174" formatCode="m/d/yyyy\ h:mm">
                  <c:v>44851</c:v>
                </c:pt>
                <c:pt idx="175" formatCode="m/d/yyyy\ h:mm">
                  <c:v>44848</c:v>
                </c:pt>
                <c:pt idx="176" formatCode="m/d/yyyy\ h:mm">
                  <c:v>44847</c:v>
                </c:pt>
                <c:pt idx="177" formatCode="m/d/yyyy\ h:mm">
                  <c:v>44846</c:v>
                </c:pt>
                <c:pt idx="178" formatCode="m/d/yyyy\ h:mm">
                  <c:v>44845</c:v>
                </c:pt>
                <c:pt idx="179" formatCode="m/d/yyyy\ h:mm">
                  <c:v>44844</c:v>
                </c:pt>
                <c:pt idx="180" formatCode="m/d/yyyy\ h:mm">
                  <c:v>44841</c:v>
                </c:pt>
                <c:pt idx="181" formatCode="m/d/yyyy\ h:mm">
                  <c:v>44840</c:v>
                </c:pt>
                <c:pt idx="182" formatCode="m/d/yyyy\ h:mm">
                  <c:v>44839</c:v>
                </c:pt>
                <c:pt idx="183" formatCode="m/d/yyyy\ h:mm">
                  <c:v>44838</c:v>
                </c:pt>
                <c:pt idx="184" formatCode="m/d/yyyy\ h:mm">
                  <c:v>44837</c:v>
                </c:pt>
                <c:pt idx="185" formatCode="m/d/yyyy\ h:mm">
                  <c:v>44834</c:v>
                </c:pt>
                <c:pt idx="186" formatCode="m/d/yyyy\ h:mm">
                  <c:v>44833</c:v>
                </c:pt>
                <c:pt idx="187" formatCode="m/d/yyyy\ h:mm">
                  <c:v>44832</c:v>
                </c:pt>
                <c:pt idx="188" formatCode="m/d/yyyy\ h:mm">
                  <c:v>44831</c:v>
                </c:pt>
                <c:pt idx="189" formatCode="m/d/yyyy\ h:mm">
                  <c:v>44830</c:v>
                </c:pt>
                <c:pt idx="190" formatCode="m/d/yyyy\ h:mm">
                  <c:v>44827</c:v>
                </c:pt>
                <c:pt idx="191" formatCode="m/d/yyyy\ h:mm">
                  <c:v>44826</c:v>
                </c:pt>
                <c:pt idx="192" formatCode="m/d/yyyy\ h:mm">
                  <c:v>44825</c:v>
                </c:pt>
                <c:pt idx="193" formatCode="m/d/yyyy\ h:mm">
                  <c:v>44824</c:v>
                </c:pt>
                <c:pt idx="194" formatCode="m/d/yyyy\ h:mm">
                  <c:v>44823</c:v>
                </c:pt>
                <c:pt idx="195" formatCode="m/d/yyyy\ h:mm">
                  <c:v>44820</c:v>
                </c:pt>
                <c:pt idx="196" formatCode="m/d/yyyy\ h:mm">
                  <c:v>44819</c:v>
                </c:pt>
                <c:pt idx="197" formatCode="m/d/yyyy\ h:mm">
                  <c:v>44818</c:v>
                </c:pt>
                <c:pt idx="198" formatCode="m/d/yyyy\ h:mm">
                  <c:v>44817</c:v>
                </c:pt>
                <c:pt idx="199" formatCode="m/d/yyyy\ h:mm">
                  <c:v>44816</c:v>
                </c:pt>
                <c:pt idx="200" formatCode="m/d/yyyy\ h:mm">
                  <c:v>44813</c:v>
                </c:pt>
                <c:pt idx="201" formatCode="m/d/yyyy\ h:mm">
                  <c:v>44812</c:v>
                </c:pt>
                <c:pt idx="202" formatCode="m/d/yyyy\ h:mm">
                  <c:v>44811</c:v>
                </c:pt>
                <c:pt idx="203" formatCode="m/d/yyyy\ h:mm">
                  <c:v>44810</c:v>
                </c:pt>
                <c:pt idx="204" formatCode="m/d/yyyy\ h:mm">
                  <c:v>44809</c:v>
                </c:pt>
                <c:pt idx="205" formatCode="m/d/yyyy\ h:mm">
                  <c:v>44806</c:v>
                </c:pt>
                <c:pt idx="206" formatCode="m/d/yyyy\ h:mm">
                  <c:v>44805</c:v>
                </c:pt>
                <c:pt idx="207" formatCode="m/d/yyyy\ h:mm">
                  <c:v>44804</c:v>
                </c:pt>
                <c:pt idx="208" formatCode="m/d/yyyy\ h:mm">
                  <c:v>44803</c:v>
                </c:pt>
                <c:pt idx="209" formatCode="m/d/yyyy\ h:mm">
                  <c:v>44802</c:v>
                </c:pt>
                <c:pt idx="210" formatCode="m/d/yyyy\ h:mm">
                  <c:v>44799</c:v>
                </c:pt>
                <c:pt idx="211" formatCode="m/d/yyyy\ h:mm">
                  <c:v>44798</c:v>
                </c:pt>
                <c:pt idx="212" formatCode="m/d/yyyy\ h:mm">
                  <c:v>44797</c:v>
                </c:pt>
                <c:pt idx="213" formatCode="m/d/yyyy\ h:mm">
                  <c:v>44796</c:v>
                </c:pt>
                <c:pt idx="214" formatCode="m/d/yyyy\ h:mm">
                  <c:v>44795</c:v>
                </c:pt>
                <c:pt idx="215" formatCode="m/d/yyyy\ h:mm">
                  <c:v>44792</c:v>
                </c:pt>
                <c:pt idx="216" formatCode="m/d/yyyy\ h:mm">
                  <c:v>44791</c:v>
                </c:pt>
                <c:pt idx="217" formatCode="m/d/yyyy\ h:mm">
                  <c:v>44790</c:v>
                </c:pt>
                <c:pt idx="218" formatCode="m/d/yyyy\ h:mm">
                  <c:v>44789</c:v>
                </c:pt>
                <c:pt idx="219" formatCode="m/d/yyyy\ h:mm">
                  <c:v>44788</c:v>
                </c:pt>
                <c:pt idx="220" formatCode="m/d/yyyy\ h:mm">
                  <c:v>44785</c:v>
                </c:pt>
                <c:pt idx="221" formatCode="m/d/yyyy\ h:mm">
                  <c:v>44784</c:v>
                </c:pt>
                <c:pt idx="222" formatCode="m/d/yyyy\ h:mm">
                  <c:v>44783</c:v>
                </c:pt>
                <c:pt idx="223" formatCode="m/d/yyyy\ h:mm">
                  <c:v>44782</c:v>
                </c:pt>
                <c:pt idx="224" formatCode="m/d/yyyy\ h:mm">
                  <c:v>44781</c:v>
                </c:pt>
                <c:pt idx="225" formatCode="m/d/yyyy\ h:mm">
                  <c:v>44778</c:v>
                </c:pt>
                <c:pt idx="226" formatCode="m/d/yyyy\ h:mm">
                  <c:v>44777</c:v>
                </c:pt>
                <c:pt idx="227" formatCode="m/d/yyyy\ h:mm">
                  <c:v>44776</c:v>
                </c:pt>
                <c:pt idx="228" formatCode="m/d/yyyy\ h:mm">
                  <c:v>44775</c:v>
                </c:pt>
                <c:pt idx="229" formatCode="m/d/yyyy\ h:mm">
                  <c:v>44774</c:v>
                </c:pt>
                <c:pt idx="230" formatCode="m/d/yyyy\ h:mm">
                  <c:v>44771</c:v>
                </c:pt>
                <c:pt idx="231" formatCode="m/d/yyyy\ h:mm">
                  <c:v>44770</c:v>
                </c:pt>
                <c:pt idx="232" formatCode="m/d/yyyy\ h:mm">
                  <c:v>44769</c:v>
                </c:pt>
                <c:pt idx="233" formatCode="m/d/yyyy\ h:mm">
                  <c:v>44768</c:v>
                </c:pt>
                <c:pt idx="234" formatCode="m/d/yyyy\ h:mm">
                  <c:v>44767</c:v>
                </c:pt>
                <c:pt idx="235" formatCode="m/d/yyyy\ h:mm">
                  <c:v>44764</c:v>
                </c:pt>
                <c:pt idx="236" formatCode="m/d/yyyy\ h:mm">
                  <c:v>44763</c:v>
                </c:pt>
                <c:pt idx="237" formatCode="m/d/yyyy\ h:mm">
                  <c:v>44762</c:v>
                </c:pt>
                <c:pt idx="238" formatCode="m/d/yyyy\ h:mm">
                  <c:v>44761</c:v>
                </c:pt>
                <c:pt idx="239" formatCode="m/d/yyyy\ h:mm">
                  <c:v>44760</c:v>
                </c:pt>
                <c:pt idx="240" formatCode="m/d/yyyy\ h:mm">
                  <c:v>44757</c:v>
                </c:pt>
                <c:pt idx="241" formatCode="m/d/yyyy\ h:mm">
                  <c:v>44756</c:v>
                </c:pt>
                <c:pt idx="242" formatCode="m/d/yyyy\ h:mm">
                  <c:v>44755</c:v>
                </c:pt>
                <c:pt idx="243" formatCode="m/d/yyyy\ h:mm">
                  <c:v>44754</c:v>
                </c:pt>
                <c:pt idx="244" formatCode="m/d/yyyy\ h:mm">
                  <c:v>44753</c:v>
                </c:pt>
                <c:pt idx="245" formatCode="m/d/yyyy\ h:mm">
                  <c:v>44750</c:v>
                </c:pt>
                <c:pt idx="246" formatCode="m/d/yyyy\ h:mm">
                  <c:v>44749</c:v>
                </c:pt>
                <c:pt idx="247" formatCode="m/d/yyyy\ h:mm">
                  <c:v>44748</c:v>
                </c:pt>
                <c:pt idx="248" formatCode="m/d/yyyy\ h:mm">
                  <c:v>44747</c:v>
                </c:pt>
                <c:pt idx="249" formatCode="m/d/yyyy\ h:mm">
                  <c:v>44746</c:v>
                </c:pt>
                <c:pt idx="250" formatCode="m/d/yyyy\ h:mm">
                  <c:v>44743</c:v>
                </c:pt>
                <c:pt idx="251" formatCode="m/d/yyyy\ h:mm">
                  <c:v>44742</c:v>
                </c:pt>
                <c:pt idx="252" formatCode="m/d/yyyy\ h:mm">
                  <c:v>44741</c:v>
                </c:pt>
                <c:pt idx="253" formatCode="m/d/yyyy\ h:mm">
                  <c:v>44740</c:v>
                </c:pt>
                <c:pt idx="254" formatCode="m/d/yyyy\ h:mm">
                  <c:v>44739</c:v>
                </c:pt>
                <c:pt idx="255" formatCode="m/d/yyyy\ h:mm">
                  <c:v>44736</c:v>
                </c:pt>
                <c:pt idx="256" formatCode="m/d/yyyy\ h:mm">
                  <c:v>44735</c:v>
                </c:pt>
                <c:pt idx="257" formatCode="m/d/yyyy\ h:mm">
                  <c:v>44734</c:v>
                </c:pt>
                <c:pt idx="258" formatCode="m/d/yyyy\ h:mm">
                  <c:v>44733</c:v>
                </c:pt>
                <c:pt idx="259" formatCode="m/d/yyyy\ h:mm">
                  <c:v>44732</c:v>
                </c:pt>
                <c:pt idx="260" formatCode="m/d/yyyy\ h:mm">
                  <c:v>44729</c:v>
                </c:pt>
                <c:pt idx="261" formatCode="m/d/yyyy\ h:mm">
                  <c:v>44728</c:v>
                </c:pt>
                <c:pt idx="262" formatCode="m/d/yyyy\ h:mm">
                  <c:v>44727</c:v>
                </c:pt>
                <c:pt idx="263" formatCode="m/d/yyyy\ h:mm">
                  <c:v>44726</c:v>
                </c:pt>
                <c:pt idx="264" formatCode="m/d/yyyy\ h:mm">
                  <c:v>44725</c:v>
                </c:pt>
                <c:pt idx="265" formatCode="m/d/yyyy\ h:mm">
                  <c:v>44722</c:v>
                </c:pt>
                <c:pt idx="266" formatCode="m/d/yyyy\ h:mm">
                  <c:v>44721</c:v>
                </c:pt>
                <c:pt idx="267" formatCode="m/d/yyyy\ h:mm">
                  <c:v>44720</c:v>
                </c:pt>
                <c:pt idx="268" formatCode="m/d/yyyy\ h:mm">
                  <c:v>44719</c:v>
                </c:pt>
                <c:pt idx="269" formatCode="m/d/yyyy\ h:mm">
                  <c:v>44718</c:v>
                </c:pt>
                <c:pt idx="270" formatCode="m/d/yyyy\ h:mm">
                  <c:v>44715</c:v>
                </c:pt>
                <c:pt idx="271" formatCode="m/d/yyyy\ h:mm">
                  <c:v>44714</c:v>
                </c:pt>
                <c:pt idx="272" formatCode="m/d/yyyy\ h:mm">
                  <c:v>44713</c:v>
                </c:pt>
                <c:pt idx="273" formatCode="m/d/yyyy\ h:mm">
                  <c:v>44712</c:v>
                </c:pt>
                <c:pt idx="274" formatCode="m/d/yyyy\ h:mm">
                  <c:v>44711</c:v>
                </c:pt>
                <c:pt idx="275" formatCode="m/d/yyyy\ h:mm">
                  <c:v>44708</c:v>
                </c:pt>
                <c:pt idx="276" formatCode="m/d/yyyy\ h:mm">
                  <c:v>44707</c:v>
                </c:pt>
                <c:pt idx="277" formatCode="m/d/yyyy\ h:mm">
                  <c:v>44706</c:v>
                </c:pt>
                <c:pt idx="278" formatCode="m/d/yyyy\ h:mm">
                  <c:v>44705</c:v>
                </c:pt>
                <c:pt idx="279" formatCode="m/d/yyyy\ h:mm">
                  <c:v>44704</c:v>
                </c:pt>
                <c:pt idx="280" formatCode="m/d/yyyy\ h:mm">
                  <c:v>44701</c:v>
                </c:pt>
                <c:pt idx="281" formatCode="m/d/yyyy\ h:mm">
                  <c:v>44700</c:v>
                </c:pt>
                <c:pt idx="282" formatCode="m/d/yyyy\ h:mm">
                  <c:v>44699</c:v>
                </c:pt>
                <c:pt idx="283" formatCode="m/d/yyyy\ h:mm">
                  <c:v>44698</c:v>
                </c:pt>
                <c:pt idx="284" formatCode="m/d/yyyy\ h:mm">
                  <c:v>44697</c:v>
                </c:pt>
                <c:pt idx="285" formatCode="m/d/yyyy\ h:mm">
                  <c:v>44694</c:v>
                </c:pt>
                <c:pt idx="286" formatCode="m/d/yyyy\ h:mm">
                  <c:v>44693</c:v>
                </c:pt>
                <c:pt idx="287" formatCode="m/d/yyyy\ h:mm">
                  <c:v>44692</c:v>
                </c:pt>
                <c:pt idx="288" formatCode="m/d/yyyy\ h:mm">
                  <c:v>44691</c:v>
                </c:pt>
                <c:pt idx="289" formatCode="m/d/yyyy\ h:mm">
                  <c:v>44690</c:v>
                </c:pt>
                <c:pt idx="290" formatCode="m/d/yyyy\ h:mm">
                  <c:v>44687</c:v>
                </c:pt>
                <c:pt idx="291" formatCode="m/d/yyyy\ h:mm">
                  <c:v>44686</c:v>
                </c:pt>
                <c:pt idx="292" formatCode="m/d/yyyy\ h:mm">
                  <c:v>44685</c:v>
                </c:pt>
                <c:pt idx="293" formatCode="m/d/yyyy\ h:mm">
                  <c:v>44684</c:v>
                </c:pt>
                <c:pt idx="294" formatCode="m/d/yyyy\ h:mm">
                  <c:v>44683</c:v>
                </c:pt>
                <c:pt idx="295" formatCode="m/d/yyyy\ h:mm">
                  <c:v>44680</c:v>
                </c:pt>
                <c:pt idx="296" formatCode="m/d/yyyy\ h:mm">
                  <c:v>44679</c:v>
                </c:pt>
                <c:pt idx="297" formatCode="m/d/yyyy\ h:mm">
                  <c:v>44678</c:v>
                </c:pt>
                <c:pt idx="298" formatCode="m/d/yyyy\ h:mm">
                  <c:v>44677</c:v>
                </c:pt>
                <c:pt idx="299" formatCode="m/d/yyyy\ h:mm">
                  <c:v>44676</c:v>
                </c:pt>
                <c:pt idx="300" formatCode="m/d/yyyy\ h:mm">
                  <c:v>44673</c:v>
                </c:pt>
                <c:pt idx="301" formatCode="m/d/yyyy\ h:mm">
                  <c:v>44672</c:v>
                </c:pt>
                <c:pt idx="302" formatCode="m/d/yyyy\ h:mm">
                  <c:v>44671</c:v>
                </c:pt>
                <c:pt idx="303" formatCode="m/d/yyyy\ h:mm">
                  <c:v>44670</c:v>
                </c:pt>
                <c:pt idx="304" formatCode="m/d/yyyy\ h:mm">
                  <c:v>44669</c:v>
                </c:pt>
                <c:pt idx="305" formatCode="m/d/yyyy\ h:mm">
                  <c:v>44666</c:v>
                </c:pt>
                <c:pt idx="306" formatCode="m/d/yyyy\ h:mm">
                  <c:v>44665</c:v>
                </c:pt>
                <c:pt idx="307" formatCode="m/d/yyyy\ h:mm">
                  <c:v>44664</c:v>
                </c:pt>
                <c:pt idx="308" formatCode="m/d/yyyy\ h:mm">
                  <c:v>44663</c:v>
                </c:pt>
                <c:pt idx="309" formatCode="m/d/yyyy\ h:mm">
                  <c:v>44662</c:v>
                </c:pt>
                <c:pt idx="310" formatCode="m/d/yyyy\ h:mm">
                  <c:v>44659</c:v>
                </c:pt>
                <c:pt idx="311" formatCode="m/d/yyyy\ h:mm">
                  <c:v>44658</c:v>
                </c:pt>
                <c:pt idx="312" formatCode="m/d/yyyy\ h:mm">
                  <c:v>44657</c:v>
                </c:pt>
                <c:pt idx="313" formatCode="m/d/yyyy\ h:mm">
                  <c:v>44656</c:v>
                </c:pt>
                <c:pt idx="314" formatCode="m/d/yyyy\ h:mm">
                  <c:v>44655</c:v>
                </c:pt>
                <c:pt idx="315" formatCode="m/d/yyyy\ h:mm">
                  <c:v>44652</c:v>
                </c:pt>
                <c:pt idx="316" formatCode="m/d/yyyy\ h:mm">
                  <c:v>44651</c:v>
                </c:pt>
                <c:pt idx="317" formatCode="m/d/yyyy\ h:mm">
                  <c:v>44650</c:v>
                </c:pt>
                <c:pt idx="318" formatCode="m/d/yyyy\ h:mm">
                  <c:v>44649</c:v>
                </c:pt>
                <c:pt idx="319" formatCode="m/d/yyyy\ h:mm">
                  <c:v>44648</c:v>
                </c:pt>
                <c:pt idx="320" formatCode="m/d/yyyy\ h:mm">
                  <c:v>44645</c:v>
                </c:pt>
                <c:pt idx="321" formatCode="m/d/yyyy\ h:mm">
                  <c:v>44644</c:v>
                </c:pt>
                <c:pt idx="322" formatCode="m/d/yyyy\ h:mm">
                  <c:v>44643</c:v>
                </c:pt>
                <c:pt idx="323" formatCode="m/d/yyyy\ h:mm">
                  <c:v>44642</c:v>
                </c:pt>
                <c:pt idx="324" formatCode="m/d/yyyy\ h:mm">
                  <c:v>44641</c:v>
                </c:pt>
                <c:pt idx="325" formatCode="m/d/yyyy\ h:mm">
                  <c:v>44638</c:v>
                </c:pt>
                <c:pt idx="326" formatCode="m/d/yyyy\ h:mm">
                  <c:v>44637</c:v>
                </c:pt>
                <c:pt idx="327" formatCode="m/d/yyyy\ h:mm">
                  <c:v>44636</c:v>
                </c:pt>
                <c:pt idx="328" formatCode="m/d/yyyy\ h:mm">
                  <c:v>44635</c:v>
                </c:pt>
                <c:pt idx="329" formatCode="m/d/yyyy\ h:mm">
                  <c:v>44634</c:v>
                </c:pt>
                <c:pt idx="330" formatCode="m/d/yyyy\ h:mm">
                  <c:v>44631</c:v>
                </c:pt>
                <c:pt idx="331" formatCode="m/d/yyyy\ h:mm">
                  <c:v>44630</c:v>
                </c:pt>
                <c:pt idx="332" formatCode="m/d/yyyy\ h:mm">
                  <c:v>44629</c:v>
                </c:pt>
                <c:pt idx="333" formatCode="m/d/yyyy\ h:mm">
                  <c:v>44628</c:v>
                </c:pt>
                <c:pt idx="334" formatCode="m/d/yyyy\ h:mm">
                  <c:v>44627</c:v>
                </c:pt>
                <c:pt idx="335" formatCode="m/d/yyyy\ h:mm">
                  <c:v>44624</c:v>
                </c:pt>
                <c:pt idx="336" formatCode="m/d/yyyy\ h:mm">
                  <c:v>44623</c:v>
                </c:pt>
                <c:pt idx="337" formatCode="m/d/yyyy\ h:mm">
                  <c:v>44622</c:v>
                </c:pt>
                <c:pt idx="338" formatCode="m/d/yyyy\ h:mm">
                  <c:v>44621</c:v>
                </c:pt>
                <c:pt idx="339" formatCode="m/d/yyyy\ h:mm">
                  <c:v>44620</c:v>
                </c:pt>
                <c:pt idx="340" formatCode="m/d/yyyy\ h:mm">
                  <c:v>44617</c:v>
                </c:pt>
                <c:pt idx="341" formatCode="m/d/yyyy\ h:mm">
                  <c:v>44616</c:v>
                </c:pt>
                <c:pt idx="342" formatCode="m/d/yyyy\ h:mm">
                  <c:v>44615</c:v>
                </c:pt>
                <c:pt idx="343" formatCode="m/d/yyyy\ h:mm">
                  <c:v>44614</c:v>
                </c:pt>
                <c:pt idx="344" formatCode="m/d/yyyy\ h:mm">
                  <c:v>44613</c:v>
                </c:pt>
                <c:pt idx="345" formatCode="m/d/yyyy\ h:mm">
                  <c:v>44610</c:v>
                </c:pt>
                <c:pt idx="346" formatCode="m/d/yyyy\ h:mm">
                  <c:v>44609</c:v>
                </c:pt>
                <c:pt idx="347" formatCode="m/d/yyyy\ h:mm">
                  <c:v>44608</c:v>
                </c:pt>
                <c:pt idx="348" formatCode="m/d/yyyy\ h:mm">
                  <c:v>44607</c:v>
                </c:pt>
                <c:pt idx="349" formatCode="m/d/yyyy\ h:mm">
                  <c:v>44606</c:v>
                </c:pt>
                <c:pt idx="350" formatCode="m/d/yyyy\ h:mm">
                  <c:v>44603</c:v>
                </c:pt>
                <c:pt idx="351" formatCode="m/d/yyyy\ h:mm">
                  <c:v>44602</c:v>
                </c:pt>
                <c:pt idx="352" formatCode="m/d/yyyy\ h:mm">
                  <c:v>44601</c:v>
                </c:pt>
                <c:pt idx="353" formatCode="m/d/yyyy\ h:mm">
                  <c:v>44600</c:v>
                </c:pt>
                <c:pt idx="354" formatCode="m/d/yyyy\ h:mm">
                  <c:v>44599</c:v>
                </c:pt>
                <c:pt idx="355" formatCode="m/d/yyyy\ h:mm">
                  <c:v>44596</c:v>
                </c:pt>
                <c:pt idx="356" formatCode="m/d/yyyy\ h:mm">
                  <c:v>44595</c:v>
                </c:pt>
                <c:pt idx="357" formatCode="m/d/yyyy\ h:mm">
                  <c:v>44594</c:v>
                </c:pt>
                <c:pt idx="358" formatCode="m/d/yyyy\ h:mm">
                  <c:v>44593</c:v>
                </c:pt>
                <c:pt idx="359" formatCode="m/d/yyyy\ h:mm">
                  <c:v>44592</c:v>
                </c:pt>
                <c:pt idx="360" formatCode="m/d/yyyy\ h:mm">
                  <c:v>44589</c:v>
                </c:pt>
                <c:pt idx="361" formatCode="m/d/yyyy\ h:mm">
                  <c:v>44588</c:v>
                </c:pt>
                <c:pt idx="362" formatCode="m/d/yyyy\ h:mm">
                  <c:v>44587</c:v>
                </c:pt>
                <c:pt idx="363" formatCode="m/d/yyyy\ h:mm">
                  <c:v>44586</c:v>
                </c:pt>
                <c:pt idx="364" formatCode="m/d/yyyy\ h:mm">
                  <c:v>44585</c:v>
                </c:pt>
                <c:pt idx="365" formatCode="m/d/yyyy\ h:mm">
                  <c:v>44582</c:v>
                </c:pt>
                <c:pt idx="366" formatCode="m/d/yyyy\ h:mm">
                  <c:v>44581</c:v>
                </c:pt>
                <c:pt idx="367" formatCode="m/d/yyyy\ h:mm">
                  <c:v>44580</c:v>
                </c:pt>
                <c:pt idx="368" formatCode="m/d/yyyy\ h:mm">
                  <c:v>44579</c:v>
                </c:pt>
                <c:pt idx="369" formatCode="m/d/yyyy\ h:mm">
                  <c:v>44578</c:v>
                </c:pt>
                <c:pt idx="370" formatCode="m/d/yyyy\ h:mm">
                  <c:v>44575</c:v>
                </c:pt>
                <c:pt idx="371" formatCode="m/d/yyyy\ h:mm">
                  <c:v>44574</c:v>
                </c:pt>
                <c:pt idx="372" formatCode="m/d/yyyy\ h:mm">
                  <c:v>44573</c:v>
                </c:pt>
                <c:pt idx="373" formatCode="m/d/yyyy\ h:mm">
                  <c:v>44572</c:v>
                </c:pt>
                <c:pt idx="374" formatCode="m/d/yyyy\ h:mm">
                  <c:v>44571</c:v>
                </c:pt>
                <c:pt idx="375" formatCode="m/d/yyyy\ h:mm">
                  <c:v>44568</c:v>
                </c:pt>
                <c:pt idx="376" formatCode="m/d/yyyy\ h:mm">
                  <c:v>44567</c:v>
                </c:pt>
                <c:pt idx="377" formatCode="m/d/yyyy\ h:mm">
                  <c:v>44566</c:v>
                </c:pt>
                <c:pt idx="378" formatCode="m/d/yyyy\ h:mm">
                  <c:v>44565</c:v>
                </c:pt>
                <c:pt idx="379" formatCode="m/d/yyyy\ h:mm">
                  <c:v>44564</c:v>
                </c:pt>
                <c:pt idx="380" formatCode="m/d/yyyy\ h:mm">
                  <c:v>44561</c:v>
                </c:pt>
                <c:pt idx="381" formatCode="m/d/yyyy\ h:mm">
                  <c:v>44560</c:v>
                </c:pt>
                <c:pt idx="382" formatCode="m/d/yyyy\ h:mm">
                  <c:v>44559</c:v>
                </c:pt>
                <c:pt idx="383" formatCode="m/d/yyyy\ h:mm">
                  <c:v>44558</c:v>
                </c:pt>
                <c:pt idx="384" formatCode="m/d/yyyy\ h:mm">
                  <c:v>44557</c:v>
                </c:pt>
                <c:pt idx="385" formatCode="m/d/yyyy\ h:mm">
                  <c:v>44554</c:v>
                </c:pt>
                <c:pt idx="386" formatCode="m/d/yyyy\ h:mm">
                  <c:v>44553</c:v>
                </c:pt>
                <c:pt idx="387" formatCode="m/d/yyyy\ h:mm">
                  <c:v>44552</c:v>
                </c:pt>
                <c:pt idx="388" formatCode="m/d/yyyy\ h:mm">
                  <c:v>44551</c:v>
                </c:pt>
                <c:pt idx="389" formatCode="m/d/yyyy\ h:mm">
                  <c:v>44550</c:v>
                </c:pt>
                <c:pt idx="390" formatCode="m/d/yyyy\ h:mm">
                  <c:v>44547</c:v>
                </c:pt>
                <c:pt idx="391" formatCode="m/d/yyyy\ h:mm">
                  <c:v>44546</c:v>
                </c:pt>
                <c:pt idx="392" formatCode="m/d/yyyy\ h:mm">
                  <c:v>44545</c:v>
                </c:pt>
                <c:pt idx="393" formatCode="m/d/yyyy\ h:mm">
                  <c:v>44544</c:v>
                </c:pt>
                <c:pt idx="394" formatCode="m/d/yyyy\ h:mm">
                  <c:v>44543</c:v>
                </c:pt>
                <c:pt idx="395" formatCode="m/d/yyyy\ h:mm">
                  <c:v>44540</c:v>
                </c:pt>
                <c:pt idx="396" formatCode="m/d/yyyy\ h:mm">
                  <c:v>44539</c:v>
                </c:pt>
                <c:pt idx="397" formatCode="m/d/yyyy\ h:mm">
                  <c:v>44538</c:v>
                </c:pt>
                <c:pt idx="398" formatCode="m/d/yyyy\ h:mm">
                  <c:v>44537</c:v>
                </c:pt>
                <c:pt idx="399" formatCode="m/d/yyyy\ h:mm">
                  <c:v>44536</c:v>
                </c:pt>
                <c:pt idx="400" formatCode="m/d/yyyy\ h:mm">
                  <c:v>44533</c:v>
                </c:pt>
                <c:pt idx="401" formatCode="m/d/yyyy\ h:mm">
                  <c:v>44532</c:v>
                </c:pt>
                <c:pt idx="402" formatCode="m/d/yyyy\ h:mm">
                  <c:v>44531</c:v>
                </c:pt>
                <c:pt idx="403" formatCode="m/d/yyyy\ h:mm">
                  <c:v>44530</c:v>
                </c:pt>
                <c:pt idx="404" formatCode="m/d/yyyy\ h:mm">
                  <c:v>44529</c:v>
                </c:pt>
                <c:pt idx="405" formatCode="m/d/yyyy\ h:mm">
                  <c:v>44526</c:v>
                </c:pt>
                <c:pt idx="406" formatCode="m/d/yyyy\ h:mm">
                  <c:v>44525</c:v>
                </c:pt>
                <c:pt idx="407" formatCode="m/d/yyyy\ h:mm">
                  <c:v>44524</c:v>
                </c:pt>
                <c:pt idx="408" formatCode="m/d/yyyy\ h:mm">
                  <c:v>44523</c:v>
                </c:pt>
                <c:pt idx="409" formatCode="m/d/yyyy\ h:mm">
                  <c:v>44522</c:v>
                </c:pt>
                <c:pt idx="410" formatCode="m/d/yyyy\ h:mm">
                  <c:v>44519</c:v>
                </c:pt>
                <c:pt idx="411" formatCode="m/d/yyyy\ h:mm">
                  <c:v>44518</c:v>
                </c:pt>
                <c:pt idx="412" formatCode="m/d/yyyy\ h:mm">
                  <c:v>44517</c:v>
                </c:pt>
                <c:pt idx="413" formatCode="m/d/yyyy\ h:mm">
                  <c:v>44516</c:v>
                </c:pt>
                <c:pt idx="414" formatCode="m/d/yyyy\ h:mm">
                  <c:v>44515</c:v>
                </c:pt>
                <c:pt idx="415" formatCode="m/d/yyyy\ h:mm">
                  <c:v>44512</c:v>
                </c:pt>
                <c:pt idx="416" formatCode="m/d/yyyy\ h:mm">
                  <c:v>44511</c:v>
                </c:pt>
                <c:pt idx="417" formatCode="m/d/yyyy\ h:mm">
                  <c:v>44510</c:v>
                </c:pt>
                <c:pt idx="418" formatCode="m/d/yyyy\ h:mm">
                  <c:v>44509</c:v>
                </c:pt>
                <c:pt idx="419" formatCode="m/d/yyyy\ h:mm">
                  <c:v>44508</c:v>
                </c:pt>
                <c:pt idx="420" formatCode="m/d/yyyy\ h:mm">
                  <c:v>44505</c:v>
                </c:pt>
                <c:pt idx="421" formatCode="m/d/yyyy\ h:mm">
                  <c:v>44504</c:v>
                </c:pt>
                <c:pt idx="422" formatCode="m/d/yyyy\ h:mm">
                  <c:v>44503</c:v>
                </c:pt>
                <c:pt idx="423" formatCode="m/d/yyyy\ h:mm">
                  <c:v>44502</c:v>
                </c:pt>
                <c:pt idx="424" formatCode="m/d/yyyy\ h:mm">
                  <c:v>44501</c:v>
                </c:pt>
                <c:pt idx="425" formatCode="m/d/yyyy\ h:mm">
                  <c:v>44498</c:v>
                </c:pt>
                <c:pt idx="426" formatCode="m/d/yyyy\ h:mm">
                  <c:v>44497</c:v>
                </c:pt>
                <c:pt idx="427" formatCode="m/d/yyyy\ h:mm">
                  <c:v>44496</c:v>
                </c:pt>
                <c:pt idx="428" formatCode="m/d/yyyy\ h:mm">
                  <c:v>44495</c:v>
                </c:pt>
                <c:pt idx="429" formatCode="m/d/yyyy\ h:mm">
                  <c:v>44494</c:v>
                </c:pt>
                <c:pt idx="430" formatCode="m/d/yyyy\ h:mm">
                  <c:v>44491</c:v>
                </c:pt>
                <c:pt idx="431" formatCode="m/d/yyyy\ h:mm">
                  <c:v>44490</c:v>
                </c:pt>
                <c:pt idx="432" formatCode="m/d/yyyy\ h:mm">
                  <c:v>44489</c:v>
                </c:pt>
                <c:pt idx="433" formatCode="m/d/yyyy\ h:mm">
                  <c:v>44488</c:v>
                </c:pt>
                <c:pt idx="434" formatCode="m/d/yyyy\ h:mm">
                  <c:v>44487</c:v>
                </c:pt>
                <c:pt idx="435" formatCode="m/d/yyyy\ h:mm">
                  <c:v>44484</c:v>
                </c:pt>
                <c:pt idx="436" formatCode="m/d/yyyy\ h:mm">
                  <c:v>44483</c:v>
                </c:pt>
                <c:pt idx="437" formatCode="m/d/yyyy\ h:mm">
                  <c:v>44482</c:v>
                </c:pt>
                <c:pt idx="438" formatCode="m/d/yyyy\ h:mm">
                  <c:v>44481</c:v>
                </c:pt>
                <c:pt idx="439" formatCode="m/d/yyyy\ h:mm">
                  <c:v>44480</c:v>
                </c:pt>
                <c:pt idx="440" formatCode="m/d/yyyy\ h:mm">
                  <c:v>44477</c:v>
                </c:pt>
                <c:pt idx="441" formatCode="m/d/yyyy\ h:mm">
                  <c:v>44476</c:v>
                </c:pt>
                <c:pt idx="442" formatCode="m/d/yyyy\ h:mm">
                  <c:v>44475</c:v>
                </c:pt>
                <c:pt idx="443" formatCode="m/d/yyyy\ h:mm">
                  <c:v>44474</c:v>
                </c:pt>
                <c:pt idx="444" formatCode="m/d/yyyy\ h:mm">
                  <c:v>44473</c:v>
                </c:pt>
                <c:pt idx="445" formatCode="m/d/yyyy\ h:mm">
                  <c:v>44470</c:v>
                </c:pt>
                <c:pt idx="446" formatCode="m/d/yyyy\ h:mm">
                  <c:v>44469</c:v>
                </c:pt>
                <c:pt idx="447" formatCode="m/d/yyyy\ h:mm">
                  <c:v>44468</c:v>
                </c:pt>
                <c:pt idx="448" formatCode="m/d/yyyy\ h:mm">
                  <c:v>44467</c:v>
                </c:pt>
                <c:pt idx="449" formatCode="m/d/yyyy\ h:mm">
                  <c:v>44466</c:v>
                </c:pt>
                <c:pt idx="450" formatCode="m/d/yyyy\ h:mm">
                  <c:v>44463</c:v>
                </c:pt>
                <c:pt idx="451" formatCode="m/d/yyyy\ h:mm">
                  <c:v>44462</c:v>
                </c:pt>
                <c:pt idx="452" formatCode="m/d/yyyy\ h:mm">
                  <c:v>44461</c:v>
                </c:pt>
                <c:pt idx="453" formatCode="m/d/yyyy\ h:mm">
                  <c:v>44460</c:v>
                </c:pt>
                <c:pt idx="454" formatCode="m/d/yyyy\ h:mm">
                  <c:v>44459</c:v>
                </c:pt>
                <c:pt idx="455" formatCode="m/d/yyyy\ h:mm">
                  <c:v>44456</c:v>
                </c:pt>
                <c:pt idx="456" formatCode="m/d/yyyy\ h:mm">
                  <c:v>44455</c:v>
                </c:pt>
                <c:pt idx="457" formatCode="m/d/yyyy\ h:mm">
                  <c:v>44454</c:v>
                </c:pt>
                <c:pt idx="458" formatCode="m/d/yyyy\ h:mm">
                  <c:v>44453</c:v>
                </c:pt>
                <c:pt idx="459" formatCode="m/d/yyyy\ h:mm">
                  <c:v>44452</c:v>
                </c:pt>
                <c:pt idx="460" formatCode="m/d/yyyy\ h:mm">
                  <c:v>44449</c:v>
                </c:pt>
                <c:pt idx="461" formatCode="m/d/yyyy\ h:mm">
                  <c:v>44448</c:v>
                </c:pt>
                <c:pt idx="462" formatCode="m/d/yyyy\ h:mm">
                  <c:v>44447</c:v>
                </c:pt>
                <c:pt idx="463" formatCode="m/d/yyyy\ h:mm">
                  <c:v>44446</c:v>
                </c:pt>
                <c:pt idx="464" formatCode="m/d/yyyy\ h:mm">
                  <c:v>44445</c:v>
                </c:pt>
                <c:pt idx="465" formatCode="m/d/yyyy\ h:mm">
                  <c:v>44442</c:v>
                </c:pt>
                <c:pt idx="466" formatCode="m/d/yyyy\ h:mm">
                  <c:v>44441</c:v>
                </c:pt>
                <c:pt idx="467" formatCode="m/d/yyyy\ h:mm">
                  <c:v>44440</c:v>
                </c:pt>
                <c:pt idx="468" formatCode="m/d/yyyy\ h:mm">
                  <c:v>44439</c:v>
                </c:pt>
                <c:pt idx="469" formatCode="m/d/yyyy\ h:mm">
                  <c:v>44438</c:v>
                </c:pt>
                <c:pt idx="470" formatCode="m/d/yyyy\ h:mm">
                  <c:v>44435</c:v>
                </c:pt>
                <c:pt idx="471" formatCode="m/d/yyyy\ h:mm">
                  <c:v>44434</c:v>
                </c:pt>
                <c:pt idx="472" formatCode="m/d/yyyy\ h:mm">
                  <c:v>44433</c:v>
                </c:pt>
                <c:pt idx="473" formatCode="m/d/yyyy\ h:mm">
                  <c:v>44432</c:v>
                </c:pt>
                <c:pt idx="474" formatCode="m/d/yyyy\ h:mm">
                  <c:v>44431</c:v>
                </c:pt>
                <c:pt idx="475" formatCode="m/d/yyyy\ h:mm">
                  <c:v>44428</c:v>
                </c:pt>
                <c:pt idx="476" formatCode="m/d/yyyy\ h:mm">
                  <c:v>44427</c:v>
                </c:pt>
                <c:pt idx="477" formatCode="m/d/yyyy\ h:mm">
                  <c:v>44426</c:v>
                </c:pt>
                <c:pt idx="478" formatCode="m/d/yyyy\ h:mm">
                  <c:v>44425</c:v>
                </c:pt>
                <c:pt idx="479" formatCode="m/d/yyyy\ h:mm">
                  <c:v>44424</c:v>
                </c:pt>
                <c:pt idx="480" formatCode="m/d/yyyy\ h:mm">
                  <c:v>44421</c:v>
                </c:pt>
                <c:pt idx="481" formatCode="m/d/yyyy\ h:mm">
                  <c:v>44420</c:v>
                </c:pt>
                <c:pt idx="482" formatCode="m/d/yyyy\ h:mm">
                  <c:v>44419</c:v>
                </c:pt>
                <c:pt idx="483" formatCode="m/d/yyyy\ h:mm">
                  <c:v>44418</c:v>
                </c:pt>
                <c:pt idx="484" formatCode="m/d/yyyy\ h:mm">
                  <c:v>44417</c:v>
                </c:pt>
                <c:pt idx="485" formatCode="m/d/yyyy\ h:mm">
                  <c:v>44414</c:v>
                </c:pt>
                <c:pt idx="486" formatCode="m/d/yyyy\ h:mm">
                  <c:v>44413</c:v>
                </c:pt>
                <c:pt idx="487" formatCode="m/d/yyyy\ h:mm">
                  <c:v>44412</c:v>
                </c:pt>
                <c:pt idx="488" formatCode="m/d/yyyy\ h:mm">
                  <c:v>44411</c:v>
                </c:pt>
                <c:pt idx="489" formatCode="m/d/yyyy\ h:mm">
                  <c:v>44410</c:v>
                </c:pt>
                <c:pt idx="490" formatCode="m/d/yyyy\ h:mm">
                  <c:v>44407</c:v>
                </c:pt>
                <c:pt idx="491" formatCode="m/d/yyyy\ h:mm">
                  <c:v>44406</c:v>
                </c:pt>
                <c:pt idx="492" formatCode="m/d/yyyy\ h:mm">
                  <c:v>44405</c:v>
                </c:pt>
                <c:pt idx="493" formatCode="m/d/yyyy\ h:mm">
                  <c:v>44404</c:v>
                </c:pt>
                <c:pt idx="494" formatCode="m/d/yyyy\ h:mm">
                  <c:v>44403</c:v>
                </c:pt>
                <c:pt idx="495" formatCode="m/d/yyyy\ h:mm">
                  <c:v>44400</c:v>
                </c:pt>
                <c:pt idx="496" formatCode="m/d/yyyy\ h:mm">
                  <c:v>44399</c:v>
                </c:pt>
                <c:pt idx="497" formatCode="m/d/yyyy\ h:mm">
                  <c:v>44398</c:v>
                </c:pt>
                <c:pt idx="498" formatCode="m/d/yyyy\ h:mm">
                  <c:v>44397</c:v>
                </c:pt>
                <c:pt idx="499" formatCode="m/d/yyyy\ h:mm">
                  <c:v>44396</c:v>
                </c:pt>
                <c:pt idx="500" formatCode="m/d/yyyy\ h:mm">
                  <c:v>44393</c:v>
                </c:pt>
                <c:pt idx="501" formatCode="m/d/yyyy\ h:mm">
                  <c:v>44392</c:v>
                </c:pt>
                <c:pt idx="502" formatCode="m/d/yyyy\ h:mm">
                  <c:v>44391</c:v>
                </c:pt>
                <c:pt idx="503" formatCode="m/d/yyyy\ h:mm">
                  <c:v>44390</c:v>
                </c:pt>
                <c:pt idx="504" formatCode="m/d/yyyy\ h:mm">
                  <c:v>44389</c:v>
                </c:pt>
                <c:pt idx="505" formatCode="m/d/yyyy\ h:mm">
                  <c:v>44386</c:v>
                </c:pt>
                <c:pt idx="506" formatCode="m/d/yyyy\ h:mm">
                  <c:v>44385</c:v>
                </c:pt>
                <c:pt idx="507" formatCode="m/d/yyyy\ h:mm">
                  <c:v>44384</c:v>
                </c:pt>
                <c:pt idx="508" formatCode="m/d/yyyy\ h:mm">
                  <c:v>44383</c:v>
                </c:pt>
                <c:pt idx="509" formatCode="m/d/yyyy\ h:mm">
                  <c:v>44382</c:v>
                </c:pt>
                <c:pt idx="510" formatCode="m/d/yyyy\ h:mm">
                  <c:v>44379</c:v>
                </c:pt>
                <c:pt idx="511" formatCode="m/d/yyyy\ h:mm">
                  <c:v>44378</c:v>
                </c:pt>
                <c:pt idx="512" formatCode="m/d/yyyy\ h:mm">
                  <c:v>44377</c:v>
                </c:pt>
                <c:pt idx="513" formatCode="m/d/yyyy\ h:mm">
                  <c:v>44376</c:v>
                </c:pt>
                <c:pt idx="514" formatCode="m/d/yyyy\ h:mm">
                  <c:v>44375</c:v>
                </c:pt>
                <c:pt idx="515" formatCode="m/d/yyyy\ h:mm">
                  <c:v>44372</c:v>
                </c:pt>
                <c:pt idx="516" formatCode="m/d/yyyy\ h:mm">
                  <c:v>44371</c:v>
                </c:pt>
                <c:pt idx="517" formatCode="m/d/yyyy\ h:mm">
                  <c:v>44370</c:v>
                </c:pt>
                <c:pt idx="518" formatCode="m/d/yyyy\ h:mm">
                  <c:v>44369</c:v>
                </c:pt>
                <c:pt idx="519" formatCode="m/d/yyyy\ h:mm">
                  <c:v>44368</c:v>
                </c:pt>
                <c:pt idx="520" formatCode="m/d/yyyy\ h:mm">
                  <c:v>44365</c:v>
                </c:pt>
                <c:pt idx="521" formatCode="m/d/yyyy\ h:mm">
                  <c:v>44364</c:v>
                </c:pt>
                <c:pt idx="522" formatCode="m/d/yyyy\ h:mm">
                  <c:v>44363</c:v>
                </c:pt>
                <c:pt idx="523" formatCode="m/d/yyyy\ h:mm">
                  <c:v>44362</c:v>
                </c:pt>
                <c:pt idx="524" formatCode="m/d/yyyy\ h:mm">
                  <c:v>44361</c:v>
                </c:pt>
                <c:pt idx="525" formatCode="m/d/yyyy\ h:mm">
                  <c:v>44358</c:v>
                </c:pt>
                <c:pt idx="526" formatCode="m/d/yyyy\ h:mm">
                  <c:v>44357</c:v>
                </c:pt>
                <c:pt idx="527" formatCode="m/d/yyyy\ h:mm">
                  <c:v>44356</c:v>
                </c:pt>
                <c:pt idx="528" formatCode="m/d/yyyy\ h:mm">
                  <c:v>44355</c:v>
                </c:pt>
                <c:pt idx="529" formatCode="m/d/yyyy\ h:mm">
                  <c:v>44354</c:v>
                </c:pt>
                <c:pt idx="530" formatCode="m/d/yyyy\ h:mm">
                  <c:v>44351</c:v>
                </c:pt>
                <c:pt idx="531" formatCode="m/d/yyyy\ h:mm">
                  <c:v>44350</c:v>
                </c:pt>
                <c:pt idx="532" formatCode="m/d/yyyy\ h:mm">
                  <c:v>44349</c:v>
                </c:pt>
                <c:pt idx="533" formatCode="m/d/yyyy\ h:mm">
                  <c:v>44348</c:v>
                </c:pt>
                <c:pt idx="534" formatCode="m/d/yyyy\ h:mm">
                  <c:v>44347</c:v>
                </c:pt>
                <c:pt idx="535" formatCode="m/d/yyyy\ h:mm">
                  <c:v>44344</c:v>
                </c:pt>
                <c:pt idx="536" formatCode="m/d/yyyy\ h:mm">
                  <c:v>44343</c:v>
                </c:pt>
                <c:pt idx="537" formatCode="m/d/yyyy\ h:mm">
                  <c:v>44342</c:v>
                </c:pt>
                <c:pt idx="538" formatCode="m/d/yyyy\ h:mm">
                  <c:v>44341</c:v>
                </c:pt>
                <c:pt idx="539" formatCode="m/d/yyyy\ h:mm">
                  <c:v>44340</c:v>
                </c:pt>
                <c:pt idx="540" formatCode="m/d/yyyy\ h:mm">
                  <c:v>44337</c:v>
                </c:pt>
                <c:pt idx="541" formatCode="m/d/yyyy\ h:mm">
                  <c:v>44336</c:v>
                </c:pt>
                <c:pt idx="542" formatCode="m/d/yyyy\ h:mm">
                  <c:v>44335</c:v>
                </c:pt>
                <c:pt idx="543" formatCode="m/d/yyyy\ h:mm">
                  <c:v>44334</c:v>
                </c:pt>
                <c:pt idx="544" formatCode="m/d/yyyy\ h:mm">
                  <c:v>44333</c:v>
                </c:pt>
                <c:pt idx="545" formatCode="m/d/yyyy\ h:mm">
                  <c:v>44330</c:v>
                </c:pt>
                <c:pt idx="546" formatCode="m/d/yyyy\ h:mm">
                  <c:v>44329</c:v>
                </c:pt>
                <c:pt idx="547" formatCode="m/d/yyyy\ h:mm">
                  <c:v>44328</c:v>
                </c:pt>
                <c:pt idx="548" formatCode="m/d/yyyy\ h:mm">
                  <c:v>44327</c:v>
                </c:pt>
                <c:pt idx="549" formatCode="m/d/yyyy\ h:mm">
                  <c:v>44326</c:v>
                </c:pt>
                <c:pt idx="550" formatCode="m/d/yyyy\ h:mm">
                  <c:v>44323</c:v>
                </c:pt>
                <c:pt idx="551" formatCode="m/d/yyyy\ h:mm">
                  <c:v>44322</c:v>
                </c:pt>
                <c:pt idx="552" formatCode="m/d/yyyy\ h:mm">
                  <c:v>44321</c:v>
                </c:pt>
                <c:pt idx="553" formatCode="m/d/yyyy\ h:mm">
                  <c:v>44320</c:v>
                </c:pt>
                <c:pt idx="554" formatCode="m/d/yyyy\ h:mm">
                  <c:v>44319</c:v>
                </c:pt>
                <c:pt idx="555" formatCode="m/d/yyyy\ h:mm">
                  <c:v>44316</c:v>
                </c:pt>
                <c:pt idx="556" formatCode="m/d/yyyy\ h:mm">
                  <c:v>44315</c:v>
                </c:pt>
                <c:pt idx="557" formatCode="m/d/yyyy\ h:mm">
                  <c:v>44314</c:v>
                </c:pt>
                <c:pt idx="558" formatCode="m/d/yyyy\ h:mm">
                  <c:v>44313</c:v>
                </c:pt>
                <c:pt idx="559" formatCode="m/d/yyyy\ h:mm">
                  <c:v>44312</c:v>
                </c:pt>
                <c:pt idx="560" formatCode="m/d/yyyy\ h:mm">
                  <c:v>44309</c:v>
                </c:pt>
                <c:pt idx="561" formatCode="m/d/yyyy\ h:mm">
                  <c:v>44308</c:v>
                </c:pt>
                <c:pt idx="562" formatCode="m/d/yyyy\ h:mm">
                  <c:v>44307</c:v>
                </c:pt>
                <c:pt idx="563" formatCode="m/d/yyyy\ h:mm">
                  <c:v>44306</c:v>
                </c:pt>
                <c:pt idx="564" formatCode="m/d/yyyy\ h:mm">
                  <c:v>44305</c:v>
                </c:pt>
                <c:pt idx="565" formatCode="m/d/yyyy\ h:mm">
                  <c:v>44302</c:v>
                </c:pt>
                <c:pt idx="566" formatCode="m/d/yyyy\ h:mm">
                  <c:v>44301</c:v>
                </c:pt>
                <c:pt idx="567" formatCode="m/d/yyyy\ h:mm">
                  <c:v>44300</c:v>
                </c:pt>
                <c:pt idx="568" formatCode="m/d/yyyy\ h:mm">
                  <c:v>44299</c:v>
                </c:pt>
                <c:pt idx="569" formatCode="m/d/yyyy\ h:mm">
                  <c:v>44298</c:v>
                </c:pt>
                <c:pt idx="570" formatCode="m/d/yyyy\ h:mm">
                  <c:v>44295</c:v>
                </c:pt>
                <c:pt idx="571" formatCode="m/d/yyyy\ h:mm">
                  <c:v>44294</c:v>
                </c:pt>
                <c:pt idx="572" formatCode="m/d/yyyy\ h:mm">
                  <c:v>44293</c:v>
                </c:pt>
                <c:pt idx="573" formatCode="m/d/yyyy\ h:mm">
                  <c:v>44292</c:v>
                </c:pt>
                <c:pt idx="574" formatCode="m/d/yyyy\ h:mm">
                  <c:v>44291</c:v>
                </c:pt>
                <c:pt idx="575" formatCode="m/d/yyyy\ h:mm">
                  <c:v>44288</c:v>
                </c:pt>
                <c:pt idx="576" formatCode="m/d/yyyy\ h:mm">
                  <c:v>44287</c:v>
                </c:pt>
                <c:pt idx="577" formatCode="m/d/yyyy\ h:mm">
                  <c:v>44286</c:v>
                </c:pt>
                <c:pt idx="578" formatCode="m/d/yyyy\ h:mm">
                  <c:v>44285</c:v>
                </c:pt>
                <c:pt idx="579" formatCode="m/d/yyyy\ h:mm">
                  <c:v>44284</c:v>
                </c:pt>
                <c:pt idx="580" formatCode="m/d/yyyy\ h:mm">
                  <c:v>44281</c:v>
                </c:pt>
                <c:pt idx="581" formatCode="m/d/yyyy\ h:mm">
                  <c:v>44280</c:v>
                </c:pt>
                <c:pt idx="582" formatCode="m/d/yyyy\ h:mm">
                  <c:v>44279</c:v>
                </c:pt>
                <c:pt idx="583" formatCode="m/d/yyyy\ h:mm">
                  <c:v>44278</c:v>
                </c:pt>
                <c:pt idx="584" formatCode="m/d/yyyy\ h:mm">
                  <c:v>44277</c:v>
                </c:pt>
                <c:pt idx="585" formatCode="m/d/yyyy\ h:mm">
                  <c:v>44274</c:v>
                </c:pt>
                <c:pt idx="586" formatCode="m/d/yyyy\ h:mm">
                  <c:v>44273</c:v>
                </c:pt>
                <c:pt idx="587" formatCode="m/d/yyyy\ h:mm">
                  <c:v>44272</c:v>
                </c:pt>
                <c:pt idx="588" formatCode="m/d/yyyy\ h:mm">
                  <c:v>44271</c:v>
                </c:pt>
                <c:pt idx="589" formatCode="m/d/yyyy\ h:mm">
                  <c:v>44270</c:v>
                </c:pt>
                <c:pt idx="590" formatCode="m/d/yyyy\ h:mm">
                  <c:v>44267</c:v>
                </c:pt>
                <c:pt idx="591" formatCode="m/d/yyyy\ h:mm">
                  <c:v>44266</c:v>
                </c:pt>
                <c:pt idx="592" formatCode="m/d/yyyy\ h:mm">
                  <c:v>44265</c:v>
                </c:pt>
                <c:pt idx="593" formatCode="m/d/yyyy\ h:mm">
                  <c:v>44264</c:v>
                </c:pt>
                <c:pt idx="594" formatCode="m/d/yyyy\ h:mm">
                  <c:v>44263</c:v>
                </c:pt>
                <c:pt idx="595" formatCode="m/d/yyyy\ h:mm">
                  <c:v>44260</c:v>
                </c:pt>
                <c:pt idx="596" formatCode="m/d/yyyy\ h:mm">
                  <c:v>44259</c:v>
                </c:pt>
                <c:pt idx="597" formatCode="m/d/yyyy\ h:mm">
                  <c:v>44258</c:v>
                </c:pt>
                <c:pt idx="598" formatCode="m/d/yyyy\ h:mm">
                  <c:v>44257</c:v>
                </c:pt>
                <c:pt idx="599" formatCode="m/d/yyyy\ h:mm">
                  <c:v>44256</c:v>
                </c:pt>
                <c:pt idx="600" formatCode="m/d/yyyy\ h:mm">
                  <c:v>44253</c:v>
                </c:pt>
                <c:pt idx="601" formatCode="m/d/yyyy\ h:mm">
                  <c:v>44252</c:v>
                </c:pt>
                <c:pt idx="602" formatCode="m/d/yyyy\ h:mm">
                  <c:v>44251</c:v>
                </c:pt>
                <c:pt idx="603" formatCode="m/d/yyyy\ h:mm">
                  <c:v>44250</c:v>
                </c:pt>
                <c:pt idx="604" formatCode="m/d/yyyy\ h:mm">
                  <c:v>44249</c:v>
                </c:pt>
                <c:pt idx="605" formatCode="m/d/yyyy\ h:mm">
                  <c:v>44246</c:v>
                </c:pt>
                <c:pt idx="606" formatCode="m/d/yyyy\ h:mm">
                  <c:v>44245</c:v>
                </c:pt>
                <c:pt idx="607" formatCode="m/d/yyyy\ h:mm">
                  <c:v>44244</c:v>
                </c:pt>
                <c:pt idx="608" formatCode="m/d/yyyy\ h:mm">
                  <c:v>44243</c:v>
                </c:pt>
                <c:pt idx="609" formatCode="m/d/yyyy\ h:mm">
                  <c:v>44242</c:v>
                </c:pt>
                <c:pt idx="610" formatCode="m/d/yyyy\ h:mm">
                  <c:v>44239</c:v>
                </c:pt>
                <c:pt idx="611" formatCode="m/d/yyyy\ h:mm">
                  <c:v>44238</c:v>
                </c:pt>
                <c:pt idx="612" formatCode="m/d/yyyy\ h:mm">
                  <c:v>44237</c:v>
                </c:pt>
                <c:pt idx="613" formatCode="m/d/yyyy\ h:mm">
                  <c:v>44236</c:v>
                </c:pt>
                <c:pt idx="614" formatCode="m/d/yyyy\ h:mm">
                  <c:v>44235</c:v>
                </c:pt>
                <c:pt idx="615" formatCode="m/d/yyyy\ h:mm">
                  <c:v>44232</c:v>
                </c:pt>
                <c:pt idx="616" formatCode="m/d/yyyy\ h:mm">
                  <c:v>44231</c:v>
                </c:pt>
                <c:pt idx="617" formatCode="m/d/yyyy\ h:mm">
                  <c:v>44230</c:v>
                </c:pt>
                <c:pt idx="618" formatCode="m/d/yyyy\ h:mm">
                  <c:v>44229</c:v>
                </c:pt>
                <c:pt idx="619" formatCode="m/d/yyyy\ h:mm">
                  <c:v>44228</c:v>
                </c:pt>
                <c:pt idx="620" formatCode="m/d/yyyy\ h:mm">
                  <c:v>44225</c:v>
                </c:pt>
                <c:pt idx="621" formatCode="m/d/yyyy\ h:mm">
                  <c:v>44224</c:v>
                </c:pt>
                <c:pt idx="622" formatCode="m/d/yyyy\ h:mm">
                  <c:v>44223</c:v>
                </c:pt>
                <c:pt idx="623" formatCode="m/d/yyyy\ h:mm">
                  <c:v>44222</c:v>
                </c:pt>
                <c:pt idx="624" formatCode="m/d/yyyy\ h:mm">
                  <c:v>44221</c:v>
                </c:pt>
                <c:pt idx="625" formatCode="m/d/yyyy\ h:mm">
                  <c:v>44218</c:v>
                </c:pt>
                <c:pt idx="626" formatCode="m/d/yyyy\ h:mm">
                  <c:v>44217</c:v>
                </c:pt>
                <c:pt idx="627" formatCode="m/d/yyyy\ h:mm">
                  <c:v>44216</c:v>
                </c:pt>
                <c:pt idx="628" formatCode="m/d/yyyy\ h:mm">
                  <c:v>44215</c:v>
                </c:pt>
                <c:pt idx="629" formatCode="m/d/yyyy\ h:mm">
                  <c:v>44214</c:v>
                </c:pt>
                <c:pt idx="630" formatCode="m/d/yyyy\ h:mm">
                  <c:v>44211</c:v>
                </c:pt>
                <c:pt idx="631" formatCode="m/d/yyyy\ h:mm">
                  <c:v>44210</c:v>
                </c:pt>
                <c:pt idx="632" formatCode="m/d/yyyy\ h:mm">
                  <c:v>44209</c:v>
                </c:pt>
                <c:pt idx="633" formatCode="m/d/yyyy\ h:mm">
                  <c:v>44208</c:v>
                </c:pt>
                <c:pt idx="634" formatCode="m/d/yyyy\ h:mm">
                  <c:v>44207</c:v>
                </c:pt>
                <c:pt idx="635" formatCode="m/d/yyyy\ h:mm">
                  <c:v>44204</c:v>
                </c:pt>
                <c:pt idx="636" formatCode="m/d/yyyy\ h:mm">
                  <c:v>44203</c:v>
                </c:pt>
                <c:pt idx="637" formatCode="m/d/yyyy\ h:mm">
                  <c:v>44202</c:v>
                </c:pt>
                <c:pt idx="638" formatCode="m/d/yyyy\ h:mm">
                  <c:v>44201</c:v>
                </c:pt>
                <c:pt idx="639" formatCode="m/d/yyyy\ h:mm">
                  <c:v>44200</c:v>
                </c:pt>
                <c:pt idx="640" formatCode="m/d/yyyy\ h:mm">
                  <c:v>44197</c:v>
                </c:pt>
                <c:pt idx="641" formatCode="m/d/yyyy\ h:mm">
                  <c:v>44196</c:v>
                </c:pt>
                <c:pt idx="642" formatCode="m/d/yyyy\ h:mm">
                  <c:v>44195</c:v>
                </c:pt>
                <c:pt idx="643" formatCode="m/d/yyyy\ h:mm">
                  <c:v>44194</c:v>
                </c:pt>
                <c:pt idx="644" formatCode="m/d/yyyy\ h:mm">
                  <c:v>44193</c:v>
                </c:pt>
                <c:pt idx="645" formatCode="m/d/yyyy\ h:mm">
                  <c:v>44190</c:v>
                </c:pt>
                <c:pt idx="646" formatCode="m/d/yyyy\ h:mm">
                  <c:v>44189</c:v>
                </c:pt>
                <c:pt idx="647" formatCode="m/d/yyyy\ h:mm">
                  <c:v>44188</c:v>
                </c:pt>
                <c:pt idx="648" formatCode="m/d/yyyy\ h:mm">
                  <c:v>44187</c:v>
                </c:pt>
                <c:pt idx="649" formatCode="m/d/yyyy\ h:mm">
                  <c:v>44186</c:v>
                </c:pt>
                <c:pt idx="650" formatCode="m/d/yyyy\ h:mm">
                  <c:v>44183</c:v>
                </c:pt>
                <c:pt idx="651" formatCode="m/d/yyyy\ h:mm">
                  <c:v>44182</c:v>
                </c:pt>
                <c:pt idx="652" formatCode="m/d/yyyy\ h:mm">
                  <c:v>44181</c:v>
                </c:pt>
                <c:pt idx="653" formatCode="m/d/yyyy\ h:mm">
                  <c:v>44180</c:v>
                </c:pt>
                <c:pt idx="654" formatCode="m/d/yyyy\ h:mm">
                  <c:v>44179</c:v>
                </c:pt>
                <c:pt idx="655" formatCode="m/d/yyyy\ h:mm">
                  <c:v>44176</c:v>
                </c:pt>
                <c:pt idx="656" formatCode="m/d/yyyy\ h:mm">
                  <c:v>44175</c:v>
                </c:pt>
                <c:pt idx="657" formatCode="m/d/yyyy\ h:mm">
                  <c:v>44174</c:v>
                </c:pt>
                <c:pt idx="658" formatCode="m/d/yyyy\ h:mm">
                  <c:v>44173</c:v>
                </c:pt>
                <c:pt idx="659" formatCode="m/d/yyyy\ h:mm">
                  <c:v>44172</c:v>
                </c:pt>
                <c:pt idx="660" formatCode="m/d/yyyy\ h:mm">
                  <c:v>44169</c:v>
                </c:pt>
                <c:pt idx="661" formatCode="m/d/yyyy\ h:mm">
                  <c:v>44168</c:v>
                </c:pt>
                <c:pt idx="662" formatCode="m/d/yyyy\ h:mm">
                  <c:v>44167</c:v>
                </c:pt>
                <c:pt idx="663" formatCode="m/d/yyyy\ h:mm">
                  <c:v>44166</c:v>
                </c:pt>
                <c:pt idx="664" formatCode="m/d/yyyy\ h:mm">
                  <c:v>44165</c:v>
                </c:pt>
                <c:pt idx="665" formatCode="m/d/yyyy\ h:mm">
                  <c:v>44162</c:v>
                </c:pt>
                <c:pt idx="666" formatCode="m/d/yyyy\ h:mm">
                  <c:v>44161</c:v>
                </c:pt>
                <c:pt idx="667" formatCode="m/d/yyyy\ h:mm">
                  <c:v>44160</c:v>
                </c:pt>
                <c:pt idx="668" formatCode="m/d/yyyy\ h:mm">
                  <c:v>44159</c:v>
                </c:pt>
                <c:pt idx="669" formatCode="m/d/yyyy\ h:mm">
                  <c:v>44158</c:v>
                </c:pt>
                <c:pt idx="670" formatCode="m/d/yyyy\ h:mm">
                  <c:v>44155</c:v>
                </c:pt>
                <c:pt idx="671" formatCode="m/d/yyyy\ h:mm">
                  <c:v>44154</c:v>
                </c:pt>
                <c:pt idx="672" formatCode="m/d/yyyy\ h:mm">
                  <c:v>44153</c:v>
                </c:pt>
                <c:pt idx="673" formatCode="m/d/yyyy\ h:mm">
                  <c:v>44152</c:v>
                </c:pt>
                <c:pt idx="674" formatCode="m/d/yyyy\ h:mm">
                  <c:v>44151</c:v>
                </c:pt>
                <c:pt idx="675" formatCode="m/d/yyyy\ h:mm">
                  <c:v>44148</c:v>
                </c:pt>
                <c:pt idx="676" formatCode="m/d/yyyy\ h:mm">
                  <c:v>44147</c:v>
                </c:pt>
                <c:pt idx="677" formatCode="m/d/yyyy\ h:mm">
                  <c:v>44146</c:v>
                </c:pt>
                <c:pt idx="678" formatCode="m/d/yyyy\ h:mm">
                  <c:v>44145</c:v>
                </c:pt>
                <c:pt idx="679" formatCode="m/d/yyyy\ h:mm">
                  <c:v>44144</c:v>
                </c:pt>
                <c:pt idx="680" formatCode="m/d/yyyy\ h:mm">
                  <c:v>44141</c:v>
                </c:pt>
                <c:pt idx="681" formatCode="m/d/yyyy\ h:mm">
                  <c:v>44140</c:v>
                </c:pt>
                <c:pt idx="682" formatCode="m/d/yyyy\ h:mm">
                  <c:v>44139</c:v>
                </c:pt>
                <c:pt idx="683" formatCode="m/d/yyyy\ h:mm">
                  <c:v>44138</c:v>
                </c:pt>
                <c:pt idx="684" formatCode="m/d/yyyy\ h:mm">
                  <c:v>44137</c:v>
                </c:pt>
                <c:pt idx="685" formatCode="m/d/yyyy\ h:mm">
                  <c:v>44134</c:v>
                </c:pt>
                <c:pt idx="686" formatCode="m/d/yyyy\ h:mm">
                  <c:v>44133</c:v>
                </c:pt>
                <c:pt idx="687" formatCode="m/d/yyyy\ h:mm">
                  <c:v>44132</c:v>
                </c:pt>
                <c:pt idx="688" formatCode="m/d/yyyy\ h:mm">
                  <c:v>44131</c:v>
                </c:pt>
                <c:pt idx="689" formatCode="m/d/yyyy\ h:mm">
                  <c:v>44130</c:v>
                </c:pt>
                <c:pt idx="690" formatCode="m/d/yyyy\ h:mm">
                  <c:v>44127</c:v>
                </c:pt>
                <c:pt idx="691" formatCode="m/d/yyyy\ h:mm">
                  <c:v>44126</c:v>
                </c:pt>
                <c:pt idx="692" formatCode="m/d/yyyy\ h:mm">
                  <c:v>44125</c:v>
                </c:pt>
                <c:pt idx="693" formatCode="m/d/yyyy\ h:mm">
                  <c:v>44124</c:v>
                </c:pt>
                <c:pt idx="694" formatCode="m/d/yyyy\ h:mm">
                  <c:v>44123</c:v>
                </c:pt>
                <c:pt idx="695" formatCode="m/d/yyyy\ h:mm">
                  <c:v>44120</c:v>
                </c:pt>
                <c:pt idx="696" formatCode="m/d/yyyy\ h:mm">
                  <c:v>44119</c:v>
                </c:pt>
                <c:pt idx="697" formatCode="m/d/yyyy\ h:mm">
                  <c:v>44118</c:v>
                </c:pt>
                <c:pt idx="698" formatCode="m/d/yyyy\ h:mm">
                  <c:v>44117</c:v>
                </c:pt>
                <c:pt idx="699" formatCode="m/d/yyyy\ h:mm">
                  <c:v>44116</c:v>
                </c:pt>
                <c:pt idx="700" formatCode="m/d/yyyy\ h:mm">
                  <c:v>44113</c:v>
                </c:pt>
                <c:pt idx="701" formatCode="m/d/yyyy\ h:mm">
                  <c:v>44112</c:v>
                </c:pt>
                <c:pt idx="702" formatCode="m/d/yyyy\ h:mm">
                  <c:v>44111</c:v>
                </c:pt>
                <c:pt idx="703" formatCode="m/d/yyyy\ h:mm">
                  <c:v>44110</c:v>
                </c:pt>
                <c:pt idx="704" formatCode="m/d/yyyy\ h:mm">
                  <c:v>44109</c:v>
                </c:pt>
                <c:pt idx="705" formatCode="m/d/yyyy\ h:mm">
                  <c:v>44106</c:v>
                </c:pt>
                <c:pt idx="706" formatCode="m/d/yyyy\ h:mm">
                  <c:v>44105</c:v>
                </c:pt>
                <c:pt idx="707" formatCode="m/d/yyyy\ h:mm">
                  <c:v>44104</c:v>
                </c:pt>
                <c:pt idx="708" formatCode="m/d/yyyy\ h:mm">
                  <c:v>44103</c:v>
                </c:pt>
                <c:pt idx="709" formatCode="m/d/yyyy\ h:mm">
                  <c:v>44102</c:v>
                </c:pt>
                <c:pt idx="710" formatCode="m/d/yyyy\ h:mm">
                  <c:v>44099</c:v>
                </c:pt>
                <c:pt idx="711" formatCode="m/d/yyyy\ h:mm">
                  <c:v>44098</c:v>
                </c:pt>
                <c:pt idx="712" formatCode="m/d/yyyy\ h:mm">
                  <c:v>44097</c:v>
                </c:pt>
                <c:pt idx="713" formatCode="m/d/yyyy\ h:mm">
                  <c:v>44096</c:v>
                </c:pt>
                <c:pt idx="714" formatCode="m/d/yyyy\ h:mm">
                  <c:v>44095</c:v>
                </c:pt>
                <c:pt idx="715" formatCode="m/d/yyyy\ h:mm">
                  <c:v>44092</c:v>
                </c:pt>
                <c:pt idx="716" formatCode="m/d/yyyy\ h:mm">
                  <c:v>44091</c:v>
                </c:pt>
                <c:pt idx="717" formatCode="m/d/yyyy\ h:mm">
                  <c:v>44090</c:v>
                </c:pt>
                <c:pt idx="718" formatCode="m/d/yyyy\ h:mm">
                  <c:v>44089</c:v>
                </c:pt>
                <c:pt idx="719" formatCode="m/d/yyyy\ h:mm">
                  <c:v>44088</c:v>
                </c:pt>
                <c:pt idx="720" formatCode="m/d/yyyy\ h:mm">
                  <c:v>44085</c:v>
                </c:pt>
                <c:pt idx="721" formatCode="m/d/yyyy\ h:mm">
                  <c:v>44084</c:v>
                </c:pt>
                <c:pt idx="722" formatCode="m/d/yyyy\ h:mm">
                  <c:v>44083</c:v>
                </c:pt>
                <c:pt idx="723" formatCode="m/d/yyyy\ h:mm">
                  <c:v>44082</c:v>
                </c:pt>
                <c:pt idx="724" formatCode="m/d/yyyy\ h:mm">
                  <c:v>44081</c:v>
                </c:pt>
                <c:pt idx="725" formatCode="m/d/yyyy\ h:mm">
                  <c:v>44078</c:v>
                </c:pt>
                <c:pt idx="726" formatCode="m/d/yyyy\ h:mm">
                  <c:v>44077</c:v>
                </c:pt>
                <c:pt idx="727" formatCode="m/d/yyyy\ h:mm">
                  <c:v>44076</c:v>
                </c:pt>
                <c:pt idx="728" formatCode="m/d/yyyy\ h:mm">
                  <c:v>44075</c:v>
                </c:pt>
                <c:pt idx="729" formatCode="m/d/yyyy\ h:mm">
                  <c:v>44074</c:v>
                </c:pt>
                <c:pt idx="730" formatCode="m/d/yyyy\ h:mm">
                  <c:v>44071</c:v>
                </c:pt>
                <c:pt idx="731" formatCode="m/d/yyyy\ h:mm">
                  <c:v>44070</c:v>
                </c:pt>
                <c:pt idx="732" formatCode="m/d/yyyy\ h:mm">
                  <c:v>44069</c:v>
                </c:pt>
                <c:pt idx="733" formatCode="m/d/yyyy\ h:mm">
                  <c:v>44068</c:v>
                </c:pt>
                <c:pt idx="734" formatCode="m/d/yyyy\ h:mm">
                  <c:v>44067</c:v>
                </c:pt>
                <c:pt idx="735" formatCode="m/d/yyyy\ h:mm">
                  <c:v>44064</c:v>
                </c:pt>
                <c:pt idx="736" formatCode="m/d/yyyy\ h:mm">
                  <c:v>44063</c:v>
                </c:pt>
                <c:pt idx="737" formatCode="m/d/yyyy\ h:mm">
                  <c:v>44062</c:v>
                </c:pt>
                <c:pt idx="738" formatCode="m/d/yyyy\ h:mm">
                  <c:v>44061</c:v>
                </c:pt>
                <c:pt idx="739" formatCode="m/d/yyyy\ h:mm">
                  <c:v>44060</c:v>
                </c:pt>
                <c:pt idx="740" formatCode="m/d/yyyy\ h:mm">
                  <c:v>44057</c:v>
                </c:pt>
                <c:pt idx="741" formatCode="m/d/yyyy\ h:mm">
                  <c:v>44056</c:v>
                </c:pt>
                <c:pt idx="742" formatCode="m/d/yyyy\ h:mm">
                  <c:v>44055</c:v>
                </c:pt>
                <c:pt idx="743" formatCode="m/d/yyyy\ h:mm">
                  <c:v>44054</c:v>
                </c:pt>
                <c:pt idx="744" formatCode="m/d/yyyy\ h:mm">
                  <c:v>44053</c:v>
                </c:pt>
                <c:pt idx="745" formatCode="m/d/yyyy\ h:mm">
                  <c:v>44050</c:v>
                </c:pt>
                <c:pt idx="746" formatCode="m/d/yyyy\ h:mm">
                  <c:v>44049</c:v>
                </c:pt>
                <c:pt idx="747" formatCode="m/d/yyyy\ h:mm">
                  <c:v>44048</c:v>
                </c:pt>
                <c:pt idx="748" formatCode="m/d/yyyy\ h:mm">
                  <c:v>44047</c:v>
                </c:pt>
                <c:pt idx="749" formatCode="m/d/yyyy\ h:mm">
                  <c:v>44046</c:v>
                </c:pt>
                <c:pt idx="750" formatCode="m/d/yyyy\ h:mm">
                  <c:v>44043</c:v>
                </c:pt>
                <c:pt idx="751" formatCode="m/d/yyyy\ h:mm">
                  <c:v>44042</c:v>
                </c:pt>
                <c:pt idx="752" formatCode="m/d/yyyy\ h:mm">
                  <c:v>44041</c:v>
                </c:pt>
                <c:pt idx="753" formatCode="m/d/yyyy\ h:mm">
                  <c:v>44040</c:v>
                </c:pt>
                <c:pt idx="754" formatCode="m/d/yyyy\ h:mm">
                  <c:v>44039</c:v>
                </c:pt>
                <c:pt idx="755" formatCode="m/d/yyyy\ h:mm">
                  <c:v>44036</c:v>
                </c:pt>
                <c:pt idx="756" formatCode="m/d/yyyy\ h:mm">
                  <c:v>44035</c:v>
                </c:pt>
                <c:pt idx="757" formatCode="m/d/yyyy\ h:mm">
                  <c:v>44034</c:v>
                </c:pt>
                <c:pt idx="758" formatCode="m/d/yyyy\ h:mm">
                  <c:v>44033</c:v>
                </c:pt>
                <c:pt idx="759" formatCode="m/d/yyyy\ h:mm">
                  <c:v>44032</c:v>
                </c:pt>
                <c:pt idx="760" formatCode="m/d/yyyy\ h:mm">
                  <c:v>44029</c:v>
                </c:pt>
                <c:pt idx="761" formatCode="m/d/yyyy\ h:mm">
                  <c:v>44028</c:v>
                </c:pt>
                <c:pt idx="762" formatCode="m/d/yyyy\ h:mm">
                  <c:v>44027</c:v>
                </c:pt>
                <c:pt idx="763" formatCode="m/d/yyyy\ h:mm">
                  <c:v>44026</c:v>
                </c:pt>
                <c:pt idx="764" formatCode="m/d/yyyy\ h:mm">
                  <c:v>44025</c:v>
                </c:pt>
                <c:pt idx="765" formatCode="m/d/yyyy\ h:mm">
                  <c:v>44022</c:v>
                </c:pt>
                <c:pt idx="766" formatCode="m/d/yyyy\ h:mm">
                  <c:v>44021</c:v>
                </c:pt>
                <c:pt idx="767" formatCode="m/d/yyyy\ h:mm">
                  <c:v>44020</c:v>
                </c:pt>
                <c:pt idx="768" formatCode="m/d/yyyy\ h:mm">
                  <c:v>44019</c:v>
                </c:pt>
                <c:pt idx="769" formatCode="m/d/yyyy\ h:mm">
                  <c:v>44018</c:v>
                </c:pt>
                <c:pt idx="770" formatCode="m/d/yyyy\ h:mm">
                  <c:v>44015</c:v>
                </c:pt>
                <c:pt idx="771" formatCode="m/d/yyyy\ h:mm">
                  <c:v>44014</c:v>
                </c:pt>
                <c:pt idx="772" formatCode="m/d/yyyy\ h:mm">
                  <c:v>44013</c:v>
                </c:pt>
                <c:pt idx="773" formatCode="m/d/yyyy\ h:mm">
                  <c:v>44012</c:v>
                </c:pt>
                <c:pt idx="774" formatCode="m/d/yyyy\ h:mm">
                  <c:v>44011</c:v>
                </c:pt>
                <c:pt idx="775" formatCode="m/d/yyyy\ h:mm">
                  <c:v>44008</c:v>
                </c:pt>
                <c:pt idx="776" formatCode="m/d/yyyy\ h:mm">
                  <c:v>44007</c:v>
                </c:pt>
                <c:pt idx="777" formatCode="m/d/yyyy\ h:mm">
                  <c:v>44006</c:v>
                </c:pt>
                <c:pt idx="778" formatCode="m/d/yyyy\ h:mm">
                  <c:v>44005</c:v>
                </c:pt>
                <c:pt idx="779" formatCode="m/d/yyyy\ h:mm">
                  <c:v>44004</c:v>
                </c:pt>
                <c:pt idx="780" formatCode="m/d/yyyy\ h:mm">
                  <c:v>44001</c:v>
                </c:pt>
                <c:pt idx="781" formatCode="m/d/yyyy\ h:mm">
                  <c:v>44000</c:v>
                </c:pt>
                <c:pt idx="782" formatCode="m/d/yyyy\ h:mm">
                  <c:v>43999</c:v>
                </c:pt>
                <c:pt idx="783" formatCode="m/d/yyyy\ h:mm">
                  <c:v>43998</c:v>
                </c:pt>
                <c:pt idx="784" formatCode="m/d/yyyy\ h:mm">
                  <c:v>43997</c:v>
                </c:pt>
                <c:pt idx="785" formatCode="m/d/yyyy\ h:mm">
                  <c:v>43994</c:v>
                </c:pt>
                <c:pt idx="786" formatCode="m/d/yyyy\ h:mm">
                  <c:v>43993</c:v>
                </c:pt>
                <c:pt idx="787" formatCode="m/d/yyyy\ h:mm">
                  <c:v>43992</c:v>
                </c:pt>
                <c:pt idx="788" formatCode="m/d/yyyy\ h:mm">
                  <c:v>43991</c:v>
                </c:pt>
                <c:pt idx="789" formatCode="m/d/yyyy\ h:mm">
                  <c:v>43990</c:v>
                </c:pt>
                <c:pt idx="790" formatCode="m/d/yyyy\ h:mm">
                  <c:v>43987</c:v>
                </c:pt>
                <c:pt idx="791" formatCode="m/d/yyyy\ h:mm">
                  <c:v>43986</c:v>
                </c:pt>
                <c:pt idx="792" formatCode="m/d/yyyy\ h:mm">
                  <c:v>43985</c:v>
                </c:pt>
                <c:pt idx="793" formatCode="m/d/yyyy\ h:mm">
                  <c:v>43984</c:v>
                </c:pt>
                <c:pt idx="794" formatCode="m/d/yyyy\ h:mm">
                  <c:v>43983</c:v>
                </c:pt>
                <c:pt idx="795" formatCode="m/d/yyyy\ h:mm">
                  <c:v>43980</c:v>
                </c:pt>
                <c:pt idx="796" formatCode="m/d/yyyy\ h:mm">
                  <c:v>43979</c:v>
                </c:pt>
                <c:pt idx="797" formatCode="m/d/yyyy\ h:mm">
                  <c:v>43978</c:v>
                </c:pt>
                <c:pt idx="798" formatCode="m/d/yyyy\ h:mm">
                  <c:v>43977</c:v>
                </c:pt>
                <c:pt idx="799" formatCode="m/d/yyyy\ h:mm">
                  <c:v>43976</c:v>
                </c:pt>
                <c:pt idx="800" formatCode="m/d/yyyy\ h:mm">
                  <c:v>43973</c:v>
                </c:pt>
                <c:pt idx="801" formatCode="m/d/yyyy\ h:mm">
                  <c:v>43972</c:v>
                </c:pt>
                <c:pt idx="802" formatCode="m/d/yyyy\ h:mm">
                  <c:v>43971</c:v>
                </c:pt>
                <c:pt idx="803" formatCode="m/d/yyyy\ h:mm">
                  <c:v>43970</c:v>
                </c:pt>
                <c:pt idx="804" formatCode="m/d/yyyy\ h:mm">
                  <c:v>43969</c:v>
                </c:pt>
                <c:pt idx="805" formatCode="m/d/yyyy\ h:mm">
                  <c:v>43966</c:v>
                </c:pt>
                <c:pt idx="806" formatCode="m/d/yyyy\ h:mm">
                  <c:v>43965</c:v>
                </c:pt>
                <c:pt idx="807" formatCode="m/d/yyyy\ h:mm">
                  <c:v>43964</c:v>
                </c:pt>
                <c:pt idx="808" formatCode="m/d/yyyy\ h:mm">
                  <c:v>43963</c:v>
                </c:pt>
                <c:pt idx="809" formatCode="m/d/yyyy\ h:mm">
                  <c:v>43962</c:v>
                </c:pt>
                <c:pt idx="810" formatCode="m/d/yyyy\ h:mm">
                  <c:v>43959</c:v>
                </c:pt>
                <c:pt idx="811" formatCode="m/d/yyyy\ h:mm">
                  <c:v>43958</c:v>
                </c:pt>
                <c:pt idx="812" formatCode="m/d/yyyy\ h:mm">
                  <c:v>43957</c:v>
                </c:pt>
                <c:pt idx="813" formatCode="m/d/yyyy\ h:mm">
                  <c:v>43956</c:v>
                </c:pt>
                <c:pt idx="814" formatCode="m/d/yyyy\ h:mm">
                  <c:v>43955</c:v>
                </c:pt>
                <c:pt idx="815" formatCode="m/d/yyyy\ h:mm">
                  <c:v>43952</c:v>
                </c:pt>
                <c:pt idx="816" formatCode="m/d/yyyy\ h:mm">
                  <c:v>43951</c:v>
                </c:pt>
                <c:pt idx="817" formatCode="m/d/yyyy\ h:mm">
                  <c:v>43950</c:v>
                </c:pt>
                <c:pt idx="818" formatCode="m/d/yyyy\ h:mm">
                  <c:v>43949</c:v>
                </c:pt>
                <c:pt idx="819" formatCode="m/d/yyyy\ h:mm">
                  <c:v>43948</c:v>
                </c:pt>
                <c:pt idx="820" formatCode="m/d/yyyy\ h:mm">
                  <c:v>43945</c:v>
                </c:pt>
                <c:pt idx="821" formatCode="m/d/yyyy\ h:mm">
                  <c:v>43944</c:v>
                </c:pt>
                <c:pt idx="822" formatCode="m/d/yyyy\ h:mm">
                  <c:v>43943</c:v>
                </c:pt>
                <c:pt idx="823" formatCode="m/d/yyyy\ h:mm">
                  <c:v>43942</c:v>
                </c:pt>
                <c:pt idx="824" formatCode="m/d/yyyy\ h:mm">
                  <c:v>43941</c:v>
                </c:pt>
                <c:pt idx="825" formatCode="m/d/yyyy\ h:mm">
                  <c:v>43938</c:v>
                </c:pt>
                <c:pt idx="826" formatCode="m/d/yyyy\ h:mm">
                  <c:v>43937</c:v>
                </c:pt>
                <c:pt idx="827" formatCode="m/d/yyyy\ h:mm">
                  <c:v>43936</c:v>
                </c:pt>
                <c:pt idx="828" formatCode="m/d/yyyy\ h:mm">
                  <c:v>43935</c:v>
                </c:pt>
                <c:pt idx="829" formatCode="m/d/yyyy\ h:mm">
                  <c:v>43934</c:v>
                </c:pt>
                <c:pt idx="830" formatCode="m/d/yyyy\ h:mm">
                  <c:v>43931</c:v>
                </c:pt>
                <c:pt idx="831" formatCode="m/d/yyyy\ h:mm">
                  <c:v>43930</c:v>
                </c:pt>
                <c:pt idx="832" formatCode="m/d/yyyy\ h:mm">
                  <c:v>43929</c:v>
                </c:pt>
                <c:pt idx="833" formatCode="m/d/yyyy\ h:mm">
                  <c:v>43928</c:v>
                </c:pt>
                <c:pt idx="834" formatCode="m/d/yyyy\ h:mm">
                  <c:v>43927</c:v>
                </c:pt>
                <c:pt idx="835" formatCode="m/d/yyyy\ h:mm">
                  <c:v>43924</c:v>
                </c:pt>
                <c:pt idx="836" formatCode="m/d/yyyy\ h:mm">
                  <c:v>43923</c:v>
                </c:pt>
                <c:pt idx="837" formatCode="m/d/yyyy\ h:mm">
                  <c:v>43922</c:v>
                </c:pt>
                <c:pt idx="838" formatCode="m/d/yyyy\ h:mm">
                  <c:v>43921</c:v>
                </c:pt>
                <c:pt idx="839" formatCode="m/d/yyyy\ h:mm">
                  <c:v>43920</c:v>
                </c:pt>
                <c:pt idx="840" formatCode="m/d/yyyy\ h:mm">
                  <c:v>43917</c:v>
                </c:pt>
                <c:pt idx="841" formatCode="m/d/yyyy\ h:mm">
                  <c:v>43916</c:v>
                </c:pt>
                <c:pt idx="842" formatCode="m/d/yyyy\ h:mm">
                  <c:v>43915</c:v>
                </c:pt>
                <c:pt idx="843" formatCode="m/d/yyyy\ h:mm">
                  <c:v>43914</c:v>
                </c:pt>
                <c:pt idx="844" formatCode="m/d/yyyy\ h:mm">
                  <c:v>43913</c:v>
                </c:pt>
                <c:pt idx="845" formatCode="m/d/yyyy\ h:mm">
                  <c:v>43910</c:v>
                </c:pt>
                <c:pt idx="846" formatCode="m/d/yyyy\ h:mm">
                  <c:v>43909</c:v>
                </c:pt>
                <c:pt idx="847" formatCode="m/d/yyyy\ h:mm">
                  <c:v>43908</c:v>
                </c:pt>
                <c:pt idx="848" formatCode="m/d/yyyy\ h:mm">
                  <c:v>43907</c:v>
                </c:pt>
                <c:pt idx="849" formatCode="m/d/yyyy\ h:mm">
                  <c:v>43906</c:v>
                </c:pt>
                <c:pt idx="850" formatCode="m/d/yyyy\ h:mm">
                  <c:v>43903</c:v>
                </c:pt>
                <c:pt idx="851" formatCode="m/d/yyyy\ h:mm">
                  <c:v>43902</c:v>
                </c:pt>
                <c:pt idx="852" formatCode="m/d/yyyy\ h:mm">
                  <c:v>43901</c:v>
                </c:pt>
                <c:pt idx="853" formatCode="m/d/yyyy\ h:mm">
                  <c:v>43900</c:v>
                </c:pt>
                <c:pt idx="854" formatCode="m/d/yyyy\ h:mm">
                  <c:v>43899</c:v>
                </c:pt>
                <c:pt idx="855" formatCode="m/d/yyyy\ h:mm">
                  <c:v>43896</c:v>
                </c:pt>
                <c:pt idx="856" formatCode="m/d/yyyy\ h:mm">
                  <c:v>43895</c:v>
                </c:pt>
                <c:pt idx="857" formatCode="m/d/yyyy\ h:mm">
                  <c:v>43894</c:v>
                </c:pt>
                <c:pt idx="858" formatCode="m/d/yyyy\ h:mm">
                  <c:v>43893</c:v>
                </c:pt>
                <c:pt idx="859" formatCode="m/d/yyyy\ h:mm">
                  <c:v>43892</c:v>
                </c:pt>
                <c:pt idx="860" formatCode="m/d/yyyy\ h:mm">
                  <c:v>43889</c:v>
                </c:pt>
                <c:pt idx="861" formatCode="m/d/yyyy\ h:mm">
                  <c:v>43888</c:v>
                </c:pt>
                <c:pt idx="862" formatCode="m/d/yyyy\ h:mm">
                  <c:v>43887</c:v>
                </c:pt>
                <c:pt idx="863" formatCode="m/d/yyyy\ h:mm">
                  <c:v>43886</c:v>
                </c:pt>
                <c:pt idx="864" formatCode="m/d/yyyy\ h:mm">
                  <c:v>43885</c:v>
                </c:pt>
                <c:pt idx="865" formatCode="m/d/yyyy\ h:mm">
                  <c:v>43882</c:v>
                </c:pt>
                <c:pt idx="866" formatCode="m/d/yyyy\ h:mm">
                  <c:v>43881</c:v>
                </c:pt>
                <c:pt idx="867" formatCode="m/d/yyyy\ h:mm">
                  <c:v>43880</c:v>
                </c:pt>
                <c:pt idx="868" formatCode="m/d/yyyy\ h:mm">
                  <c:v>43879</c:v>
                </c:pt>
                <c:pt idx="869" formatCode="m/d/yyyy\ h:mm">
                  <c:v>43878</c:v>
                </c:pt>
                <c:pt idx="870" formatCode="m/d/yyyy\ h:mm">
                  <c:v>43875</c:v>
                </c:pt>
                <c:pt idx="871" formatCode="m/d/yyyy\ h:mm">
                  <c:v>43874</c:v>
                </c:pt>
                <c:pt idx="872" formatCode="m/d/yyyy\ h:mm">
                  <c:v>43873</c:v>
                </c:pt>
                <c:pt idx="873" formatCode="m/d/yyyy\ h:mm">
                  <c:v>43872</c:v>
                </c:pt>
                <c:pt idx="874" formatCode="m/d/yyyy\ h:mm">
                  <c:v>43871</c:v>
                </c:pt>
                <c:pt idx="875" formatCode="m/d/yyyy\ h:mm">
                  <c:v>43868</c:v>
                </c:pt>
                <c:pt idx="876" formatCode="m/d/yyyy\ h:mm">
                  <c:v>43867</c:v>
                </c:pt>
                <c:pt idx="877" formatCode="m/d/yyyy\ h:mm">
                  <c:v>43866</c:v>
                </c:pt>
                <c:pt idx="878" formatCode="m/d/yyyy\ h:mm">
                  <c:v>43865</c:v>
                </c:pt>
                <c:pt idx="879" formatCode="m/d/yyyy\ h:mm">
                  <c:v>43864</c:v>
                </c:pt>
                <c:pt idx="880" formatCode="m/d/yyyy\ h:mm">
                  <c:v>43861</c:v>
                </c:pt>
                <c:pt idx="881" formatCode="m/d/yyyy\ h:mm">
                  <c:v>43860</c:v>
                </c:pt>
                <c:pt idx="882" formatCode="m/d/yyyy\ h:mm">
                  <c:v>43859</c:v>
                </c:pt>
                <c:pt idx="883" formatCode="m/d/yyyy\ h:mm">
                  <c:v>43858</c:v>
                </c:pt>
                <c:pt idx="884" formatCode="m/d/yyyy\ h:mm">
                  <c:v>43857</c:v>
                </c:pt>
                <c:pt idx="885" formatCode="m/d/yyyy\ h:mm">
                  <c:v>43854</c:v>
                </c:pt>
                <c:pt idx="886" formatCode="m/d/yyyy\ h:mm">
                  <c:v>43853</c:v>
                </c:pt>
                <c:pt idx="887" formatCode="m/d/yyyy\ h:mm">
                  <c:v>43852</c:v>
                </c:pt>
                <c:pt idx="888" formatCode="m/d/yyyy\ h:mm">
                  <c:v>43851</c:v>
                </c:pt>
                <c:pt idx="889" formatCode="m/d/yyyy\ h:mm">
                  <c:v>43850</c:v>
                </c:pt>
                <c:pt idx="890" formatCode="m/d/yyyy\ h:mm">
                  <c:v>43847</c:v>
                </c:pt>
                <c:pt idx="891" formatCode="m/d/yyyy\ h:mm">
                  <c:v>43846</c:v>
                </c:pt>
                <c:pt idx="892" formatCode="m/d/yyyy\ h:mm">
                  <c:v>43845</c:v>
                </c:pt>
                <c:pt idx="893" formatCode="m/d/yyyy\ h:mm">
                  <c:v>43844</c:v>
                </c:pt>
                <c:pt idx="894" formatCode="m/d/yyyy\ h:mm">
                  <c:v>43843</c:v>
                </c:pt>
                <c:pt idx="895" formatCode="m/d/yyyy\ h:mm">
                  <c:v>43840</c:v>
                </c:pt>
                <c:pt idx="896" formatCode="m/d/yyyy\ h:mm">
                  <c:v>43839</c:v>
                </c:pt>
                <c:pt idx="897" formatCode="m/d/yyyy\ h:mm">
                  <c:v>43838</c:v>
                </c:pt>
                <c:pt idx="898" formatCode="m/d/yyyy\ h:mm">
                  <c:v>43837</c:v>
                </c:pt>
                <c:pt idx="899" formatCode="m/d/yyyy\ h:mm">
                  <c:v>43836</c:v>
                </c:pt>
                <c:pt idx="900" formatCode="m/d/yyyy\ h:mm">
                  <c:v>43833</c:v>
                </c:pt>
                <c:pt idx="901" formatCode="m/d/yyyy\ h:mm">
                  <c:v>43832</c:v>
                </c:pt>
                <c:pt idx="902" formatCode="m/d/yyyy\ h:mm">
                  <c:v>43831</c:v>
                </c:pt>
                <c:pt idx="903" formatCode="m/d/yyyy\ h:mm">
                  <c:v>43830</c:v>
                </c:pt>
                <c:pt idx="904" formatCode="m/d/yyyy\ h:mm">
                  <c:v>43829</c:v>
                </c:pt>
                <c:pt idx="905" formatCode="m/d/yyyy\ h:mm">
                  <c:v>43826</c:v>
                </c:pt>
                <c:pt idx="906" formatCode="m/d/yyyy\ h:mm">
                  <c:v>43825</c:v>
                </c:pt>
                <c:pt idx="907" formatCode="m/d/yyyy\ h:mm">
                  <c:v>43824</c:v>
                </c:pt>
                <c:pt idx="908" formatCode="m/d/yyyy\ h:mm">
                  <c:v>43823</c:v>
                </c:pt>
                <c:pt idx="909" formatCode="m/d/yyyy\ h:mm">
                  <c:v>43822</c:v>
                </c:pt>
                <c:pt idx="910" formatCode="m/d/yyyy\ h:mm">
                  <c:v>43819</c:v>
                </c:pt>
                <c:pt idx="911" formatCode="m/d/yyyy\ h:mm">
                  <c:v>43818</c:v>
                </c:pt>
                <c:pt idx="912" formatCode="m/d/yyyy\ h:mm">
                  <c:v>43817</c:v>
                </c:pt>
                <c:pt idx="913" formatCode="m/d/yyyy\ h:mm">
                  <c:v>43816</c:v>
                </c:pt>
                <c:pt idx="914" formatCode="m/d/yyyy\ h:mm">
                  <c:v>43815</c:v>
                </c:pt>
                <c:pt idx="915" formatCode="m/d/yyyy\ h:mm">
                  <c:v>43812</c:v>
                </c:pt>
                <c:pt idx="916" formatCode="m/d/yyyy\ h:mm">
                  <c:v>43811</c:v>
                </c:pt>
                <c:pt idx="917" formatCode="m/d/yyyy\ h:mm">
                  <c:v>43810</c:v>
                </c:pt>
                <c:pt idx="918" formatCode="m/d/yyyy\ h:mm">
                  <c:v>43809</c:v>
                </c:pt>
                <c:pt idx="919" formatCode="m/d/yyyy\ h:mm">
                  <c:v>43808</c:v>
                </c:pt>
                <c:pt idx="920" formatCode="m/d/yyyy\ h:mm">
                  <c:v>43805</c:v>
                </c:pt>
                <c:pt idx="921" formatCode="m/d/yyyy\ h:mm">
                  <c:v>43804</c:v>
                </c:pt>
                <c:pt idx="922" formatCode="m/d/yyyy\ h:mm">
                  <c:v>43803</c:v>
                </c:pt>
                <c:pt idx="923" formatCode="m/d/yyyy\ h:mm">
                  <c:v>43802</c:v>
                </c:pt>
                <c:pt idx="924" formatCode="m/d/yyyy\ h:mm">
                  <c:v>43801</c:v>
                </c:pt>
                <c:pt idx="925" formatCode="m/d/yyyy\ h:mm">
                  <c:v>43798</c:v>
                </c:pt>
                <c:pt idx="926" formatCode="m/d/yyyy\ h:mm">
                  <c:v>43797</c:v>
                </c:pt>
                <c:pt idx="927" formatCode="m/d/yyyy\ h:mm">
                  <c:v>43796</c:v>
                </c:pt>
                <c:pt idx="928" formatCode="m/d/yyyy\ h:mm">
                  <c:v>43795</c:v>
                </c:pt>
                <c:pt idx="929" formatCode="m/d/yyyy\ h:mm">
                  <c:v>43794</c:v>
                </c:pt>
                <c:pt idx="930" formatCode="m/d/yyyy\ h:mm">
                  <c:v>43791</c:v>
                </c:pt>
                <c:pt idx="931" formatCode="m/d/yyyy\ h:mm">
                  <c:v>43790</c:v>
                </c:pt>
                <c:pt idx="932" formatCode="m/d/yyyy\ h:mm">
                  <c:v>43789</c:v>
                </c:pt>
                <c:pt idx="933" formatCode="m/d/yyyy\ h:mm">
                  <c:v>43788</c:v>
                </c:pt>
                <c:pt idx="934" formatCode="m/d/yyyy\ h:mm">
                  <c:v>43787</c:v>
                </c:pt>
                <c:pt idx="935" formatCode="m/d/yyyy\ h:mm">
                  <c:v>43784</c:v>
                </c:pt>
                <c:pt idx="936" formatCode="m/d/yyyy\ h:mm">
                  <c:v>43783</c:v>
                </c:pt>
                <c:pt idx="937" formatCode="m/d/yyyy\ h:mm">
                  <c:v>43782</c:v>
                </c:pt>
                <c:pt idx="938" formatCode="m/d/yyyy\ h:mm">
                  <c:v>43781</c:v>
                </c:pt>
                <c:pt idx="939" formatCode="m/d/yyyy\ h:mm">
                  <c:v>43780</c:v>
                </c:pt>
                <c:pt idx="940" formatCode="m/d/yyyy\ h:mm">
                  <c:v>43777</c:v>
                </c:pt>
                <c:pt idx="941" formatCode="m/d/yyyy\ h:mm">
                  <c:v>43776</c:v>
                </c:pt>
                <c:pt idx="942" formatCode="m/d/yyyy\ h:mm">
                  <c:v>43775</c:v>
                </c:pt>
                <c:pt idx="943" formatCode="m/d/yyyy\ h:mm">
                  <c:v>43774</c:v>
                </c:pt>
                <c:pt idx="944" formatCode="m/d/yyyy\ h:mm">
                  <c:v>43773</c:v>
                </c:pt>
                <c:pt idx="945" formatCode="m/d/yyyy\ h:mm">
                  <c:v>43770</c:v>
                </c:pt>
                <c:pt idx="946" formatCode="m/d/yyyy\ h:mm">
                  <c:v>43769</c:v>
                </c:pt>
                <c:pt idx="947" formatCode="m/d/yyyy\ h:mm">
                  <c:v>43768</c:v>
                </c:pt>
                <c:pt idx="948" formatCode="m/d/yyyy\ h:mm">
                  <c:v>43767</c:v>
                </c:pt>
                <c:pt idx="949" formatCode="m/d/yyyy\ h:mm">
                  <c:v>43766</c:v>
                </c:pt>
                <c:pt idx="950" formatCode="m/d/yyyy\ h:mm">
                  <c:v>43763</c:v>
                </c:pt>
                <c:pt idx="951" formatCode="m/d/yyyy\ h:mm">
                  <c:v>43762</c:v>
                </c:pt>
                <c:pt idx="952" formatCode="m/d/yyyy\ h:mm">
                  <c:v>43761</c:v>
                </c:pt>
                <c:pt idx="953" formatCode="m/d/yyyy\ h:mm">
                  <c:v>43760</c:v>
                </c:pt>
                <c:pt idx="954" formatCode="m/d/yyyy\ h:mm">
                  <c:v>43759</c:v>
                </c:pt>
                <c:pt idx="955" formatCode="m/d/yyyy\ h:mm">
                  <c:v>43756</c:v>
                </c:pt>
                <c:pt idx="956" formatCode="m/d/yyyy\ h:mm">
                  <c:v>43755</c:v>
                </c:pt>
                <c:pt idx="957" formatCode="m/d/yyyy\ h:mm">
                  <c:v>43754</c:v>
                </c:pt>
                <c:pt idx="958" formatCode="m/d/yyyy\ h:mm">
                  <c:v>43753</c:v>
                </c:pt>
                <c:pt idx="959" formatCode="m/d/yyyy\ h:mm">
                  <c:v>43752</c:v>
                </c:pt>
                <c:pt idx="960" formatCode="m/d/yyyy\ h:mm">
                  <c:v>43749</c:v>
                </c:pt>
                <c:pt idx="961" formatCode="m/d/yyyy\ h:mm">
                  <c:v>43748</c:v>
                </c:pt>
                <c:pt idx="962" formatCode="m/d/yyyy\ h:mm">
                  <c:v>43747</c:v>
                </c:pt>
                <c:pt idx="963" formatCode="m/d/yyyy\ h:mm">
                  <c:v>43746</c:v>
                </c:pt>
                <c:pt idx="964" formatCode="m/d/yyyy\ h:mm">
                  <c:v>43745</c:v>
                </c:pt>
                <c:pt idx="965" formatCode="m/d/yyyy\ h:mm">
                  <c:v>43742</c:v>
                </c:pt>
                <c:pt idx="966" formatCode="m/d/yyyy\ h:mm">
                  <c:v>43741</c:v>
                </c:pt>
                <c:pt idx="967" formatCode="m/d/yyyy\ h:mm">
                  <c:v>43740</c:v>
                </c:pt>
                <c:pt idx="968" formatCode="m/d/yyyy\ h:mm">
                  <c:v>43739</c:v>
                </c:pt>
                <c:pt idx="969" formatCode="m/d/yyyy\ h:mm">
                  <c:v>43738</c:v>
                </c:pt>
                <c:pt idx="970" formatCode="m/d/yyyy\ h:mm">
                  <c:v>43735</c:v>
                </c:pt>
                <c:pt idx="971" formatCode="m/d/yyyy\ h:mm">
                  <c:v>43734</c:v>
                </c:pt>
                <c:pt idx="972" formatCode="m/d/yyyy\ h:mm">
                  <c:v>43733</c:v>
                </c:pt>
                <c:pt idx="973" formatCode="m/d/yyyy\ h:mm">
                  <c:v>43732</c:v>
                </c:pt>
                <c:pt idx="974" formatCode="m/d/yyyy\ h:mm">
                  <c:v>43731</c:v>
                </c:pt>
                <c:pt idx="975" formatCode="m/d/yyyy\ h:mm">
                  <c:v>43728</c:v>
                </c:pt>
                <c:pt idx="976" formatCode="m/d/yyyy\ h:mm">
                  <c:v>43727</c:v>
                </c:pt>
                <c:pt idx="977" formatCode="m/d/yyyy\ h:mm">
                  <c:v>43726</c:v>
                </c:pt>
                <c:pt idx="978" formatCode="m/d/yyyy\ h:mm">
                  <c:v>43725</c:v>
                </c:pt>
                <c:pt idx="979" formatCode="m/d/yyyy\ h:mm">
                  <c:v>43724</c:v>
                </c:pt>
                <c:pt idx="980" formatCode="m/d/yyyy\ h:mm">
                  <c:v>43721</c:v>
                </c:pt>
                <c:pt idx="981" formatCode="m/d/yyyy\ h:mm">
                  <c:v>43720</c:v>
                </c:pt>
                <c:pt idx="982" formatCode="m/d/yyyy\ h:mm">
                  <c:v>43719</c:v>
                </c:pt>
                <c:pt idx="983" formatCode="m/d/yyyy\ h:mm">
                  <c:v>43718</c:v>
                </c:pt>
                <c:pt idx="984" formatCode="m/d/yyyy\ h:mm">
                  <c:v>43717</c:v>
                </c:pt>
                <c:pt idx="985" formatCode="m/d/yyyy\ h:mm">
                  <c:v>43714</c:v>
                </c:pt>
                <c:pt idx="986" formatCode="m/d/yyyy\ h:mm">
                  <c:v>43713</c:v>
                </c:pt>
                <c:pt idx="987" formatCode="m/d/yyyy\ h:mm">
                  <c:v>43712</c:v>
                </c:pt>
                <c:pt idx="988" formatCode="m/d/yyyy\ h:mm">
                  <c:v>43711</c:v>
                </c:pt>
                <c:pt idx="989" formatCode="m/d/yyyy\ h:mm">
                  <c:v>43710</c:v>
                </c:pt>
                <c:pt idx="990" formatCode="m/d/yyyy\ h:mm">
                  <c:v>43707</c:v>
                </c:pt>
                <c:pt idx="991" formatCode="m/d/yyyy\ h:mm">
                  <c:v>43706</c:v>
                </c:pt>
                <c:pt idx="992" formatCode="m/d/yyyy\ h:mm">
                  <c:v>43705</c:v>
                </c:pt>
                <c:pt idx="993" formatCode="m/d/yyyy\ h:mm">
                  <c:v>43704</c:v>
                </c:pt>
                <c:pt idx="994" formatCode="m/d/yyyy\ h:mm">
                  <c:v>43703</c:v>
                </c:pt>
                <c:pt idx="995" formatCode="m/d/yyyy\ h:mm">
                  <c:v>43700</c:v>
                </c:pt>
                <c:pt idx="996" formatCode="m/d/yyyy\ h:mm">
                  <c:v>43699</c:v>
                </c:pt>
                <c:pt idx="997" formatCode="m/d/yyyy\ h:mm">
                  <c:v>43698</c:v>
                </c:pt>
                <c:pt idx="998" formatCode="m/d/yyyy\ h:mm">
                  <c:v>43697</c:v>
                </c:pt>
                <c:pt idx="999" formatCode="m/d/yyyy\ h:mm">
                  <c:v>43696</c:v>
                </c:pt>
                <c:pt idx="1000" formatCode="m/d/yyyy\ h:mm">
                  <c:v>43693</c:v>
                </c:pt>
                <c:pt idx="1001" formatCode="m/d/yyyy\ h:mm">
                  <c:v>43692</c:v>
                </c:pt>
                <c:pt idx="1002" formatCode="m/d/yyyy\ h:mm">
                  <c:v>43691</c:v>
                </c:pt>
                <c:pt idx="1003" formatCode="m/d/yyyy\ h:mm">
                  <c:v>43690</c:v>
                </c:pt>
                <c:pt idx="1004" formatCode="m/d/yyyy\ h:mm">
                  <c:v>43689</c:v>
                </c:pt>
                <c:pt idx="1005" formatCode="m/d/yyyy\ h:mm">
                  <c:v>43686</c:v>
                </c:pt>
                <c:pt idx="1006" formatCode="m/d/yyyy\ h:mm">
                  <c:v>43685</c:v>
                </c:pt>
                <c:pt idx="1007" formatCode="m/d/yyyy\ h:mm">
                  <c:v>43684</c:v>
                </c:pt>
                <c:pt idx="1008" formatCode="m/d/yyyy\ h:mm">
                  <c:v>43683</c:v>
                </c:pt>
                <c:pt idx="1009" formatCode="m/d/yyyy\ h:mm">
                  <c:v>43682</c:v>
                </c:pt>
                <c:pt idx="1010" formatCode="m/d/yyyy\ h:mm">
                  <c:v>43679</c:v>
                </c:pt>
                <c:pt idx="1011" formatCode="m/d/yyyy\ h:mm">
                  <c:v>43678</c:v>
                </c:pt>
                <c:pt idx="1012" formatCode="m/d/yyyy\ h:mm">
                  <c:v>43677</c:v>
                </c:pt>
                <c:pt idx="1013" formatCode="m/d/yyyy\ h:mm">
                  <c:v>43676</c:v>
                </c:pt>
                <c:pt idx="1014" formatCode="m/d/yyyy\ h:mm">
                  <c:v>43675</c:v>
                </c:pt>
                <c:pt idx="1015" formatCode="m/d/yyyy\ h:mm">
                  <c:v>43672</c:v>
                </c:pt>
                <c:pt idx="1016" formatCode="m/d/yyyy\ h:mm">
                  <c:v>43671</c:v>
                </c:pt>
                <c:pt idx="1017" formatCode="m/d/yyyy\ h:mm">
                  <c:v>43670</c:v>
                </c:pt>
                <c:pt idx="1018" formatCode="m/d/yyyy\ h:mm">
                  <c:v>43669</c:v>
                </c:pt>
                <c:pt idx="1019" formatCode="m/d/yyyy\ h:mm">
                  <c:v>43668</c:v>
                </c:pt>
                <c:pt idx="1020" formatCode="m/d/yyyy\ h:mm">
                  <c:v>43665</c:v>
                </c:pt>
                <c:pt idx="1021" formatCode="m/d/yyyy\ h:mm">
                  <c:v>43664</c:v>
                </c:pt>
                <c:pt idx="1022" formatCode="m/d/yyyy\ h:mm">
                  <c:v>43663</c:v>
                </c:pt>
                <c:pt idx="1023" formatCode="m/d/yyyy\ h:mm">
                  <c:v>43662</c:v>
                </c:pt>
                <c:pt idx="1024" formatCode="m/d/yyyy\ h:mm">
                  <c:v>43661</c:v>
                </c:pt>
                <c:pt idx="1025" formatCode="m/d/yyyy\ h:mm">
                  <c:v>43658</c:v>
                </c:pt>
                <c:pt idx="1026" formatCode="m/d/yyyy\ h:mm">
                  <c:v>43657</c:v>
                </c:pt>
                <c:pt idx="1027" formatCode="m/d/yyyy\ h:mm">
                  <c:v>43656</c:v>
                </c:pt>
                <c:pt idx="1028" formatCode="m/d/yyyy\ h:mm">
                  <c:v>43655</c:v>
                </c:pt>
                <c:pt idx="1029" formatCode="m/d/yyyy\ h:mm">
                  <c:v>43654</c:v>
                </c:pt>
                <c:pt idx="1030" formatCode="m/d/yyyy\ h:mm">
                  <c:v>43651</c:v>
                </c:pt>
                <c:pt idx="1031" formatCode="m/d/yyyy\ h:mm">
                  <c:v>43650</c:v>
                </c:pt>
                <c:pt idx="1032" formatCode="m/d/yyyy\ h:mm">
                  <c:v>43649</c:v>
                </c:pt>
                <c:pt idx="1033" formatCode="m/d/yyyy\ h:mm">
                  <c:v>43648</c:v>
                </c:pt>
                <c:pt idx="1034" formatCode="m/d/yyyy\ h:mm">
                  <c:v>43647</c:v>
                </c:pt>
                <c:pt idx="1035" formatCode="m/d/yyyy\ h:mm">
                  <c:v>43644</c:v>
                </c:pt>
                <c:pt idx="1036" formatCode="m/d/yyyy\ h:mm">
                  <c:v>43643</c:v>
                </c:pt>
                <c:pt idx="1037" formatCode="m/d/yyyy\ h:mm">
                  <c:v>43642</c:v>
                </c:pt>
                <c:pt idx="1038" formatCode="m/d/yyyy\ h:mm">
                  <c:v>43641</c:v>
                </c:pt>
                <c:pt idx="1039" formatCode="m/d/yyyy\ h:mm">
                  <c:v>43640</c:v>
                </c:pt>
                <c:pt idx="1040" formatCode="m/d/yyyy\ h:mm">
                  <c:v>43637</c:v>
                </c:pt>
                <c:pt idx="1041" formatCode="m/d/yyyy\ h:mm">
                  <c:v>43636</c:v>
                </c:pt>
                <c:pt idx="1042" formatCode="m/d/yyyy\ h:mm">
                  <c:v>43635</c:v>
                </c:pt>
                <c:pt idx="1043" formatCode="m/d/yyyy\ h:mm">
                  <c:v>43634</c:v>
                </c:pt>
                <c:pt idx="1044" formatCode="m/d/yyyy\ h:mm">
                  <c:v>43633</c:v>
                </c:pt>
                <c:pt idx="1045" formatCode="m/d/yyyy\ h:mm">
                  <c:v>43630</c:v>
                </c:pt>
                <c:pt idx="1046" formatCode="m/d/yyyy\ h:mm">
                  <c:v>43629</c:v>
                </c:pt>
                <c:pt idx="1047" formatCode="m/d/yyyy\ h:mm">
                  <c:v>43628</c:v>
                </c:pt>
                <c:pt idx="1048" formatCode="m/d/yyyy\ h:mm">
                  <c:v>43627</c:v>
                </c:pt>
                <c:pt idx="1049" formatCode="m/d/yyyy\ h:mm">
                  <c:v>43626</c:v>
                </c:pt>
                <c:pt idx="1050" formatCode="m/d/yyyy\ h:mm">
                  <c:v>43623</c:v>
                </c:pt>
                <c:pt idx="1051" formatCode="m/d/yyyy\ h:mm">
                  <c:v>43622</c:v>
                </c:pt>
                <c:pt idx="1052" formatCode="m/d/yyyy\ h:mm">
                  <c:v>43621</c:v>
                </c:pt>
                <c:pt idx="1053" formatCode="m/d/yyyy\ h:mm">
                  <c:v>43620</c:v>
                </c:pt>
                <c:pt idx="1054" formatCode="m/d/yyyy\ h:mm">
                  <c:v>43619</c:v>
                </c:pt>
                <c:pt idx="1055" formatCode="m/d/yyyy\ h:mm">
                  <c:v>43616</c:v>
                </c:pt>
                <c:pt idx="1056" formatCode="m/d/yyyy\ h:mm">
                  <c:v>43615</c:v>
                </c:pt>
                <c:pt idx="1057" formatCode="m/d/yyyy\ h:mm">
                  <c:v>43614</c:v>
                </c:pt>
                <c:pt idx="1058" formatCode="m/d/yyyy\ h:mm">
                  <c:v>43613</c:v>
                </c:pt>
                <c:pt idx="1059" formatCode="m/d/yyyy\ h:mm">
                  <c:v>43612</c:v>
                </c:pt>
                <c:pt idx="1060" formatCode="m/d/yyyy\ h:mm">
                  <c:v>43609</c:v>
                </c:pt>
                <c:pt idx="1061" formatCode="m/d/yyyy\ h:mm">
                  <c:v>43608</c:v>
                </c:pt>
                <c:pt idx="1062" formatCode="m/d/yyyy\ h:mm">
                  <c:v>43607</c:v>
                </c:pt>
                <c:pt idx="1063" formatCode="m/d/yyyy\ h:mm">
                  <c:v>43606</c:v>
                </c:pt>
                <c:pt idx="1064" formatCode="m/d/yyyy\ h:mm">
                  <c:v>43605</c:v>
                </c:pt>
                <c:pt idx="1065" formatCode="m/d/yyyy\ h:mm">
                  <c:v>43602</c:v>
                </c:pt>
                <c:pt idx="1066" formatCode="m/d/yyyy\ h:mm">
                  <c:v>43601</c:v>
                </c:pt>
                <c:pt idx="1067" formatCode="m/d/yyyy\ h:mm">
                  <c:v>43600</c:v>
                </c:pt>
                <c:pt idx="1068" formatCode="m/d/yyyy\ h:mm">
                  <c:v>43599</c:v>
                </c:pt>
                <c:pt idx="1069" formatCode="m/d/yyyy\ h:mm">
                  <c:v>43598</c:v>
                </c:pt>
                <c:pt idx="1070" formatCode="m/d/yyyy\ h:mm">
                  <c:v>43595</c:v>
                </c:pt>
                <c:pt idx="1071" formatCode="m/d/yyyy\ h:mm">
                  <c:v>43594</c:v>
                </c:pt>
                <c:pt idx="1072" formatCode="m/d/yyyy\ h:mm">
                  <c:v>43593</c:v>
                </c:pt>
                <c:pt idx="1073" formatCode="m/d/yyyy\ h:mm">
                  <c:v>43592</c:v>
                </c:pt>
                <c:pt idx="1074" formatCode="m/d/yyyy\ h:mm">
                  <c:v>43591</c:v>
                </c:pt>
                <c:pt idx="1075" formatCode="m/d/yyyy\ h:mm">
                  <c:v>43588</c:v>
                </c:pt>
                <c:pt idx="1076" formatCode="m/d/yyyy\ h:mm">
                  <c:v>43587</c:v>
                </c:pt>
                <c:pt idx="1077" formatCode="m/d/yyyy\ h:mm">
                  <c:v>43586</c:v>
                </c:pt>
                <c:pt idx="1078" formatCode="m/d/yyyy\ h:mm">
                  <c:v>43585</c:v>
                </c:pt>
                <c:pt idx="1079" formatCode="m/d/yyyy\ h:mm">
                  <c:v>43584</c:v>
                </c:pt>
                <c:pt idx="1080" formatCode="m/d/yyyy\ h:mm">
                  <c:v>43581</c:v>
                </c:pt>
                <c:pt idx="1081" formatCode="m/d/yyyy\ h:mm">
                  <c:v>43580</c:v>
                </c:pt>
                <c:pt idx="1082" formatCode="m/d/yyyy\ h:mm">
                  <c:v>43579</c:v>
                </c:pt>
                <c:pt idx="1083" formatCode="m/d/yyyy\ h:mm">
                  <c:v>43578</c:v>
                </c:pt>
                <c:pt idx="1084" formatCode="m/d/yyyy\ h:mm">
                  <c:v>43577</c:v>
                </c:pt>
                <c:pt idx="1085" formatCode="m/d/yyyy\ h:mm">
                  <c:v>43574</c:v>
                </c:pt>
                <c:pt idx="1086" formatCode="m/d/yyyy\ h:mm">
                  <c:v>43573</c:v>
                </c:pt>
                <c:pt idx="1087" formatCode="m/d/yyyy\ h:mm">
                  <c:v>43572</c:v>
                </c:pt>
                <c:pt idx="1088" formatCode="m/d/yyyy\ h:mm">
                  <c:v>43571</c:v>
                </c:pt>
                <c:pt idx="1089" formatCode="m/d/yyyy\ h:mm">
                  <c:v>43570</c:v>
                </c:pt>
                <c:pt idx="1090" formatCode="m/d/yyyy\ h:mm">
                  <c:v>43567</c:v>
                </c:pt>
                <c:pt idx="1091" formatCode="m/d/yyyy\ h:mm">
                  <c:v>43566</c:v>
                </c:pt>
                <c:pt idx="1092" formatCode="m/d/yyyy\ h:mm">
                  <c:v>43565</c:v>
                </c:pt>
                <c:pt idx="1093" formatCode="m/d/yyyy\ h:mm">
                  <c:v>43564</c:v>
                </c:pt>
                <c:pt idx="1094" formatCode="m/d/yyyy\ h:mm">
                  <c:v>43563</c:v>
                </c:pt>
                <c:pt idx="1095" formatCode="m/d/yyyy\ h:mm">
                  <c:v>43560</c:v>
                </c:pt>
                <c:pt idx="1096" formatCode="m/d/yyyy\ h:mm">
                  <c:v>43559</c:v>
                </c:pt>
                <c:pt idx="1097" formatCode="m/d/yyyy\ h:mm">
                  <c:v>43558</c:v>
                </c:pt>
                <c:pt idx="1098" formatCode="m/d/yyyy\ h:mm">
                  <c:v>43557</c:v>
                </c:pt>
                <c:pt idx="1099" formatCode="m/d/yyyy\ h:mm">
                  <c:v>43556</c:v>
                </c:pt>
                <c:pt idx="1100" formatCode="m/d/yyyy\ h:mm">
                  <c:v>43553</c:v>
                </c:pt>
                <c:pt idx="1101" formatCode="m/d/yyyy\ h:mm">
                  <c:v>43552</c:v>
                </c:pt>
                <c:pt idx="1102" formatCode="m/d/yyyy\ h:mm">
                  <c:v>43551</c:v>
                </c:pt>
                <c:pt idx="1103" formatCode="m/d/yyyy\ h:mm">
                  <c:v>43550</c:v>
                </c:pt>
                <c:pt idx="1104" formatCode="m/d/yyyy\ h:mm">
                  <c:v>43549</c:v>
                </c:pt>
                <c:pt idx="1105" formatCode="m/d/yyyy\ h:mm">
                  <c:v>43546</c:v>
                </c:pt>
                <c:pt idx="1106" formatCode="m/d/yyyy\ h:mm">
                  <c:v>43545</c:v>
                </c:pt>
                <c:pt idx="1107" formatCode="m/d/yyyy\ h:mm">
                  <c:v>43544</c:v>
                </c:pt>
                <c:pt idx="1108" formatCode="m/d/yyyy\ h:mm">
                  <c:v>43543</c:v>
                </c:pt>
                <c:pt idx="1109" formatCode="m/d/yyyy\ h:mm">
                  <c:v>43542</c:v>
                </c:pt>
                <c:pt idx="1110" formatCode="m/d/yyyy\ h:mm">
                  <c:v>43539</c:v>
                </c:pt>
                <c:pt idx="1111" formatCode="m/d/yyyy\ h:mm">
                  <c:v>43538</c:v>
                </c:pt>
                <c:pt idx="1112" formatCode="m/d/yyyy\ h:mm">
                  <c:v>43537</c:v>
                </c:pt>
                <c:pt idx="1113" formatCode="m/d/yyyy\ h:mm">
                  <c:v>43536</c:v>
                </c:pt>
                <c:pt idx="1114" formatCode="m/d/yyyy\ h:mm">
                  <c:v>43535</c:v>
                </c:pt>
                <c:pt idx="1115" formatCode="m/d/yyyy\ h:mm">
                  <c:v>43532</c:v>
                </c:pt>
                <c:pt idx="1116" formatCode="m/d/yyyy\ h:mm">
                  <c:v>43531</c:v>
                </c:pt>
                <c:pt idx="1117" formatCode="m/d/yyyy\ h:mm">
                  <c:v>43530</c:v>
                </c:pt>
                <c:pt idx="1118" formatCode="m/d/yyyy\ h:mm">
                  <c:v>43529</c:v>
                </c:pt>
                <c:pt idx="1119" formatCode="m/d/yyyy\ h:mm">
                  <c:v>43528</c:v>
                </c:pt>
                <c:pt idx="1120" formatCode="m/d/yyyy\ h:mm">
                  <c:v>43525</c:v>
                </c:pt>
                <c:pt idx="1121" formatCode="m/d/yyyy\ h:mm">
                  <c:v>43524</c:v>
                </c:pt>
                <c:pt idx="1122" formatCode="m/d/yyyy\ h:mm">
                  <c:v>43523</c:v>
                </c:pt>
                <c:pt idx="1123" formatCode="m/d/yyyy\ h:mm">
                  <c:v>43522</c:v>
                </c:pt>
                <c:pt idx="1124" formatCode="m/d/yyyy\ h:mm">
                  <c:v>43521</c:v>
                </c:pt>
                <c:pt idx="1125" formatCode="m/d/yyyy\ h:mm">
                  <c:v>43518</c:v>
                </c:pt>
                <c:pt idx="1126" formatCode="m/d/yyyy\ h:mm">
                  <c:v>43517</c:v>
                </c:pt>
                <c:pt idx="1127" formatCode="m/d/yyyy\ h:mm">
                  <c:v>43516</c:v>
                </c:pt>
                <c:pt idx="1128" formatCode="m/d/yyyy\ h:mm">
                  <c:v>43515</c:v>
                </c:pt>
                <c:pt idx="1129" formatCode="m/d/yyyy\ h:mm">
                  <c:v>43514</c:v>
                </c:pt>
                <c:pt idx="1130" formatCode="m/d/yyyy\ h:mm">
                  <c:v>43511</c:v>
                </c:pt>
                <c:pt idx="1131" formatCode="m/d/yyyy\ h:mm">
                  <c:v>43510</c:v>
                </c:pt>
                <c:pt idx="1132" formatCode="m/d/yyyy\ h:mm">
                  <c:v>43509</c:v>
                </c:pt>
                <c:pt idx="1133" formatCode="m/d/yyyy\ h:mm">
                  <c:v>43508</c:v>
                </c:pt>
                <c:pt idx="1134" formatCode="m/d/yyyy\ h:mm">
                  <c:v>43507</c:v>
                </c:pt>
                <c:pt idx="1135" formatCode="m/d/yyyy\ h:mm">
                  <c:v>43504</c:v>
                </c:pt>
                <c:pt idx="1136" formatCode="m/d/yyyy\ h:mm">
                  <c:v>43503</c:v>
                </c:pt>
                <c:pt idx="1137" formatCode="m/d/yyyy\ h:mm">
                  <c:v>43502</c:v>
                </c:pt>
                <c:pt idx="1138" formatCode="m/d/yyyy\ h:mm">
                  <c:v>43501</c:v>
                </c:pt>
                <c:pt idx="1139" formatCode="m/d/yyyy\ h:mm">
                  <c:v>43500</c:v>
                </c:pt>
                <c:pt idx="1140" formatCode="m/d/yyyy\ h:mm">
                  <c:v>43497</c:v>
                </c:pt>
                <c:pt idx="1141" formatCode="m/d/yyyy\ h:mm">
                  <c:v>43496</c:v>
                </c:pt>
                <c:pt idx="1142" formatCode="m/d/yyyy\ h:mm">
                  <c:v>43495</c:v>
                </c:pt>
                <c:pt idx="1143" formatCode="m/d/yyyy\ h:mm">
                  <c:v>43494</c:v>
                </c:pt>
                <c:pt idx="1144" formatCode="m/d/yyyy\ h:mm">
                  <c:v>43493</c:v>
                </c:pt>
                <c:pt idx="1145" formatCode="m/d/yyyy\ h:mm">
                  <c:v>43490</c:v>
                </c:pt>
                <c:pt idx="1146" formatCode="m/d/yyyy\ h:mm">
                  <c:v>43489</c:v>
                </c:pt>
                <c:pt idx="1147" formatCode="m/d/yyyy\ h:mm">
                  <c:v>43488</c:v>
                </c:pt>
                <c:pt idx="1148" formatCode="m/d/yyyy\ h:mm">
                  <c:v>43487</c:v>
                </c:pt>
                <c:pt idx="1149" formatCode="m/d/yyyy\ h:mm">
                  <c:v>43486</c:v>
                </c:pt>
                <c:pt idx="1150" formatCode="m/d/yyyy\ h:mm">
                  <c:v>43483</c:v>
                </c:pt>
                <c:pt idx="1151" formatCode="m/d/yyyy\ h:mm">
                  <c:v>43482</c:v>
                </c:pt>
                <c:pt idx="1152" formatCode="m/d/yyyy\ h:mm">
                  <c:v>43481</c:v>
                </c:pt>
                <c:pt idx="1153" formatCode="m/d/yyyy\ h:mm">
                  <c:v>43480</c:v>
                </c:pt>
                <c:pt idx="1154" formatCode="m/d/yyyy\ h:mm">
                  <c:v>43479</c:v>
                </c:pt>
                <c:pt idx="1155" formatCode="m/d/yyyy\ h:mm">
                  <c:v>43476</c:v>
                </c:pt>
                <c:pt idx="1156" formatCode="m/d/yyyy\ h:mm">
                  <c:v>43475</c:v>
                </c:pt>
                <c:pt idx="1157" formatCode="m/d/yyyy\ h:mm">
                  <c:v>43474</c:v>
                </c:pt>
                <c:pt idx="1158" formatCode="m/d/yyyy\ h:mm">
                  <c:v>43473</c:v>
                </c:pt>
                <c:pt idx="1159" formatCode="m/d/yyyy\ h:mm">
                  <c:v>43472</c:v>
                </c:pt>
                <c:pt idx="1160" formatCode="m/d/yyyy\ h:mm">
                  <c:v>43469</c:v>
                </c:pt>
                <c:pt idx="1161" formatCode="m/d/yyyy\ h:mm">
                  <c:v>43468</c:v>
                </c:pt>
                <c:pt idx="1162" formatCode="m/d/yyyy\ h:mm">
                  <c:v>43467</c:v>
                </c:pt>
                <c:pt idx="1163" formatCode="m/d/yyyy\ h:mm">
                  <c:v>43466</c:v>
                </c:pt>
                <c:pt idx="1164" formatCode="m/d/yyyy\ h:mm">
                  <c:v>43465</c:v>
                </c:pt>
                <c:pt idx="1165" formatCode="m/d/yyyy\ h:mm">
                  <c:v>43462</c:v>
                </c:pt>
                <c:pt idx="1166" formatCode="m/d/yyyy\ h:mm">
                  <c:v>43461</c:v>
                </c:pt>
                <c:pt idx="1167" formatCode="m/d/yyyy\ h:mm">
                  <c:v>43460</c:v>
                </c:pt>
                <c:pt idx="1168" formatCode="m/d/yyyy\ h:mm">
                  <c:v>43459</c:v>
                </c:pt>
                <c:pt idx="1169" formatCode="m/d/yyyy\ h:mm">
                  <c:v>43458</c:v>
                </c:pt>
                <c:pt idx="1170" formatCode="m/d/yyyy\ h:mm">
                  <c:v>43455</c:v>
                </c:pt>
                <c:pt idx="1171" formatCode="m/d/yyyy\ h:mm">
                  <c:v>43454</c:v>
                </c:pt>
                <c:pt idx="1172" formatCode="m/d/yyyy\ h:mm">
                  <c:v>43453</c:v>
                </c:pt>
                <c:pt idx="1173" formatCode="m/d/yyyy\ h:mm">
                  <c:v>43452</c:v>
                </c:pt>
                <c:pt idx="1174" formatCode="m/d/yyyy\ h:mm">
                  <c:v>43451</c:v>
                </c:pt>
                <c:pt idx="1175" formatCode="m/d/yyyy\ h:mm">
                  <c:v>43448</c:v>
                </c:pt>
                <c:pt idx="1176" formatCode="m/d/yyyy\ h:mm">
                  <c:v>43447</c:v>
                </c:pt>
                <c:pt idx="1177" formatCode="m/d/yyyy\ h:mm">
                  <c:v>43446</c:v>
                </c:pt>
                <c:pt idx="1178" formatCode="m/d/yyyy\ h:mm">
                  <c:v>43445</c:v>
                </c:pt>
                <c:pt idx="1179" formatCode="m/d/yyyy\ h:mm">
                  <c:v>43444</c:v>
                </c:pt>
                <c:pt idx="1180" formatCode="m/d/yyyy\ h:mm">
                  <c:v>43441</c:v>
                </c:pt>
                <c:pt idx="1181" formatCode="m/d/yyyy\ h:mm">
                  <c:v>43440</c:v>
                </c:pt>
                <c:pt idx="1182" formatCode="m/d/yyyy\ h:mm">
                  <c:v>43439</c:v>
                </c:pt>
                <c:pt idx="1183" formatCode="m/d/yyyy\ h:mm">
                  <c:v>43438</c:v>
                </c:pt>
                <c:pt idx="1184" formatCode="m/d/yyyy\ h:mm">
                  <c:v>43437</c:v>
                </c:pt>
                <c:pt idx="1185" formatCode="m/d/yyyy\ h:mm">
                  <c:v>43434</c:v>
                </c:pt>
                <c:pt idx="1186" formatCode="m/d/yyyy\ h:mm">
                  <c:v>43433</c:v>
                </c:pt>
                <c:pt idx="1187" formatCode="m/d/yyyy\ h:mm">
                  <c:v>43432</c:v>
                </c:pt>
                <c:pt idx="1188" formatCode="m/d/yyyy\ h:mm">
                  <c:v>43431</c:v>
                </c:pt>
                <c:pt idx="1189" formatCode="m/d/yyyy\ h:mm">
                  <c:v>43430</c:v>
                </c:pt>
                <c:pt idx="1190" formatCode="m/d/yyyy\ h:mm">
                  <c:v>43427</c:v>
                </c:pt>
                <c:pt idx="1191" formatCode="m/d/yyyy\ h:mm">
                  <c:v>43426</c:v>
                </c:pt>
                <c:pt idx="1192" formatCode="m/d/yyyy\ h:mm">
                  <c:v>43425</c:v>
                </c:pt>
                <c:pt idx="1193" formatCode="m/d/yyyy\ h:mm">
                  <c:v>43424</c:v>
                </c:pt>
                <c:pt idx="1194" formatCode="m/d/yyyy\ h:mm">
                  <c:v>43423</c:v>
                </c:pt>
                <c:pt idx="1195" formatCode="m/d/yyyy\ h:mm">
                  <c:v>43420</c:v>
                </c:pt>
                <c:pt idx="1196" formatCode="m/d/yyyy\ h:mm">
                  <c:v>43419</c:v>
                </c:pt>
                <c:pt idx="1197" formatCode="m/d/yyyy\ h:mm">
                  <c:v>43418</c:v>
                </c:pt>
                <c:pt idx="1198" formatCode="m/d/yyyy\ h:mm">
                  <c:v>43417</c:v>
                </c:pt>
                <c:pt idx="1199" formatCode="m/d/yyyy\ h:mm">
                  <c:v>43416</c:v>
                </c:pt>
                <c:pt idx="1200" formatCode="m/d/yyyy\ h:mm">
                  <c:v>43413</c:v>
                </c:pt>
                <c:pt idx="1201" formatCode="m/d/yyyy\ h:mm">
                  <c:v>43412</c:v>
                </c:pt>
                <c:pt idx="1202" formatCode="m/d/yyyy\ h:mm">
                  <c:v>43411</c:v>
                </c:pt>
                <c:pt idx="1203" formatCode="m/d/yyyy\ h:mm">
                  <c:v>43410</c:v>
                </c:pt>
                <c:pt idx="1204" formatCode="m/d/yyyy\ h:mm">
                  <c:v>43409</c:v>
                </c:pt>
                <c:pt idx="1205" formatCode="m/d/yyyy\ h:mm">
                  <c:v>43406</c:v>
                </c:pt>
                <c:pt idx="1206" formatCode="m/d/yyyy\ h:mm">
                  <c:v>43405</c:v>
                </c:pt>
                <c:pt idx="1207" formatCode="m/d/yyyy\ h:mm">
                  <c:v>43404</c:v>
                </c:pt>
                <c:pt idx="1208" formatCode="m/d/yyyy\ h:mm">
                  <c:v>43403</c:v>
                </c:pt>
                <c:pt idx="1209" formatCode="m/d/yyyy\ h:mm">
                  <c:v>43402</c:v>
                </c:pt>
                <c:pt idx="1210" formatCode="m/d/yyyy\ h:mm">
                  <c:v>43399</c:v>
                </c:pt>
                <c:pt idx="1211" formatCode="m/d/yyyy\ h:mm">
                  <c:v>43398</c:v>
                </c:pt>
                <c:pt idx="1212" formatCode="m/d/yyyy\ h:mm">
                  <c:v>43397</c:v>
                </c:pt>
                <c:pt idx="1213" formatCode="m/d/yyyy\ h:mm">
                  <c:v>43396</c:v>
                </c:pt>
                <c:pt idx="1214" formatCode="m/d/yyyy\ h:mm">
                  <c:v>43395</c:v>
                </c:pt>
                <c:pt idx="1215" formatCode="m/d/yyyy\ h:mm">
                  <c:v>43392</c:v>
                </c:pt>
                <c:pt idx="1216" formatCode="m/d/yyyy\ h:mm">
                  <c:v>43391</c:v>
                </c:pt>
                <c:pt idx="1217" formatCode="m/d/yyyy\ h:mm">
                  <c:v>43390</c:v>
                </c:pt>
                <c:pt idx="1218" formatCode="m/d/yyyy\ h:mm">
                  <c:v>43389</c:v>
                </c:pt>
                <c:pt idx="1219" formatCode="m/d/yyyy\ h:mm">
                  <c:v>43388</c:v>
                </c:pt>
                <c:pt idx="1220" formatCode="m/d/yyyy\ h:mm">
                  <c:v>43385</c:v>
                </c:pt>
                <c:pt idx="1221" formatCode="m/d/yyyy\ h:mm">
                  <c:v>43384</c:v>
                </c:pt>
                <c:pt idx="1222" formatCode="m/d/yyyy\ h:mm">
                  <c:v>43383</c:v>
                </c:pt>
                <c:pt idx="1223" formatCode="m/d/yyyy\ h:mm">
                  <c:v>43382</c:v>
                </c:pt>
                <c:pt idx="1224" formatCode="m/d/yyyy\ h:mm">
                  <c:v>43381</c:v>
                </c:pt>
                <c:pt idx="1225" formatCode="m/d/yyyy\ h:mm">
                  <c:v>43378</c:v>
                </c:pt>
                <c:pt idx="1226" formatCode="m/d/yyyy\ h:mm">
                  <c:v>43377</c:v>
                </c:pt>
                <c:pt idx="1227" formatCode="m/d/yyyy\ h:mm">
                  <c:v>43376</c:v>
                </c:pt>
                <c:pt idx="1228" formatCode="m/d/yyyy\ h:mm">
                  <c:v>43375</c:v>
                </c:pt>
                <c:pt idx="1229" formatCode="m/d/yyyy\ h:mm">
                  <c:v>43374</c:v>
                </c:pt>
                <c:pt idx="1230" formatCode="m/d/yyyy\ h:mm">
                  <c:v>43371</c:v>
                </c:pt>
                <c:pt idx="1231" formatCode="m/d/yyyy\ h:mm">
                  <c:v>43370</c:v>
                </c:pt>
                <c:pt idx="1232" formatCode="m/d/yyyy\ h:mm">
                  <c:v>43369</c:v>
                </c:pt>
                <c:pt idx="1233" formatCode="m/d/yyyy\ h:mm">
                  <c:v>43368</c:v>
                </c:pt>
                <c:pt idx="1234" formatCode="m/d/yyyy\ h:mm">
                  <c:v>43367</c:v>
                </c:pt>
                <c:pt idx="1235" formatCode="m/d/yyyy\ h:mm">
                  <c:v>43364</c:v>
                </c:pt>
                <c:pt idx="1236" formatCode="m/d/yyyy\ h:mm">
                  <c:v>43363</c:v>
                </c:pt>
                <c:pt idx="1237" formatCode="m/d/yyyy\ h:mm">
                  <c:v>43362</c:v>
                </c:pt>
                <c:pt idx="1238" formatCode="m/d/yyyy\ h:mm">
                  <c:v>43361</c:v>
                </c:pt>
                <c:pt idx="1239" formatCode="m/d/yyyy\ h:mm">
                  <c:v>43360</c:v>
                </c:pt>
                <c:pt idx="1240" formatCode="m/d/yyyy\ h:mm">
                  <c:v>43357</c:v>
                </c:pt>
                <c:pt idx="1241" formatCode="m/d/yyyy\ h:mm">
                  <c:v>43356</c:v>
                </c:pt>
                <c:pt idx="1242" formatCode="m/d/yyyy\ h:mm">
                  <c:v>43355</c:v>
                </c:pt>
                <c:pt idx="1243" formatCode="m/d/yyyy\ h:mm">
                  <c:v>43354</c:v>
                </c:pt>
                <c:pt idx="1244" formatCode="m/d/yyyy\ h:mm">
                  <c:v>43353</c:v>
                </c:pt>
                <c:pt idx="1245" formatCode="m/d/yyyy\ h:mm">
                  <c:v>43350</c:v>
                </c:pt>
                <c:pt idx="1246" formatCode="m/d/yyyy\ h:mm">
                  <c:v>43349</c:v>
                </c:pt>
                <c:pt idx="1247" formatCode="m/d/yyyy\ h:mm">
                  <c:v>43348</c:v>
                </c:pt>
                <c:pt idx="1248" formatCode="m/d/yyyy\ h:mm">
                  <c:v>43347</c:v>
                </c:pt>
                <c:pt idx="1249" formatCode="m/d/yyyy\ h:mm">
                  <c:v>43346</c:v>
                </c:pt>
                <c:pt idx="1250" formatCode="m/d/yyyy\ h:mm">
                  <c:v>43343</c:v>
                </c:pt>
                <c:pt idx="1251" formatCode="m/d/yyyy\ h:mm">
                  <c:v>43342</c:v>
                </c:pt>
                <c:pt idx="1252" formatCode="m/d/yyyy\ h:mm">
                  <c:v>43341</c:v>
                </c:pt>
                <c:pt idx="1253" formatCode="m/d/yyyy\ h:mm">
                  <c:v>43340</c:v>
                </c:pt>
                <c:pt idx="1254" formatCode="m/d/yyyy\ h:mm">
                  <c:v>43339</c:v>
                </c:pt>
                <c:pt idx="1255" formatCode="m/d/yyyy\ h:mm">
                  <c:v>43336</c:v>
                </c:pt>
                <c:pt idx="1256" formatCode="m/d/yyyy\ h:mm">
                  <c:v>43335</c:v>
                </c:pt>
                <c:pt idx="1257" formatCode="m/d/yyyy\ h:mm">
                  <c:v>43334</c:v>
                </c:pt>
                <c:pt idx="1258" formatCode="m/d/yyyy\ h:mm">
                  <c:v>43333</c:v>
                </c:pt>
                <c:pt idx="1259" formatCode="m/d/yyyy\ h:mm">
                  <c:v>43332</c:v>
                </c:pt>
                <c:pt idx="1260" formatCode="m/d/yyyy\ h:mm">
                  <c:v>43329</c:v>
                </c:pt>
                <c:pt idx="1261" formatCode="m/d/yyyy\ h:mm">
                  <c:v>43328</c:v>
                </c:pt>
                <c:pt idx="1262" formatCode="m/d/yyyy\ h:mm">
                  <c:v>43327</c:v>
                </c:pt>
                <c:pt idx="1263" formatCode="m/d/yyyy\ h:mm">
                  <c:v>43326</c:v>
                </c:pt>
                <c:pt idx="1264" formatCode="m/d/yyyy\ h:mm">
                  <c:v>43325</c:v>
                </c:pt>
                <c:pt idx="1265" formatCode="m/d/yyyy\ h:mm">
                  <c:v>43322</c:v>
                </c:pt>
                <c:pt idx="1266" formatCode="m/d/yyyy\ h:mm">
                  <c:v>43321</c:v>
                </c:pt>
                <c:pt idx="1267" formatCode="m/d/yyyy\ h:mm">
                  <c:v>43320</c:v>
                </c:pt>
                <c:pt idx="1268" formatCode="m/d/yyyy\ h:mm">
                  <c:v>43319</c:v>
                </c:pt>
                <c:pt idx="1269" formatCode="m/d/yyyy\ h:mm">
                  <c:v>43318</c:v>
                </c:pt>
                <c:pt idx="1270" formatCode="m/d/yyyy\ h:mm">
                  <c:v>43315</c:v>
                </c:pt>
                <c:pt idx="1271" formatCode="m/d/yyyy\ h:mm">
                  <c:v>43314</c:v>
                </c:pt>
                <c:pt idx="1272" formatCode="m/d/yyyy\ h:mm">
                  <c:v>43313</c:v>
                </c:pt>
                <c:pt idx="1273" formatCode="m/d/yyyy\ h:mm">
                  <c:v>43312</c:v>
                </c:pt>
                <c:pt idx="1274" formatCode="m/d/yyyy\ h:mm">
                  <c:v>43311</c:v>
                </c:pt>
                <c:pt idx="1275" formatCode="m/d/yyyy\ h:mm">
                  <c:v>43308</c:v>
                </c:pt>
                <c:pt idx="1276" formatCode="m/d/yyyy\ h:mm">
                  <c:v>43307</c:v>
                </c:pt>
                <c:pt idx="1277" formatCode="m/d/yyyy\ h:mm">
                  <c:v>43306</c:v>
                </c:pt>
                <c:pt idx="1278" formatCode="m/d/yyyy\ h:mm">
                  <c:v>43305</c:v>
                </c:pt>
                <c:pt idx="1279" formatCode="m/d/yyyy\ h:mm">
                  <c:v>43304</c:v>
                </c:pt>
                <c:pt idx="1280" formatCode="m/d/yyyy\ h:mm">
                  <c:v>43301</c:v>
                </c:pt>
                <c:pt idx="1281" formatCode="m/d/yyyy\ h:mm">
                  <c:v>43300</c:v>
                </c:pt>
                <c:pt idx="1282" formatCode="m/d/yyyy\ h:mm">
                  <c:v>43299</c:v>
                </c:pt>
                <c:pt idx="1283" formatCode="m/d/yyyy\ h:mm">
                  <c:v>43298</c:v>
                </c:pt>
                <c:pt idx="1284" formatCode="m/d/yyyy\ h:mm">
                  <c:v>43297</c:v>
                </c:pt>
                <c:pt idx="1285" formatCode="m/d/yyyy\ h:mm">
                  <c:v>43294</c:v>
                </c:pt>
                <c:pt idx="1286" formatCode="m/d/yyyy\ h:mm">
                  <c:v>43293</c:v>
                </c:pt>
                <c:pt idx="1287" formatCode="m/d/yyyy\ h:mm">
                  <c:v>43292</c:v>
                </c:pt>
                <c:pt idx="1288" formatCode="m/d/yyyy\ h:mm">
                  <c:v>43291</c:v>
                </c:pt>
                <c:pt idx="1289" formatCode="m/d/yyyy\ h:mm">
                  <c:v>43290</c:v>
                </c:pt>
                <c:pt idx="1290" formatCode="m/d/yyyy\ h:mm">
                  <c:v>43287</c:v>
                </c:pt>
                <c:pt idx="1291" formatCode="m/d/yyyy\ h:mm">
                  <c:v>43286</c:v>
                </c:pt>
                <c:pt idx="1292" formatCode="m/d/yyyy\ h:mm">
                  <c:v>43285</c:v>
                </c:pt>
                <c:pt idx="1293" formatCode="m/d/yyyy\ h:mm">
                  <c:v>43284</c:v>
                </c:pt>
                <c:pt idx="1294" formatCode="m/d/yyyy\ h:mm">
                  <c:v>43283</c:v>
                </c:pt>
                <c:pt idx="1295" formatCode="m/d/yyyy\ h:mm">
                  <c:v>43280</c:v>
                </c:pt>
                <c:pt idx="1296" formatCode="m/d/yyyy\ h:mm">
                  <c:v>43279</c:v>
                </c:pt>
                <c:pt idx="1297" formatCode="m/d/yyyy\ h:mm">
                  <c:v>43278</c:v>
                </c:pt>
                <c:pt idx="1298" formatCode="m/d/yyyy\ h:mm">
                  <c:v>43277</c:v>
                </c:pt>
                <c:pt idx="1299" formatCode="m/d/yyyy\ h:mm">
                  <c:v>43276</c:v>
                </c:pt>
                <c:pt idx="1300" formatCode="m/d/yyyy\ h:mm">
                  <c:v>43273</c:v>
                </c:pt>
                <c:pt idx="1301" formatCode="m/d/yyyy\ h:mm">
                  <c:v>43272</c:v>
                </c:pt>
                <c:pt idx="1302" formatCode="m/d/yyyy\ h:mm">
                  <c:v>43271</c:v>
                </c:pt>
                <c:pt idx="1303" formatCode="m/d/yyyy\ h:mm">
                  <c:v>43270</c:v>
                </c:pt>
                <c:pt idx="1304" formatCode="m/d/yyyy\ h:mm">
                  <c:v>43269</c:v>
                </c:pt>
                <c:pt idx="1305" formatCode="m/d/yyyy\ h:mm">
                  <c:v>43266</c:v>
                </c:pt>
                <c:pt idx="1306" formatCode="m/d/yyyy\ h:mm">
                  <c:v>43265</c:v>
                </c:pt>
                <c:pt idx="1307" formatCode="m/d/yyyy\ h:mm">
                  <c:v>43264</c:v>
                </c:pt>
                <c:pt idx="1308" formatCode="m/d/yyyy\ h:mm">
                  <c:v>43263</c:v>
                </c:pt>
                <c:pt idx="1309" formatCode="m/d/yyyy\ h:mm">
                  <c:v>43262</c:v>
                </c:pt>
                <c:pt idx="1310" formatCode="m/d/yyyy\ h:mm">
                  <c:v>43259</c:v>
                </c:pt>
                <c:pt idx="1311" formatCode="m/d/yyyy\ h:mm">
                  <c:v>43258</c:v>
                </c:pt>
                <c:pt idx="1312" formatCode="m/d/yyyy\ h:mm">
                  <c:v>43257</c:v>
                </c:pt>
                <c:pt idx="1313" formatCode="m/d/yyyy\ h:mm">
                  <c:v>43256</c:v>
                </c:pt>
                <c:pt idx="1314" formatCode="m/d/yyyy\ h:mm">
                  <c:v>43255</c:v>
                </c:pt>
                <c:pt idx="1315" formatCode="m/d/yyyy\ h:mm">
                  <c:v>43252</c:v>
                </c:pt>
                <c:pt idx="1316" formatCode="m/d/yyyy\ h:mm">
                  <c:v>43251</c:v>
                </c:pt>
                <c:pt idx="1317" formatCode="m/d/yyyy\ h:mm">
                  <c:v>43250</c:v>
                </c:pt>
                <c:pt idx="1318" formatCode="m/d/yyyy\ h:mm">
                  <c:v>43249</c:v>
                </c:pt>
                <c:pt idx="1319" formatCode="m/d/yyyy\ h:mm">
                  <c:v>43248</c:v>
                </c:pt>
                <c:pt idx="1320" formatCode="m/d/yyyy\ h:mm">
                  <c:v>43245</c:v>
                </c:pt>
                <c:pt idx="1321" formatCode="m/d/yyyy\ h:mm">
                  <c:v>43244</c:v>
                </c:pt>
                <c:pt idx="1322" formatCode="m/d/yyyy\ h:mm">
                  <c:v>43243</c:v>
                </c:pt>
                <c:pt idx="1323" formatCode="m/d/yyyy\ h:mm">
                  <c:v>43242</c:v>
                </c:pt>
                <c:pt idx="1324" formatCode="m/d/yyyy\ h:mm">
                  <c:v>43241</c:v>
                </c:pt>
                <c:pt idx="1325" formatCode="m/d/yyyy\ h:mm">
                  <c:v>43238</c:v>
                </c:pt>
                <c:pt idx="1326" formatCode="m/d/yyyy\ h:mm">
                  <c:v>43237</c:v>
                </c:pt>
                <c:pt idx="1327" formatCode="m/d/yyyy\ h:mm">
                  <c:v>43236</c:v>
                </c:pt>
                <c:pt idx="1328" formatCode="m/d/yyyy\ h:mm">
                  <c:v>43235</c:v>
                </c:pt>
                <c:pt idx="1329" formatCode="m/d/yyyy\ h:mm">
                  <c:v>43234</c:v>
                </c:pt>
                <c:pt idx="1330" formatCode="m/d/yyyy\ h:mm">
                  <c:v>43231</c:v>
                </c:pt>
                <c:pt idx="1331" formatCode="m/d/yyyy\ h:mm">
                  <c:v>43230</c:v>
                </c:pt>
                <c:pt idx="1332" formatCode="m/d/yyyy\ h:mm">
                  <c:v>43229</c:v>
                </c:pt>
                <c:pt idx="1333" formatCode="m/d/yyyy\ h:mm">
                  <c:v>43228</c:v>
                </c:pt>
                <c:pt idx="1334" formatCode="m/d/yyyy\ h:mm">
                  <c:v>43227</c:v>
                </c:pt>
                <c:pt idx="1335" formatCode="m/d/yyyy\ h:mm">
                  <c:v>43224</c:v>
                </c:pt>
                <c:pt idx="1336" formatCode="m/d/yyyy\ h:mm">
                  <c:v>43223</c:v>
                </c:pt>
                <c:pt idx="1337" formatCode="m/d/yyyy\ h:mm">
                  <c:v>43222</c:v>
                </c:pt>
                <c:pt idx="1338" formatCode="m/d/yyyy\ h:mm">
                  <c:v>43221</c:v>
                </c:pt>
                <c:pt idx="1339" formatCode="m/d/yyyy\ h:mm">
                  <c:v>43220</c:v>
                </c:pt>
                <c:pt idx="1340" formatCode="m/d/yyyy\ h:mm">
                  <c:v>43217</c:v>
                </c:pt>
                <c:pt idx="1341" formatCode="m/d/yyyy\ h:mm">
                  <c:v>43216</c:v>
                </c:pt>
                <c:pt idx="1342" formatCode="m/d/yyyy\ h:mm">
                  <c:v>43215</c:v>
                </c:pt>
                <c:pt idx="1343" formatCode="m/d/yyyy\ h:mm">
                  <c:v>43214</c:v>
                </c:pt>
                <c:pt idx="1344" formatCode="m/d/yyyy\ h:mm">
                  <c:v>43213</c:v>
                </c:pt>
                <c:pt idx="1345" formatCode="m/d/yyyy\ h:mm">
                  <c:v>43210</c:v>
                </c:pt>
                <c:pt idx="1346" formatCode="m/d/yyyy\ h:mm">
                  <c:v>43209</c:v>
                </c:pt>
                <c:pt idx="1347" formatCode="m/d/yyyy\ h:mm">
                  <c:v>43208</c:v>
                </c:pt>
                <c:pt idx="1348" formatCode="m/d/yyyy\ h:mm">
                  <c:v>43207</c:v>
                </c:pt>
                <c:pt idx="1349" formatCode="m/d/yyyy\ h:mm">
                  <c:v>43206</c:v>
                </c:pt>
                <c:pt idx="1350" formatCode="m/d/yyyy\ h:mm">
                  <c:v>43203</c:v>
                </c:pt>
                <c:pt idx="1351" formatCode="m/d/yyyy\ h:mm">
                  <c:v>43202</c:v>
                </c:pt>
                <c:pt idx="1352" formatCode="m/d/yyyy\ h:mm">
                  <c:v>43201</c:v>
                </c:pt>
                <c:pt idx="1353" formatCode="m/d/yyyy\ h:mm">
                  <c:v>43200</c:v>
                </c:pt>
                <c:pt idx="1354" formatCode="m/d/yyyy\ h:mm">
                  <c:v>43199</c:v>
                </c:pt>
                <c:pt idx="1355" formatCode="m/d/yyyy\ h:mm">
                  <c:v>43196</c:v>
                </c:pt>
                <c:pt idx="1356" formatCode="m/d/yyyy\ h:mm">
                  <c:v>43195</c:v>
                </c:pt>
                <c:pt idx="1357" formatCode="m/d/yyyy\ h:mm">
                  <c:v>43194</c:v>
                </c:pt>
                <c:pt idx="1358" formatCode="m/d/yyyy\ h:mm">
                  <c:v>43193</c:v>
                </c:pt>
                <c:pt idx="1359" formatCode="m/d/yyyy\ h:mm">
                  <c:v>43192</c:v>
                </c:pt>
                <c:pt idx="1360" formatCode="m/d/yyyy\ h:mm">
                  <c:v>43189</c:v>
                </c:pt>
                <c:pt idx="1361" formatCode="m/d/yyyy\ h:mm">
                  <c:v>43188</c:v>
                </c:pt>
                <c:pt idx="1362" formatCode="m/d/yyyy\ h:mm">
                  <c:v>43187</c:v>
                </c:pt>
                <c:pt idx="1363" formatCode="m/d/yyyy\ h:mm">
                  <c:v>43186</c:v>
                </c:pt>
                <c:pt idx="1364" formatCode="m/d/yyyy\ h:mm">
                  <c:v>43185</c:v>
                </c:pt>
                <c:pt idx="1365" formatCode="m/d/yyyy\ h:mm">
                  <c:v>43182</c:v>
                </c:pt>
                <c:pt idx="1366" formatCode="m/d/yyyy\ h:mm">
                  <c:v>43181</c:v>
                </c:pt>
                <c:pt idx="1367" formatCode="m/d/yyyy\ h:mm">
                  <c:v>43180</c:v>
                </c:pt>
                <c:pt idx="1368" formatCode="m/d/yyyy\ h:mm">
                  <c:v>43179</c:v>
                </c:pt>
                <c:pt idx="1369" formatCode="m/d/yyyy\ h:mm">
                  <c:v>43178</c:v>
                </c:pt>
                <c:pt idx="1370" formatCode="m/d/yyyy\ h:mm">
                  <c:v>43175</c:v>
                </c:pt>
                <c:pt idx="1371" formatCode="m/d/yyyy\ h:mm">
                  <c:v>43174</c:v>
                </c:pt>
                <c:pt idx="1372" formatCode="m/d/yyyy\ h:mm">
                  <c:v>43173</c:v>
                </c:pt>
                <c:pt idx="1373" formatCode="m/d/yyyy\ h:mm">
                  <c:v>43172</c:v>
                </c:pt>
                <c:pt idx="1374" formatCode="m/d/yyyy\ h:mm">
                  <c:v>43171</c:v>
                </c:pt>
                <c:pt idx="1375" formatCode="m/d/yyyy\ h:mm">
                  <c:v>43168</c:v>
                </c:pt>
                <c:pt idx="1376" formatCode="m/d/yyyy\ h:mm">
                  <c:v>43167</c:v>
                </c:pt>
                <c:pt idx="1377" formatCode="m/d/yyyy\ h:mm">
                  <c:v>43166</c:v>
                </c:pt>
                <c:pt idx="1378" formatCode="m/d/yyyy\ h:mm">
                  <c:v>43165</c:v>
                </c:pt>
                <c:pt idx="1379" formatCode="m/d/yyyy\ h:mm">
                  <c:v>43164</c:v>
                </c:pt>
                <c:pt idx="1380" formatCode="m/d/yyyy\ h:mm">
                  <c:v>43161</c:v>
                </c:pt>
                <c:pt idx="1381" formatCode="m/d/yyyy\ h:mm">
                  <c:v>43160</c:v>
                </c:pt>
                <c:pt idx="1382" formatCode="m/d/yyyy\ h:mm">
                  <c:v>43159</c:v>
                </c:pt>
                <c:pt idx="1383" formatCode="m/d/yyyy\ h:mm">
                  <c:v>43158</c:v>
                </c:pt>
                <c:pt idx="1384" formatCode="m/d/yyyy\ h:mm">
                  <c:v>43157</c:v>
                </c:pt>
                <c:pt idx="1385" formatCode="m/d/yyyy\ h:mm">
                  <c:v>43154</c:v>
                </c:pt>
                <c:pt idx="1386" formatCode="m/d/yyyy\ h:mm">
                  <c:v>43153</c:v>
                </c:pt>
                <c:pt idx="1387" formatCode="m/d/yyyy\ h:mm">
                  <c:v>43152</c:v>
                </c:pt>
                <c:pt idx="1388" formatCode="m/d/yyyy\ h:mm">
                  <c:v>43151</c:v>
                </c:pt>
                <c:pt idx="1389" formatCode="m/d/yyyy\ h:mm">
                  <c:v>43150</c:v>
                </c:pt>
                <c:pt idx="1390" formatCode="m/d/yyyy\ h:mm">
                  <c:v>43147</c:v>
                </c:pt>
                <c:pt idx="1391" formatCode="m/d/yyyy\ h:mm">
                  <c:v>43146</c:v>
                </c:pt>
                <c:pt idx="1392" formatCode="m/d/yyyy\ h:mm">
                  <c:v>43145</c:v>
                </c:pt>
                <c:pt idx="1393" formatCode="m/d/yyyy\ h:mm">
                  <c:v>43144</c:v>
                </c:pt>
                <c:pt idx="1394" formatCode="m/d/yyyy\ h:mm">
                  <c:v>43143</c:v>
                </c:pt>
                <c:pt idx="1395" formatCode="m/d/yyyy\ h:mm">
                  <c:v>43140</c:v>
                </c:pt>
                <c:pt idx="1396" formatCode="m/d/yyyy\ h:mm">
                  <c:v>43139</c:v>
                </c:pt>
                <c:pt idx="1397" formatCode="m/d/yyyy\ h:mm">
                  <c:v>43138</c:v>
                </c:pt>
                <c:pt idx="1398" formatCode="m/d/yyyy\ h:mm">
                  <c:v>43137</c:v>
                </c:pt>
                <c:pt idx="1399" formatCode="m/d/yyyy\ h:mm">
                  <c:v>43136</c:v>
                </c:pt>
                <c:pt idx="1400" formatCode="m/d/yyyy\ h:mm">
                  <c:v>43133</c:v>
                </c:pt>
                <c:pt idx="1401" formatCode="m/d/yyyy\ h:mm">
                  <c:v>43132</c:v>
                </c:pt>
                <c:pt idx="1402" formatCode="m/d/yyyy\ h:mm">
                  <c:v>43131</c:v>
                </c:pt>
                <c:pt idx="1403" formatCode="m/d/yyyy\ h:mm">
                  <c:v>43130</c:v>
                </c:pt>
                <c:pt idx="1404" formatCode="m/d/yyyy\ h:mm">
                  <c:v>43129</c:v>
                </c:pt>
                <c:pt idx="1405" formatCode="m/d/yyyy\ h:mm">
                  <c:v>43126</c:v>
                </c:pt>
                <c:pt idx="1406" formatCode="m/d/yyyy\ h:mm">
                  <c:v>43125</c:v>
                </c:pt>
                <c:pt idx="1407" formatCode="m/d/yyyy\ h:mm">
                  <c:v>43124</c:v>
                </c:pt>
                <c:pt idx="1408" formatCode="m/d/yyyy\ h:mm">
                  <c:v>43123</c:v>
                </c:pt>
                <c:pt idx="1409" formatCode="m/d/yyyy\ h:mm">
                  <c:v>43122</c:v>
                </c:pt>
                <c:pt idx="1410" formatCode="m/d/yyyy\ h:mm">
                  <c:v>43119</c:v>
                </c:pt>
                <c:pt idx="1411" formatCode="m/d/yyyy\ h:mm">
                  <c:v>43118</c:v>
                </c:pt>
                <c:pt idx="1412" formatCode="m/d/yyyy\ h:mm">
                  <c:v>43117</c:v>
                </c:pt>
                <c:pt idx="1413" formatCode="m/d/yyyy\ h:mm">
                  <c:v>43116</c:v>
                </c:pt>
                <c:pt idx="1414" formatCode="m/d/yyyy\ h:mm">
                  <c:v>43115</c:v>
                </c:pt>
                <c:pt idx="1415" formatCode="m/d/yyyy\ h:mm">
                  <c:v>43112</c:v>
                </c:pt>
                <c:pt idx="1416" formatCode="m/d/yyyy\ h:mm">
                  <c:v>43111</c:v>
                </c:pt>
                <c:pt idx="1417" formatCode="m/d/yyyy\ h:mm">
                  <c:v>43110</c:v>
                </c:pt>
                <c:pt idx="1418" formatCode="m/d/yyyy\ h:mm">
                  <c:v>43109</c:v>
                </c:pt>
                <c:pt idx="1419" formatCode="m/d/yyyy\ h:mm">
                  <c:v>43108</c:v>
                </c:pt>
                <c:pt idx="1420" formatCode="m/d/yyyy\ h:mm">
                  <c:v>43105</c:v>
                </c:pt>
                <c:pt idx="1421" formatCode="m/d/yyyy\ h:mm">
                  <c:v>43104</c:v>
                </c:pt>
                <c:pt idx="1422" formatCode="m/d/yyyy\ h:mm">
                  <c:v>43103</c:v>
                </c:pt>
                <c:pt idx="1423" formatCode="m/d/yyyy\ h:mm">
                  <c:v>43102</c:v>
                </c:pt>
                <c:pt idx="1424" formatCode="m/d/yyyy\ h:mm">
                  <c:v>43101</c:v>
                </c:pt>
                <c:pt idx="1425" formatCode="m/d/yyyy\ h:mm">
                  <c:v>43098</c:v>
                </c:pt>
                <c:pt idx="1426" formatCode="m/d/yyyy\ h:mm">
                  <c:v>43097</c:v>
                </c:pt>
                <c:pt idx="1427" formatCode="m/d/yyyy\ h:mm">
                  <c:v>43096</c:v>
                </c:pt>
                <c:pt idx="1428" formatCode="m/d/yyyy\ h:mm">
                  <c:v>43095</c:v>
                </c:pt>
                <c:pt idx="1429" formatCode="m/d/yyyy\ h:mm">
                  <c:v>43094</c:v>
                </c:pt>
                <c:pt idx="1430" formatCode="m/d/yyyy\ h:mm">
                  <c:v>43091</c:v>
                </c:pt>
                <c:pt idx="1431" formatCode="m/d/yyyy\ h:mm">
                  <c:v>43090</c:v>
                </c:pt>
                <c:pt idx="1432" formatCode="m/d/yyyy\ h:mm">
                  <c:v>43089</c:v>
                </c:pt>
                <c:pt idx="1433" formatCode="m/d/yyyy\ h:mm">
                  <c:v>43088</c:v>
                </c:pt>
                <c:pt idx="1434" formatCode="m/d/yyyy\ h:mm">
                  <c:v>43087</c:v>
                </c:pt>
                <c:pt idx="1435" formatCode="m/d/yyyy\ h:mm">
                  <c:v>43084</c:v>
                </c:pt>
                <c:pt idx="1436" formatCode="m/d/yyyy\ h:mm">
                  <c:v>43083</c:v>
                </c:pt>
                <c:pt idx="1437" formatCode="m/d/yyyy\ h:mm">
                  <c:v>43082</c:v>
                </c:pt>
                <c:pt idx="1438" formatCode="m/d/yyyy\ h:mm">
                  <c:v>43081</c:v>
                </c:pt>
                <c:pt idx="1439" formatCode="m/d/yyyy\ h:mm">
                  <c:v>43080</c:v>
                </c:pt>
                <c:pt idx="1440" formatCode="m/d/yyyy\ h:mm">
                  <c:v>43077</c:v>
                </c:pt>
                <c:pt idx="1441" formatCode="m/d/yyyy\ h:mm">
                  <c:v>43076</c:v>
                </c:pt>
                <c:pt idx="1442" formatCode="m/d/yyyy\ h:mm">
                  <c:v>43075</c:v>
                </c:pt>
                <c:pt idx="1443" formatCode="m/d/yyyy\ h:mm">
                  <c:v>43074</c:v>
                </c:pt>
                <c:pt idx="1444" formatCode="m/d/yyyy\ h:mm">
                  <c:v>43073</c:v>
                </c:pt>
                <c:pt idx="1445" formatCode="m/d/yyyy\ h:mm">
                  <c:v>43070</c:v>
                </c:pt>
                <c:pt idx="1446" formatCode="m/d/yyyy\ h:mm">
                  <c:v>43069</c:v>
                </c:pt>
                <c:pt idx="1447" formatCode="m/d/yyyy\ h:mm">
                  <c:v>43068</c:v>
                </c:pt>
                <c:pt idx="1448" formatCode="m/d/yyyy\ h:mm">
                  <c:v>43067</c:v>
                </c:pt>
                <c:pt idx="1449" formatCode="m/d/yyyy\ h:mm">
                  <c:v>43066</c:v>
                </c:pt>
                <c:pt idx="1450" formatCode="m/d/yyyy\ h:mm">
                  <c:v>43063</c:v>
                </c:pt>
                <c:pt idx="1451" formatCode="m/d/yyyy\ h:mm">
                  <c:v>43062</c:v>
                </c:pt>
                <c:pt idx="1452" formatCode="m/d/yyyy\ h:mm">
                  <c:v>43061</c:v>
                </c:pt>
                <c:pt idx="1453" formatCode="m/d/yyyy\ h:mm">
                  <c:v>43060</c:v>
                </c:pt>
                <c:pt idx="1454" formatCode="m/d/yyyy\ h:mm">
                  <c:v>43059</c:v>
                </c:pt>
                <c:pt idx="1455" formatCode="m/d/yyyy\ h:mm">
                  <c:v>43056</c:v>
                </c:pt>
                <c:pt idx="1456" formatCode="m/d/yyyy\ h:mm">
                  <c:v>43055</c:v>
                </c:pt>
                <c:pt idx="1457" formatCode="m/d/yyyy\ h:mm">
                  <c:v>43054</c:v>
                </c:pt>
                <c:pt idx="1458" formatCode="m/d/yyyy\ h:mm">
                  <c:v>43053</c:v>
                </c:pt>
                <c:pt idx="1459" formatCode="m/d/yyyy\ h:mm">
                  <c:v>43052</c:v>
                </c:pt>
                <c:pt idx="1460" formatCode="m/d/yyyy\ h:mm">
                  <c:v>43049</c:v>
                </c:pt>
                <c:pt idx="1461" formatCode="m/d/yyyy\ h:mm">
                  <c:v>43048</c:v>
                </c:pt>
                <c:pt idx="1462" formatCode="m/d/yyyy\ h:mm">
                  <c:v>43047</c:v>
                </c:pt>
                <c:pt idx="1463" formatCode="m/d/yyyy\ h:mm">
                  <c:v>43046</c:v>
                </c:pt>
                <c:pt idx="1464" formatCode="m/d/yyyy\ h:mm">
                  <c:v>43045</c:v>
                </c:pt>
                <c:pt idx="1465" formatCode="m/d/yyyy\ h:mm">
                  <c:v>43042</c:v>
                </c:pt>
                <c:pt idx="1466" formatCode="m/d/yyyy\ h:mm">
                  <c:v>43041</c:v>
                </c:pt>
                <c:pt idx="1467" formatCode="m/d/yyyy\ h:mm">
                  <c:v>43040</c:v>
                </c:pt>
                <c:pt idx="1468" formatCode="m/d/yyyy\ h:mm">
                  <c:v>43039</c:v>
                </c:pt>
                <c:pt idx="1469" formatCode="m/d/yyyy\ h:mm">
                  <c:v>43038</c:v>
                </c:pt>
                <c:pt idx="1470" formatCode="m/d/yyyy\ h:mm">
                  <c:v>43035</c:v>
                </c:pt>
                <c:pt idx="1471" formatCode="m/d/yyyy\ h:mm">
                  <c:v>43034</c:v>
                </c:pt>
                <c:pt idx="1472" formatCode="m/d/yyyy\ h:mm">
                  <c:v>43033</c:v>
                </c:pt>
                <c:pt idx="1473" formatCode="m/d/yyyy\ h:mm">
                  <c:v>43032</c:v>
                </c:pt>
                <c:pt idx="1474" formatCode="m/d/yyyy\ h:mm">
                  <c:v>43031</c:v>
                </c:pt>
                <c:pt idx="1475" formatCode="m/d/yyyy\ h:mm">
                  <c:v>43028</c:v>
                </c:pt>
                <c:pt idx="1476" formatCode="m/d/yyyy\ h:mm">
                  <c:v>43027</c:v>
                </c:pt>
                <c:pt idx="1477" formatCode="m/d/yyyy\ h:mm">
                  <c:v>43026</c:v>
                </c:pt>
                <c:pt idx="1478" formatCode="m/d/yyyy\ h:mm">
                  <c:v>43025</c:v>
                </c:pt>
                <c:pt idx="1479" formatCode="m/d/yyyy\ h:mm">
                  <c:v>43024</c:v>
                </c:pt>
                <c:pt idx="1480" formatCode="m/d/yyyy\ h:mm">
                  <c:v>43021</c:v>
                </c:pt>
                <c:pt idx="1481" formatCode="m/d/yyyy\ h:mm">
                  <c:v>43020</c:v>
                </c:pt>
                <c:pt idx="1482" formatCode="m/d/yyyy\ h:mm">
                  <c:v>43019</c:v>
                </c:pt>
                <c:pt idx="1483" formatCode="m/d/yyyy\ h:mm">
                  <c:v>43018</c:v>
                </c:pt>
                <c:pt idx="1484" formatCode="m/d/yyyy\ h:mm">
                  <c:v>43017</c:v>
                </c:pt>
                <c:pt idx="1485" formatCode="m/d/yyyy\ h:mm">
                  <c:v>43014</c:v>
                </c:pt>
                <c:pt idx="1486" formatCode="m/d/yyyy\ h:mm">
                  <c:v>43013</c:v>
                </c:pt>
                <c:pt idx="1487" formatCode="m/d/yyyy\ h:mm">
                  <c:v>43012</c:v>
                </c:pt>
                <c:pt idx="1488" formatCode="m/d/yyyy\ h:mm">
                  <c:v>43011</c:v>
                </c:pt>
                <c:pt idx="1489" formatCode="m/d/yyyy\ h:mm">
                  <c:v>43010</c:v>
                </c:pt>
                <c:pt idx="1490" formatCode="m/d/yyyy\ h:mm">
                  <c:v>43007</c:v>
                </c:pt>
                <c:pt idx="1491" formatCode="m/d/yyyy\ h:mm">
                  <c:v>43006</c:v>
                </c:pt>
                <c:pt idx="1492" formatCode="m/d/yyyy\ h:mm">
                  <c:v>43005</c:v>
                </c:pt>
                <c:pt idx="1493" formatCode="m/d/yyyy\ h:mm">
                  <c:v>43004</c:v>
                </c:pt>
                <c:pt idx="1494" formatCode="m/d/yyyy\ h:mm">
                  <c:v>43003</c:v>
                </c:pt>
                <c:pt idx="1495" formatCode="m/d/yyyy\ h:mm">
                  <c:v>43000</c:v>
                </c:pt>
                <c:pt idx="1496" formatCode="m/d/yyyy\ h:mm">
                  <c:v>42999</c:v>
                </c:pt>
                <c:pt idx="1497" formatCode="m/d/yyyy\ h:mm">
                  <c:v>42998</c:v>
                </c:pt>
                <c:pt idx="1498" formatCode="m/d/yyyy\ h:mm">
                  <c:v>42997</c:v>
                </c:pt>
                <c:pt idx="1499" formatCode="m/d/yyyy\ h:mm">
                  <c:v>42996</c:v>
                </c:pt>
                <c:pt idx="1500" formatCode="m/d/yyyy\ h:mm">
                  <c:v>42993</c:v>
                </c:pt>
                <c:pt idx="1501" formatCode="m/d/yyyy\ h:mm">
                  <c:v>42992</c:v>
                </c:pt>
                <c:pt idx="1502" formatCode="m/d/yyyy\ h:mm">
                  <c:v>42991</c:v>
                </c:pt>
                <c:pt idx="1503" formatCode="m/d/yyyy\ h:mm">
                  <c:v>42990</c:v>
                </c:pt>
                <c:pt idx="1504" formatCode="m/d/yyyy\ h:mm">
                  <c:v>42989</c:v>
                </c:pt>
                <c:pt idx="1505" formatCode="m/d/yyyy\ h:mm">
                  <c:v>42986</c:v>
                </c:pt>
                <c:pt idx="1506" formatCode="m/d/yyyy\ h:mm">
                  <c:v>42985</c:v>
                </c:pt>
                <c:pt idx="1507" formatCode="m/d/yyyy\ h:mm">
                  <c:v>42984</c:v>
                </c:pt>
                <c:pt idx="1508" formatCode="m/d/yyyy\ h:mm">
                  <c:v>42983</c:v>
                </c:pt>
                <c:pt idx="1509" formatCode="m/d/yyyy\ h:mm">
                  <c:v>42982</c:v>
                </c:pt>
                <c:pt idx="1510" formatCode="m/d/yyyy\ h:mm">
                  <c:v>42979</c:v>
                </c:pt>
                <c:pt idx="1511" formatCode="m/d/yyyy\ h:mm">
                  <c:v>42978</c:v>
                </c:pt>
                <c:pt idx="1512" formatCode="m/d/yyyy\ h:mm">
                  <c:v>42977</c:v>
                </c:pt>
                <c:pt idx="1513" formatCode="m/d/yyyy\ h:mm">
                  <c:v>42975</c:v>
                </c:pt>
                <c:pt idx="1514" formatCode="m/d/yyyy\ h:mm">
                  <c:v>42972</c:v>
                </c:pt>
                <c:pt idx="1515" formatCode="m/d/yyyy\ h:mm">
                  <c:v>42971</c:v>
                </c:pt>
                <c:pt idx="1516" formatCode="m/d/yyyy\ h:mm">
                  <c:v>42970</c:v>
                </c:pt>
                <c:pt idx="1517" formatCode="m/d/yyyy\ h:mm">
                  <c:v>42969</c:v>
                </c:pt>
                <c:pt idx="1518" formatCode="m/d/yyyy\ h:mm">
                  <c:v>42968</c:v>
                </c:pt>
                <c:pt idx="1519" formatCode="m/d/yyyy\ h:mm">
                  <c:v>42965</c:v>
                </c:pt>
                <c:pt idx="1520" formatCode="m/d/yyyy\ h:mm">
                  <c:v>42964</c:v>
                </c:pt>
                <c:pt idx="1521" formatCode="m/d/yyyy\ h:mm">
                  <c:v>42963</c:v>
                </c:pt>
                <c:pt idx="1522" formatCode="m/d/yyyy\ h:mm">
                  <c:v>42962</c:v>
                </c:pt>
                <c:pt idx="1523" formatCode="m/d/yyyy\ h:mm">
                  <c:v>42961</c:v>
                </c:pt>
                <c:pt idx="1524" formatCode="m/d/yyyy\ h:mm">
                  <c:v>42958</c:v>
                </c:pt>
                <c:pt idx="1525" formatCode="m/d/yyyy\ h:mm">
                  <c:v>42957</c:v>
                </c:pt>
                <c:pt idx="1526" formatCode="m/d/yyyy\ h:mm">
                  <c:v>42956</c:v>
                </c:pt>
                <c:pt idx="1527" formatCode="m/d/yyyy\ h:mm">
                  <c:v>42955</c:v>
                </c:pt>
                <c:pt idx="1528" formatCode="m/d/yyyy\ h:mm">
                  <c:v>42954</c:v>
                </c:pt>
                <c:pt idx="1529" formatCode="m/d/yyyy\ h:mm">
                  <c:v>42951</c:v>
                </c:pt>
                <c:pt idx="1530" formatCode="m/d/yyyy\ h:mm">
                  <c:v>42950</c:v>
                </c:pt>
                <c:pt idx="1531" formatCode="m/d/yyyy\ h:mm">
                  <c:v>42949</c:v>
                </c:pt>
                <c:pt idx="1532" formatCode="m/d/yyyy\ h:mm">
                  <c:v>42948</c:v>
                </c:pt>
                <c:pt idx="1533" formatCode="m/d/yyyy\ h:mm">
                  <c:v>42947</c:v>
                </c:pt>
                <c:pt idx="1534" formatCode="m/d/yyyy\ h:mm">
                  <c:v>42944</c:v>
                </c:pt>
                <c:pt idx="1535" formatCode="m/d/yyyy\ h:mm">
                  <c:v>42943</c:v>
                </c:pt>
                <c:pt idx="1536" formatCode="m/d/yyyy\ h:mm">
                  <c:v>42942</c:v>
                </c:pt>
                <c:pt idx="1537" formatCode="m/d/yyyy\ h:mm">
                  <c:v>42941</c:v>
                </c:pt>
                <c:pt idx="1538" formatCode="m/d/yyyy\ h:mm">
                  <c:v>42940</c:v>
                </c:pt>
                <c:pt idx="1539" formatCode="m/d/yyyy\ h:mm">
                  <c:v>42937</c:v>
                </c:pt>
                <c:pt idx="1540" formatCode="m/d/yyyy\ h:mm">
                  <c:v>42936</c:v>
                </c:pt>
                <c:pt idx="1541" formatCode="m/d/yyyy\ h:mm">
                  <c:v>42935</c:v>
                </c:pt>
                <c:pt idx="1542" formatCode="m/d/yyyy\ h:mm">
                  <c:v>42934</c:v>
                </c:pt>
                <c:pt idx="1543" formatCode="m/d/yyyy\ h:mm">
                  <c:v>42933</c:v>
                </c:pt>
                <c:pt idx="1544" formatCode="m/d/yyyy\ h:mm">
                  <c:v>42930</c:v>
                </c:pt>
                <c:pt idx="1545" formatCode="m/d/yyyy\ h:mm">
                  <c:v>42929</c:v>
                </c:pt>
                <c:pt idx="1546" formatCode="m/d/yyyy\ h:mm">
                  <c:v>42928</c:v>
                </c:pt>
                <c:pt idx="1547" formatCode="m/d/yyyy\ h:mm">
                  <c:v>42927</c:v>
                </c:pt>
                <c:pt idx="1548" formatCode="m/d/yyyy\ h:mm">
                  <c:v>42926</c:v>
                </c:pt>
                <c:pt idx="1549" formatCode="m/d/yyyy\ h:mm">
                  <c:v>42923</c:v>
                </c:pt>
                <c:pt idx="1550" formatCode="m/d/yyyy\ h:mm">
                  <c:v>42922</c:v>
                </c:pt>
                <c:pt idx="1551" formatCode="m/d/yyyy\ h:mm">
                  <c:v>42921</c:v>
                </c:pt>
                <c:pt idx="1552" formatCode="m/d/yyyy\ h:mm">
                  <c:v>42920</c:v>
                </c:pt>
                <c:pt idx="1553" formatCode="m/d/yyyy\ h:mm">
                  <c:v>42919</c:v>
                </c:pt>
                <c:pt idx="1554" formatCode="m/d/yyyy\ h:mm">
                  <c:v>42916</c:v>
                </c:pt>
                <c:pt idx="1555" formatCode="m/d/yyyy\ h:mm">
                  <c:v>42915</c:v>
                </c:pt>
                <c:pt idx="1556" formatCode="m/d/yyyy\ h:mm">
                  <c:v>42914</c:v>
                </c:pt>
                <c:pt idx="1557" formatCode="m/d/yyyy\ h:mm">
                  <c:v>42913</c:v>
                </c:pt>
                <c:pt idx="1558" formatCode="m/d/yyyy\ h:mm">
                  <c:v>42912</c:v>
                </c:pt>
                <c:pt idx="1559" formatCode="m/d/yyyy\ h:mm">
                  <c:v>42909</c:v>
                </c:pt>
                <c:pt idx="1560" formatCode="m/d/yyyy\ h:mm">
                  <c:v>42908</c:v>
                </c:pt>
                <c:pt idx="1561" formatCode="m/d/yyyy\ h:mm">
                  <c:v>42907</c:v>
                </c:pt>
                <c:pt idx="1562" formatCode="m/d/yyyy\ h:mm">
                  <c:v>42906</c:v>
                </c:pt>
                <c:pt idx="1563" formatCode="m/d/yyyy\ h:mm">
                  <c:v>42905</c:v>
                </c:pt>
                <c:pt idx="1564" formatCode="m/d/yyyy\ h:mm">
                  <c:v>42902</c:v>
                </c:pt>
                <c:pt idx="1565" formatCode="m/d/yyyy\ h:mm">
                  <c:v>42901</c:v>
                </c:pt>
                <c:pt idx="1566" formatCode="m/d/yyyy\ h:mm">
                  <c:v>42900</c:v>
                </c:pt>
                <c:pt idx="1567" formatCode="m/d/yyyy\ h:mm">
                  <c:v>42899</c:v>
                </c:pt>
                <c:pt idx="1568" formatCode="m/d/yyyy\ h:mm">
                  <c:v>42898</c:v>
                </c:pt>
                <c:pt idx="1569" formatCode="m/d/yyyy\ h:mm">
                  <c:v>42895</c:v>
                </c:pt>
                <c:pt idx="1570" formatCode="m/d/yyyy\ h:mm">
                  <c:v>42894</c:v>
                </c:pt>
                <c:pt idx="1571" formatCode="m/d/yyyy\ h:mm">
                  <c:v>42893</c:v>
                </c:pt>
                <c:pt idx="1572" formatCode="m/d/yyyy\ h:mm">
                  <c:v>42892</c:v>
                </c:pt>
                <c:pt idx="1573" formatCode="m/d/yyyy\ h:mm">
                  <c:v>42891</c:v>
                </c:pt>
                <c:pt idx="1574" formatCode="m/d/yyyy\ h:mm">
                  <c:v>42888</c:v>
                </c:pt>
                <c:pt idx="1575" formatCode="m/d/yyyy\ h:mm">
                  <c:v>42887</c:v>
                </c:pt>
                <c:pt idx="1576" formatCode="m/d/yyyy\ h:mm">
                  <c:v>42886</c:v>
                </c:pt>
                <c:pt idx="1577" formatCode="m/d/yyyy\ h:mm">
                  <c:v>42885</c:v>
                </c:pt>
                <c:pt idx="1578" formatCode="m/d/yyyy\ h:mm">
                  <c:v>42884</c:v>
                </c:pt>
                <c:pt idx="1579" formatCode="m/d/yyyy\ h:mm">
                  <c:v>42881</c:v>
                </c:pt>
                <c:pt idx="1580" formatCode="m/d/yyyy\ h:mm">
                  <c:v>42880</c:v>
                </c:pt>
                <c:pt idx="1581" formatCode="m/d/yyyy\ h:mm">
                  <c:v>42879</c:v>
                </c:pt>
                <c:pt idx="1582" formatCode="m/d/yyyy\ h:mm">
                  <c:v>42878</c:v>
                </c:pt>
                <c:pt idx="1583" formatCode="m/d/yyyy\ h:mm">
                  <c:v>42877</c:v>
                </c:pt>
                <c:pt idx="1584" formatCode="m/d/yyyy\ h:mm">
                  <c:v>42874</c:v>
                </c:pt>
                <c:pt idx="1585" formatCode="m/d/yyyy\ h:mm">
                  <c:v>42873</c:v>
                </c:pt>
                <c:pt idx="1586" formatCode="m/d/yyyy\ h:mm">
                  <c:v>42872</c:v>
                </c:pt>
                <c:pt idx="1587" formatCode="m/d/yyyy\ h:mm">
                  <c:v>42871</c:v>
                </c:pt>
                <c:pt idx="1588" formatCode="m/d/yyyy\ h:mm">
                  <c:v>42870</c:v>
                </c:pt>
                <c:pt idx="1589" formatCode="m/d/yyyy\ h:mm">
                  <c:v>42867</c:v>
                </c:pt>
                <c:pt idx="1590" formatCode="m/d/yyyy\ h:mm">
                  <c:v>42866</c:v>
                </c:pt>
                <c:pt idx="1591" formatCode="m/d/yyyy\ h:mm">
                  <c:v>42865</c:v>
                </c:pt>
                <c:pt idx="1592" formatCode="m/d/yyyy\ h:mm">
                  <c:v>42864</c:v>
                </c:pt>
                <c:pt idx="1593" formatCode="m/d/yyyy\ h:mm">
                  <c:v>42863</c:v>
                </c:pt>
                <c:pt idx="1594" formatCode="m/d/yyyy\ h:mm">
                  <c:v>42860</c:v>
                </c:pt>
                <c:pt idx="1595" formatCode="m/d/yyyy\ h:mm">
                  <c:v>42859</c:v>
                </c:pt>
                <c:pt idx="1596" formatCode="m/d/yyyy\ h:mm">
                  <c:v>42858</c:v>
                </c:pt>
                <c:pt idx="1597" formatCode="m/d/yyyy\ h:mm">
                  <c:v>42857</c:v>
                </c:pt>
                <c:pt idx="1598" formatCode="m/d/yyyy\ h:mm">
                  <c:v>42856</c:v>
                </c:pt>
                <c:pt idx="1599" formatCode="m/d/yyyy\ h:mm">
                  <c:v>42853</c:v>
                </c:pt>
                <c:pt idx="1600" formatCode="m/d/yyyy\ h:mm">
                  <c:v>42852</c:v>
                </c:pt>
                <c:pt idx="1601" formatCode="m/d/yyyy\ h:mm">
                  <c:v>42851</c:v>
                </c:pt>
                <c:pt idx="1602" formatCode="m/d/yyyy\ h:mm">
                  <c:v>42850</c:v>
                </c:pt>
                <c:pt idx="1603" formatCode="m/d/yyyy\ h:mm">
                  <c:v>42849</c:v>
                </c:pt>
                <c:pt idx="1604" formatCode="m/d/yyyy\ h:mm">
                  <c:v>42846</c:v>
                </c:pt>
                <c:pt idx="1605" formatCode="m/d/yyyy\ h:mm">
                  <c:v>42845</c:v>
                </c:pt>
                <c:pt idx="1606" formatCode="m/d/yyyy\ h:mm">
                  <c:v>42844</c:v>
                </c:pt>
                <c:pt idx="1607" formatCode="m/d/yyyy\ h:mm">
                  <c:v>42843</c:v>
                </c:pt>
                <c:pt idx="1608" formatCode="m/d/yyyy\ h:mm">
                  <c:v>42842</c:v>
                </c:pt>
                <c:pt idx="1609" formatCode="m/d/yyyy\ h:mm">
                  <c:v>42839</c:v>
                </c:pt>
                <c:pt idx="1610" formatCode="m/d/yyyy\ h:mm">
                  <c:v>42838</c:v>
                </c:pt>
                <c:pt idx="1611" formatCode="m/d/yyyy\ h:mm">
                  <c:v>42837</c:v>
                </c:pt>
                <c:pt idx="1612" formatCode="m/d/yyyy\ h:mm">
                  <c:v>42836</c:v>
                </c:pt>
                <c:pt idx="1613" formatCode="m/d/yyyy\ h:mm">
                  <c:v>42835</c:v>
                </c:pt>
                <c:pt idx="1614" formatCode="m/d/yyyy\ h:mm">
                  <c:v>42832</c:v>
                </c:pt>
                <c:pt idx="1615" formatCode="m/d/yyyy\ h:mm">
                  <c:v>42831</c:v>
                </c:pt>
                <c:pt idx="1616" formatCode="m/d/yyyy\ h:mm">
                  <c:v>42830</c:v>
                </c:pt>
                <c:pt idx="1617" formatCode="m/d/yyyy\ h:mm">
                  <c:v>42829</c:v>
                </c:pt>
                <c:pt idx="1618" formatCode="m/d/yyyy\ h:mm">
                  <c:v>42828</c:v>
                </c:pt>
                <c:pt idx="1619" formatCode="m/d/yyyy\ h:mm">
                  <c:v>42825</c:v>
                </c:pt>
                <c:pt idx="1620" formatCode="m/d/yyyy\ h:mm">
                  <c:v>42824</c:v>
                </c:pt>
                <c:pt idx="1621" formatCode="m/d/yyyy\ h:mm">
                  <c:v>42823</c:v>
                </c:pt>
                <c:pt idx="1622" formatCode="m/d/yyyy\ h:mm">
                  <c:v>42822</c:v>
                </c:pt>
                <c:pt idx="1623" formatCode="m/d/yyyy\ h:mm">
                  <c:v>42821</c:v>
                </c:pt>
                <c:pt idx="1624" formatCode="m/d/yyyy\ h:mm">
                  <c:v>42818</c:v>
                </c:pt>
                <c:pt idx="1625" formatCode="m/d/yyyy\ h:mm">
                  <c:v>42817</c:v>
                </c:pt>
                <c:pt idx="1626" formatCode="m/d/yyyy\ h:mm">
                  <c:v>42816</c:v>
                </c:pt>
                <c:pt idx="1627" formatCode="m/d/yyyy\ h:mm">
                  <c:v>42815</c:v>
                </c:pt>
                <c:pt idx="1628" formatCode="m/d/yyyy\ h:mm">
                  <c:v>42814</c:v>
                </c:pt>
                <c:pt idx="1629" formatCode="m/d/yyyy\ h:mm">
                  <c:v>42811</c:v>
                </c:pt>
                <c:pt idx="1630" formatCode="m/d/yyyy\ h:mm">
                  <c:v>42810</c:v>
                </c:pt>
                <c:pt idx="1631" formatCode="m/d/yyyy\ h:mm">
                  <c:v>42809</c:v>
                </c:pt>
                <c:pt idx="1632" formatCode="m/d/yyyy\ h:mm">
                  <c:v>42808</c:v>
                </c:pt>
                <c:pt idx="1633" formatCode="m/d/yyyy\ h:mm">
                  <c:v>42807</c:v>
                </c:pt>
                <c:pt idx="1634" formatCode="m/d/yyyy\ h:mm">
                  <c:v>42804</c:v>
                </c:pt>
                <c:pt idx="1635" formatCode="m/d/yyyy\ h:mm">
                  <c:v>42803</c:v>
                </c:pt>
                <c:pt idx="1636" formatCode="m/d/yyyy\ h:mm">
                  <c:v>42802</c:v>
                </c:pt>
                <c:pt idx="1637" formatCode="m/d/yyyy\ h:mm">
                  <c:v>42801</c:v>
                </c:pt>
                <c:pt idx="1638" formatCode="m/d/yyyy\ h:mm">
                  <c:v>42800</c:v>
                </c:pt>
                <c:pt idx="1639" formatCode="m/d/yyyy\ h:mm">
                  <c:v>42797</c:v>
                </c:pt>
                <c:pt idx="1640" formatCode="m/d/yyyy\ h:mm">
                  <c:v>42796</c:v>
                </c:pt>
                <c:pt idx="1641" formatCode="m/d/yyyy\ h:mm">
                  <c:v>42795</c:v>
                </c:pt>
                <c:pt idx="1642" formatCode="m/d/yyyy\ h:mm">
                  <c:v>42794</c:v>
                </c:pt>
                <c:pt idx="1643" formatCode="m/d/yyyy\ h:mm">
                  <c:v>42793</c:v>
                </c:pt>
                <c:pt idx="1644" formatCode="m/d/yyyy\ h:mm">
                  <c:v>42790</c:v>
                </c:pt>
                <c:pt idx="1645" formatCode="m/d/yyyy\ h:mm">
                  <c:v>42789</c:v>
                </c:pt>
                <c:pt idx="1646" formatCode="m/d/yyyy\ h:mm">
                  <c:v>42788</c:v>
                </c:pt>
                <c:pt idx="1647" formatCode="m/d/yyyy\ h:mm">
                  <c:v>42787</c:v>
                </c:pt>
                <c:pt idx="1648" formatCode="m/d/yyyy\ h:mm">
                  <c:v>42786</c:v>
                </c:pt>
                <c:pt idx="1649" formatCode="m/d/yyyy\ h:mm">
                  <c:v>42783</c:v>
                </c:pt>
                <c:pt idx="1650" formatCode="m/d/yyyy\ h:mm">
                  <c:v>42782</c:v>
                </c:pt>
                <c:pt idx="1651" formatCode="m/d/yyyy\ h:mm">
                  <c:v>42781</c:v>
                </c:pt>
                <c:pt idx="1652" formatCode="m/d/yyyy\ h:mm">
                  <c:v>42780</c:v>
                </c:pt>
                <c:pt idx="1653" formatCode="m/d/yyyy\ h:mm">
                  <c:v>42779</c:v>
                </c:pt>
                <c:pt idx="1654" formatCode="m/d/yyyy\ h:mm">
                  <c:v>42776</c:v>
                </c:pt>
                <c:pt idx="1655" formatCode="m/d/yyyy\ h:mm">
                  <c:v>42775</c:v>
                </c:pt>
                <c:pt idx="1656" formatCode="m/d/yyyy\ h:mm">
                  <c:v>42774</c:v>
                </c:pt>
                <c:pt idx="1657" formatCode="m/d/yyyy\ h:mm">
                  <c:v>42773</c:v>
                </c:pt>
                <c:pt idx="1658" formatCode="m/d/yyyy\ h:mm">
                  <c:v>42772</c:v>
                </c:pt>
                <c:pt idx="1659" formatCode="m/d/yyyy\ h:mm">
                  <c:v>42769</c:v>
                </c:pt>
                <c:pt idx="1660" formatCode="m/d/yyyy\ h:mm">
                  <c:v>42768</c:v>
                </c:pt>
                <c:pt idx="1661" formatCode="m/d/yyyy\ h:mm">
                  <c:v>42767</c:v>
                </c:pt>
                <c:pt idx="1662" formatCode="m/d/yyyy\ h:mm">
                  <c:v>42766</c:v>
                </c:pt>
                <c:pt idx="1663" formatCode="m/d/yyyy\ h:mm">
                  <c:v>42765</c:v>
                </c:pt>
                <c:pt idx="1664" formatCode="m/d/yyyy\ h:mm">
                  <c:v>42762</c:v>
                </c:pt>
                <c:pt idx="1665" formatCode="m/d/yyyy\ h:mm">
                  <c:v>42761</c:v>
                </c:pt>
                <c:pt idx="1666" formatCode="m/d/yyyy\ h:mm">
                  <c:v>42760</c:v>
                </c:pt>
                <c:pt idx="1667" formatCode="m/d/yyyy\ h:mm">
                  <c:v>42759</c:v>
                </c:pt>
                <c:pt idx="1668" formatCode="m/d/yyyy\ h:mm">
                  <c:v>42758</c:v>
                </c:pt>
                <c:pt idx="1669" formatCode="m/d/yyyy\ h:mm">
                  <c:v>42755</c:v>
                </c:pt>
                <c:pt idx="1670" formatCode="m/d/yyyy\ h:mm">
                  <c:v>42754</c:v>
                </c:pt>
                <c:pt idx="1671" formatCode="m/d/yyyy\ h:mm">
                  <c:v>42753</c:v>
                </c:pt>
                <c:pt idx="1672" formatCode="m/d/yyyy\ h:mm">
                  <c:v>42752</c:v>
                </c:pt>
                <c:pt idx="1673" formatCode="m/d/yyyy\ h:mm">
                  <c:v>42751</c:v>
                </c:pt>
                <c:pt idx="1674" formatCode="m/d/yyyy\ h:mm">
                  <c:v>42748</c:v>
                </c:pt>
                <c:pt idx="1675" formatCode="m/d/yyyy\ h:mm">
                  <c:v>42747</c:v>
                </c:pt>
                <c:pt idx="1676" formatCode="m/d/yyyy\ h:mm">
                  <c:v>42746</c:v>
                </c:pt>
                <c:pt idx="1677" formatCode="m/d/yyyy\ h:mm">
                  <c:v>42745</c:v>
                </c:pt>
                <c:pt idx="1678" formatCode="m/d/yyyy\ h:mm">
                  <c:v>42744</c:v>
                </c:pt>
                <c:pt idx="1679" formatCode="m/d/yyyy\ h:mm">
                  <c:v>42741</c:v>
                </c:pt>
                <c:pt idx="1680" formatCode="m/d/yyyy\ h:mm">
                  <c:v>42740</c:v>
                </c:pt>
                <c:pt idx="1681" formatCode="m/d/yyyy\ h:mm">
                  <c:v>42739</c:v>
                </c:pt>
                <c:pt idx="1682" formatCode="m/d/yyyy\ h:mm">
                  <c:v>42738</c:v>
                </c:pt>
                <c:pt idx="1683" formatCode="m/d/yyyy\ h:mm">
                  <c:v>42737</c:v>
                </c:pt>
                <c:pt idx="1684" formatCode="m/d/yyyy\ h:mm">
                  <c:v>42734</c:v>
                </c:pt>
                <c:pt idx="1685" formatCode="m/d/yyyy\ h:mm">
                  <c:v>42733</c:v>
                </c:pt>
                <c:pt idx="1686" formatCode="m/d/yyyy\ h:mm">
                  <c:v>42732</c:v>
                </c:pt>
                <c:pt idx="1687" formatCode="m/d/yyyy\ h:mm">
                  <c:v>42731</c:v>
                </c:pt>
                <c:pt idx="1688" formatCode="m/d/yyyy\ h:mm">
                  <c:v>42730</c:v>
                </c:pt>
                <c:pt idx="1689" formatCode="m/d/yyyy\ h:mm">
                  <c:v>42727</c:v>
                </c:pt>
                <c:pt idx="1690" formatCode="m/d/yyyy\ h:mm">
                  <c:v>42726</c:v>
                </c:pt>
                <c:pt idx="1691" formatCode="m/d/yyyy\ h:mm">
                  <c:v>42725</c:v>
                </c:pt>
                <c:pt idx="1692" formatCode="m/d/yyyy\ h:mm">
                  <c:v>42724</c:v>
                </c:pt>
                <c:pt idx="1693" formatCode="m/d/yyyy\ h:mm">
                  <c:v>42723</c:v>
                </c:pt>
                <c:pt idx="1694" formatCode="m/d/yyyy\ h:mm">
                  <c:v>42720</c:v>
                </c:pt>
                <c:pt idx="1695" formatCode="m/d/yyyy\ h:mm">
                  <c:v>42719</c:v>
                </c:pt>
                <c:pt idx="1696" formatCode="m/d/yyyy\ h:mm">
                  <c:v>42718</c:v>
                </c:pt>
                <c:pt idx="1697" formatCode="m/d/yyyy\ h:mm">
                  <c:v>42717</c:v>
                </c:pt>
                <c:pt idx="1698" formatCode="m/d/yyyy\ h:mm">
                  <c:v>42716</c:v>
                </c:pt>
                <c:pt idx="1699" formatCode="m/d/yyyy\ h:mm">
                  <c:v>42713</c:v>
                </c:pt>
                <c:pt idx="1700" formatCode="m/d/yyyy\ h:mm">
                  <c:v>42712</c:v>
                </c:pt>
                <c:pt idx="1701" formatCode="m/d/yyyy\ h:mm">
                  <c:v>42711</c:v>
                </c:pt>
                <c:pt idx="1702" formatCode="m/d/yyyy\ h:mm">
                  <c:v>42710</c:v>
                </c:pt>
                <c:pt idx="1703" formatCode="m/d/yyyy\ h:mm">
                  <c:v>42709</c:v>
                </c:pt>
                <c:pt idx="1704" formatCode="m/d/yyyy\ h:mm">
                  <c:v>42706</c:v>
                </c:pt>
                <c:pt idx="1705" formatCode="m/d/yyyy\ h:mm">
                  <c:v>42705</c:v>
                </c:pt>
                <c:pt idx="1706" formatCode="m/d/yyyy\ h:mm">
                  <c:v>42704</c:v>
                </c:pt>
                <c:pt idx="1707" formatCode="m/d/yyyy\ h:mm">
                  <c:v>42703</c:v>
                </c:pt>
                <c:pt idx="1708" formatCode="m/d/yyyy\ h:mm">
                  <c:v>42702</c:v>
                </c:pt>
                <c:pt idx="1709" formatCode="m/d/yyyy\ h:mm">
                  <c:v>42699</c:v>
                </c:pt>
                <c:pt idx="1710" formatCode="m/d/yyyy\ h:mm">
                  <c:v>42698</c:v>
                </c:pt>
                <c:pt idx="1711" formatCode="m/d/yyyy\ h:mm">
                  <c:v>42697</c:v>
                </c:pt>
                <c:pt idx="1712" formatCode="m/d/yyyy\ h:mm">
                  <c:v>42696</c:v>
                </c:pt>
                <c:pt idx="1713" formatCode="m/d/yyyy\ h:mm">
                  <c:v>42695</c:v>
                </c:pt>
                <c:pt idx="1714" formatCode="m/d/yyyy\ h:mm">
                  <c:v>42692</c:v>
                </c:pt>
                <c:pt idx="1715" formatCode="m/d/yyyy\ h:mm">
                  <c:v>42691</c:v>
                </c:pt>
                <c:pt idx="1716" formatCode="m/d/yyyy\ h:mm">
                  <c:v>42690</c:v>
                </c:pt>
                <c:pt idx="1717" formatCode="m/d/yyyy\ h:mm">
                  <c:v>42689</c:v>
                </c:pt>
                <c:pt idx="1718" formatCode="m/d/yyyy\ h:mm">
                  <c:v>42688</c:v>
                </c:pt>
                <c:pt idx="1719" formatCode="m/d/yyyy\ h:mm">
                  <c:v>42685</c:v>
                </c:pt>
                <c:pt idx="1720" formatCode="m/d/yyyy\ h:mm">
                  <c:v>42684</c:v>
                </c:pt>
                <c:pt idx="1721" formatCode="m/d/yyyy\ h:mm">
                  <c:v>42683</c:v>
                </c:pt>
                <c:pt idx="1722" formatCode="m/d/yyyy\ h:mm">
                  <c:v>42682</c:v>
                </c:pt>
                <c:pt idx="1723" formatCode="m/d/yyyy\ h:mm">
                  <c:v>42681</c:v>
                </c:pt>
                <c:pt idx="1724" formatCode="m/d/yyyy\ h:mm">
                  <c:v>42678</c:v>
                </c:pt>
                <c:pt idx="1725" formatCode="m/d/yyyy\ h:mm">
                  <c:v>42677</c:v>
                </c:pt>
                <c:pt idx="1726" formatCode="m/d/yyyy\ h:mm">
                  <c:v>42676</c:v>
                </c:pt>
                <c:pt idx="1727" formatCode="m/d/yyyy\ h:mm">
                  <c:v>42675</c:v>
                </c:pt>
                <c:pt idx="1728" formatCode="m/d/yyyy\ h:mm">
                  <c:v>42674</c:v>
                </c:pt>
                <c:pt idx="1729" formatCode="m/d/yyyy\ h:mm">
                  <c:v>42671</c:v>
                </c:pt>
                <c:pt idx="1730" formatCode="m/d/yyyy\ h:mm">
                  <c:v>42670</c:v>
                </c:pt>
                <c:pt idx="1731" formatCode="m/d/yyyy\ h:mm">
                  <c:v>42669</c:v>
                </c:pt>
                <c:pt idx="1732" formatCode="m/d/yyyy\ h:mm">
                  <c:v>42668</c:v>
                </c:pt>
                <c:pt idx="1733" formatCode="m/d/yyyy\ h:mm">
                  <c:v>42667</c:v>
                </c:pt>
                <c:pt idx="1734" formatCode="m/d/yyyy\ h:mm">
                  <c:v>42664</c:v>
                </c:pt>
                <c:pt idx="1735" formatCode="m/d/yyyy\ h:mm">
                  <c:v>42663</c:v>
                </c:pt>
                <c:pt idx="1736" formatCode="m/d/yyyy\ h:mm">
                  <c:v>42662</c:v>
                </c:pt>
                <c:pt idx="1737" formatCode="m/d/yyyy\ h:mm">
                  <c:v>42661</c:v>
                </c:pt>
                <c:pt idx="1738" formatCode="m/d/yyyy\ h:mm">
                  <c:v>42660</c:v>
                </c:pt>
                <c:pt idx="1739" formatCode="m/d/yyyy\ h:mm">
                  <c:v>42657</c:v>
                </c:pt>
                <c:pt idx="1740" formatCode="m/d/yyyy\ h:mm">
                  <c:v>42656</c:v>
                </c:pt>
                <c:pt idx="1741" formatCode="m/d/yyyy\ h:mm">
                  <c:v>42655</c:v>
                </c:pt>
                <c:pt idx="1742" formatCode="m/d/yyyy\ h:mm">
                  <c:v>42654</c:v>
                </c:pt>
                <c:pt idx="1743" formatCode="m/d/yyyy\ h:mm">
                  <c:v>42653</c:v>
                </c:pt>
                <c:pt idx="1744" formatCode="m/d/yyyy\ h:mm">
                  <c:v>42650</c:v>
                </c:pt>
                <c:pt idx="1745" formatCode="m/d/yyyy\ h:mm">
                  <c:v>42649</c:v>
                </c:pt>
                <c:pt idx="1746" formatCode="m/d/yyyy\ h:mm">
                  <c:v>42648</c:v>
                </c:pt>
                <c:pt idx="1747" formatCode="m/d/yyyy\ h:mm">
                  <c:v>42647</c:v>
                </c:pt>
                <c:pt idx="1748" formatCode="m/d/yyyy\ h:mm">
                  <c:v>42646</c:v>
                </c:pt>
                <c:pt idx="1749" formatCode="m/d/yyyy\ h:mm">
                  <c:v>42643</c:v>
                </c:pt>
                <c:pt idx="1750" formatCode="m/d/yyyy\ h:mm">
                  <c:v>42642</c:v>
                </c:pt>
                <c:pt idx="1751" formatCode="m/d/yyyy\ h:mm">
                  <c:v>42641</c:v>
                </c:pt>
                <c:pt idx="1752" formatCode="m/d/yyyy\ h:mm">
                  <c:v>42640</c:v>
                </c:pt>
                <c:pt idx="1753" formatCode="m/d/yyyy\ h:mm">
                  <c:v>42639</c:v>
                </c:pt>
                <c:pt idx="1754" formatCode="m/d/yyyy\ h:mm">
                  <c:v>42636</c:v>
                </c:pt>
                <c:pt idx="1755" formatCode="m/d/yyyy\ h:mm">
                  <c:v>42635</c:v>
                </c:pt>
                <c:pt idx="1756" formatCode="m/d/yyyy\ h:mm">
                  <c:v>42634</c:v>
                </c:pt>
                <c:pt idx="1757" formatCode="m/d/yyyy\ h:mm">
                  <c:v>42633</c:v>
                </c:pt>
                <c:pt idx="1758" formatCode="m/d/yyyy\ h:mm">
                  <c:v>42632</c:v>
                </c:pt>
                <c:pt idx="1759" formatCode="m/d/yyyy\ h:mm">
                  <c:v>42629</c:v>
                </c:pt>
                <c:pt idx="1760" formatCode="m/d/yyyy\ h:mm">
                  <c:v>42628</c:v>
                </c:pt>
                <c:pt idx="1761" formatCode="m/d/yyyy\ h:mm">
                  <c:v>42627</c:v>
                </c:pt>
                <c:pt idx="1762" formatCode="m/d/yyyy\ h:mm">
                  <c:v>42626</c:v>
                </c:pt>
                <c:pt idx="1763" formatCode="m/d/yyyy\ h:mm">
                  <c:v>42625</c:v>
                </c:pt>
                <c:pt idx="1764" formatCode="m/d/yyyy\ h:mm">
                  <c:v>42622</c:v>
                </c:pt>
                <c:pt idx="1765" formatCode="m/d/yyyy\ h:mm">
                  <c:v>42621</c:v>
                </c:pt>
                <c:pt idx="1766" formatCode="m/d/yyyy\ h:mm">
                  <c:v>42620</c:v>
                </c:pt>
                <c:pt idx="1767" formatCode="m/d/yyyy\ h:mm">
                  <c:v>42619</c:v>
                </c:pt>
                <c:pt idx="1768" formatCode="m/d/yyyy\ h:mm">
                  <c:v>42618</c:v>
                </c:pt>
                <c:pt idx="1769" formatCode="m/d/yyyy\ h:mm">
                  <c:v>42615</c:v>
                </c:pt>
                <c:pt idx="1770" formatCode="m/d/yyyy\ h:mm">
                  <c:v>42614</c:v>
                </c:pt>
                <c:pt idx="1771" formatCode="m/d/yyyy\ h:mm">
                  <c:v>42613</c:v>
                </c:pt>
                <c:pt idx="1772" formatCode="m/d/yyyy\ h:mm">
                  <c:v>42612</c:v>
                </c:pt>
                <c:pt idx="1773" formatCode="m/d/yyyy\ h:mm">
                  <c:v>42611</c:v>
                </c:pt>
                <c:pt idx="1774" formatCode="m/d/yyyy\ h:mm">
                  <c:v>42608</c:v>
                </c:pt>
                <c:pt idx="1775" formatCode="m/d/yyyy\ h:mm">
                  <c:v>42607</c:v>
                </c:pt>
                <c:pt idx="1776" formatCode="m/d/yyyy\ h:mm">
                  <c:v>42606</c:v>
                </c:pt>
                <c:pt idx="1777" formatCode="m/d/yyyy\ h:mm">
                  <c:v>42605</c:v>
                </c:pt>
                <c:pt idx="1778" formatCode="m/d/yyyy\ h:mm">
                  <c:v>42604</c:v>
                </c:pt>
                <c:pt idx="1779" formatCode="m/d/yyyy\ h:mm">
                  <c:v>42601</c:v>
                </c:pt>
                <c:pt idx="1780" formatCode="m/d/yyyy\ h:mm">
                  <c:v>42600</c:v>
                </c:pt>
                <c:pt idx="1781" formatCode="m/d/yyyy\ h:mm">
                  <c:v>42599</c:v>
                </c:pt>
                <c:pt idx="1782" formatCode="m/d/yyyy\ h:mm">
                  <c:v>42598</c:v>
                </c:pt>
                <c:pt idx="1783" formatCode="m/d/yyyy\ h:mm">
                  <c:v>42597</c:v>
                </c:pt>
                <c:pt idx="1784" formatCode="m/d/yyyy\ h:mm">
                  <c:v>42594</c:v>
                </c:pt>
                <c:pt idx="1785" formatCode="m/d/yyyy\ h:mm">
                  <c:v>42593</c:v>
                </c:pt>
                <c:pt idx="1786" formatCode="m/d/yyyy\ h:mm">
                  <c:v>42592</c:v>
                </c:pt>
                <c:pt idx="1787" formatCode="m/d/yyyy\ h:mm">
                  <c:v>42591</c:v>
                </c:pt>
                <c:pt idx="1788" formatCode="m/d/yyyy\ h:mm">
                  <c:v>42590</c:v>
                </c:pt>
                <c:pt idx="1789" formatCode="m/d/yyyy\ h:mm">
                  <c:v>42587</c:v>
                </c:pt>
                <c:pt idx="1790" formatCode="m/d/yyyy\ h:mm">
                  <c:v>42586</c:v>
                </c:pt>
                <c:pt idx="1791" formatCode="m/d/yyyy\ h:mm">
                  <c:v>42585</c:v>
                </c:pt>
                <c:pt idx="1792" formatCode="m/d/yyyy\ h:mm">
                  <c:v>42584</c:v>
                </c:pt>
                <c:pt idx="1793" formatCode="m/d/yyyy\ h:mm">
                  <c:v>42583</c:v>
                </c:pt>
                <c:pt idx="1794" formatCode="m/d/yyyy\ h:mm">
                  <c:v>42580</c:v>
                </c:pt>
                <c:pt idx="1795" formatCode="m/d/yyyy\ h:mm">
                  <c:v>42579</c:v>
                </c:pt>
                <c:pt idx="1796" formatCode="m/d/yyyy\ h:mm">
                  <c:v>42578</c:v>
                </c:pt>
                <c:pt idx="1797" formatCode="m/d/yyyy\ h:mm">
                  <c:v>42577</c:v>
                </c:pt>
                <c:pt idx="1798" formatCode="m/d/yyyy\ h:mm">
                  <c:v>42576</c:v>
                </c:pt>
                <c:pt idx="1799" formatCode="m/d/yyyy\ h:mm">
                  <c:v>42573</c:v>
                </c:pt>
                <c:pt idx="1800" formatCode="m/d/yyyy\ h:mm">
                  <c:v>42572</c:v>
                </c:pt>
                <c:pt idx="1801" formatCode="m/d/yyyy\ h:mm">
                  <c:v>42571</c:v>
                </c:pt>
                <c:pt idx="1802" formatCode="m/d/yyyy\ h:mm">
                  <c:v>42570</c:v>
                </c:pt>
                <c:pt idx="1803" formatCode="m/d/yyyy\ h:mm">
                  <c:v>42569</c:v>
                </c:pt>
                <c:pt idx="1804" formatCode="m/d/yyyy\ h:mm">
                  <c:v>42566</c:v>
                </c:pt>
                <c:pt idx="1805" formatCode="m/d/yyyy\ h:mm">
                  <c:v>42565</c:v>
                </c:pt>
                <c:pt idx="1806" formatCode="m/d/yyyy\ h:mm">
                  <c:v>42564</c:v>
                </c:pt>
                <c:pt idx="1807" formatCode="m/d/yyyy\ h:mm">
                  <c:v>42563</c:v>
                </c:pt>
                <c:pt idx="1808" formatCode="m/d/yyyy\ h:mm">
                  <c:v>42562</c:v>
                </c:pt>
                <c:pt idx="1809" formatCode="m/d/yyyy\ h:mm">
                  <c:v>42559</c:v>
                </c:pt>
                <c:pt idx="1810" formatCode="m/d/yyyy\ h:mm">
                  <c:v>42558</c:v>
                </c:pt>
                <c:pt idx="1811" formatCode="m/d/yyyy\ h:mm">
                  <c:v>42557</c:v>
                </c:pt>
                <c:pt idx="1812" formatCode="m/d/yyyy\ h:mm">
                  <c:v>42556</c:v>
                </c:pt>
                <c:pt idx="1813" formatCode="m/d/yyyy\ h:mm">
                  <c:v>42555</c:v>
                </c:pt>
                <c:pt idx="1814" formatCode="m/d/yyyy\ h:mm">
                  <c:v>42552</c:v>
                </c:pt>
                <c:pt idx="1815" formatCode="m/d/yyyy\ h:mm">
                  <c:v>42551</c:v>
                </c:pt>
                <c:pt idx="1816" formatCode="m/d/yyyy\ h:mm">
                  <c:v>42550</c:v>
                </c:pt>
                <c:pt idx="1817" formatCode="m/d/yyyy\ h:mm">
                  <c:v>42549</c:v>
                </c:pt>
                <c:pt idx="1818" formatCode="m/d/yyyy\ h:mm">
                  <c:v>42548</c:v>
                </c:pt>
                <c:pt idx="1819" formatCode="m/d/yyyy\ h:mm">
                  <c:v>42545</c:v>
                </c:pt>
                <c:pt idx="1820" formatCode="m/d/yyyy\ h:mm">
                  <c:v>42544</c:v>
                </c:pt>
                <c:pt idx="1821" formatCode="m/d/yyyy\ h:mm">
                  <c:v>42543</c:v>
                </c:pt>
                <c:pt idx="1822" formatCode="m/d/yyyy\ h:mm">
                  <c:v>42542</c:v>
                </c:pt>
                <c:pt idx="1823" formatCode="m/d/yyyy\ h:mm">
                  <c:v>42541</c:v>
                </c:pt>
                <c:pt idx="1824" formatCode="m/d/yyyy\ h:mm">
                  <c:v>42538</c:v>
                </c:pt>
                <c:pt idx="1825" formatCode="m/d/yyyy\ h:mm">
                  <c:v>42537</c:v>
                </c:pt>
                <c:pt idx="1826" formatCode="m/d/yyyy\ h:mm">
                  <c:v>42536</c:v>
                </c:pt>
                <c:pt idx="1827" formatCode="m/d/yyyy\ h:mm">
                  <c:v>42535</c:v>
                </c:pt>
                <c:pt idx="1828" formatCode="m/d/yyyy\ h:mm">
                  <c:v>42534</c:v>
                </c:pt>
                <c:pt idx="1829" formatCode="m/d/yyyy\ h:mm">
                  <c:v>42531</c:v>
                </c:pt>
                <c:pt idx="1830" formatCode="m/d/yyyy\ h:mm">
                  <c:v>42530</c:v>
                </c:pt>
                <c:pt idx="1831" formatCode="m/d/yyyy\ h:mm">
                  <c:v>42529</c:v>
                </c:pt>
                <c:pt idx="1832" formatCode="m/d/yyyy\ h:mm">
                  <c:v>42528</c:v>
                </c:pt>
                <c:pt idx="1833" formatCode="m/d/yyyy\ h:mm">
                  <c:v>42527</c:v>
                </c:pt>
                <c:pt idx="1834" formatCode="m/d/yyyy\ h:mm">
                  <c:v>42524</c:v>
                </c:pt>
                <c:pt idx="1835" formatCode="m/d/yyyy\ h:mm">
                  <c:v>42523</c:v>
                </c:pt>
                <c:pt idx="1836" formatCode="m/d/yyyy\ h:mm">
                  <c:v>42522</c:v>
                </c:pt>
                <c:pt idx="1837" formatCode="m/d/yyyy\ h:mm">
                  <c:v>42521</c:v>
                </c:pt>
                <c:pt idx="1838" formatCode="m/d/yyyy\ h:mm">
                  <c:v>42520</c:v>
                </c:pt>
                <c:pt idx="1839" formatCode="m/d/yyyy\ h:mm">
                  <c:v>42517</c:v>
                </c:pt>
                <c:pt idx="1840" formatCode="m/d/yyyy\ h:mm">
                  <c:v>42516</c:v>
                </c:pt>
                <c:pt idx="1841" formatCode="m/d/yyyy\ h:mm">
                  <c:v>42515</c:v>
                </c:pt>
                <c:pt idx="1842" formatCode="m/d/yyyy\ h:mm">
                  <c:v>42514</c:v>
                </c:pt>
                <c:pt idx="1843" formatCode="m/d/yyyy\ h:mm">
                  <c:v>42513</c:v>
                </c:pt>
                <c:pt idx="1844" formatCode="m/d/yyyy\ h:mm">
                  <c:v>42510</c:v>
                </c:pt>
                <c:pt idx="1845" formatCode="m/d/yyyy\ h:mm">
                  <c:v>42509</c:v>
                </c:pt>
                <c:pt idx="1846" formatCode="m/d/yyyy\ h:mm">
                  <c:v>42508</c:v>
                </c:pt>
                <c:pt idx="1847" formatCode="m/d/yyyy\ h:mm">
                  <c:v>42507</c:v>
                </c:pt>
                <c:pt idx="1848" formatCode="m/d/yyyy\ h:mm">
                  <c:v>42506</c:v>
                </c:pt>
                <c:pt idx="1849" formatCode="m/d/yyyy\ h:mm">
                  <c:v>42503</c:v>
                </c:pt>
                <c:pt idx="1850" formatCode="m/d/yyyy\ h:mm">
                  <c:v>42502</c:v>
                </c:pt>
                <c:pt idx="1851" formatCode="m/d/yyyy\ h:mm">
                  <c:v>42501</c:v>
                </c:pt>
                <c:pt idx="1852" formatCode="m/d/yyyy\ h:mm">
                  <c:v>42500</c:v>
                </c:pt>
                <c:pt idx="1853" formatCode="m/d/yyyy\ h:mm">
                  <c:v>42499</c:v>
                </c:pt>
                <c:pt idx="1854" formatCode="m/d/yyyy\ h:mm">
                  <c:v>42496</c:v>
                </c:pt>
                <c:pt idx="1855" formatCode="m/d/yyyy\ h:mm">
                  <c:v>42495</c:v>
                </c:pt>
                <c:pt idx="1856" formatCode="m/d/yyyy\ h:mm">
                  <c:v>42494</c:v>
                </c:pt>
                <c:pt idx="1857" formatCode="m/d/yyyy\ h:mm">
                  <c:v>42493</c:v>
                </c:pt>
                <c:pt idx="1858" formatCode="m/d/yyyy\ h:mm">
                  <c:v>42492</c:v>
                </c:pt>
                <c:pt idx="1859" formatCode="m/d/yyyy\ h:mm">
                  <c:v>42489</c:v>
                </c:pt>
                <c:pt idx="1860" formatCode="m/d/yyyy\ h:mm">
                  <c:v>42488</c:v>
                </c:pt>
                <c:pt idx="1861" formatCode="m/d/yyyy\ h:mm">
                  <c:v>42487</c:v>
                </c:pt>
                <c:pt idx="1862" formatCode="m/d/yyyy\ h:mm">
                  <c:v>42486</c:v>
                </c:pt>
                <c:pt idx="1863" formatCode="m/d/yyyy\ h:mm">
                  <c:v>42485</c:v>
                </c:pt>
                <c:pt idx="1864" formatCode="m/d/yyyy\ h:mm">
                  <c:v>42482</c:v>
                </c:pt>
                <c:pt idx="1865" formatCode="m/d/yyyy\ h:mm">
                  <c:v>42481</c:v>
                </c:pt>
                <c:pt idx="1866" formatCode="m/d/yyyy\ h:mm">
                  <c:v>42480</c:v>
                </c:pt>
                <c:pt idx="1867" formatCode="m/d/yyyy\ h:mm">
                  <c:v>42479</c:v>
                </c:pt>
                <c:pt idx="1868" formatCode="m/d/yyyy\ h:mm">
                  <c:v>42478</c:v>
                </c:pt>
                <c:pt idx="1869" formatCode="m/d/yyyy\ h:mm">
                  <c:v>42475</c:v>
                </c:pt>
                <c:pt idx="1870" formatCode="m/d/yyyy\ h:mm">
                  <c:v>42474</c:v>
                </c:pt>
                <c:pt idx="1871" formatCode="m/d/yyyy\ h:mm">
                  <c:v>42473</c:v>
                </c:pt>
                <c:pt idx="1872" formatCode="m/d/yyyy\ h:mm">
                  <c:v>42472</c:v>
                </c:pt>
                <c:pt idx="1873" formatCode="m/d/yyyy\ h:mm">
                  <c:v>42471</c:v>
                </c:pt>
                <c:pt idx="1874" formatCode="m/d/yyyy\ h:mm">
                  <c:v>42468</c:v>
                </c:pt>
                <c:pt idx="1875" formatCode="m/d/yyyy\ h:mm">
                  <c:v>42467</c:v>
                </c:pt>
                <c:pt idx="1876" formatCode="m/d/yyyy\ h:mm">
                  <c:v>42466</c:v>
                </c:pt>
                <c:pt idx="1877" formatCode="m/d/yyyy\ h:mm">
                  <c:v>42465</c:v>
                </c:pt>
                <c:pt idx="1878" formatCode="m/d/yyyy\ h:mm">
                  <c:v>42464</c:v>
                </c:pt>
                <c:pt idx="1879" formatCode="m/d/yyyy\ h:mm">
                  <c:v>42461</c:v>
                </c:pt>
                <c:pt idx="1880" formatCode="m/d/yyyy\ h:mm">
                  <c:v>42460</c:v>
                </c:pt>
                <c:pt idx="1881" formatCode="m/d/yyyy\ h:mm">
                  <c:v>42459</c:v>
                </c:pt>
                <c:pt idx="1882" formatCode="m/d/yyyy\ h:mm">
                  <c:v>42458</c:v>
                </c:pt>
                <c:pt idx="1883" formatCode="m/d/yyyy\ h:mm">
                  <c:v>42457</c:v>
                </c:pt>
                <c:pt idx="1884" formatCode="m/d/yyyy\ h:mm">
                  <c:v>42454</c:v>
                </c:pt>
                <c:pt idx="1885" formatCode="m/d/yyyy\ h:mm">
                  <c:v>42453</c:v>
                </c:pt>
                <c:pt idx="1886" formatCode="m/d/yyyy\ h:mm">
                  <c:v>42452</c:v>
                </c:pt>
                <c:pt idx="1887" formatCode="m/d/yyyy\ h:mm">
                  <c:v>42451</c:v>
                </c:pt>
                <c:pt idx="1888" formatCode="m/d/yyyy\ h:mm">
                  <c:v>42450</c:v>
                </c:pt>
                <c:pt idx="1889" formatCode="m/d/yyyy\ h:mm">
                  <c:v>42447</c:v>
                </c:pt>
                <c:pt idx="1890" formatCode="m/d/yyyy\ h:mm">
                  <c:v>42446</c:v>
                </c:pt>
                <c:pt idx="1891" formatCode="m/d/yyyy\ h:mm">
                  <c:v>42445</c:v>
                </c:pt>
                <c:pt idx="1892" formatCode="m/d/yyyy\ h:mm">
                  <c:v>42444</c:v>
                </c:pt>
                <c:pt idx="1893" formatCode="m/d/yyyy\ h:mm">
                  <c:v>42443</c:v>
                </c:pt>
                <c:pt idx="1894" formatCode="m/d/yyyy\ h:mm">
                  <c:v>42440</c:v>
                </c:pt>
                <c:pt idx="1895" formatCode="m/d/yyyy\ h:mm">
                  <c:v>42439</c:v>
                </c:pt>
                <c:pt idx="1896" formatCode="m/d/yyyy\ h:mm">
                  <c:v>42438</c:v>
                </c:pt>
                <c:pt idx="1897" formatCode="m/d/yyyy\ h:mm">
                  <c:v>42437</c:v>
                </c:pt>
                <c:pt idx="1898" formatCode="m/d/yyyy\ h:mm">
                  <c:v>42436</c:v>
                </c:pt>
                <c:pt idx="1899" formatCode="m/d/yyyy\ h:mm">
                  <c:v>42433</c:v>
                </c:pt>
                <c:pt idx="1900" formatCode="m/d/yyyy\ h:mm">
                  <c:v>42432</c:v>
                </c:pt>
                <c:pt idx="1901" formatCode="m/d/yyyy\ h:mm">
                  <c:v>42431</c:v>
                </c:pt>
                <c:pt idx="1902" formatCode="m/d/yyyy\ h:mm">
                  <c:v>42430</c:v>
                </c:pt>
                <c:pt idx="1903" formatCode="m/d/yyyy\ h:mm">
                  <c:v>42429</c:v>
                </c:pt>
                <c:pt idx="1904" formatCode="m/d/yyyy\ h:mm">
                  <c:v>42426</c:v>
                </c:pt>
                <c:pt idx="1905" formatCode="m/d/yyyy\ h:mm">
                  <c:v>42425</c:v>
                </c:pt>
                <c:pt idx="1906" formatCode="m/d/yyyy\ h:mm">
                  <c:v>42424</c:v>
                </c:pt>
                <c:pt idx="1907" formatCode="m/d/yyyy\ h:mm">
                  <c:v>42423</c:v>
                </c:pt>
                <c:pt idx="1908" formatCode="m/d/yyyy\ h:mm">
                  <c:v>42422</c:v>
                </c:pt>
                <c:pt idx="1909" formatCode="m/d/yyyy\ h:mm">
                  <c:v>42419</c:v>
                </c:pt>
                <c:pt idx="1910" formatCode="m/d/yyyy\ h:mm">
                  <c:v>42418</c:v>
                </c:pt>
                <c:pt idx="1911" formatCode="m/d/yyyy\ h:mm">
                  <c:v>42417</c:v>
                </c:pt>
                <c:pt idx="1912" formatCode="m/d/yyyy\ h:mm">
                  <c:v>42416</c:v>
                </c:pt>
                <c:pt idx="1913" formatCode="m/d/yyyy\ h:mm">
                  <c:v>42415</c:v>
                </c:pt>
                <c:pt idx="1914" formatCode="m/d/yyyy\ h:mm">
                  <c:v>42412</c:v>
                </c:pt>
                <c:pt idx="1915" formatCode="m/d/yyyy\ h:mm">
                  <c:v>42411</c:v>
                </c:pt>
                <c:pt idx="1916" formatCode="m/d/yyyy\ h:mm">
                  <c:v>42410</c:v>
                </c:pt>
                <c:pt idx="1917" formatCode="m/d/yyyy\ h:mm">
                  <c:v>42409</c:v>
                </c:pt>
                <c:pt idx="1918" formatCode="m/d/yyyy\ h:mm">
                  <c:v>42408</c:v>
                </c:pt>
                <c:pt idx="1919" formatCode="m/d/yyyy\ h:mm">
                  <c:v>42405</c:v>
                </c:pt>
                <c:pt idx="1920" formatCode="m/d/yyyy\ h:mm">
                  <c:v>42404</c:v>
                </c:pt>
                <c:pt idx="1921" formatCode="m/d/yyyy\ h:mm">
                  <c:v>42403</c:v>
                </c:pt>
                <c:pt idx="1922" formatCode="m/d/yyyy\ h:mm">
                  <c:v>42402</c:v>
                </c:pt>
                <c:pt idx="1923" formatCode="m/d/yyyy\ h:mm">
                  <c:v>42401</c:v>
                </c:pt>
                <c:pt idx="1924" formatCode="m/d/yyyy\ h:mm">
                  <c:v>42398</c:v>
                </c:pt>
                <c:pt idx="1925" formatCode="m/d/yyyy\ h:mm">
                  <c:v>42397</c:v>
                </c:pt>
                <c:pt idx="1926" formatCode="m/d/yyyy\ h:mm">
                  <c:v>42396</c:v>
                </c:pt>
                <c:pt idx="1927" formatCode="m/d/yyyy\ h:mm">
                  <c:v>42395</c:v>
                </c:pt>
                <c:pt idx="1928" formatCode="m/d/yyyy\ h:mm">
                  <c:v>42394</c:v>
                </c:pt>
                <c:pt idx="1929" formatCode="m/d/yyyy\ h:mm">
                  <c:v>42391</c:v>
                </c:pt>
                <c:pt idx="1930" formatCode="m/d/yyyy\ h:mm">
                  <c:v>42390</c:v>
                </c:pt>
                <c:pt idx="1931" formatCode="m/d/yyyy\ h:mm">
                  <c:v>42389</c:v>
                </c:pt>
                <c:pt idx="1932" formatCode="m/d/yyyy\ h:mm">
                  <c:v>42388</c:v>
                </c:pt>
                <c:pt idx="1933" formatCode="m/d/yyyy\ h:mm">
                  <c:v>42387</c:v>
                </c:pt>
                <c:pt idx="1934" formatCode="m/d/yyyy\ h:mm">
                  <c:v>42384</c:v>
                </c:pt>
                <c:pt idx="1935" formatCode="m/d/yyyy\ h:mm">
                  <c:v>42383</c:v>
                </c:pt>
                <c:pt idx="1936" formatCode="m/d/yyyy\ h:mm">
                  <c:v>42382</c:v>
                </c:pt>
                <c:pt idx="1937" formatCode="m/d/yyyy\ h:mm">
                  <c:v>42381</c:v>
                </c:pt>
                <c:pt idx="1938" formatCode="m/d/yyyy\ h:mm">
                  <c:v>42380</c:v>
                </c:pt>
                <c:pt idx="1939" formatCode="m/d/yyyy\ h:mm">
                  <c:v>42377</c:v>
                </c:pt>
                <c:pt idx="1940" formatCode="m/d/yyyy\ h:mm">
                  <c:v>42376</c:v>
                </c:pt>
                <c:pt idx="1941" formatCode="m/d/yyyy\ h:mm">
                  <c:v>42375</c:v>
                </c:pt>
                <c:pt idx="1942" formatCode="m/d/yyyy\ h:mm">
                  <c:v>42374</c:v>
                </c:pt>
                <c:pt idx="1943" formatCode="m/d/yyyy\ h:mm">
                  <c:v>42373</c:v>
                </c:pt>
                <c:pt idx="1944" formatCode="m/d/yyyy\ h:mm">
                  <c:v>42370</c:v>
                </c:pt>
                <c:pt idx="1945" formatCode="m/d/yyyy\ h:mm">
                  <c:v>42369</c:v>
                </c:pt>
                <c:pt idx="1946" formatCode="m/d/yyyy\ h:mm">
                  <c:v>42368</c:v>
                </c:pt>
                <c:pt idx="1947" formatCode="m/d/yyyy\ h:mm">
                  <c:v>42367</c:v>
                </c:pt>
                <c:pt idx="1948" formatCode="m/d/yyyy\ h:mm">
                  <c:v>42366</c:v>
                </c:pt>
                <c:pt idx="1949" formatCode="m/d/yyyy\ h:mm">
                  <c:v>42363</c:v>
                </c:pt>
                <c:pt idx="1950" formatCode="m/d/yyyy\ h:mm">
                  <c:v>42362</c:v>
                </c:pt>
                <c:pt idx="1951" formatCode="m/d/yyyy\ h:mm">
                  <c:v>42361</c:v>
                </c:pt>
                <c:pt idx="1952" formatCode="m/d/yyyy\ h:mm">
                  <c:v>42360</c:v>
                </c:pt>
                <c:pt idx="1953" formatCode="m/d/yyyy\ h:mm">
                  <c:v>42359</c:v>
                </c:pt>
                <c:pt idx="1954" formatCode="m/d/yyyy\ h:mm">
                  <c:v>42356</c:v>
                </c:pt>
                <c:pt idx="1955" formatCode="m/d/yyyy\ h:mm">
                  <c:v>42355</c:v>
                </c:pt>
                <c:pt idx="1956" formatCode="m/d/yyyy\ h:mm">
                  <c:v>42354</c:v>
                </c:pt>
                <c:pt idx="1957" formatCode="m/d/yyyy\ h:mm">
                  <c:v>42353</c:v>
                </c:pt>
                <c:pt idx="1958" formatCode="m/d/yyyy\ h:mm">
                  <c:v>42352</c:v>
                </c:pt>
                <c:pt idx="1959" formatCode="m/d/yyyy\ h:mm">
                  <c:v>42349</c:v>
                </c:pt>
                <c:pt idx="1960" formatCode="m/d/yyyy\ h:mm">
                  <c:v>42348</c:v>
                </c:pt>
                <c:pt idx="1961" formatCode="m/d/yyyy\ h:mm">
                  <c:v>42347</c:v>
                </c:pt>
                <c:pt idx="1962" formatCode="m/d/yyyy\ h:mm">
                  <c:v>42346</c:v>
                </c:pt>
                <c:pt idx="1963" formatCode="m/d/yyyy\ h:mm">
                  <c:v>42345</c:v>
                </c:pt>
                <c:pt idx="1964" formatCode="m/d/yyyy\ h:mm">
                  <c:v>42342</c:v>
                </c:pt>
                <c:pt idx="1965" formatCode="m/d/yyyy\ h:mm">
                  <c:v>42341</c:v>
                </c:pt>
                <c:pt idx="1966" formatCode="m/d/yyyy\ h:mm">
                  <c:v>42340</c:v>
                </c:pt>
                <c:pt idx="1967" formatCode="m/d/yyyy\ h:mm">
                  <c:v>42339</c:v>
                </c:pt>
                <c:pt idx="1968" formatCode="m/d/yyyy\ h:mm">
                  <c:v>42338</c:v>
                </c:pt>
                <c:pt idx="1969" formatCode="m/d/yyyy\ h:mm">
                  <c:v>42335</c:v>
                </c:pt>
                <c:pt idx="1970" formatCode="m/d/yyyy\ h:mm">
                  <c:v>42334</c:v>
                </c:pt>
                <c:pt idx="1971" formatCode="m/d/yyyy\ h:mm">
                  <c:v>42333</c:v>
                </c:pt>
                <c:pt idx="1972" formatCode="m/d/yyyy\ h:mm">
                  <c:v>42332</c:v>
                </c:pt>
                <c:pt idx="1973" formatCode="m/d/yyyy\ h:mm">
                  <c:v>42331</c:v>
                </c:pt>
                <c:pt idx="1974" formatCode="m/d/yyyy\ h:mm">
                  <c:v>42328</c:v>
                </c:pt>
                <c:pt idx="1975" formatCode="m/d/yyyy\ h:mm">
                  <c:v>42327</c:v>
                </c:pt>
                <c:pt idx="1976" formatCode="m/d/yyyy\ h:mm">
                  <c:v>42326</c:v>
                </c:pt>
                <c:pt idx="1977" formatCode="m/d/yyyy\ h:mm">
                  <c:v>42325</c:v>
                </c:pt>
                <c:pt idx="1978" formatCode="m/d/yyyy\ h:mm">
                  <c:v>42324</c:v>
                </c:pt>
                <c:pt idx="1979" formatCode="m/d/yyyy\ h:mm">
                  <c:v>42321</c:v>
                </c:pt>
                <c:pt idx="1980" formatCode="m/d/yyyy\ h:mm">
                  <c:v>42320</c:v>
                </c:pt>
                <c:pt idx="1981" formatCode="m/d/yyyy\ h:mm">
                  <c:v>42319</c:v>
                </c:pt>
                <c:pt idx="1982" formatCode="m/d/yyyy\ h:mm">
                  <c:v>42318</c:v>
                </c:pt>
                <c:pt idx="1983" formatCode="m/d/yyyy\ h:mm">
                  <c:v>42317</c:v>
                </c:pt>
                <c:pt idx="1984" formatCode="m/d/yyyy\ h:mm">
                  <c:v>42314</c:v>
                </c:pt>
                <c:pt idx="1985" formatCode="m/d/yyyy\ h:mm">
                  <c:v>42313</c:v>
                </c:pt>
                <c:pt idx="1986" formatCode="m/d/yyyy\ h:mm">
                  <c:v>42312</c:v>
                </c:pt>
                <c:pt idx="1987" formatCode="m/d/yyyy\ h:mm">
                  <c:v>42311</c:v>
                </c:pt>
                <c:pt idx="1988" formatCode="m/d/yyyy\ h:mm">
                  <c:v>42310</c:v>
                </c:pt>
                <c:pt idx="1989" formatCode="m/d/yyyy\ h:mm">
                  <c:v>42307</c:v>
                </c:pt>
                <c:pt idx="1990" formatCode="m/d/yyyy\ h:mm">
                  <c:v>42306</c:v>
                </c:pt>
                <c:pt idx="1991" formatCode="m/d/yyyy\ h:mm">
                  <c:v>42305</c:v>
                </c:pt>
                <c:pt idx="1992" formatCode="m/d/yyyy\ h:mm">
                  <c:v>42304</c:v>
                </c:pt>
                <c:pt idx="1993" formatCode="m/d/yyyy\ h:mm">
                  <c:v>42303</c:v>
                </c:pt>
                <c:pt idx="1994" formatCode="m/d/yyyy\ h:mm">
                  <c:v>42300</c:v>
                </c:pt>
                <c:pt idx="1995" formatCode="m/d/yyyy\ h:mm">
                  <c:v>42299</c:v>
                </c:pt>
                <c:pt idx="1996" formatCode="m/d/yyyy\ h:mm">
                  <c:v>42298</c:v>
                </c:pt>
                <c:pt idx="1997" formatCode="m/d/yyyy\ h:mm">
                  <c:v>42297</c:v>
                </c:pt>
                <c:pt idx="1998" formatCode="m/d/yyyy\ h:mm">
                  <c:v>42296</c:v>
                </c:pt>
                <c:pt idx="1999" formatCode="m/d/yyyy\ h:mm">
                  <c:v>42293</c:v>
                </c:pt>
                <c:pt idx="2000" formatCode="m/d/yyyy\ h:mm">
                  <c:v>42292</c:v>
                </c:pt>
                <c:pt idx="2001" formatCode="m/d/yyyy\ h:mm">
                  <c:v>42291</c:v>
                </c:pt>
                <c:pt idx="2002" formatCode="m/d/yyyy\ h:mm">
                  <c:v>42290</c:v>
                </c:pt>
                <c:pt idx="2003" formatCode="m/d/yyyy\ h:mm">
                  <c:v>42289</c:v>
                </c:pt>
                <c:pt idx="2004" formatCode="m/d/yyyy\ h:mm">
                  <c:v>42286</c:v>
                </c:pt>
                <c:pt idx="2005" formatCode="m/d/yyyy\ h:mm">
                  <c:v>42285</c:v>
                </c:pt>
                <c:pt idx="2006" formatCode="m/d/yyyy\ h:mm">
                  <c:v>42284</c:v>
                </c:pt>
                <c:pt idx="2007" formatCode="m/d/yyyy\ h:mm">
                  <c:v>42283</c:v>
                </c:pt>
                <c:pt idx="2008" formatCode="m/d/yyyy\ h:mm">
                  <c:v>42282</c:v>
                </c:pt>
                <c:pt idx="2009" formatCode="m/d/yyyy\ h:mm">
                  <c:v>42279</c:v>
                </c:pt>
                <c:pt idx="2010" formatCode="m/d/yyyy\ h:mm">
                  <c:v>42278</c:v>
                </c:pt>
                <c:pt idx="2011" formatCode="m/d/yyyy\ h:mm">
                  <c:v>42277</c:v>
                </c:pt>
                <c:pt idx="2012" formatCode="m/d/yyyy\ h:mm">
                  <c:v>42276</c:v>
                </c:pt>
                <c:pt idx="2013" formatCode="m/d/yyyy\ h:mm">
                  <c:v>42275</c:v>
                </c:pt>
                <c:pt idx="2014" formatCode="m/d/yyyy\ h:mm">
                  <c:v>42272</c:v>
                </c:pt>
                <c:pt idx="2015" formatCode="m/d/yyyy\ h:mm">
                  <c:v>42271</c:v>
                </c:pt>
                <c:pt idx="2016" formatCode="m/d/yyyy\ h:mm">
                  <c:v>42270</c:v>
                </c:pt>
                <c:pt idx="2017" formatCode="m/d/yyyy\ h:mm">
                  <c:v>42269</c:v>
                </c:pt>
                <c:pt idx="2018" formatCode="m/d/yyyy\ h:mm">
                  <c:v>42268</c:v>
                </c:pt>
                <c:pt idx="2019" formatCode="m/d/yyyy\ h:mm">
                  <c:v>42265</c:v>
                </c:pt>
                <c:pt idx="2020" formatCode="m/d/yyyy\ h:mm">
                  <c:v>42264</c:v>
                </c:pt>
                <c:pt idx="2021" formatCode="m/d/yyyy\ h:mm">
                  <c:v>42263</c:v>
                </c:pt>
                <c:pt idx="2022" formatCode="m/d/yyyy\ h:mm">
                  <c:v>42262</c:v>
                </c:pt>
                <c:pt idx="2023" formatCode="m/d/yyyy\ h:mm">
                  <c:v>42261</c:v>
                </c:pt>
                <c:pt idx="2024" formatCode="m/d/yyyy\ h:mm">
                  <c:v>42258</c:v>
                </c:pt>
                <c:pt idx="2025" formatCode="m/d/yyyy\ h:mm">
                  <c:v>42257</c:v>
                </c:pt>
                <c:pt idx="2026" formatCode="m/d/yyyy\ h:mm">
                  <c:v>42256</c:v>
                </c:pt>
                <c:pt idx="2027" formatCode="m/d/yyyy\ h:mm">
                  <c:v>42255</c:v>
                </c:pt>
                <c:pt idx="2028" formatCode="m/d/yyyy\ h:mm">
                  <c:v>42254</c:v>
                </c:pt>
                <c:pt idx="2029" formatCode="m/d/yyyy\ h:mm">
                  <c:v>42251</c:v>
                </c:pt>
                <c:pt idx="2030" formatCode="m/d/yyyy\ h:mm">
                  <c:v>42250</c:v>
                </c:pt>
                <c:pt idx="2031" formatCode="m/d/yyyy\ h:mm">
                  <c:v>42249</c:v>
                </c:pt>
                <c:pt idx="2032" formatCode="m/d/yyyy\ h:mm">
                  <c:v>42248</c:v>
                </c:pt>
                <c:pt idx="2033" formatCode="m/d/yyyy\ h:mm">
                  <c:v>42247</c:v>
                </c:pt>
                <c:pt idx="2034" formatCode="m/d/yyyy\ h:mm">
                  <c:v>42244</c:v>
                </c:pt>
                <c:pt idx="2035" formatCode="m/d/yyyy\ h:mm">
                  <c:v>42243</c:v>
                </c:pt>
                <c:pt idx="2036" formatCode="m/d/yyyy\ h:mm">
                  <c:v>42242</c:v>
                </c:pt>
                <c:pt idx="2037" formatCode="m/d/yyyy\ h:mm">
                  <c:v>42241</c:v>
                </c:pt>
                <c:pt idx="2038" formatCode="m/d/yyyy\ h:mm">
                  <c:v>42240</c:v>
                </c:pt>
                <c:pt idx="2039" formatCode="m/d/yyyy\ h:mm">
                  <c:v>42237</c:v>
                </c:pt>
                <c:pt idx="2040" formatCode="m/d/yyyy\ h:mm">
                  <c:v>42236</c:v>
                </c:pt>
                <c:pt idx="2041" formatCode="m/d/yyyy\ h:mm">
                  <c:v>42235</c:v>
                </c:pt>
                <c:pt idx="2042" formatCode="m/d/yyyy\ h:mm">
                  <c:v>42234</c:v>
                </c:pt>
                <c:pt idx="2043" formatCode="m/d/yyyy\ h:mm">
                  <c:v>42233</c:v>
                </c:pt>
                <c:pt idx="2044" formatCode="m/d/yyyy\ h:mm">
                  <c:v>42230</c:v>
                </c:pt>
                <c:pt idx="2045" formatCode="m/d/yyyy\ h:mm">
                  <c:v>42229</c:v>
                </c:pt>
                <c:pt idx="2046" formatCode="m/d/yyyy\ h:mm">
                  <c:v>42228</c:v>
                </c:pt>
                <c:pt idx="2047" formatCode="m/d/yyyy\ h:mm">
                  <c:v>42227</c:v>
                </c:pt>
                <c:pt idx="2048" formatCode="m/d/yyyy\ h:mm">
                  <c:v>42226</c:v>
                </c:pt>
                <c:pt idx="2049" formatCode="m/d/yyyy\ h:mm">
                  <c:v>42223</c:v>
                </c:pt>
                <c:pt idx="2050" formatCode="m/d/yyyy\ h:mm">
                  <c:v>42222</c:v>
                </c:pt>
                <c:pt idx="2051" formatCode="m/d/yyyy\ h:mm">
                  <c:v>42221</c:v>
                </c:pt>
                <c:pt idx="2052" formatCode="m/d/yyyy\ h:mm">
                  <c:v>42220</c:v>
                </c:pt>
                <c:pt idx="2053" formatCode="m/d/yyyy\ h:mm">
                  <c:v>42219</c:v>
                </c:pt>
                <c:pt idx="2054" formatCode="m/d/yyyy\ h:mm">
                  <c:v>42216</c:v>
                </c:pt>
                <c:pt idx="2055" formatCode="m/d/yyyy\ h:mm">
                  <c:v>42215</c:v>
                </c:pt>
                <c:pt idx="2056" formatCode="m/d/yyyy\ h:mm">
                  <c:v>42214</c:v>
                </c:pt>
                <c:pt idx="2057" formatCode="m/d/yyyy\ h:mm">
                  <c:v>42213</c:v>
                </c:pt>
                <c:pt idx="2058" formatCode="m/d/yyyy\ h:mm">
                  <c:v>42212</c:v>
                </c:pt>
                <c:pt idx="2059" formatCode="m/d/yyyy\ h:mm">
                  <c:v>42209</c:v>
                </c:pt>
                <c:pt idx="2060" formatCode="m/d/yyyy\ h:mm">
                  <c:v>42208</c:v>
                </c:pt>
                <c:pt idx="2061" formatCode="m/d/yyyy\ h:mm">
                  <c:v>42207</c:v>
                </c:pt>
                <c:pt idx="2062" formatCode="m/d/yyyy\ h:mm">
                  <c:v>42206</c:v>
                </c:pt>
                <c:pt idx="2063" formatCode="m/d/yyyy\ h:mm">
                  <c:v>42205</c:v>
                </c:pt>
                <c:pt idx="2064" formatCode="m/d/yyyy\ h:mm">
                  <c:v>42202</c:v>
                </c:pt>
                <c:pt idx="2065" formatCode="m/d/yyyy\ h:mm">
                  <c:v>42201</c:v>
                </c:pt>
                <c:pt idx="2066" formatCode="m/d/yyyy\ h:mm">
                  <c:v>42200</c:v>
                </c:pt>
                <c:pt idx="2067" formatCode="m/d/yyyy\ h:mm">
                  <c:v>42199</c:v>
                </c:pt>
                <c:pt idx="2068" formatCode="m/d/yyyy\ h:mm">
                  <c:v>42198</c:v>
                </c:pt>
                <c:pt idx="2069" formatCode="m/d/yyyy\ h:mm">
                  <c:v>42195</c:v>
                </c:pt>
                <c:pt idx="2070" formatCode="m/d/yyyy\ h:mm">
                  <c:v>42194</c:v>
                </c:pt>
                <c:pt idx="2071" formatCode="m/d/yyyy\ h:mm">
                  <c:v>42193</c:v>
                </c:pt>
                <c:pt idx="2072" formatCode="m/d/yyyy\ h:mm">
                  <c:v>42192</c:v>
                </c:pt>
                <c:pt idx="2073" formatCode="m/d/yyyy\ h:mm">
                  <c:v>42191</c:v>
                </c:pt>
                <c:pt idx="2074" formatCode="m/d/yyyy\ h:mm">
                  <c:v>42188</c:v>
                </c:pt>
                <c:pt idx="2075" formatCode="m/d/yyyy\ h:mm">
                  <c:v>42187</c:v>
                </c:pt>
                <c:pt idx="2076" formatCode="m/d/yyyy\ h:mm">
                  <c:v>42186</c:v>
                </c:pt>
                <c:pt idx="2077" formatCode="m/d/yyyy\ h:mm">
                  <c:v>42185</c:v>
                </c:pt>
                <c:pt idx="2078" formatCode="m/d/yyyy\ h:mm">
                  <c:v>42184</c:v>
                </c:pt>
                <c:pt idx="2079" formatCode="m/d/yyyy\ h:mm">
                  <c:v>42181</c:v>
                </c:pt>
                <c:pt idx="2080" formatCode="m/d/yyyy\ h:mm">
                  <c:v>42180</c:v>
                </c:pt>
                <c:pt idx="2081" formatCode="m/d/yyyy\ h:mm">
                  <c:v>42179</c:v>
                </c:pt>
                <c:pt idx="2082" formatCode="m/d/yyyy\ h:mm">
                  <c:v>42178</c:v>
                </c:pt>
                <c:pt idx="2083" formatCode="m/d/yyyy\ h:mm">
                  <c:v>42177</c:v>
                </c:pt>
                <c:pt idx="2084" formatCode="m/d/yyyy\ h:mm">
                  <c:v>42174</c:v>
                </c:pt>
                <c:pt idx="2085" formatCode="m/d/yyyy\ h:mm">
                  <c:v>42173</c:v>
                </c:pt>
                <c:pt idx="2086" formatCode="m/d/yyyy\ h:mm">
                  <c:v>42172</c:v>
                </c:pt>
                <c:pt idx="2087" formatCode="m/d/yyyy\ h:mm">
                  <c:v>42171</c:v>
                </c:pt>
                <c:pt idx="2088" formatCode="m/d/yyyy\ h:mm">
                  <c:v>42170</c:v>
                </c:pt>
                <c:pt idx="2089" formatCode="m/d/yyyy\ h:mm">
                  <c:v>42167</c:v>
                </c:pt>
                <c:pt idx="2090" formatCode="m/d/yyyy\ h:mm">
                  <c:v>42166</c:v>
                </c:pt>
                <c:pt idx="2091" formatCode="m/d/yyyy\ h:mm">
                  <c:v>42165</c:v>
                </c:pt>
                <c:pt idx="2092" formatCode="m/d/yyyy\ h:mm">
                  <c:v>42164</c:v>
                </c:pt>
                <c:pt idx="2093" formatCode="m/d/yyyy\ h:mm">
                  <c:v>42163</c:v>
                </c:pt>
                <c:pt idx="2094" formatCode="m/d/yyyy\ h:mm">
                  <c:v>42160</c:v>
                </c:pt>
                <c:pt idx="2095" formatCode="m/d/yyyy\ h:mm">
                  <c:v>42159</c:v>
                </c:pt>
                <c:pt idx="2096" formatCode="m/d/yyyy\ h:mm">
                  <c:v>42158</c:v>
                </c:pt>
                <c:pt idx="2097" formatCode="m/d/yyyy\ h:mm">
                  <c:v>42157</c:v>
                </c:pt>
                <c:pt idx="2098" formatCode="m/d/yyyy\ h:mm">
                  <c:v>42156</c:v>
                </c:pt>
                <c:pt idx="2099" formatCode="m/d/yyyy\ h:mm">
                  <c:v>42153</c:v>
                </c:pt>
                <c:pt idx="2100" formatCode="m/d/yyyy\ h:mm">
                  <c:v>42152</c:v>
                </c:pt>
                <c:pt idx="2101" formatCode="m/d/yyyy\ h:mm">
                  <c:v>42151</c:v>
                </c:pt>
                <c:pt idx="2102" formatCode="m/d/yyyy\ h:mm">
                  <c:v>42150</c:v>
                </c:pt>
                <c:pt idx="2103" formatCode="m/d/yyyy\ h:mm">
                  <c:v>42149</c:v>
                </c:pt>
                <c:pt idx="2104" formatCode="m/d/yyyy\ h:mm">
                  <c:v>42146</c:v>
                </c:pt>
                <c:pt idx="2105" formatCode="m/d/yyyy\ h:mm">
                  <c:v>42145</c:v>
                </c:pt>
                <c:pt idx="2106" formatCode="m/d/yyyy\ h:mm">
                  <c:v>42144</c:v>
                </c:pt>
                <c:pt idx="2107" formatCode="m/d/yyyy\ h:mm">
                  <c:v>42143</c:v>
                </c:pt>
                <c:pt idx="2108" formatCode="m/d/yyyy\ h:mm">
                  <c:v>42142</c:v>
                </c:pt>
                <c:pt idx="2109" formatCode="m/d/yyyy\ h:mm">
                  <c:v>42139</c:v>
                </c:pt>
                <c:pt idx="2110" formatCode="m/d/yyyy\ h:mm">
                  <c:v>42138</c:v>
                </c:pt>
                <c:pt idx="2111" formatCode="m/d/yyyy\ h:mm">
                  <c:v>42137</c:v>
                </c:pt>
                <c:pt idx="2112" formatCode="m/d/yyyy\ h:mm">
                  <c:v>42136</c:v>
                </c:pt>
                <c:pt idx="2113" formatCode="m/d/yyyy\ h:mm">
                  <c:v>42135</c:v>
                </c:pt>
                <c:pt idx="2114" formatCode="m/d/yyyy\ h:mm">
                  <c:v>42132</c:v>
                </c:pt>
                <c:pt idx="2115" formatCode="m/d/yyyy\ h:mm">
                  <c:v>42131</c:v>
                </c:pt>
                <c:pt idx="2116" formatCode="m/d/yyyy\ h:mm">
                  <c:v>42130</c:v>
                </c:pt>
                <c:pt idx="2117" formatCode="m/d/yyyy\ h:mm">
                  <c:v>42129</c:v>
                </c:pt>
                <c:pt idx="2118" formatCode="m/d/yyyy\ h:mm">
                  <c:v>42128</c:v>
                </c:pt>
                <c:pt idx="2119" formatCode="m/d/yyyy\ h:mm">
                  <c:v>42125</c:v>
                </c:pt>
                <c:pt idx="2120" formatCode="m/d/yyyy\ h:mm">
                  <c:v>42124</c:v>
                </c:pt>
                <c:pt idx="2121" formatCode="m/d/yyyy\ h:mm">
                  <c:v>42123</c:v>
                </c:pt>
                <c:pt idx="2122" formatCode="m/d/yyyy\ h:mm">
                  <c:v>42122</c:v>
                </c:pt>
                <c:pt idx="2123" formatCode="m/d/yyyy\ h:mm">
                  <c:v>42121</c:v>
                </c:pt>
                <c:pt idx="2124" formatCode="m/d/yyyy\ h:mm">
                  <c:v>42118</c:v>
                </c:pt>
                <c:pt idx="2125" formatCode="m/d/yyyy\ h:mm">
                  <c:v>42117</c:v>
                </c:pt>
                <c:pt idx="2126" formatCode="m/d/yyyy\ h:mm">
                  <c:v>42116</c:v>
                </c:pt>
                <c:pt idx="2127" formatCode="m/d/yyyy\ h:mm">
                  <c:v>42115</c:v>
                </c:pt>
                <c:pt idx="2128" formatCode="m/d/yyyy\ h:mm">
                  <c:v>42114</c:v>
                </c:pt>
                <c:pt idx="2129" formatCode="m/d/yyyy\ h:mm">
                  <c:v>42111</c:v>
                </c:pt>
                <c:pt idx="2130" formatCode="m/d/yyyy\ h:mm">
                  <c:v>42110</c:v>
                </c:pt>
                <c:pt idx="2131" formatCode="m/d/yyyy\ h:mm">
                  <c:v>42109</c:v>
                </c:pt>
                <c:pt idx="2132" formatCode="m/d/yyyy\ h:mm">
                  <c:v>42108</c:v>
                </c:pt>
                <c:pt idx="2133" formatCode="m/d/yyyy\ h:mm">
                  <c:v>42107</c:v>
                </c:pt>
                <c:pt idx="2134" formatCode="m/d/yyyy\ h:mm">
                  <c:v>42104</c:v>
                </c:pt>
                <c:pt idx="2135" formatCode="m/d/yyyy\ h:mm">
                  <c:v>42103</c:v>
                </c:pt>
                <c:pt idx="2136" formatCode="m/d/yyyy\ h:mm">
                  <c:v>42102</c:v>
                </c:pt>
                <c:pt idx="2137" formatCode="m/d/yyyy\ h:mm">
                  <c:v>42101</c:v>
                </c:pt>
                <c:pt idx="2138" formatCode="m/d/yyyy\ h:mm">
                  <c:v>42100</c:v>
                </c:pt>
                <c:pt idx="2139" formatCode="m/d/yyyy\ h:mm">
                  <c:v>42097</c:v>
                </c:pt>
                <c:pt idx="2140" formatCode="m/d/yyyy\ h:mm">
                  <c:v>42096</c:v>
                </c:pt>
                <c:pt idx="2141" formatCode="m/d/yyyy\ h:mm">
                  <c:v>42095</c:v>
                </c:pt>
                <c:pt idx="2142" formatCode="m/d/yyyy\ h:mm">
                  <c:v>42094</c:v>
                </c:pt>
                <c:pt idx="2143" formatCode="m/d/yyyy\ h:mm">
                  <c:v>42093</c:v>
                </c:pt>
                <c:pt idx="2144" formatCode="m/d/yyyy\ h:mm">
                  <c:v>42090</c:v>
                </c:pt>
                <c:pt idx="2145" formatCode="m/d/yyyy\ h:mm">
                  <c:v>42089</c:v>
                </c:pt>
                <c:pt idx="2146" formatCode="m/d/yyyy\ h:mm">
                  <c:v>42088</c:v>
                </c:pt>
                <c:pt idx="2147" formatCode="m/d/yyyy\ h:mm">
                  <c:v>42087</c:v>
                </c:pt>
                <c:pt idx="2148" formatCode="m/d/yyyy\ h:mm">
                  <c:v>42086</c:v>
                </c:pt>
                <c:pt idx="2149" formatCode="m/d/yyyy\ h:mm">
                  <c:v>42083</c:v>
                </c:pt>
                <c:pt idx="2150" formatCode="m/d/yyyy\ h:mm">
                  <c:v>42082</c:v>
                </c:pt>
                <c:pt idx="2151" formatCode="m/d/yyyy\ h:mm">
                  <c:v>42081</c:v>
                </c:pt>
                <c:pt idx="2152" formatCode="m/d/yyyy\ h:mm">
                  <c:v>42080</c:v>
                </c:pt>
                <c:pt idx="2153" formatCode="m/d/yyyy\ h:mm">
                  <c:v>42079</c:v>
                </c:pt>
                <c:pt idx="2154" formatCode="m/d/yyyy\ h:mm">
                  <c:v>42076</c:v>
                </c:pt>
                <c:pt idx="2155" formatCode="m/d/yyyy\ h:mm">
                  <c:v>42075</c:v>
                </c:pt>
                <c:pt idx="2156" formatCode="m/d/yyyy\ h:mm">
                  <c:v>42074</c:v>
                </c:pt>
                <c:pt idx="2157" formatCode="m/d/yyyy\ h:mm">
                  <c:v>42073</c:v>
                </c:pt>
                <c:pt idx="2158" formatCode="m/d/yyyy\ h:mm">
                  <c:v>42072</c:v>
                </c:pt>
                <c:pt idx="2159" formatCode="m/d/yyyy\ h:mm">
                  <c:v>42069</c:v>
                </c:pt>
                <c:pt idx="2160" formatCode="m/d/yyyy\ h:mm">
                  <c:v>42068</c:v>
                </c:pt>
                <c:pt idx="2161" formatCode="m/d/yyyy\ h:mm">
                  <c:v>42067</c:v>
                </c:pt>
                <c:pt idx="2162" formatCode="m/d/yyyy\ h:mm">
                  <c:v>42066</c:v>
                </c:pt>
                <c:pt idx="2163" formatCode="m/d/yyyy\ h:mm">
                  <c:v>42065</c:v>
                </c:pt>
                <c:pt idx="2164" formatCode="m/d/yyyy\ h:mm">
                  <c:v>42062</c:v>
                </c:pt>
                <c:pt idx="2165" formatCode="m/d/yyyy\ h:mm">
                  <c:v>42061</c:v>
                </c:pt>
                <c:pt idx="2166" formatCode="m/d/yyyy\ h:mm">
                  <c:v>42060</c:v>
                </c:pt>
                <c:pt idx="2167" formatCode="m/d/yyyy\ h:mm">
                  <c:v>42059</c:v>
                </c:pt>
                <c:pt idx="2168" formatCode="m/d/yyyy\ h:mm">
                  <c:v>42058</c:v>
                </c:pt>
                <c:pt idx="2169" formatCode="m/d/yyyy\ h:mm">
                  <c:v>42055</c:v>
                </c:pt>
                <c:pt idx="2170" formatCode="m/d/yyyy\ h:mm">
                  <c:v>42054</c:v>
                </c:pt>
                <c:pt idx="2171" formatCode="m/d/yyyy\ h:mm">
                  <c:v>42053</c:v>
                </c:pt>
                <c:pt idx="2172" formatCode="m/d/yyyy\ h:mm">
                  <c:v>42052</c:v>
                </c:pt>
                <c:pt idx="2173" formatCode="m/d/yyyy\ h:mm">
                  <c:v>42051</c:v>
                </c:pt>
                <c:pt idx="2174" formatCode="m/d/yyyy\ h:mm">
                  <c:v>42048</c:v>
                </c:pt>
                <c:pt idx="2175" formatCode="m/d/yyyy\ h:mm">
                  <c:v>42047</c:v>
                </c:pt>
                <c:pt idx="2176" formatCode="m/d/yyyy\ h:mm">
                  <c:v>42046</c:v>
                </c:pt>
                <c:pt idx="2177" formatCode="m/d/yyyy\ h:mm">
                  <c:v>42045</c:v>
                </c:pt>
                <c:pt idx="2178" formatCode="m/d/yyyy\ h:mm">
                  <c:v>42044</c:v>
                </c:pt>
                <c:pt idx="2179" formatCode="m/d/yyyy\ h:mm">
                  <c:v>42041</c:v>
                </c:pt>
                <c:pt idx="2180" formatCode="m/d/yyyy\ h:mm">
                  <c:v>42040</c:v>
                </c:pt>
                <c:pt idx="2181" formatCode="m/d/yyyy\ h:mm">
                  <c:v>42039</c:v>
                </c:pt>
                <c:pt idx="2182" formatCode="m/d/yyyy\ h:mm">
                  <c:v>42038</c:v>
                </c:pt>
                <c:pt idx="2183" formatCode="m/d/yyyy\ h:mm">
                  <c:v>42037</c:v>
                </c:pt>
                <c:pt idx="2184" formatCode="m/d/yyyy\ h:mm">
                  <c:v>42034</c:v>
                </c:pt>
                <c:pt idx="2185" formatCode="m/d/yyyy\ h:mm">
                  <c:v>42033</c:v>
                </c:pt>
                <c:pt idx="2186" formatCode="m/d/yyyy\ h:mm">
                  <c:v>42032</c:v>
                </c:pt>
                <c:pt idx="2187" formatCode="m/d/yyyy\ h:mm">
                  <c:v>42031</c:v>
                </c:pt>
                <c:pt idx="2188" formatCode="m/d/yyyy\ h:mm">
                  <c:v>42030</c:v>
                </c:pt>
                <c:pt idx="2189" formatCode="m/d/yyyy\ h:mm">
                  <c:v>42027</c:v>
                </c:pt>
                <c:pt idx="2190" formatCode="m/d/yyyy\ h:mm">
                  <c:v>42026</c:v>
                </c:pt>
                <c:pt idx="2191" formatCode="m/d/yyyy\ h:mm">
                  <c:v>42025</c:v>
                </c:pt>
                <c:pt idx="2192" formatCode="m/d/yyyy\ h:mm">
                  <c:v>42024</c:v>
                </c:pt>
                <c:pt idx="2193" formatCode="m/d/yyyy\ h:mm">
                  <c:v>42023</c:v>
                </c:pt>
                <c:pt idx="2194" formatCode="m/d/yyyy\ h:mm">
                  <c:v>42020</c:v>
                </c:pt>
                <c:pt idx="2195" formatCode="m/d/yyyy\ h:mm">
                  <c:v>42019</c:v>
                </c:pt>
                <c:pt idx="2196" formatCode="m/d/yyyy\ h:mm">
                  <c:v>42018</c:v>
                </c:pt>
                <c:pt idx="2197" formatCode="m/d/yyyy\ h:mm">
                  <c:v>42017</c:v>
                </c:pt>
                <c:pt idx="2198" formatCode="m/d/yyyy\ h:mm">
                  <c:v>42016</c:v>
                </c:pt>
                <c:pt idx="2199" formatCode="m/d/yyyy\ h:mm">
                  <c:v>42013</c:v>
                </c:pt>
                <c:pt idx="2200" formatCode="m/d/yyyy\ h:mm">
                  <c:v>42012</c:v>
                </c:pt>
                <c:pt idx="2201" formatCode="m/d/yyyy\ h:mm">
                  <c:v>42011</c:v>
                </c:pt>
                <c:pt idx="2202" formatCode="m/d/yyyy\ h:mm">
                  <c:v>42010</c:v>
                </c:pt>
                <c:pt idx="2203" formatCode="m/d/yyyy\ h:mm">
                  <c:v>42009</c:v>
                </c:pt>
                <c:pt idx="2204" formatCode="m/d/yyyy\ h:mm">
                  <c:v>42006</c:v>
                </c:pt>
                <c:pt idx="2205" formatCode="m/d/yyyy\ h:mm">
                  <c:v>42005</c:v>
                </c:pt>
                <c:pt idx="2206" formatCode="m/d/yyyy\ h:mm">
                  <c:v>42004</c:v>
                </c:pt>
                <c:pt idx="2207" formatCode="m/d/yyyy\ h:mm">
                  <c:v>42003</c:v>
                </c:pt>
                <c:pt idx="2208" formatCode="m/d/yyyy\ h:mm">
                  <c:v>42002</c:v>
                </c:pt>
                <c:pt idx="2209" formatCode="m/d/yyyy\ h:mm">
                  <c:v>41999</c:v>
                </c:pt>
                <c:pt idx="2210" formatCode="m/d/yyyy\ h:mm">
                  <c:v>41998</c:v>
                </c:pt>
                <c:pt idx="2211" formatCode="m/d/yyyy\ h:mm">
                  <c:v>41997</c:v>
                </c:pt>
                <c:pt idx="2212" formatCode="m/d/yyyy\ h:mm">
                  <c:v>41996</c:v>
                </c:pt>
                <c:pt idx="2213" formatCode="m/d/yyyy\ h:mm">
                  <c:v>41995</c:v>
                </c:pt>
                <c:pt idx="2214" formatCode="m/d/yyyy\ h:mm">
                  <c:v>41992</c:v>
                </c:pt>
                <c:pt idx="2215" formatCode="m/d/yyyy\ h:mm">
                  <c:v>41991</c:v>
                </c:pt>
                <c:pt idx="2216" formatCode="m/d/yyyy\ h:mm">
                  <c:v>41990</c:v>
                </c:pt>
                <c:pt idx="2217" formatCode="m/d/yyyy\ h:mm">
                  <c:v>41989</c:v>
                </c:pt>
                <c:pt idx="2218" formatCode="m/d/yyyy\ h:mm">
                  <c:v>41988</c:v>
                </c:pt>
                <c:pt idx="2219" formatCode="m/d/yyyy\ h:mm">
                  <c:v>41985</c:v>
                </c:pt>
                <c:pt idx="2220" formatCode="m/d/yyyy\ h:mm">
                  <c:v>41984</c:v>
                </c:pt>
                <c:pt idx="2221" formatCode="m/d/yyyy\ h:mm">
                  <c:v>41983</c:v>
                </c:pt>
                <c:pt idx="2222" formatCode="m/d/yyyy\ h:mm">
                  <c:v>41982</c:v>
                </c:pt>
                <c:pt idx="2223" formatCode="m/d/yyyy\ h:mm">
                  <c:v>41981</c:v>
                </c:pt>
                <c:pt idx="2224" formatCode="m/d/yyyy\ h:mm">
                  <c:v>41978</c:v>
                </c:pt>
                <c:pt idx="2225" formatCode="m/d/yyyy\ h:mm">
                  <c:v>41977</c:v>
                </c:pt>
                <c:pt idx="2226" formatCode="m/d/yyyy\ h:mm">
                  <c:v>41976</c:v>
                </c:pt>
                <c:pt idx="2227" formatCode="m/d/yyyy\ h:mm">
                  <c:v>41975</c:v>
                </c:pt>
                <c:pt idx="2228" formatCode="m/d/yyyy\ h:mm">
                  <c:v>41974</c:v>
                </c:pt>
                <c:pt idx="2229" formatCode="m/d/yyyy\ h:mm">
                  <c:v>41971</c:v>
                </c:pt>
                <c:pt idx="2230" formatCode="m/d/yyyy\ h:mm">
                  <c:v>41970</c:v>
                </c:pt>
                <c:pt idx="2231" formatCode="m/d/yyyy\ h:mm">
                  <c:v>41969</c:v>
                </c:pt>
                <c:pt idx="2232" formatCode="m/d/yyyy\ h:mm">
                  <c:v>41968</c:v>
                </c:pt>
                <c:pt idx="2233" formatCode="m/d/yyyy\ h:mm">
                  <c:v>41967</c:v>
                </c:pt>
                <c:pt idx="2234" formatCode="m/d/yyyy\ h:mm">
                  <c:v>41964</c:v>
                </c:pt>
                <c:pt idx="2235" formatCode="m/d/yyyy\ h:mm">
                  <c:v>41963</c:v>
                </c:pt>
                <c:pt idx="2236" formatCode="m/d/yyyy\ h:mm">
                  <c:v>41962</c:v>
                </c:pt>
                <c:pt idx="2237" formatCode="m/d/yyyy\ h:mm">
                  <c:v>41961</c:v>
                </c:pt>
                <c:pt idx="2238" formatCode="m/d/yyyy\ h:mm">
                  <c:v>41960</c:v>
                </c:pt>
                <c:pt idx="2239" formatCode="m/d/yyyy\ h:mm">
                  <c:v>41957</c:v>
                </c:pt>
                <c:pt idx="2240" formatCode="m/d/yyyy\ h:mm">
                  <c:v>41956</c:v>
                </c:pt>
                <c:pt idx="2241" formatCode="m/d/yyyy\ h:mm">
                  <c:v>41955</c:v>
                </c:pt>
                <c:pt idx="2242" formatCode="m/d/yyyy\ h:mm">
                  <c:v>41954</c:v>
                </c:pt>
                <c:pt idx="2243" formatCode="m/d/yyyy\ h:mm">
                  <c:v>41953</c:v>
                </c:pt>
                <c:pt idx="2244" formatCode="m/d/yyyy\ h:mm">
                  <c:v>41950</c:v>
                </c:pt>
                <c:pt idx="2245" formatCode="m/d/yyyy\ h:mm">
                  <c:v>41949</c:v>
                </c:pt>
                <c:pt idx="2246" formatCode="m/d/yyyy\ h:mm">
                  <c:v>41948</c:v>
                </c:pt>
                <c:pt idx="2247" formatCode="m/d/yyyy\ h:mm">
                  <c:v>41947</c:v>
                </c:pt>
                <c:pt idx="2248" formatCode="m/d/yyyy\ h:mm">
                  <c:v>41946</c:v>
                </c:pt>
                <c:pt idx="2249" formatCode="m/d/yyyy\ h:mm">
                  <c:v>41942</c:v>
                </c:pt>
                <c:pt idx="2250" formatCode="m/d/yyyy\ h:mm">
                  <c:v>41941</c:v>
                </c:pt>
                <c:pt idx="2251" formatCode="m/d/yyyy\ h:mm">
                  <c:v>41940</c:v>
                </c:pt>
                <c:pt idx="2252" formatCode="m/d/yyyy\ h:mm">
                  <c:v>41939</c:v>
                </c:pt>
                <c:pt idx="2253" formatCode="m/d/yyyy\ h:mm">
                  <c:v>41936</c:v>
                </c:pt>
                <c:pt idx="2254" formatCode="m/d/yyyy\ h:mm">
                  <c:v>41935</c:v>
                </c:pt>
                <c:pt idx="2255" formatCode="m/d/yyyy\ h:mm">
                  <c:v>41934</c:v>
                </c:pt>
                <c:pt idx="2256" formatCode="m/d/yyyy\ h:mm">
                  <c:v>41933</c:v>
                </c:pt>
                <c:pt idx="2257" formatCode="m/d/yyyy\ h:mm">
                  <c:v>41932</c:v>
                </c:pt>
                <c:pt idx="2258" formatCode="m/d/yyyy\ h:mm">
                  <c:v>41929</c:v>
                </c:pt>
                <c:pt idx="2259" formatCode="m/d/yyyy\ h:mm">
                  <c:v>41928</c:v>
                </c:pt>
                <c:pt idx="2260" formatCode="m/d/yyyy\ h:mm">
                  <c:v>41927</c:v>
                </c:pt>
                <c:pt idx="2261" formatCode="m/d/yyyy\ h:mm">
                  <c:v>41926</c:v>
                </c:pt>
                <c:pt idx="2262" formatCode="m/d/yyyy\ h:mm">
                  <c:v>41925</c:v>
                </c:pt>
                <c:pt idx="2263" formatCode="m/d/yyyy\ h:mm">
                  <c:v>41922</c:v>
                </c:pt>
                <c:pt idx="2264" formatCode="m/d/yyyy\ h:mm">
                  <c:v>41921</c:v>
                </c:pt>
                <c:pt idx="2265" formatCode="m/d/yyyy\ h:mm">
                  <c:v>41920</c:v>
                </c:pt>
                <c:pt idx="2266" formatCode="m/d/yyyy\ h:mm">
                  <c:v>41919</c:v>
                </c:pt>
                <c:pt idx="2267" formatCode="m/d/yyyy\ h:mm">
                  <c:v>41918</c:v>
                </c:pt>
                <c:pt idx="2268" formatCode="m/d/yyyy\ h:mm">
                  <c:v>41915</c:v>
                </c:pt>
                <c:pt idx="2269" formatCode="m/d/yyyy\ h:mm">
                  <c:v>41914</c:v>
                </c:pt>
                <c:pt idx="2270" formatCode="m/d/yyyy\ h:mm">
                  <c:v>41913</c:v>
                </c:pt>
                <c:pt idx="2271" formatCode="m/d/yyyy\ h:mm">
                  <c:v>41912</c:v>
                </c:pt>
                <c:pt idx="2272" formatCode="m/d/yyyy\ h:mm">
                  <c:v>41911</c:v>
                </c:pt>
                <c:pt idx="2273" formatCode="m/d/yyyy\ h:mm">
                  <c:v>41908</c:v>
                </c:pt>
                <c:pt idx="2274" formatCode="m/d/yyyy\ h:mm">
                  <c:v>41907</c:v>
                </c:pt>
                <c:pt idx="2275" formatCode="m/d/yyyy\ h:mm">
                  <c:v>41906</c:v>
                </c:pt>
                <c:pt idx="2276" formatCode="m/d/yyyy\ h:mm">
                  <c:v>41905</c:v>
                </c:pt>
                <c:pt idx="2277" formatCode="m/d/yyyy\ h:mm">
                  <c:v>41904</c:v>
                </c:pt>
                <c:pt idx="2278" formatCode="m/d/yyyy\ h:mm">
                  <c:v>41901</c:v>
                </c:pt>
                <c:pt idx="2279" formatCode="m/d/yyyy\ h:mm">
                  <c:v>41900</c:v>
                </c:pt>
                <c:pt idx="2280" formatCode="m/d/yyyy\ h:mm">
                  <c:v>41899</c:v>
                </c:pt>
                <c:pt idx="2281" formatCode="m/d/yyyy\ h:mm">
                  <c:v>41898</c:v>
                </c:pt>
                <c:pt idx="2282" formatCode="m/d/yyyy\ h:mm">
                  <c:v>41897</c:v>
                </c:pt>
                <c:pt idx="2283" formatCode="m/d/yyyy\ h:mm">
                  <c:v>41894</c:v>
                </c:pt>
                <c:pt idx="2284" formatCode="m/d/yyyy\ h:mm">
                  <c:v>41893</c:v>
                </c:pt>
                <c:pt idx="2285" formatCode="m/d/yyyy\ h:mm">
                  <c:v>41892</c:v>
                </c:pt>
                <c:pt idx="2286" formatCode="m/d/yyyy\ h:mm">
                  <c:v>41891</c:v>
                </c:pt>
                <c:pt idx="2287" formatCode="m/d/yyyy\ h:mm">
                  <c:v>41890</c:v>
                </c:pt>
                <c:pt idx="2288" formatCode="m/d/yyyy\ h:mm">
                  <c:v>41887</c:v>
                </c:pt>
                <c:pt idx="2289" formatCode="m/d/yyyy\ h:mm">
                  <c:v>41886</c:v>
                </c:pt>
                <c:pt idx="2290" formatCode="m/d/yyyy\ h:mm">
                  <c:v>41885</c:v>
                </c:pt>
                <c:pt idx="2291" formatCode="m/d/yyyy\ h:mm">
                  <c:v>41884</c:v>
                </c:pt>
                <c:pt idx="2292" formatCode="m/d/yyyy\ h:mm">
                  <c:v>41883</c:v>
                </c:pt>
                <c:pt idx="2293" formatCode="m/d/yyyy\ h:mm">
                  <c:v>41880</c:v>
                </c:pt>
                <c:pt idx="2294" formatCode="m/d/yyyy\ h:mm">
                  <c:v>41879</c:v>
                </c:pt>
                <c:pt idx="2295" formatCode="m/d/yyyy\ h:mm">
                  <c:v>41878</c:v>
                </c:pt>
                <c:pt idx="2296" formatCode="m/d/yyyy\ h:mm">
                  <c:v>41877</c:v>
                </c:pt>
                <c:pt idx="2297" formatCode="m/d/yyyy\ h:mm">
                  <c:v>41876</c:v>
                </c:pt>
                <c:pt idx="2298" formatCode="m/d/yyyy\ h:mm">
                  <c:v>41873</c:v>
                </c:pt>
                <c:pt idx="2299" formatCode="m/d/yyyy\ h:mm">
                  <c:v>41872</c:v>
                </c:pt>
                <c:pt idx="2300" formatCode="m/d/yyyy\ h:mm">
                  <c:v>41871</c:v>
                </c:pt>
                <c:pt idx="2301" formatCode="m/d/yyyy\ h:mm">
                  <c:v>41870</c:v>
                </c:pt>
                <c:pt idx="2302" formatCode="m/d/yyyy\ h:mm">
                  <c:v>41869</c:v>
                </c:pt>
                <c:pt idx="2303" formatCode="m/d/yyyy\ h:mm">
                  <c:v>41866</c:v>
                </c:pt>
                <c:pt idx="2304" formatCode="m/d/yyyy\ h:mm">
                  <c:v>41865</c:v>
                </c:pt>
                <c:pt idx="2305" formatCode="m/d/yyyy\ h:mm">
                  <c:v>41864</c:v>
                </c:pt>
                <c:pt idx="2306" formatCode="m/d/yyyy\ h:mm">
                  <c:v>41863</c:v>
                </c:pt>
                <c:pt idx="2307" formatCode="m/d/yyyy\ h:mm">
                  <c:v>41862</c:v>
                </c:pt>
                <c:pt idx="2308" formatCode="m/d/yyyy\ h:mm">
                  <c:v>41859</c:v>
                </c:pt>
                <c:pt idx="2309" formatCode="m/d/yyyy\ h:mm">
                  <c:v>41858</c:v>
                </c:pt>
                <c:pt idx="2310" formatCode="m/d/yyyy\ h:mm">
                  <c:v>41857</c:v>
                </c:pt>
                <c:pt idx="2311" formatCode="m/d/yyyy\ h:mm">
                  <c:v>41856</c:v>
                </c:pt>
                <c:pt idx="2312" formatCode="m/d/yyyy\ h:mm">
                  <c:v>41855</c:v>
                </c:pt>
                <c:pt idx="2313" formatCode="m/d/yyyy\ h:mm">
                  <c:v>41852</c:v>
                </c:pt>
                <c:pt idx="2314" formatCode="m/d/yyyy\ h:mm">
                  <c:v>41851</c:v>
                </c:pt>
                <c:pt idx="2315" formatCode="m/d/yyyy\ h:mm">
                  <c:v>41850</c:v>
                </c:pt>
                <c:pt idx="2316" formatCode="m/d/yyyy\ h:mm">
                  <c:v>41849</c:v>
                </c:pt>
                <c:pt idx="2317" formatCode="m/d/yyyy\ h:mm">
                  <c:v>41848</c:v>
                </c:pt>
                <c:pt idx="2318" formatCode="m/d/yyyy\ h:mm">
                  <c:v>41845</c:v>
                </c:pt>
                <c:pt idx="2319" formatCode="m/d/yyyy\ h:mm">
                  <c:v>41844</c:v>
                </c:pt>
                <c:pt idx="2320" formatCode="m/d/yyyy\ h:mm">
                  <c:v>41843</c:v>
                </c:pt>
                <c:pt idx="2321" formatCode="m/d/yyyy\ h:mm">
                  <c:v>41842</c:v>
                </c:pt>
                <c:pt idx="2322" formatCode="m/d/yyyy\ h:mm">
                  <c:v>41841</c:v>
                </c:pt>
                <c:pt idx="2323" formatCode="m/d/yyyy\ h:mm">
                  <c:v>41838</c:v>
                </c:pt>
                <c:pt idx="2324" formatCode="m/d/yyyy\ h:mm">
                  <c:v>41837</c:v>
                </c:pt>
                <c:pt idx="2325" formatCode="m/d/yyyy\ h:mm">
                  <c:v>41836</c:v>
                </c:pt>
                <c:pt idx="2326" formatCode="m/d/yyyy\ h:mm">
                  <c:v>41835</c:v>
                </c:pt>
                <c:pt idx="2327" formatCode="m/d/yyyy\ h:mm">
                  <c:v>41834</c:v>
                </c:pt>
                <c:pt idx="2328" formatCode="m/d/yyyy\ h:mm">
                  <c:v>41831</c:v>
                </c:pt>
                <c:pt idx="2329" formatCode="m/d/yyyy\ h:mm">
                  <c:v>41830</c:v>
                </c:pt>
                <c:pt idx="2330" formatCode="m/d/yyyy\ h:mm">
                  <c:v>41829</c:v>
                </c:pt>
                <c:pt idx="2331" formatCode="m/d/yyyy\ h:mm">
                  <c:v>41828</c:v>
                </c:pt>
                <c:pt idx="2332" formatCode="m/d/yyyy\ h:mm">
                  <c:v>41827</c:v>
                </c:pt>
                <c:pt idx="2333" formatCode="m/d/yyyy\ h:mm">
                  <c:v>41824</c:v>
                </c:pt>
                <c:pt idx="2334" formatCode="m/d/yyyy\ h:mm">
                  <c:v>41823</c:v>
                </c:pt>
                <c:pt idx="2335" formatCode="m/d/yyyy\ h:mm">
                  <c:v>41822</c:v>
                </c:pt>
                <c:pt idx="2336" formatCode="m/d/yyyy\ h:mm">
                  <c:v>41821</c:v>
                </c:pt>
                <c:pt idx="2337" formatCode="m/d/yyyy\ h:mm">
                  <c:v>41820</c:v>
                </c:pt>
                <c:pt idx="2338" formatCode="m/d/yyyy\ h:mm">
                  <c:v>41817</c:v>
                </c:pt>
                <c:pt idx="2339" formatCode="m/d/yyyy\ h:mm">
                  <c:v>41816</c:v>
                </c:pt>
                <c:pt idx="2340" formatCode="m/d/yyyy\ h:mm">
                  <c:v>41815</c:v>
                </c:pt>
                <c:pt idx="2341" formatCode="m/d/yyyy\ h:mm">
                  <c:v>41814</c:v>
                </c:pt>
                <c:pt idx="2342" formatCode="m/d/yyyy\ h:mm">
                  <c:v>41813</c:v>
                </c:pt>
                <c:pt idx="2343" formatCode="m/d/yyyy\ h:mm">
                  <c:v>41810</c:v>
                </c:pt>
                <c:pt idx="2344" formatCode="m/d/yyyy\ h:mm">
                  <c:v>41809</c:v>
                </c:pt>
                <c:pt idx="2345" formatCode="m/d/yyyy\ h:mm">
                  <c:v>41808</c:v>
                </c:pt>
                <c:pt idx="2346" formatCode="m/d/yyyy\ h:mm">
                  <c:v>41807</c:v>
                </c:pt>
                <c:pt idx="2347" formatCode="m/d/yyyy\ h:mm">
                  <c:v>41806</c:v>
                </c:pt>
                <c:pt idx="2348" formatCode="m/d/yyyy\ h:mm">
                  <c:v>41803</c:v>
                </c:pt>
                <c:pt idx="2349" formatCode="m/d/yyyy\ h:mm">
                  <c:v>41802</c:v>
                </c:pt>
                <c:pt idx="2350" formatCode="m/d/yyyy\ h:mm">
                  <c:v>41801</c:v>
                </c:pt>
                <c:pt idx="2351" formatCode="m/d/yyyy\ h:mm">
                  <c:v>41800</c:v>
                </c:pt>
                <c:pt idx="2352" formatCode="m/d/yyyy\ h:mm">
                  <c:v>41799</c:v>
                </c:pt>
                <c:pt idx="2353" formatCode="m/d/yyyy\ h:mm">
                  <c:v>41796</c:v>
                </c:pt>
                <c:pt idx="2354" formatCode="m/d/yyyy\ h:mm">
                  <c:v>41795</c:v>
                </c:pt>
                <c:pt idx="2355" formatCode="m/d/yyyy\ h:mm">
                  <c:v>41794</c:v>
                </c:pt>
                <c:pt idx="2356" formatCode="m/d/yyyy\ h:mm">
                  <c:v>41793</c:v>
                </c:pt>
                <c:pt idx="2357" formatCode="m/d/yyyy\ h:mm">
                  <c:v>41792</c:v>
                </c:pt>
                <c:pt idx="2358" formatCode="m/d/yyyy\ h:mm">
                  <c:v>41789</c:v>
                </c:pt>
                <c:pt idx="2359" formatCode="m/d/yyyy\ h:mm">
                  <c:v>41788</c:v>
                </c:pt>
                <c:pt idx="2360" formatCode="m/d/yyyy\ h:mm">
                  <c:v>41787</c:v>
                </c:pt>
                <c:pt idx="2361" formatCode="m/d/yyyy\ h:mm">
                  <c:v>41786</c:v>
                </c:pt>
                <c:pt idx="2362" formatCode="m/d/yyyy\ h:mm">
                  <c:v>41785</c:v>
                </c:pt>
                <c:pt idx="2363" formatCode="m/d/yyyy\ h:mm">
                  <c:v>41782</c:v>
                </c:pt>
                <c:pt idx="2364" formatCode="m/d/yyyy\ h:mm">
                  <c:v>41781</c:v>
                </c:pt>
                <c:pt idx="2365" formatCode="m/d/yyyy\ h:mm">
                  <c:v>41780</c:v>
                </c:pt>
                <c:pt idx="2366" formatCode="m/d/yyyy\ h:mm">
                  <c:v>41779</c:v>
                </c:pt>
                <c:pt idx="2367" formatCode="m/d/yyyy\ h:mm">
                  <c:v>41778</c:v>
                </c:pt>
                <c:pt idx="2368" formatCode="m/d/yyyy\ h:mm">
                  <c:v>41775</c:v>
                </c:pt>
                <c:pt idx="2369" formatCode="m/d/yyyy\ h:mm">
                  <c:v>41774</c:v>
                </c:pt>
                <c:pt idx="2370" formatCode="m/d/yyyy\ h:mm">
                  <c:v>41773</c:v>
                </c:pt>
                <c:pt idx="2371" formatCode="m/d/yyyy\ h:mm">
                  <c:v>41772</c:v>
                </c:pt>
                <c:pt idx="2372" formatCode="m/d/yyyy\ h:mm">
                  <c:v>41771</c:v>
                </c:pt>
                <c:pt idx="2373" formatCode="m/d/yyyy\ h:mm">
                  <c:v>41768</c:v>
                </c:pt>
                <c:pt idx="2374" formatCode="m/d/yyyy\ h:mm">
                  <c:v>41767</c:v>
                </c:pt>
                <c:pt idx="2375" formatCode="m/d/yyyy\ h:mm">
                  <c:v>41766</c:v>
                </c:pt>
                <c:pt idx="2376" formatCode="m/d/yyyy\ h:mm">
                  <c:v>41765</c:v>
                </c:pt>
                <c:pt idx="2377" formatCode="m/d/yyyy\ h:mm">
                  <c:v>41764</c:v>
                </c:pt>
                <c:pt idx="2378" formatCode="m/d/yyyy\ h:mm">
                  <c:v>41761</c:v>
                </c:pt>
                <c:pt idx="2379" formatCode="m/d/yyyy\ h:mm">
                  <c:v>41760</c:v>
                </c:pt>
                <c:pt idx="2380" formatCode="m/d/yyyy\ h:mm">
                  <c:v>41759</c:v>
                </c:pt>
                <c:pt idx="2381" formatCode="m/d/yyyy\ h:mm">
                  <c:v>41758</c:v>
                </c:pt>
                <c:pt idx="2382" formatCode="m/d/yyyy\ h:mm">
                  <c:v>41757</c:v>
                </c:pt>
                <c:pt idx="2383" formatCode="m/d/yyyy\ h:mm">
                  <c:v>41754</c:v>
                </c:pt>
                <c:pt idx="2384" formatCode="m/d/yyyy\ h:mm">
                  <c:v>41753</c:v>
                </c:pt>
                <c:pt idx="2385" formatCode="m/d/yyyy\ h:mm">
                  <c:v>41752</c:v>
                </c:pt>
                <c:pt idx="2386" formatCode="m/d/yyyy\ h:mm">
                  <c:v>41751</c:v>
                </c:pt>
                <c:pt idx="2387" formatCode="m/d/yyyy\ h:mm">
                  <c:v>41750</c:v>
                </c:pt>
                <c:pt idx="2388" formatCode="m/d/yyyy\ h:mm">
                  <c:v>41747</c:v>
                </c:pt>
                <c:pt idx="2389" formatCode="m/d/yyyy\ h:mm">
                  <c:v>41746</c:v>
                </c:pt>
                <c:pt idx="2390" formatCode="m/d/yyyy\ h:mm">
                  <c:v>41745</c:v>
                </c:pt>
                <c:pt idx="2391" formatCode="m/d/yyyy\ h:mm">
                  <c:v>41744</c:v>
                </c:pt>
                <c:pt idx="2392" formatCode="m/d/yyyy\ h:mm">
                  <c:v>41743</c:v>
                </c:pt>
                <c:pt idx="2393" formatCode="m/d/yyyy\ h:mm">
                  <c:v>41740</c:v>
                </c:pt>
                <c:pt idx="2394" formatCode="m/d/yyyy\ h:mm">
                  <c:v>41739</c:v>
                </c:pt>
                <c:pt idx="2395" formatCode="m/d/yyyy\ h:mm">
                  <c:v>41738</c:v>
                </c:pt>
                <c:pt idx="2396" formatCode="m/d/yyyy\ h:mm">
                  <c:v>41737</c:v>
                </c:pt>
                <c:pt idx="2397" formatCode="m/d/yyyy\ h:mm">
                  <c:v>41736</c:v>
                </c:pt>
                <c:pt idx="2398" formatCode="m/d/yyyy\ h:mm">
                  <c:v>41733</c:v>
                </c:pt>
                <c:pt idx="2399" formatCode="m/d/yyyy\ h:mm">
                  <c:v>41732</c:v>
                </c:pt>
                <c:pt idx="2400" formatCode="m/d/yyyy\ h:mm">
                  <c:v>41731</c:v>
                </c:pt>
                <c:pt idx="2401" formatCode="m/d/yyyy\ h:mm">
                  <c:v>41730</c:v>
                </c:pt>
                <c:pt idx="2402" formatCode="m/d/yyyy\ h:mm">
                  <c:v>41729</c:v>
                </c:pt>
                <c:pt idx="2403" formatCode="m/d/yyyy\ h:mm">
                  <c:v>41726</c:v>
                </c:pt>
                <c:pt idx="2404" formatCode="m/d/yyyy\ h:mm">
                  <c:v>41725</c:v>
                </c:pt>
                <c:pt idx="2405" formatCode="m/d/yyyy\ h:mm">
                  <c:v>41724</c:v>
                </c:pt>
                <c:pt idx="2406" formatCode="m/d/yyyy\ h:mm">
                  <c:v>41723</c:v>
                </c:pt>
                <c:pt idx="2407" formatCode="m/d/yyyy\ h:mm">
                  <c:v>41722</c:v>
                </c:pt>
                <c:pt idx="2408" formatCode="m/d/yyyy\ h:mm">
                  <c:v>41719</c:v>
                </c:pt>
                <c:pt idx="2409" formatCode="m/d/yyyy\ h:mm">
                  <c:v>41718</c:v>
                </c:pt>
                <c:pt idx="2410" formatCode="m/d/yyyy\ h:mm">
                  <c:v>41717</c:v>
                </c:pt>
                <c:pt idx="2411" formatCode="m/d/yyyy\ h:mm">
                  <c:v>41716</c:v>
                </c:pt>
                <c:pt idx="2412" formatCode="m/d/yyyy\ h:mm">
                  <c:v>41715</c:v>
                </c:pt>
                <c:pt idx="2413" formatCode="m/d/yyyy\ h:mm">
                  <c:v>41712</c:v>
                </c:pt>
                <c:pt idx="2414" formatCode="m/d/yyyy\ h:mm">
                  <c:v>41711</c:v>
                </c:pt>
                <c:pt idx="2415" formatCode="m/d/yyyy\ h:mm">
                  <c:v>41710</c:v>
                </c:pt>
                <c:pt idx="2416" formatCode="m/d/yyyy\ h:mm">
                  <c:v>41709</c:v>
                </c:pt>
                <c:pt idx="2417" formatCode="m/d/yyyy\ h:mm">
                  <c:v>41708</c:v>
                </c:pt>
                <c:pt idx="2418" formatCode="m/d/yyyy\ h:mm">
                  <c:v>41705</c:v>
                </c:pt>
                <c:pt idx="2419" formatCode="m/d/yyyy\ h:mm">
                  <c:v>41704</c:v>
                </c:pt>
                <c:pt idx="2420" formatCode="m/d/yyyy\ h:mm">
                  <c:v>41703</c:v>
                </c:pt>
                <c:pt idx="2421" formatCode="m/d/yyyy\ h:mm">
                  <c:v>41702</c:v>
                </c:pt>
                <c:pt idx="2422" formatCode="m/d/yyyy\ h:mm">
                  <c:v>41701</c:v>
                </c:pt>
                <c:pt idx="2423" formatCode="m/d/yyyy\ h:mm">
                  <c:v>41698</c:v>
                </c:pt>
                <c:pt idx="2424" formatCode="m/d/yyyy\ h:mm">
                  <c:v>41697</c:v>
                </c:pt>
                <c:pt idx="2425" formatCode="m/d/yyyy\ h:mm">
                  <c:v>41696</c:v>
                </c:pt>
                <c:pt idx="2426" formatCode="m/d/yyyy\ h:mm">
                  <c:v>41695</c:v>
                </c:pt>
                <c:pt idx="2427" formatCode="m/d/yyyy\ h:mm">
                  <c:v>41694</c:v>
                </c:pt>
                <c:pt idx="2428" formatCode="m/d/yyyy\ h:mm">
                  <c:v>41691</c:v>
                </c:pt>
                <c:pt idx="2429" formatCode="m/d/yyyy\ h:mm">
                  <c:v>41690</c:v>
                </c:pt>
                <c:pt idx="2430" formatCode="m/d/yyyy\ h:mm">
                  <c:v>41689</c:v>
                </c:pt>
                <c:pt idx="2431" formatCode="m/d/yyyy\ h:mm">
                  <c:v>41688</c:v>
                </c:pt>
                <c:pt idx="2432" formatCode="m/d/yyyy\ h:mm">
                  <c:v>41687</c:v>
                </c:pt>
                <c:pt idx="2433" formatCode="m/d/yyyy\ h:mm">
                  <c:v>41684</c:v>
                </c:pt>
                <c:pt idx="2434" formatCode="m/d/yyyy\ h:mm">
                  <c:v>41683</c:v>
                </c:pt>
                <c:pt idx="2435" formatCode="m/d/yyyy\ h:mm">
                  <c:v>41682</c:v>
                </c:pt>
                <c:pt idx="2436" formatCode="m/d/yyyy\ h:mm">
                  <c:v>41681</c:v>
                </c:pt>
                <c:pt idx="2437" formatCode="m/d/yyyy\ h:mm">
                  <c:v>41680</c:v>
                </c:pt>
                <c:pt idx="2438" formatCode="m/d/yyyy\ h:mm">
                  <c:v>41677</c:v>
                </c:pt>
                <c:pt idx="2439" formatCode="m/d/yyyy\ h:mm">
                  <c:v>41676</c:v>
                </c:pt>
                <c:pt idx="2440" formatCode="m/d/yyyy\ h:mm">
                  <c:v>41675</c:v>
                </c:pt>
                <c:pt idx="2441" formatCode="m/d/yyyy\ h:mm">
                  <c:v>41674</c:v>
                </c:pt>
                <c:pt idx="2442" formatCode="m/d/yyyy\ h:mm">
                  <c:v>41673</c:v>
                </c:pt>
                <c:pt idx="2443" formatCode="m/d/yyyy\ h:mm">
                  <c:v>41670</c:v>
                </c:pt>
                <c:pt idx="2444" formatCode="m/d/yyyy\ h:mm">
                  <c:v>41669</c:v>
                </c:pt>
                <c:pt idx="2445" formatCode="m/d/yyyy\ h:mm">
                  <c:v>41668</c:v>
                </c:pt>
                <c:pt idx="2446" formatCode="m/d/yyyy\ h:mm">
                  <c:v>41667</c:v>
                </c:pt>
                <c:pt idx="2447" formatCode="m/d/yyyy\ h:mm">
                  <c:v>41666</c:v>
                </c:pt>
                <c:pt idx="2448" formatCode="m/d/yyyy\ h:mm">
                  <c:v>41663</c:v>
                </c:pt>
                <c:pt idx="2449" formatCode="m/d/yyyy\ h:mm">
                  <c:v>41662</c:v>
                </c:pt>
                <c:pt idx="2450" formatCode="m/d/yyyy\ h:mm">
                  <c:v>41661</c:v>
                </c:pt>
                <c:pt idx="2451" formatCode="m/d/yyyy\ h:mm">
                  <c:v>41660</c:v>
                </c:pt>
                <c:pt idx="2452" formatCode="m/d/yyyy\ h:mm">
                  <c:v>41659</c:v>
                </c:pt>
                <c:pt idx="2453" formatCode="m/d/yyyy\ h:mm">
                  <c:v>41656</c:v>
                </c:pt>
                <c:pt idx="2454" formatCode="m/d/yyyy\ h:mm">
                  <c:v>41655</c:v>
                </c:pt>
                <c:pt idx="2455" formatCode="m/d/yyyy\ h:mm">
                  <c:v>41654</c:v>
                </c:pt>
                <c:pt idx="2456" formatCode="m/d/yyyy\ h:mm">
                  <c:v>41653</c:v>
                </c:pt>
                <c:pt idx="2457" formatCode="m/d/yyyy\ h:mm">
                  <c:v>41652</c:v>
                </c:pt>
                <c:pt idx="2458" formatCode="m/d/yyyy\ h:mm">
                  <c:v>41649</c:v>
                </c:pt>
                <c:pt idx="2459" formatCode="m/d/yyyy\ h:mm">
                  <c:v>41648</c:v>
                </c:pt>
                <c:pt idx="2460" formatCode="m/d/yyyy\ h:mm">
                  <c:v>41647</c:v>
                </c:pt>
                <c:pt idx="2461" formatCode="m/d/yyyy\ h:mm">
                  <c:v>41646</c:v>
                </c:pt>
                <c:pt idx="2462" formatCode="m/d/yyyy\ h:mm">
                  <c:v>41645</c:v>
                </c:pt>
                <c:pt idx="2463" formatCode="m/d/yyyy\ h:mm">
                  <c:v>41642</c:v>
                </c:pt>
                <c:pt idx="2464" formatCode="m/d/yyyy\ h:mm">
                  <c:v>41641</c:v>
                </c:pt>
                <c:pt idx="2465" formatCode="m/d/yyyy\ h:mm">
                  <c:v>41640</c:v>
                </c:pt>
                <c:pt idx="2466" formatCode="m/d/yyyy\ h:mm">
                  <c:v>41639</c:v>
                </c:pt>
                <c:pt idx="2467" formatCode="m/d/yyyy\ h:mm">
                  <c:v>41638</c:v>
                </c:pt>
                <c:pt idx="2468" formatCode="m/d/yyyy\ h:mm">
                  <c:v>41635</c:v>
                </c:pt>
                <c:pt idx="2469" formatCode="m/d/yyyy\ h:mm">
                  <c:v>41634</c:v>
                </c:pt>
                <c:pt idx="2470" formatCode="m/d/yyyy\ h:mm">
                  <c:v>41633</c:v>
                </c:pt>
                <c:pt idx="2471" formatCode="m/d/yyyy\ h:mm">
                  <c:v>41632</c:v>
                </c:pt>
                <c:pt idx="2472" formatCode="m/d/yyyy\ h:mm">
                  <c:v>41631</c:v>
                </c:pt>
                <c:pt idx="2473" formatCode="m/d/yyyy\ h:mm">
                  <c:v>41628</c:v>
                </c:pt>
                <c:pt idx="2474" formatCode="m/d/yyyy\ h:mm">
                  <c:v>41627</c:v>
                </c:pt>
                <c:pt idx="2475" formatCode="m/d/yyyy\ h:mm">
                  <c:v>41626</c:v>
                </c:pt>
                <c:pt idx="2476" formatCode="m/d/yyyy\ h:mm">
                  <c:v>41625</c:v>
                </c:pt>
                <c:pt idx="2477" formatCode="m/d/yyyy\ h:mm">
                  <c:v>41624</c:v>
                </c:pt>
                <c:pt idx="2478" formatCode="m/d/yyyy\ h:mm">
                  <c:v>41621</c:v>
                </c:pt>
                <c:pt idx="2479" formatCode="m/d/yyyy\ h:mm">
                  <c:v>41620</c:v>
                </c:pt>
                <c:pt idx="2480" formatCode="m/d/yyyy\ h:mm">
                  <c:v>41619</c:v>
                </c:pt>
                <c:pt idx="2481" formatCode="m/d/yyyy\ h:mm">
                  <c:v>41618</c:v>
                </c:pt>
                <c:pt idx="2482" formatCode="m/d/yyyy\ h:mm">
                  <c:v>41617</c:v>
                </c:pt>
                <c:pt idx="2483" formatCode="m/d/yyyy\ h:mm">
                  <c:v>41614</c:v>
                </c:pt>
                <c:pt idx="2484" formatCode="m/d/yyyy\ h:mm">
                  <c:v>41613</c:v>
                </c:pt>
                <c:pt idx="2485" formatCode="m/d/yyyy\ h:mm">
                  <c:v>41612</c:v>
                </c:pt>
                <c:pt idx="2486" formatCode="m/d/yyyy\ h:mm">
                  <c:v>41611</c:v>
                </c:pt>
                <c:pt idx="2487" formatCode="m/d/yyyy\ h:mm">
                  <c:v>41610</c:v>
                </c:pt>
                <c:pt idx="2488" formatCode="m/d/yyyy\ h:mm">
                  <c:v>41607</c:v>
                </c:pt>
                <c:pt idx="2489" formatCode="m/d/yyyy\ h:mm">
                  <c:v>41606</c:v>
                </c:pt>
                <c:pt idx="2490" formatCode="m/d/yyyy\ h:mm">
                  <c:v>41605</c:v>
                </c:pt>
                <c:pt idx="2491" formatCode="m/d/yyyy\ h:mm">
                  <c:v>41604</c:v>
                </c:pt>
                <c:pt idx="2492" formatCode="m/d/yyyy\ h:mm">
                  <c:v>41603</c:v>
                </c:pt>
                <c:pt idx="2493" formatCode="m/d/yyyy\ h:mm">
                  <c:v>41600</c:v>
                </c:pt>
                <c:pt idx="2494" formatCode="m/d/yyyy\ h:mm">
                  <c:v>41599</c:v>
                </c:pt>
                <c:pt idx="2495" formatCode="m/d/yyyy\ h:mm">
                  <c:v>41598</c:v>
                </c:pt>
                <c:pt idx="2496" formatCode="m/d/yyyy\ h:mm">
                  <c:v>41597</c:v>
                </c:pt>
                <c:pt idx="2497" formatCode="m/d/yyyy\ h:mm">
                  <c:v>41596</c:v>
                </c:pt>
                <c:pt idx="2498" formatCode="m/d/yyyy\ h:mm">
                  <c:v>41593</c:v>
                </c:pt>
                <c:pt idx="2499" formatCode="m/d/yyyy\ h:mm">
                  <c:v>41592</c:v>
                </c:pt>
                <c:pt idx="2500" formatCode="m/d/yyyy\ h:mm">
                  <c:v>41591</c:v>
                </c:pt>
                <c:pt idx="2501" formatCode="m/d/yyyy\ h:mm">
                  <c:v>41590</c:v>
                </c:pt>
                <c:pt idx="2502" formatCode="m/d/yyyy\ h:mm">
                  <c:v>41589</c:v>
                </c:pt>
                <c:pt idx="2503" formatCode="m/d/yyyy\ h:mm">
                  <c:v>41586</c:v>
                </c:pt>
                <c:pt idx="2504" formatCode="m/d/yyyy\ h:mm">
                  <c:v>41585</c:v>
                </c:pt>
                <c:pt idx="2505" formatCode="m/d/yyyy\ h:mm">
                  <c:v>41584</c:v>
                </c:pt>
                <c:pt idx="2506" formatCode="m/d/yyyy\ h:mm">
                  <c:v>41583</c:v>
                </c:pt>
                <c:pt idx="2507" formatCode="m/d/yyyy\ h:mm">
                  <c:v>41582</c:v>
                </c:pt>
                <c:pt idx="2508" formatCode="m/d/yyyy\ h:mm">
                  <c:v>41579</c:v>
                </c:pt>
                <c:pt idx="2509" formatCode="m/d/yyyy\ h:mm">
                  <c:v>41578</c:v>
                </c:pt>
                <c:pt idx="2510" formatCode="m/d/yyyy\ h:mm">
                  <c:v>41577</c:v>
                </c:pt>
                <c:pt idx="2511" formatCode="m/d/yyyy\ h:mm">
                  <c:v>41576</c:v>
                </c:pt>
                <c:pt idx="2512" formatCode="m/d/yyyy\ h:mm">
                  <c:v>41575</c:v>
                </c:pt>
                <c:pt idx="2513" formatCode="m/d/yyyy\ h:mm">
                  <c:v>41572</c:v>
                </c:pt>
                <c:pt idx="2514" formatCode="m/d/yyyy\ h:mm">
                  <c:v>41571</c:v>
                </c:pt>
                <c:pt idx="2515" formatCode="m/d/yyyy\ h:mm">
                  <c:v>41570</c:v>
                </c:pt>
                <c:pt idx="2516" formatCode="m/d/yyyy\ h:mm">
                  <c:v>41569</c:v>
                </c:pt>
                <c:pt idx="2517" formatCode="m/d/yyyy\ h:mm">
                  <c:v>41568</c:v>
                </c:pt>
                <c:pt idx="2518" formatCode="m/d/yyyy\ h:mm">
                  <c:v>41565</c:v>
                </c:pt>
                <c:pt idx="2519" formatCode="m/d/yyyy\ h:mm">
                  <c:v>41564</c:v>
                </c:pt>
                <c:pt idx="2520" formatCode="m/d/yyyy\ h:mm">
                  <c:v>41563</c:v>
                </c:pt>
                <c:pt idx="2521" formatCode="m/d/yyyy\ h:mm">
                  <c:v>41562</c:v>
                </c:pt>
                <c:pt idx="2522" formatCode="m/d/yyyy\ h:mm">
                  <c:v>41561</c:v>
                </c:pt>
                <c:pt idx="2523" formatCode="m/d/yyyy\ h:mm">
                  <c:v>41558</c:v>
                </c:pt>
                <c:pt idx="2524" formatCode="m/d/yyyy\ h:mm">
                  <c:v>41557</c:v>
                </c:pt>
                <c:pt idx="2525" formatCode="m/d/yyyy\ h:mm">
                  <c:v>41556</c:v>
                </c:pt>
                <c:pt idx="2526" formatCode="m/d/yyyy\ h:mm">
                  <c:v>41555</c:v>
                </c:pt>
                <c:pt idx="2527" formatCode="m/d/yyyy\ h:mm">
                  <c:v>41554</c:v>
                </c:pt>
                <c:pt idx="2528" formatCode="m/d/yyyy\ h:mm">
                  <c:v>41551</c:v>
                </c:pt>
                <c:pt idx="2529" formatCode="m/d/yyyy\ h:mm">
                  <c:v>41550</c:v>
                </c:pt>
                <c:pt idx="2530" formatCode="m/d/yyyy\ h:mm">
                  <c:v>41549</c:v>
                </c:pt>
                <c:pt idx="2531" formatCode="m/d/yyyy\ h:mm">
                  <c:v>41548</c:v>
                </c:pt>
                <c:pt idx="2532" formatCode="m/d/yyyy\ h:mm">
                  <c:v>41547</c:v>
                </c:pt>
                <c:pt idx="2533" formatCode="m/d/yyyy\ h:mm">
                  <c:v>41544</c:v>
                </c:pt>
                <c:pt idx="2534" formatCode="m/d/yyyy\ h:mm">
                  <c:v>41543</c:v>
                </c:pt>
                <c:pt idx="2535" formatCode="m/d/yyyy\ h:mm">
                  <c:v>41542</c:v>
                </c:pt>
                <c:pt idx="2536" formatCode="m/d/yyyy\ h:mm">
                  <c:v>41541</c:v>
                </c:pt>
                <c:pt idx="2537" formatCode="m/d/yyyy\ h:mm">
                  <c:v>41540</c:v>
                </c:pt>
                <c:pt idx="2538" formatCode="m/d/yyyy\ h:mm">
                  <c:v>41537</c:v>
                </c:pt>
                <c:pt idx="2539" formatCode="m/d/yyyy\ h:mm">
                  <c:v>41536</c:v>
                </c:pt>
                <c:pt idx="2540" formatCode="m/d/yyyy\ h:mm">
                  <c:v>41535</c:v>
                </c:pt>
                <c:pt idx="2541" formatCode="m/d/yyyy\ h:mm">
                  <c:v>41534</c:v>
                </c:pt>
                <c:pt idx="2542" formatCode="m/d/yyyy\ h:mm">
                  <c:v>41533</c:v>
                </c:pt>
                <c:pt idx="2543" formatCode="m/d/yyyy\ h:mm">
                  <c:v>41530</c:v>
                </c:pt>
                <c:pt idx="2544" formatCode="m/d/yyyy\ h:mm">
                  <c:v>41529</c:v>
                </c:pt>
                <c:pt idx="2545" formatCode="m/d/yyyy\ h:mm">
                  <c:v>41528</c:v>
                </c:pt>
                <c:pt idx="2546" formatCode="m/d/yyyy\ h:mm">
                  <c:v>41527</c:v>
                </c:pt>
                <c:pt idx="2547" formatCode="m/d/yyyy\ h:mm">
                  <c:v>41526</c:v>
                </c:pt>
                <c:pt idx="2548" formatCode="m/d/yyyy\ h:mm">
                  <c:v>41523</c:v>
                </c:pt>
                <c:pt idx="2549" formatCode="m/d/yyyy\ h:mm">
                  <c:v>41522</c:v>
                </c:pt>
                <c:pt idx="2550" formatCode="m/d/yyyy\ h:mm">
                  <c:v>41521</c:v>
                </c:pt>
                <c:pt idx="2551" formatCode="m/d/yyyy\ h:mm">
                  <c:v>41520</c:v>
                </c:pt>
                <c:pt idx="2552" formatCode="m/d/yyyy\ h:mm">
                  <c:v>41519</c:v>
                </c:pt>
                <c:pt idx="2553" formatCode="m/d/yyyy\ h:mm">
                  <c:v>41516</c:v>
                </c:pt>
                <c:pt idx="2554" formatCode="m/d/yyyy\ h:mm">
                  <c:v>41515</c:v>
                </c:pt>
                <c:pt idx="2555" formatCode="m/d/yyyy\ h:mm">
                  <c:v>41514</c:v>
                </c:pt>
                <c:pt idx="2556" formatCode="m/d/yyyy\ h:mm">
                  <c:v>41513</c:v>
                </c:pt>
                <c:pt idx="2557" formatCode="m/d/yyyy\ h:mm">
                  <c:v>41512</c:v>
                </c:pt>
                <c:pt idx="2558" formatCode="m/d/yyyy\ h:mm">
                  <c:v>41509</c:v>
                </c:pt>
                <c:pt idx="2559" formatCode="m/d/yyyy\ h:mm">
                  <c:v>41508</c:v>
                </c:pt>
                <c:pt idx="2560" formatCode="m/d/yyyy\ h:mm">
                  <c:v>41507</c:v>
                </c:pt>
                <c:pt idx="2561" formatCode="m/d/yyyy\ h:mm">
                  <c:v>41506</c:v>
                </c:pt>
                <c:pt idx="2562" formatCode="m/d/yyyy\ h:mm">
                  <c:v>41505</c:v>
                </c:pt>
                <c:pt idx="2563" formatCode="m/d/yyyy\ h:mm">
                  <c:v>41502</c:v>
                </c:pt>
                <c:pt idx="2564" formatCode="m/d/yyyy\ h:mm">
                  <c:v>41501</c:v>
                </c:pt>
                <c:pt idx="2565" formatCode="m/d/yyyy\ h:mm">
                  <c:v>41500</c:v>
                </c:pt>
                <c:pt idx="2566" formatCode="m/d/yyyy\ h:mm">
                  <c:v>41499</c:v>
                </c:pt>
                <c:pt idx="2567" formatCode="m/d/yyyy\ h:mm">
                  <c:v>41498</c:v>
                </c:pt>
                <c:pt idx="2568" formatCode="m/d/yyyy\ h:mm">
                  <c:v>41495</c:v>
                </c:pt>
                <c:pt idx="2569" formatCode="m/d/yyyy\ h:mm">
                  <c:v>41494</c:v>
                </c:pt>
                <c:pt idx="2570" formatCode="m/d/yyyy\ h:mm">
                  <c:v>41493</c:v>
                </c:pt>
                <c:pt idx="2571" formatCode="m/d/yyyy\ h:mm">
                  <c:v>41492</c:v>
                </c:pt>
                <c:pt idx="2572" formatCode="m/d/yyyy\ h:mm">
                  <c:v>41491</c:v>
                </c:pt>
                <c:pt idx="2573" formatCode="m/d/yyyy\ h:mm">
                  <c:v>41488</c:v>
                </c:pt>
                <c:pt idx="2574" formatCode="m/d/yyyy\ h:mm">
                  <c:v>41487</c:v>
                </c:pt>
                <c:pt idx="2575" formatCode="m/d/yyyy\ h:mm">
                  <c:v>41486</c:v>
                </c:pt>
                <c:pt idx="2576" formatCode="m/d/yyyy\ h:mm">
                  <c:v>41485</c:v>
                </c:pt>
                <c:pt idx="2577" formatCode="m/d/yyyy\ h:mm">
                  <c:v>41484</c:v>
                </c:pt>
                <c:pt idx="2578" formatCode="m/d/yyyy\ h:mm">
                  <c:v>41481</c:v>
                </c:pt>
                <c:pt idx="2579" formatCode="m/d/yyyy\ h:mm">
                  <c:v>41480</c:v>
                </c:pt>
                <c:pt idx="2580" formatCode="m/d/yyyy\ h:mm">
                  <c:v>41479</c:v>
                </c:pt>
                <c:pt idx="2581" formatCode="m/d/yyyy\ h:mm">
                  <c:v>41478</c:v>
                </c:pt>
                <c:pt idx="2582" formatCode="m/d/yyyy\ h:mm">
                  <c:v>41477</c:v>
                </c:pt>
                <c:pt idx="2583" formatCode="m/d/yyyy\ h:mm">
                  <c:v>41474</c:v>
                </c:pt>
                <c:pt idx="2584" formatCode="m/d/yyyy\ h:mm">
                  <c:v>41473</c:v>
                </c:pt>
                <c:pt idx="2585" formatCode="m/d/yyyy\ h:mm">
                  <c:v>41472</c:v>
                </c:pt>
                <c:pt idx="2586" formatCode="m/d/yyyy\ h:mm">
                  <c:v>41471</c:v>
                </c:pt>
                <c:pt idx="2587" formatCode="m/d/yyyy\ h:mm">
                  <c:v>41470</c:v>
                </c:pt>
                <c:pt idx="2588" formatCode="m/d/yyyy\ h:mm">
                  <c:v>41467</c:v>
                </c:pt>
                <c:pt idx="2589" formatCode="m/d/yyyy\ h:mm">
                  <c:v>41466</c:v>
                </c:pt>
                <c:pt idx="2590" formatCode="m/d/yyyy\ h:mm">
                  <c:v>41465</c:v>
                </c:pt>
                <c:pt idx="2591" formatCode="m/d/yyyy\ h:mm">
                  <c:v>41464</c:v>
                </c:pt>
                <c:pt idx="2592" formatCode="m/d/yyyy\ h:mm">
                  <c:v>41463</c:v>
                </c:pt>
                <c:pt idx="2593" formatCode="m/d/yyyy\ h:mm">
                  <c:v>41460</c:v>
                </c:pt>
                <c:pt idx="2594" formatCode="m/d/yyyy\ h:mm">
                  <c:v>41459</c:v>
                </c:pt>
                <c:pt idx="2595" formatCode="m/d/yyyy\ h:mm">
                  <c:v>41458</c:v>
                </c:pt>
                <c:pt idx="2596" formatCode="m/d/yyyy\ h:mm">
                  <c:v>41457</c:v>
                </c:pt>
                <c:pt idx="2597" formatCode="m/d/yyyy\ h:mm">
                  <c:v>41456</c:v>
                </c:pt>
                <c:pt idx="2598" formatCode="m/d/yyyy\ h:mm">
                  <c:v>41453</c:v>
                </c:pt>
                <c:pt idx="2599" formatCode="m/d/yyyy\ h:mm">
                  <c:v>41452</c:v>
                </c:pt>
                <c:pt idx="2600" formatCode="m/d/yyyy\ h:mm">
                  <c:v>41451</c:v>
                </c:pt>
                <c:pt idx="2601" formatCode="m/d/yyyy\ h:mm">
                  <c:v>41450</c:v>
                </c:pt>
                <c:pt idx="2602" formatCode="m/d/yyyy\ h:mm">
                  <c:v>41449</c:v>
                </c:pt>
                <c:pt idx="2603" formatCode="m/d/yyyy\ h:mm">
                  <c:v>41446</c:v>
                </c:pt>
                <c:pt idx="2604" formatCode="m/d/yyyy\ h:mm">
                  <c:v>41445</c:v>
                </c:pt>
                <c:pt idx="2605" formatCode="m/d/yyyy\ h:mm">
                  <c:v>41444</c:v>
                </c:pt>
                <c:pt idx="2606" formatCode="m/d/yyyy\ h:mm">
                  <c:v>41443</c:v>
                </c:pt>
                <c:pt idx="2607" formatCode="m/d/yyyy\ h:mm">
                  <c:v>41442</c:v>
                </c:pt>
                <c:pt idx="2608" formatCode="m/d/yyyy\ h:mm">
                  <c:v>41439</c:v>
                </c:pt>
                <c:pt idx="2609" formatCode="m/d/yyyy\ h:mm">
                  <c:v>41438</c:v>
                </c:pt>
                <c:pt idx="2610" formatCode="m/d/yyyy\ h:mm">
                  <c:v>41437</c:v>
                </c:pt>
                <c:pt idx="2611" formatCode="m/d/yyyy\ h:mm">
                  <c:v>41436</c:v>
                </c:pt>
                <c:pt idx="2612" formatCode="m/d/yyyy\ h:mm">
                  <c:v>41435</c:v>
                </c:pt>
                <c:pt idx="2613" formatCode="m/d/yyyy\ h:mm">
                  <c:v>41432</c:v>
                </c:pt>
                <c:pt idx="2614" formatCode="m/d/yyyy\ h:mm">
                  <c:v>41431</c:v>
                </c:pt>
                <c:pt idx="2615" formatCode="m/d/yyyy\ h:mm">
                  <c:v>41430</c:v>
                </c:pt>
                <c:pt idx="2616" formatCode="m/d/yyyy\ h:mm">
                  <c:v>41429</c:v>
                </c:pt>
                <c:pt idx="2617" formatCode="m/d/yyyy\ h:mm">
                  <c:v>41428</c:v>
                </c:pt>
                <c:pt idx="2618" formatCode="m/d/yyyy\ h:mm">
                  <c:v>41425</c:v>
                </c:pt>
                <c:pt idx="2619" formatCode="m/d/yyyy\ h:mm">
                  <c:v>41424</c:v>
                </c:pt>
                <c:pt idx="2620" formatCode="m/d/yyyy\ h:mm">
                  <c:v>41423</c:v>
                </c:pt>
                <c:pt idx="2621" formatCode="m/d/yyyy\ h:mm">
                  <c:v>41422</c:v>
                </c:pt>
                <c:pt idx="2622" formatCode="m/d/yyyy\ h:mm">
                  <c:v>41421</c:v>
                </c:pt>
                <c:pt idx="2623" formatCode="m/d/yyyy\ h:mm">
                  <c:v>41418</c:v>
                </c:pt>
                <c:pt idx="2624" formatCode="m/d/yyyy\ h:mm">
                  <c:v>41417</c:v>
                </c:pt>
                <c:pt idx="2625" formatCode="m/d/yyyy\ h:mm">
                  <c:v>41416</c:v>
                </c:pt>
                <c:pt idx="2626" formatCode="m/d/yyyy\ h:mm">
                  <c:v>41415</c:v>
                </c:pt>
                <c:pt idx="2627" formatCode="m/d/yyyy\ h:mm">
                  <c:v>41414</c:v>
                </c:pt>
                <c:pt idx="2628" formatCode="m/d/yyyy\ h:mm">
                  <c:v>41411</c:v>
                </c:pt>
                <c:pt idx="2629" formatCode="m/d/yyyy\ h:mm">
                  <c:v>41410</c:v>
                </c:pt>
                <c:pt idx="2630" formatCode="m/d/yyyy\ h:mm">
                  <c:v>41409</c:v>
                </c:pt>
                <c:pt idx="2631" formatCode="m/d/yyyy\ h:mm">
                  <c:v>41408</c:v>
                </c:pt>
                <c:pt idx="2632" formatCode="m/d/yyyy\ h:mm">
                  <c:v>41407</c:v>
                </c:pt>
                <c:pt idx="2633" formatCode="m/d/yyyy\ h:mm">
                  <c:v>41404</c:v>
                </c:pt>
                <c:pt idx="2634" formatCode="m/d/yyyy\ h:mm">
                  <c:v>41403</c:v>
                </c:pt>
                <c:pt idx="2635" formatCode="m/d/yyyy\ h:mm">
                  <c:v>41402</c:v>
                </c:pt>
                <c:pt idx="2636" formatCode="m/d/yyyy\ h:mm">
                  <c:v>41401</c:v>
                </c:pt>
                <c:pt idx="2637" formatCode="m/d/yyyy\ h:mm">
                  <c:v>41400</c:v>
                </c:pt>
                <c:pt idx="2638" formatCode="m/d/yyyy\ h:mm">
                  <c:v>41397</c:v>
                </c:pt>
                <c:pt idx="2639" formatCode="m/d/yyyy\ h:mm">
                  <c:v>41396</c:v>
                </c:pt>
                <c:pt idx="2640" formatCode="m/d/yyyy\ h:mm">
                  <c:v>41394</c:v>
                </c:pt>
                <c:pt idx="2641" formatCode="m/d/yyyy\ h:mm">
                  <c:v>41393</c:v>
                </c:pt>
                <c:pt idx="2642" formatCode="m/d/yyyy\ h:mm">
                  <c:v>41390</c:v>
                </c:pt>
                <c:pt idx="2643" formatCode="m/d/yyyy\ h:mm">
                  <c:v>41389</c:v>
                </c:pt>
                <c:pt idx="2644" formatCode="m/d/yyyy\ h:mm">
                  <c:v>41388</c:v>
                </c:pt>
                <c:pt idx="2645" formatCode="m/d/yyyy\ h:mm">
                  <c:v>41387</c:v>
                </c:pt>
                <c:pt idx="2646" formatCode="m/d/yyyy\ h:mm">
                  <c:v>41386</c:v>
                </c:pt>
                <c:pt idx="2647" formatCode="m/d/yyyy\ h:mm">
                  <c:v>41383</c:v>
                </c:pt>
                <c:pt idx="2648" formatCode="m/d/yyyy\ h:mm">
                  <c:v>41382</c:v>
                </c:pt>
                <c:pt idx="2649" formatCode="m/d/yyyy\ h:mm">
                  <c:v>41381</c:v>
                </c:pt>
                <c:pt idx="2650" formatCode="m/d/yyyy\ h:mm">
                  <c:v>41380</c:v>
                </c:pt>
                <c:pt idx="2651" formatCode="m/d/yyyy\ h:mm">
                  <c:v>41379</c:v>
                </c:pt>
                <c:pt idx="2652" formatCode="m/d/yyyy\ h:mm">
                  <c:v>41376</c:v>
                </c:pt>
                <c:pt idx="2653" formatCode="m/d/yyyy\ h:mm">
                  <c:v>41375</c:v>
                </c:pt>
                <c:pt idx="2654" formatCode="m/d/yyyy\ h:mm">
                  <c:v>41374</c:v>
                </c:pt>
                <c:pt idx="2655" formatCode="m/d/yyyy\ h:mm">
                  <c:v>41373</c:v>
                </c:pt>
                <c:pt idx="2656" formatCode="m/d/yyyy\ h:mm">
                  <c:v>41372</c:v>
                </c:pt>
                <c:pt idx="2657" formatCode="m/d/yyyy\ h:mm">
                  <c:v>41369</c:v>
                </c:pt>
                <c:pt idx="2658" formatCode="m/d/yyyy\ h:mm">
                  <c:v>41368</c:v>
                </c:pt>
                <c:pt idx="2659" formatCode="m/d/yyyy\ h:mm">
                  <c:v>41367</c:v>
                </c:pt>
                <c:pt idx="2660" formatCode="m/d/yyyy\ h:mm">
                  <c:v>41366</c:v>
                </c:pt>
                <c:pt idx="2661" formatCode="m/d/yyyy\ h:mm">
                  <c:v>41361</c:v>
                </c:pt>
                <c:pt idx="2662" formatCode="m/d/yyyy\ h:mm">
                  <c:v>41360</c:v>
                </c:pt>
                <c:pt idx="2663" formatCode="m/d/yyyy\ h:mm">
                  <c:v>41359</c:v>
                </c:pt>
                <c:pt idx="2664" formatCode="m/d/yyyy\ h:mm">
                  <c:v>41358</c:v>
                </c:pt>
                <c:pt idx="2665" formatCode="m/d/yyyy\ h:mm">
                  <c:v>41355</c:v>
                </c:pt>
                <c:pt idx="2666" formatCode="m/d/yyyy\ h:mm">
                  <c:v>41354</c:v>
                </c:pt>
                <c:pt idx="2667" formatCode="m/d/yyyy\ h:mm">
                  <c:v>41353</c:v>
                </c:pt>
                <c:pt idx="2668" formatCode="m/d/yyyy\ h:mm">
                  <c:v>41352</c:v>
                </c:pt>
                <c:pt idx="2669" formatCode="m/d/yyyy\ h:mm">
                  <c:v>41351</c:v>
                </c:pt>
                <c:pt idx="2670" formatCode="m/d/yyyy\ h:mm">
                  <c:v>41348</c:v>
                </c:pt>
                <c:pt idx="2671" formatCode="m/d/yyyy\ h:mm">
                  <c:v>41347</c:v>
                </c:pt>
                <c:pt idx="2672" formatCode="m/d/yyyy\ h:mm">
                  <c:v>41346</c:v>
                </c:pt>
                <c:pt idx="2673" formatCode="m/d/yyyy\ h:mm">
                  <c:v>41345</c:v>
                </c:pt>
                <c:pt idx="2674" formatCode="m/d/yyyy\ h:mm">
                  <c:v>41344</c:v>
                </c:pt>
                <c:pt idx="2675" formatCode="m/d/yyyy\ h:mm">
                  <c:v>41341</c:v>
                </c:pt>
                <c:pt idx="2676" formatCode="m/d/yyyy\ h:mm">
                  <c:v>41340</c:v>
                </c:pt>
                <c:pt idx="2677" formatCode="m/d/yyyy\ h:mm">
                  <c:v>41339</c:v>
                </c:pt>
                <c:pt idx="2678" formatCode="m/d/yyyy\ h:mm">
                  <c:v>41338</c:v>
                </c:pt>
                <c:pt idx="2679" formatCode="m/d/yyyy\ h:mm">
                  <c:v>41337</c:v>
                </c:pt>
                <c:pt idx="2680" formatCode="m/d/yyyy\ h:mm">
                  <c:v>41334</c:v>
                </c:pt>
                <c:pt idx="2681" formatCode="m/d/yyyy\ h:mm">
                  <c:v>41333</c:v>
                </c:pt>
                <c:pt idx="2682" formatCode="m/d/yyyy\ h:mm">
                  <c:v>41332</c:v>
                </c:pt>
                <c:pt idx="2683" formatCode="m/d/yyyy\ h:mm">
                  <c:v>41331</c:v>
                </c:pt>
                <c:pt idx="2684" formatCode="m/d/yyyy\ h:mm">
                  <c:v>41330</c:v>
                </c:pt>
                <c:pt idx="2685" formatCode="m/d/yyyy\ h:mm">
                  <c:v>41327</c:v>
                </c:pt>
                <c:pt idx="2686" formatCode="m/d/yyyy\ h:mm">
                  <c:v>41326</c:v>
                </c:pt>
                <c:pt idx="2687" formatCode="m/d/yyyy\ h:mm">
                  <c:v>41325</c:v>
                </c:pt>
                <c:pt idx="2688" formatCode="m/d/yyyy\ h:mm">
                  <c:v>41324</c:v>
                </c:pt>
                <c:pt idx="2689" formatCode="m/d/yyyy\ h:mm">
                  <c:v>41323</c:v>
                </c:pt>
                <c:pt idx="2690" formatCode="m/d/yyyy\ h:mm">
                  <c:v>41320</c:v>
                </c:pt>
                <c:pt idx="2691" formatCode="m/d/yyyy\ h:mm">
                  <c:v>41319</c:v>
                </c:pt>
                <c:pt idx="2692" formatCode="m/d/yyyy\ h:mm">
                  <c:v>41318</c:v>
                </c:pt>
                <c:pt idx="2693" formatCode="m/d/yyyy\ h:mm">
                  <c:v>41317</c:v>
                </c:pt>
                <c:pt idx="2694" formatCode="m/d/yyyy\ h:mm">
                  <c:v>41316</c:v>
                </c:pt>
                <c:pt idx="2695" formatCode="m/d/yyyy\ h:mm">
                  <c:v>41313</c:v>
                </c:pt>
                <c:pt idx="2696" formatCode="m/d/yyyy\ h:mm">
                  <c:v>41312</c:v>
                </c:pt>
                <c:pt idx="2697" formatCode="m/d/yyyy\ h:mm">
                  <c:v>41311</c:v>
                </c:pt>
                <c:pt idx="2698" formatCode="m/d/yyyy\ h:mm">
                  <c:v>41310</c:v>
                </c:pt>
                <c:pt idx="2699" formatCode="m/d/yyyy\ h:mm">
                  <c:v>41309</c:v>
                </c:pt>
                <c:pt idx="2700" formatCode="m/d/yyyy\ h:mm">
                  <c:v>41306</c:v>
                </c:pt>
                <c:pt idx="2701" formatCode="m/d/yyyy\ h:mm">
                  <c:v>41305</c:v>
                </c:pt>
                <c:pt idx="2702" formatCode="m/d/yyyy\ h:mm">
                  <c:v>41304</c:v>
                </c:pt>
                <c:pt idx="2703" formatCode="m/d/yyyy\ h:mm">
                  <c:v>41303</c:v>
                </c:pt>
                <c:pt idx="2704" formatCode="m/d/yyyy\ h:mm">
                  <c:v>41302</c:v>
                </c:pt>
                <c:pt idx="2705" formatCode="m/d/yyyy\ h:mm">
                  <c:v>41299</c:v>
                </c:pt>
                <c:pt idx="2706" formatCode="m/d/yyyy\ h:mm">
                  <c:v>41298</c:v>
                </c:pt>
                <c:pt idx="2707" formatCode="m/d/yyyy\ h:mm">
                  <c:v>41297</c:v>
                </c:pt>
                <c:pt idx="2708" formatCode="m/d/yyyy\ h:mm">
                  <c:v>41296</c:v>
                </c:pt>
                <c:pt idx="2709" formatCode="m/d/yyyy\ h:mm">
                  <c:v>41295</c:v>
                </c:pt>
                <c:pt idx="2710" formatCode="m/d/yyyy\ h:mm">
                  <c:v>41292</c:v>
                </c:pt>
                <c:pt idx="2711" formatCode="m/d/yyyy\ h:mm">
                  <c:v>41291</c:v>
                </c:pt>
                <c:pt idx="2712" formatCode="m/d/yyyy\ h:mm">
                  <c:v>41290</c:v>
                </c:pt>
                <c:pt idx="2713" formatCode="m/d/yyyy\ h:mm">
                  <c:v>41289</c:v>
                </c:pt>
                <c:pt idx="2714" formatCode="m/d/yyyy\ h:mm">
                  <c:v>41288</c:v>
                </c:pt>
                <c:pt idx="2715" formatCode="m/d/yyyy\ h:mm">
                  <c:v>41285</c:v>
                </c:pt>
                <c:pt idx="2716" formatCode="m/d/yyyy\ h:mm">
                  <c:v>41284</c:v>
                </c:pt>
                <c:pt idx="2717" formatCode="m/d/yyyy\ h:mm">
                  <c:v>41283</c:v>
                </c:pt>
                <c:pt idx="2718" formatCode="m/d/yyyy\ h:mm">
                  <c:v>41282</c:v>
                </c:pt>
                <c:pt idx="2719" formatCode="m/d/yyyy\ h:mm">
                  <c:v>41281</c:v>
                </c:pt>
                <c:pt idx="2720" formatCode="m/d/yyyy\ h:mm">
                  <c:v>41278</c:v>
                </c:pt>
                <c:pt idx="2721" formatCode="m/d/yyyy\ h:mm">
                  <c:v>41277</c:v>
                </c:pt>
                <c:pt idx="2722" formatCode="m/d/yyyy\ h:mm">
                  <c:v>41276</c:v>
                </c:pt>
                <c:pt idx="2723" formatCode="m/d/yyyy\ h:mm">
                  <c:v>41274</c:v>
                </c:pt>
                <c:pt idx="2724" formatCode="m/d/yyyy\ h:mm">
                  <c:v>41271</c:v>
                </c:pt>
                <c:pt idx="2725" formatCode="m/d/yyyy\ h:mm">
                  <c:v>41270</c:v>
                </c:pt>
                <c:pt idx="2726" formatCode="m/d/yyyy\ h:mm">
                  <c:v>41267</c:v>
                </c:pt>
                <c:pt idx="2727" formatCode="m/d/yyyy\ h:mm">
                  <c:v>41264</c:v>
                </c:pt>
                <c:pt idx="2728" formatCode="m/d/yyyy\ h:mm">
                  <c:v>41263</c:v>
                </c:pt>
                <c:pt idx="2729" formatCode="m/d/yyyy\ h:mm">
                  <c:v>41262</c:v>
                </c:pt>
                <c:pt idx="2730" formatCode="m/d/yyyy\ h:mm">
                  <c:v>41261</c:v>
                </c:pt>
                <c:pt idx="2731" formatCode="m/d/yyyy\ h:mm">
                  <c:v>41260</c:v>
                </c:pt>
                <c:pt idx="2732" formatCode="m/d/yyyy\ h:mm">
                  <c:v>41257</c:v>
                </c:pt>
                <c:pt idx="2733" formatCode="m/d/yyyy\ h:mm">
                  <c:v>41256</c:v>
                </c:pt>
                <c:pt idx="2734" formatCode="m/d/yyyy\ h:mm">
                  <c:v>41255</c:v>
                </c:pt>
                <c:pt idx="2735" formatCode="m/d/yyyy\ h:mm">
                  <c:v>41254</c:v>
                </c:pt>
                <c:pt idx="2736" formatCode="m/d/yyyy\ h:mm">
                  <c:v>41253</c:v>
                </c:pt>
                <c:pt idx="2737" formatCode="m/d/yyyy\ h:mm">
                  <c:v>41250</c:v>
                </c:pt>
                <c:pt idx="2738" formatCode="m/d/yyyy\ h:mm">
                  <c:v>41249</c:v>
                </c:pt>
                <c:pt idx="2739" formatCode="m/d/yyyy\ h:mm">
                  <c:v>41248</c:v>
                </c:pt>
                <c:pt idx="2740" formatCode="m/d/yyyy\ h:mm">
                  <c:v>41247</c:v>
                </c:pt>
                <c:pt idx="2741" formatCode="m/d/yyyy\ h:mm">
                  <c:v>41246</c:v>
                </c:pt>
                <c:pt idx="2742" formatCode="m/d/yyyy\ h:mm">
                  <c:v>41243</c:v>
                </c:pt>
                <c:pt idx="2743" formatCode="m/d/yyyy\ h:mm">
                  <c:v>41242</c:v>
                </c:pt>
                <c:pt idx="2744" formatCode="m/d/yyyy\ h:mm">
                  <c:v>41241</c:v>
                </c:pt>
                <c:pt idx="2745" formatCode="m/d/yyyy\ h:mm">
                  <c:v>41240</c:v>
                </c:pt>
                <c:pt idx="2746" formatCode="m/d/yyyy\ h:mm">
                  <c:v>41239</c:v>
                </c:pt>
                <c:pt idx="2747" formatCode="m/d/yyyy\ h:mm">
                  <c:v>41236</c:v>
                </c:pt>
                <c:pt idx="2748" formatCode="m/d/yyyy\ h:mm">
                  <c:v>41235</c:v>
                </c:pt>
                <c:pt idx="2749" formatCode="m/d/yyyy\ h:mm">
                  <c:v>41234</c:v>
                </c:pt>
                <c:pt idx="2750" formatCode="m/d/yyyy\ h:mm">
                  <c:v>41233</c:v>
                </c:pt>
                <c:pt idx="2751" formatCode="m/d/yyyy\ h:mm">
                  <c:v>41232</c:v>
                </c:pt>
                <c:pt idx="2752" formatCode="m/d/yyyy\ h:mm">
                  <c:v>41229</c:v>
                </c:pt>
                <c:pt idx="2753" formatCode="m/d/yyyy\ h:mm">
                  <c:v>41228</c:v>
                </c:pt>
                <c:pt idx="2754" formatCode="m/d/yyyy\ h:mm">
                  <c:v>41227</c:v>
                </c:pt>
                <c:pt idx="2755" formatCode="m/d/yyyy\ h:mm">
                  <c:v>41226</c:v>
                </c:pt>
                <c:pt idx="2756" formatCode="m/d/yyyy\ h:mm">
                  <c:v>41225</c:v>
                </c:pt>
                <c:pt idx="2757" formatCode="m/d/yyyy\ h:mm">
                  <c:v>41222</c:v>
                </c:pt>
                <c:pt idx="2758" formatCode="m/d/yyyy\ h:mm">
                  <c:v>41221</c:v>
                </c:pt>
                <c:pt idx="2759" formatCode="m/d/yyyy\ h:mm">
                  <c:v>41220</c:v>
                </c:pt>
                <c:pt idx="2760" formatCode="m/d/yyyy\ h:mm">
                  <c:v>41219</c:v>
                </c:pt>
                <c:pt idx="2761" formatCode="m/d/yyyy\ h:mm">
                  <c:v>41218</c:v>
                </c:pt>
                <c:pt idx="2762" formatCode="m/d/yyyy\ h:mm">
                  <c:v>41215</c:v>
                </c:pt>
                <c:pt idx="2763" formatCode="m/d/yyyy\ h:mm">
                  <c:v>41214</c:v>
                </c:pt>
                <c:pt idx="2764" formatCode="m/d/yyyy\ h:mm">
                  <c:v>41213</c:v>
                </c:pt>
                <c:pt idx="2765" formatCode="m/d/yyyy\ h:mm">
                  <c:v>41212</c:v>
                </c:pt>
                <c:pt idx="2766" formatCode="m/d/yyyy\ h:mm">
                  <c:v>41211</c:v>
                </c:pt>
                <c:pt idx="2767" formatCode="m/d/yyyy\ h:mm">
                  <c:v>41208</c:v>
                </c:pt>
                <c:pt idx="2768" formatCode="m/d/yyyy\ h:mm">
                  <c:v>41207</c:v>
                </c:pt>
                <c:pt idx="2769" formatCode="m/d/yyyy\ h:mm">
                  <c:v>41206</c:v>
                </c:pt>
                <c:pt idx="2770" formatCode="m/d/yyyy\ h:mm">
                  <c:v>41205</c:v>
                </c:pt>
                <c:pt idx="2771" formatCode="m/d/yyyy\ h:mm">
                  <c:v>41204</c:v>
                </c:pt>
                <c:pt idx="2772" formatCode="m/d/yyyy\ h:mm">
                  <c:v>41201</c:v>
                </c:pt>
                <c:pt idx="2773" formatCode="m/d/yyyy\ h:mm">
                  <c:v>41200</c:v>
                </c:pt>
                <c:pt idx="2774" formatCode="m/d/yyyy\ h:mm">
                  <c:v>41199</c:v>
                </c:pt>
                <c:pt idx="2775" formatCode="m/d/yyyy\ h:mm">
                  <c:v>41198</c:v>
                </c:pt>
                <c:pt idx="2776" formatCode="m/d/yyyy\ h:mm">
                  <c:v>41197</c:v>
                </c:pt>
                <c:pt idx="2777" formatCode="m/d/yyyy\ h:mm">
                  <c:v>41194</c:v>
                </c:pt>
                <c:pt idx="2778" formatCode="m/d/yyyy\ h:mm">
                  <c:v>41193</c:v>
                </c:pt>
                <c:pt idx="2779" formatCode="m/d/yyyy\ h:mm">
                  <c:v>41192</c:v>
                </c:pt>
                <c:pt idx="2780" formatCode="m/d/yyyy\ h:mm">
                  <c:v>41191</c:v>
                </c:pt>
                <c:pt idx="2781" formatCode="m/d/yyyy\ h:mm">
                  <c:v>41190</c:v>
                </c:pt>
                <c:pt idx="2782" formatCode="m/d/yyyy\ h:mm">
                  <c:v>41187</c:v>
                </c:pt>
                <c:pt idx="2783" formatCode="m/d/yyyy\ h:mm">
                  <c:v>41186</c:v>
                </c:pt>
                <c:pt idx="2784" formatCode="m/d/yyyy\ h:mm">
                  <c:v>41185</c:v>
                </c:pt>
                <c:pt idx="2785" formatCode="m/d/yyyy\ h:mm">
                  <c:v>41184</c:v>
                </c:pt>
                <c:pt idx="2786" formatCode="m/d/yyyy\ h:mm">
                  <c:v>41183</c:v>
                </c:pt>
                <c:pt idx="2787" formatCode="m/d/yyyy\ h:mm">
                  <c:v>41180</c:v>
                </c:pt>
                <c:pt idx="2788" formatCode="m/d/yyyy\ h:mm">
                  <c:v>41179</c:v>
                </c:pt>
                <c:pt idx="2789" formatCode="m/d/yyyy\ h:mm">
                  <c:v>41178</c:v>
                </c:pt>
                <c:pt idx="2790" formatCode="m/d/yyyy\ h:mm">
                  <c:v>41177</c:v>
                </c:pt>
                <c:pt idx="2791" formatCode="m/d/yyyy\ h:mm">
                  <c:v>41176</c:v>
                </c:pt>
                <c:pt idx="2792" formatCode="m/d/yyyy\ h:mm">
                  <c:v>41173</c:v>
                </c:pt>
                <c:pt idx="2793" formatCode="m/d/yyyy\ h:mm">
                  <c:v>41172</c:v>
                </c:pt>
                <c:pt idx="2794" formatCode="m/d/yyyy\ h:mm">
                  <c:v>41171</c:v>
                </c:pt>
                <c:pt idx="2795" formatCode="m/d/yyyy\ h:mm">
                  <c:v>41170</c:v>
                </c:pt>
                <c:pt idx="2796" formatCode="m/d/yyyy\ h:mm">
                  <c:v>41169</c:v>
                </c:pt>
                <c:pt idx="2797" formatCode="m/d/yyyy\ h:mm">
                  <c:v>41166</c:v>
                </c:pt>
                <c:pt idx="2798" formatCode="m/d/yyyy\ h:mm">
                  <c:v>41165</c:v>
                </c:pt>
                <c:pt idx="2799" formatCode="m/d/yyyy\ h:mm">
                  <c:v>41164</c:v>
                </c:pt>
                <c:pt idx="2800" formatCode="m/d/yyyy\ h:mm">
                  <c:v>41163</c:v>
                </c:pt>
                <c:pt idx="2801" formatCode="m/d/yyyy\ h:mm">
                  <c:v>41162</c:v>
                </c:pt>
                <c:pt idx="2802" formatCode="m/d/yyyy\ h:mm">
                  <c:v>41159</c:v>
                </c:pt>
                <c:pt idx="2803" formatCode="m/d/yyyy\ h:mm">
                  <c:v>41158</c:v>
                </c:pt>
                <c:pt idx="2804" formatCode="m/d/yyyy\ h:mm">
                  <c:v>41157</c:v>
                </c:pt>
                <c:pt idx="2805" formatCode="m/d/yyyy\ h:mm">
                  <c:v>41156</c:v>
                </c:pt>
                <c:pt idx="2806" formatCode="m/d/yyyy\ h:mm">
                  <c:v>41155</c:v>
                </c:pt>
                <c:pt idx="2807" formatCode="m/d/yyyy\ h:mm">
                  <c:v>41152</c:v>
                </c:pt>
                <c:pt idx="2808" formatCode="m/d/yyyy\ h:mm">
                  <c:v>41151</c:v>
                </c:pt>
                <c:pt idx="2809" formatCode="m/d/yyyy\ h:mm">
                  <c:v>41150</c:v>
                </c:pt>
                <c:pt idx="2810" formatCode="m/d/yyyy\ h:mm">
                  <c:v>41149</c:v>
                </c:pt>
                <c:pt idx="2811" formatCode="m/d/yyyy\ h:mm">
                  <c:v>41148</c:v>
                </c:pt>
                <c:pt idx="2812" formatCode="m/d/yyyy\ h:mm">
                  <c:v>41145</c:v>
                </c:pt>
                <c:pt idx="2813" formatCode="m/d/yyyy\ h:mm">
                  <c:v>41144</c:v>
                </c:pt>
                <c:pt idx="2814" formatCode="m/d/yyyy\ h:mm">
                  <c:v>41143</c:v>
                </c:pt>
                <c:pt idx="2815" formatCode="m/d/yyyy\ h:mm">
                  <c:v>41142</c:v>
                </c:pt>
                <c:pt idx="2816" formatCode="m/d/yyyy\ h:mm">
                  <c:v>41141</c:v>
                </c:pt>
                <c:pt idx="2817" formatCode="m/d/yyyy\ h:mm">
                  <c:v>41138</c:v>
                </c:pt>
                <c:pt idx="2818" formatCode="m/d/yyyy\ h:mm">
                  <c:v>41137</c:v>
                </c:pt>
                <c:pt idx="2819" formatCode="m/d/yyyy\ h:mm">
                  <c:v>41136</c:v>
                </c:pt>
                <c:pt idx="2820" formatCode="m/d/yyyy\ h:mm">
                  <c:v>41135</c:v>
                </c:pt>
                <c:pt idx="2821" formatCode="m/d/yyyy\ h:mm">
                  <c:v>41134</c:v>
                </c:pt>
                <c:pt idx="2822" formatCode="m/d/yyyy\ h:mm">
                  <c:v>41131</c:v>
                </c:pt>
                <c:pt idx="2823" formatCode="m/d/yyyy\ h:mm">
                  <c:v>41130</c:v>
                </c:pt>
                <c:pt idx="2824" formatCode="m/d/yyyy\ h:mm">
                  <c:v>41129</c:v>
                </c:pt>
                <c:pt idx="2825" formatCode="m/d/yyyy\ h:mm">
                  <c:v>41128</c:v>
                </c:pt>
                <c:pt idx="2826" formatCode="m/d/yyyy\ h:mm">
                  <c:v>41127</c:v>
                </c:pt>
                <c:pt idx="2827" formatCode="m/d/yyyy\ h:mm">
                  <c:v>41124</c:v>
                </c:pt>
                <c:pt idx="2828" formatCode="m/d/yyyy\ h:mm">
                  <c:v>41123</c:v>
                </c:pt>
                <c:pt idx="2829" formatCode="m/d/yyyy\ h:mm">
                  <c:v>41122</c:v>
                </c:pt>
                <c:pt idx="2830" formatCode="m/d/yyyy\ h:mm">
                  <c:v>41121</c:v>
                </c:pt>
                <c:pt idx="2831" formatCode="m/d/yyyy\ h:mm">
                  <c:v>41120</c:v>
                </c:pt>
                <c:pt idx="2832" formatCode="m/d/yyyy\ h:mm">
                  <c:v>41117</c:v>
                </c:pt>
                <c:pt idx="2833" formatCode="m/d/yyyy\ h:mm">
                  <c:v>41116</c:v>
                </c:pt>
                <c:pt idx="2834" formatCode="m/d/yyyy\ h:mm">
                  <c:v>41115</c:v>
                </c:pt>
                <c:pt idx="2835" formatCode="m/d/yyyy\ h:mm">
                  <c:v>41114</c:v>
                </c:pt>
                <c:pt idx="2836" formatCode="m/d/yyyy\ h:mm">
                  <c:v>41113</c:v>
                </c:pt>
                <c:pt idx="2837" formatCode="m/d/yyyy\ h:mm">
                  <c:v>41110</c:v>
                </c:pt>
                <c:pt idx="2838" formatCode="m/d/yyyy\ h:mm">
                  <c:v>41109</c:v>
                </c:pt>
                <c:pt idx="2839" formatCode="m/d/yyyy\ h:mm">
                  <c:v>41108</c:v>
                </c:pt>
                <c:pt idx="2840" formatCode="m/d/yyyy\ h:mm">
                  <c:v>41107</c:v>
                </c:pt>
                <c:pt idx="2841" formatCode="m/d/yyyy\ h:mm">
                  <c:v>41106</c:v>
                </c:pt>
                <c:pt idx="2842" formatCode="m/d/yyyy\ h:mm">
                  <c:v>41103</c:v>
                </c:pt>
                <c:pt idx="2843" formatCode="m/d/yyyy\ h:mm">
                  <c:v>41102</c:v>
                </c:pt>
                <c:pt idx="2844" formatCode="m/d/yyyy\ h:mm">
                  <c:v>41101</c:v>
                </c:pt>
                <c:pt idx="2845" formatCode="m/d/yyyy\ h:mm">
                  <c:v>41100</c:v>
                </c:pt>
                <c:pt idx="2846" formatCode="m/d/yyyy\ h:mm">
                  <c:v>41099</c:v>
                </c:pt>
                <c:pt idx="2847" formatCode="m/d/yyyy\ h:mm">
                  <c:v>41096</c:v>
                </c:pt>
                <c:pt idx="2848" formatCode="m/d/yyyy\ h:mm">
                  <c:v>41095</c:v>
                </c:pt>
                <c:pt idx="2849" formatCode="m/d/yyyy\ h:mm">
                  <c:v>41094</c:v>
                </c:pt>
                <c:pt idx="2850" formatCode="m/d/yyyy\ h:mm">
                  <c:v>41093</c:v>
                </c:pt>
                <c:pt idx="2851" formatCode="m/d/yyyy\ h:mm">
                  <c:v>41092</c:v>
                </c:pt>
                <c:pt idx="2852" formatCode="m/d/yyyy\ h:mm">
                  <c:v>41089</c:v>
                </c:pt>
                <c:pt idx="2853" formatCode="m/d/yyyy\ h:mm">
                  <c:v>41088</c:v>
                </c:pt>
                <c:pt idx="2854" formatCode="m/d/yyyy\ h:mm">
                  <c:v>41087</c:v>
                </c:pt>
                <c:pt idx="2855" formatCode="m/d/yyyy\ h:mm">
                  <c:v>41086</c:v>
                </c:pt>
                <c:pt idx="2856" formatCode="m/d/yyyy\ h:mm">
                  <c:v>41085</c:v>
                </c:pt>
                <c:pt idx="2857" formatCode="m/d/yyyy\ h:mm">
                  <c:v>41082</c:v>
                </c:pt>
                <c:pt idx="2858" formatCode="m/d/yyyy\ h:mm">
                  <c:v>41081</c:v>
                </c:pt>
                <c:pt idx="2859" formatCode="m/d/yyyy\ h:mm">
                  <c:v>41080</c:v>
                </c:pt>
                <c:pt idx="2860" formatCode="m/d/yyyy\ h:mm">
                  <c:v>41079</c:v>
                </c:pt>
                <c:pt idx="2861" formatCode="m/d/yyyy\ h:mm">
                  <c:v>41078</c:v>
                </c:pt>
                <c:pt idx="2862" formatCode="m/d/yyyy\ h:mm">
                  <c:v>41075</c:v>
                </c:pt>
                <c:pt idx="2863" formatCode="m/d/yyyy\ h:mm">
                  <c:v>41074</c:v>
                </c:pt>
                <c:pt idx="2864" formatCode="m/d/yyyy\ h:mm">
                  <c:v>41073</c:v>
                </c:pt>
                <c:pt idx="2865" formatCode="m/d/yyyy\ h:mm">
                  <c:v>41072</c:v>
                </c:pt>
                <c:pt idx="2866" formatCode="m/d/yyyy\ h:mm">
                  <c:v>41071</c:v>
                </c:pt>
                <c:pt idx="2867" formatCode="m/d/yyyy\ h:mm">
                  <c:v>41068</c:v>
                </c:pt>
                <c:pt idx="2868" formatCode="m/d/yyyy\ h:mm">
                  <c:v>41067</c:v>
                </c:pt>
                <c:pt idx="2869" formatCode="m/d/yyyy\ h:mm">
                  <c:v>41066</c:v>
                </c:pt>
                <c:pt idx="2870" formatCode="m/d/yyyy\ h:mm">
                  <c:v>41065</c:v>
                </c:pt>
                <c:pt idx="2871" formatCode="m/d/yyyy\ h:mm">
                  <c:v>41064</c:v>
                </c:pt>
                <c:pt idx="2872" formatCode="m/d/yyyy\ h:mm">
                  <c:v>41061</c:v>
                </c:pt>
                <c:pt idx="2873" formatCode="m/d/yyyy\ h:mm">
                  <c:v>41060</c:v>
                </c:pt>
                <c:pt idx="2874" formatCode="m/d/yyyy\ h:mm">
                  <c:v>41059</c:v>
                </c:pt>
                <c:pt idx="2875" formatCode="m/d/yyyy\ h:mm">
                  <c:v>41058</c:v>
                </c:pt>
                <c:pt idx="2876" formatCode="m/d/yyyy\ h:mm">
                  <c:v>41057</c:v>
                </c:pt>
                <c:pt idx="2877" formatCode="m/d/yyyy\ h:mm">
                  <c:v>41054</c:v>
                </c:pt>
                <c:pt idx="2878" formatCode="m/d/yyyy\ h:mm">
                  <c:v>41053</c:v>
                </c:pt>
                <c:pt idx="2879" formatCode="m/d/yyyy\ h:mm">
                  <c:v>41052</c:v>
                </c:pt>
                <c:pt idx="2880" formatCode="m/d/yyyy\ h:mm">
                  <c:v>41051</c:v>
                </c:pt>
                <c:pt idx="2881" formatCode="m/d/yyyy\ h:mm">
                  <c:v>41050</c:v>
                </c:pt>
                <c:pt idx="2882" formatCode="m/d/yyyy\ h:mm">
                  <c:v>41047</c:v>
                </c:pt>
                <c:pt idx="2883" formatCode="m/d/yyyy\ h:mm">
                  <c:v>41046</c:v>
                </c:pt>
                <c:pt idx="2884" formatCode="m/d/yyyy\ h:mm">
                  <c:v>41045</c:v>
                </c:pt>
                <c:pt idx="2885" formatCode="m/d/yyyy\ h:mm">
                  <c:v>41044</c:v>
                </c:pt>
                <c:pt idx="2886" formatCode="m/d/yyyy\ h:mm">
                  <c:v>41043</c:v>
                </c:pt>
                <c:pt idx="2887" formatCode="m/d/yyyy\ h:mm">
                  <c:v>41040</c:v>
                </c:pt>
                <c:pt idx="2888" formatCode="m/d/yyyy\ h:mm">
                  <c:v>41039</c:v>
                </c:pt>
                <c:pt idx="2889" formatCode="m/d/yyyy\ h:mm">
                  <c:v>41038</c:v>
                </c:pt>
                <c:pt idx="2890" formatCode="m/d/yyyy\ h:mm">
                  <c:v>41037</c:v>
                </c:pt>
                <c:pt idx="2891" formatCode="m/d/yyyy\ h:mm">
                  <c:v>41036</c:v>
                </c:pt>
                <c:pt idx="2892" formatCode="m/d/yyyy\ h:mm">
                  <c:v>41033</c:v>
                </c:pt>
                <c:pt idx="2893" formatCode="m/d/yyyy\ h:mm">
                  <c:v>41032</c:v>
                </c:pt>
                <c:pt idx="2894" formatCode="m/d/yyyy\ h:mm">
                  <c:v>41031</c:v>
                </c:pt>
                <c:pt idx="2895" formatCode="m/d/yyyy\ h:mm">
                  <c:v>41029</c:v>
                </c:pt>
                <c:pt idx="2896" formatCode="m/d/yyyy\ h:mm">
                  <c:v>41026</c:v>
                </c:pt>
                <c:pt idx="2897" formatCode="m/d/yyyy\ h:mm">
                  <c:v>41025</c:v>
                </c:pt>
                <c:pt idx="2898" formatCode="m/d/yyyy\ h:mm">
                  <c:v>41024</c:v>
                </c:pt>
                <c:pt idx="2899" formatCode="m/d/yyyy\ h:mm">
                  <c:v>41023</c:v>
                </c:pt>
                <c:pt idx="2900" formatCode="m/d/yyyy\ h:mm">
                  <c:v>41022</c:v>
                </c:pt>
                <c:pt idx="2901" formatCode="m/d/yyyy\ h:mm">
                  <c:v>41019</c:v>
                </c:pt>
                <c:pt idx="2902" formatCode="m/d/yyyy\ h:mm">
                  <c:v>41018</c:v>
                </c:pt>
                <c:pt idx="2903" formatCode="m/d/yyyy\ h:mm">
                  <c:v>41017</c:v>
                </c:pt>
                <c:pt idx="2904" formatCode="m/d/yyyy\ h:mm">
                  <c:v>41016</c:v>
                </c:pt>
                <c:pt idx="2905" formatCode="m/d/yyyy\ h:mm">
                  <c:v>41015</c:v>
                </c:pt>
                <c:pt idx="2906" formatCode="m/d/yyyy\ h:mm">
                  <c:v>41012</c:v>
                </c:pt>
                <c:pt idx="2907" formatCode="m/d/yyyy\ h:mm">
                  <c:v>41011</c:v>
                </c:pt>
                <c:pt idx="2908" formatCode="m/d/yyyy\ h:mm">
                  <c:v>41010</c:v>
                </c:pt>
                <c:pt idx="2909" formatCode="m/d/yyyy\ h:mm">
                  <c:v>41009</c:v>
                </c:pt>
                <c:pt idx="2910" formatCode="m/d/yyyy\ h:mm">
                  <c:v>41004</c:v>
                </c:pt>
                <c:pt idx="2911" formatCode="m/d/yyyy\ h:mm">
                  <c:v>41003</c:v>
                </c:pt>
                <c:pt idx="2912" formatCode="m/d/yyyy\ h:mm">
                  <c:v>41002</c:v>
                </c:pt>
                <c:pt idx="2913" formatCode="m/d/yyyy\ h:mm">
                  <c:v>41001</c:v>
                </c:pt>
                <c:pt idx="2914" formatCode="m/d/yyyy\ h:mm">
                  <c:v>40998</c:v>
                </c:pt>
                <c:pt idx="2915" formatCode="m/d/yyyy\ h:mm">
                  <c:v>40997</c:v>
                </c:pt>
                <c:pt idx="2916" formatCode="m/d/yyyy\ h:mm">
                  <c:v>40996</c:v>
                </c:pt>
                <c:pt idx="2917" formatCode="m/d/yyyy\ h:mm">
                  <c:v>40995</c:v>
                </c:pt>
                <c:pt idx="2918" formatCode="m/d/yyyy\ h:mm">
                  <c:v>40994</c:v>
                </c:pt>
                <c:pt idx="2919" formatCode="m/d/yyyy\ h:mm">
                  <c:v>40991</c:v>
                </c:pt>
                <c:pt idx="2920" formatCode="m/d/yyyy\ h:mm">
                  <c:v>40990</c:v>
                </c:pt>
                <c:pt idx="2921" formatCode="m/d/yyyy\ h:mm">
                  <c:v>40989</c:v>
                </c:pt>
                <c:pt idx="2922" formatCode="m/d/yyyy\ h:mm">
                  <c:v>40988</c:v>
                </c:pt>
                <c:pt idx="2923" formatCode="m/d/yyyy\ h:mm">
                  <c:v>40987</c:v>
                </c:pt>
                <c:pt idx="2924" formatCode="m/d/yyyy\ h:mm">
                  <c:v>40984</c:v>
                </c:pt>
                <c:pt idx="2925" formatCode="m/d/yyyy\ h:mm">
                  <c:v>40983</c:v>
                </c:pt>
                <c:pt idx="2926" formatCode="m/d/yyyy\ h:mm">
                  <c:v>40982</c:v>
                </c:pt>
                <c:pt idx="2927" formatCode="m/d/yyyy\ h:mm">
                  <c:v>40981</c:v>
                </c:pt>
                <c:pt idx="2928" formatCode="m/d/yyyy\ h:mm">
                  <c:v>40980</c:v>
                </c:pt>
                <c:pt idx="2929" formatCode="m/d/yyyy\ h:mm">
                  <c:v>40977</c:v>
                </c:pt>
                <c:pt idx="2930" formatCode="m/d/yyyy\ h:mm">
                  <c:v>40976</c:v>
                </c:pt>
                <c:pt idx="2931" formatCode="m/d/yyyy\ h:mm">
                  <c:v>40975</c:v>
                </c:pt>
                <c:pt idx="2932" formatCode="m/d/yyyy\ h:mm">
                  <c:v>40974</c:v>
                </c:pt>
                <c:pt idx="2933" formatCode="m/d/yyyy\ h:mm">
                  <c:v>40973</c:v>
                </c:pt>
                <c:pt idx="2934" formatCode="m/d/yyyy\ h:mm">
                  <c:v>40970</c:v>
                </c:pt>
                <c:pt idx="2935" formatCode="m/d/yyyy\ h:mm">
                  <c:v>40969</c:v>
                </c:pt>
                <c:pt idx="2936" formatCode="m/d/yyyy\ h:mm">
                  <c:v>40968</c:v>
                </c:pt>
                <c:pt idx="2937" formatCode="m/d/yyyy\ h:mm">
                  <c:v>40967</c:v>
                </c:pt>
                <c:pt idx="2938" formatCode="m/d/yyyy\ h:mm">
                  <c:v>40966</c:v>
                </c:pt>
                <c:pt idx="2939" formatCode="m/d/yyyy\ h:mm">
                  <c:v>40963</c:v>
                </c:pt>
                <c:pt idx="2940" formatCode="m/d/yyyy\ h:mm">
                  <c:v>40962</c:v>
                </c:pt>
                <c:pt idx="2941" formatCode="m/d/yyyy\ h:mm">
                  <c:v>40961</c:v>
                </c:pt>
                <c:pt idx="2942" formatCode="m/d/yyyy\ h:mm">
                  <c:v>40960</c:v>
                </c:pt>
                <c:pt idx="2943" formatCode="m/d/yyyy\ h:mm">
                  <c:v>40959</c:v>
                </c:pt>
                <c:pt idx="2944" formatCode="m/d/yyyy\ h:mm">
                  <c:v>40956</c:v>
                </c:pt>
                <c:pt idx="2945" formatCode="m/d/yyyy\ h:mm">
                  <c:v>40955</c:v>
                </c:pt>
                <c:pt idx="2946" formatCode="m/d/yyyy\ h:mm">
                  <c:v>40954</c:v>
                </c:pt>
                <c:pt idx="2947" formatCode="m/d/yyyy\ h:mm">
                  <c:v>40953</c:v>
                </c:pt>
                <c:pt idx="2948" formatCode="m/d/yyyy\ h:mm">
                  <c:v>40952</c:v>
                </c:pt>
                <c:pt idx="2949" formatCode="m/d/yyyy\ h:mm">
                  <c:v>40949</c:v>
                </c:pt>
                <c:pt idx="2950" formatCode="m/d/yyyy\ h:mm">
                  <c:v>40948</c:v>
                </c:pt>
                <c:pt idx="2951" formatCode="m/d/yyyy\ h:mm">
                  <c:v>40947</c:v>
                </c:pt>
                <c:pt idx="2952" formatCode="m/d/yyyy\ h:mm">
                  <c:v>40946</c:v>
                </c:pt>
                <c:pt idx="2953" formatCode="m/d/yyyy\ h:mm">
                  <c:v>40945</c:v>
                </c:pt>
                <c:pt idx="2954" formatCode="m/d/yyyy\ h:mm">
                  <c:v>40942</c:v>
                </c:pt>
                <c:pt idx="2955" formatCode="m/d/yyyy\ h:mm">
                  <c:v>40941</c:v>
                </c:pt>
                <c:pt idx="2956" formatCode="m/d/yyyy\ h:mm">
                  <c:v>40940</c:v>
                </c:pt>
                <c:pt idx="2957" formatCode="m/d/yyyy\ h:mm">
                  <c:v>40939</c:v>
                </c:pt>
                <c:pt idx="2958" formatCode="m/d/yyyy\ h:mm">
                  <c:v>40938</c:v>
                </c:pt>
                <c:pt idx="2959" formatCode="m/d/yyyy\ h:mm">
                  <c:v>40935</c:v>
                </c:pt>
                <c:pt idx="2960" formatCode="m/d/yyyy\ h:mm">
                  <c:v>40934</c:v>
                </c:pt>
                <c:pt idx="2961" formatCode="m/d/yyyy\ h:mm">
                  <c:v>40933</c:v>
                </c:pt>
                <c:pt idx="2962" formatCode="m/d/yyyy\ h:mm">
                  <c:v>40932</c:v>
                </c:pt>
                <c:pt idx="2963" formatCode="m/d/yyyy\ h:mm">
                  <c:v>40931</c:v>
                </c:pt>
                <c:pt idx="2964" formatCode="m/d/yyyy\ h:mm">
                  <c:v>40928</c:v>
                </c:pt>
                <c:pt idx="2965" formatCode="m/d/yyyy\ h:mm">
                  <c:v>40927</c:v>
                </c:pt>
                <c:pt idx="2966" formatCode="m/d/yyyy\ h:mm">
                  <c:v>40926</c:v>
                </c:pt>
                <c:pt idx="2967" formatCode="m/d/yyyy\ h:mm">
                  <c:v>40925</c:v>
                </c:pt>
                <c:pt idx="2968" formatCode="m/d/yyyy\ h:mm">
                  <c:v>40924</c:v>
                </c:pt>
                <c:pt idx="2969" formatCode="m/d/yyyy\ h:mm">
                  <c:v>40921</c:v>
                </c:pt>
                <c:pt idx="2970" formatCode="m/d/yyyy\ h:mm">
                  <c:v>40920</c:v>
                </c:pt>
                <c:pt idx="2971" formatCode="m/d/yyyy\ h:mm">
                  <c:v>40919</c:v>
                </c:pt>
                <c:pt idx="2972" formatCode="m/d/yyyy\ h:mm">
                  <c:v>40918</c:v>
                </c:pt>
                <c:pt idx="2973" formatCode="m/d/yyyy\ h:mm">
                  <c:v>40917</c:v>
                </c:pt>
                <c:pt idx="2974" formatCode="m/d/yyyy\ h:mm">
                  <c:v>40914</c:v>
                </c:pt>
                <c:pt idx="2975" formatCode="m/d/yyyy\ h:mm">
                  <c:v>40913</c:v>
                </c:pt>
                <c:pt idx="2976" formatCode="m/d/yyyy\ h:mm">
                  <c:v>40912</c:v>
                </c:pt>
                <c:pt idx="2977" formatCode="m/d/yyyy\ h:mm">
                  <c:v>40911</c:v>
                </c:pt>
                <c:pt idx="2978" formatCode="m/d/yyyy\ h:mm">
                  <c:v>40910</c:v>
                </c:pt>
                <c:pt idx="2979" formatCode="m/d/yyyy\ h:mm">
                  <c:v>40907</c:v>
                </c:pt>
                <c:pt idx="2980" formatCode="m/d/yyyy\ h:mm">
                  <c:v>40906</c:v>
                </c:pt>
                <c:pt idx="2981" formatCode="m/d/yyyy\ h:mm">
                  <c:v>40905</c:v>
                </c:pt>
                <c:pt idx="2982" formatCode="m/d/yyyy\ h:mm">
                  <c:v>40904</c:v>
                </c:pt>
                <c:pt idx="2983" formatCode="m/d/yyyy\ h:mm">
                  <c:v>40900</c:v>
                </c:pt>
                <c:pt idx="2984" formatCode="m/d/yyyy\ h:mm">
                  <c:v>40899</c:v>
                </c:pt>
                <c:pt idx="2985" formatCode="m/d/yyyy\ h:mm">
                  <c:v>40898</c:v>
                </c:pt>
                <c:pt idx="2986" formatCode="m/d/yyyy\ h:mm">
                  <c:v>40897</c:v>
                </c:pt>
                <c:pt idx="2987" formatCode="m/d/yyyy\ h:mm">
                  <c:v>40896</c:v>
                </c:pt>
                <c:pt idx="2988" formatCode="m/d/yyyy\ h:mm">
                  <c:v>40893</c:v>
                </c:pt>
                <c:pt idx="2989" formatCode="m/d/yyyy\ h:mm">
                  <c:v>40892</c:v>
                </c:pt>
                <c:pt idx="2990" formatCode="m/d/yyyy\ h:mm">
                  <c:v>40891</c:v>
                </c:pt>
                <c:pt idx="2991" formatCode="m/d/yyyy\ h:mm">
                  <c:v>40890</c:v>
                </c:pt>
                <c:pt idx="2992" formatCode="m/d/yyyy\ h:mm">
                  <c:v>40889</c:v>
                </c:pt>
                <c:pt idx="2993" formatCode="m/d/yyyy\ h:mm">
                  <c:v>40886</c:v>
                </c:pt>
                <c:pt idx="2994" formatCode="m/d/yyyy\ h:mm">
                  <c:v>40885</c:v>
                </c:pt>
                <c:pt idx="2995" formatCode="m/d/yyyy\ h:mm">
                  <c:v>40884</c:v>
                </c:pt>
                <c:pt idx="2996" formatCode="m/d/yyyy\ h:mm">
                  <c:v>40883</c:v>
                </c:pt>
                <c:pt idx="2997" formatCode="m/d/yyyy\ h:mm">
                  <c:v>40882</c:v>
                </c:pt>
                <c:pt idx="2998" formatCode="m/d/yyyy\ h:mm">
                  <c:v>40879</c:v>
                </c:pt>
                <c:pt idx="2999" formatCode="m/d/yyyy\ h:mm">
                  <c:v>40878</c:v>
                </c:pt>
                <c:pt idx="3000" formatCode="m/d/yyyy\ h:mm">
                  <c:v>40877</c:v>
                </c:pt>
                <c:pt idx="3001" formatCode="m/d/yyyy\ h:mm">
                  <c:v>40876</c:v>
                </c:pt>
                <c:pt idx="3002" formatCode="m/d/yyyy\ h:mm">
                  <c:v>40875</c:v>
                </c:pt>
                <c:pt idx="3003" formatCode="m/d/yyyy\ h:mm">
                  <c:v>40872</c:v>
                </c:pt>
                <c:pt idx="3004" formatCode="m/d/yyyy\ h:mm">
                  <c:v>40871</c:v>
                </c:pt>
                <c:pt idx="3005" formatCode="m/d/yyyy\ h:mm">
                  <c:v>40870</c:v>
                </c:pt>
                <c:pt idx="3006" formatCode="m/d/yyyy\ h:mm">
                  <c:v>40869</c:v>
                </c:pt>
                <c:pt idx="3007" formatCode="m/d/yyyy\ h:mm">
                  <c:v>40868</c:v>
                </c:pt>
                <c:pt idx="3008" formatCode="m/d/yyyy\ h:mm">
                  <c:v>40865</c:v>
                </c:pt>
                <c:pt idx="3009" formatCode="m/d/yyyy\ h:mm">
                  <c:v>40864</c:v>
                </c:pt>
                <c:pt idx="3010" formatCode="m/d/yyyy\ h:mm">
                  <c:v>40863</c:v>
                </c:pt>
                <c:pt idx="3011" formatCode="m/d/yyyy\ h:mm">
                  <c:v>40862</c:v>
                </c:pt>
                <c:pt idx="3012" formatCode="m/d/yyyy\ h:mm">
                  <c:v>40861</c:v>
                </c:pt>
                <c:pt idx="3013" formatCode="m/d/yyyy\ h:mm">
                  <c:v>40858</c:v>
                </c:pt>
                <c:pt idx="3014" formatCode="m/d/yyyy\ h:mm">
                  <c:v>40857</c:v>
                </c:pt>
                <c:pt idx="3015" formatCode="m/d/yyyy\ h:mm">
                  <c:v>40856</c:v>
                </c:pt>
                <c:pt idx="3016" formatCode="m/d/yyyy\ h:mm">
                  <c:v>40855</c:v>
                </c:pt>
                <c:pt idx="3017" formatCode="m/d/yyyy\ h:mm">
                  <c:v>40854</c:v>
                </c:pt>
                <c:pt idx="3018" formatCode="m/d/yyyy\ h:mm">
                  <c:v>40851</c:v>
                </c:pt>
                <c:pt idx="3019" formatCode="m/d/yyyy\ h:mm">
                  <c:v>40850</c:v>
                </c:pt>
                <c:pt idx="3020" formatCode="m/d/yyyy\ h:mm">
                  <c:v>40849</c:v>
                </c:pt>
                <c:pt idx="3021" formatCode="m/d/yyyy\ h:mm">
                  <c:v>40848</c:v>
                </c:pt>
                <c:pt idx="3022" formatCode="m/d/yyyy\ h:mm">
                  <c:v>40847</c:v>
                </c:pt>
                <c:pt idx="3023" formatCode="m/d/yyyy\ h:mm">
                  <c:v>40844</c:v>
                </c:pt>
                <c:pt idx="3024" formatCode="m/d/yyyy\ h:mm">
                  <c:v>40843</c:v>
                </c:pt>
                <c:pt idx="3025" formatCode="m/d/yyyy\ h:mm">
                  <c:v>40842</c:v>
                </c:pt>
                <c:pt idx="3026" formatCode="m/d/yyyy\ h:mm">
                  <c:v>40841</c:v>
                </c:pt>
                <c:pt idx="3027" formatCode="m/d/yyyy\ h:mm">
                  <c:v>40840</c:v>
                </c:pt>
                <c:pt idx="3028" formatCode="m/d/yyyy\ h:mm">
                  <c:v>40837</c:v>
                </c:pt>
                <c:pt idx="3029" formatCode="m/d/yyyy\ h:mm">
                  <c:v>40836</c:v>
                </c:pt>
                <c:pt idx="3030" formatCode="m/d/yyyy\ h:mm">
                  <c:v>40835</c:v>
                </c:pt>
                <c:pt idx="3031" formatCode="m/d/yyyy\ h:mm">
                  <c:v>40834</c:v>
                </c:pt>
                <c:pt idx="3032" formatCode="m/d/yyyy\ h:mm">
                  <c:v>40833</c:v>
                </c:pt>
                <c:pt idx="3033" formatCode="m/d/yyyy\ h:mm">
                  <c:v>40830</c:v>
                </c:pt>
                <c:pt idx="3034" formatCode="m/d/yyyy\ h:mm">
                  <c:v>40829</c:v>
                </c:pt>
                <c:pt idx="3035" formatCode="m/d/yyyy\ h:mm">
                  <c:v>40828</c:v>
                </c:pt>
                <c:pt idx="3036" formatCode="m/d/yyyy\ h:mm">
                  <c:v>40827</c:v>
                </c:pt>
                <c:pt idx="3037" formatCode="m/d/yyyy\ h:mm">
                  <c:v>40826</c:v>
                </c:pt>
                <c:pt idx="3038" formatCode="m/d/yyyy\ h:mm">
                  <c:v>40823</c:v>
                </c:pt>
                <c:pt idx="3039" formatCode="m/d/yyyy\ h:mm">
                  <c:v>40822</c:v>
                </c:pt>
                <c:pt idx="3040" formatCode="m/d/yyyy\ h:mm">
                  <c:v>40821</c:v>
                </c:pt>
                <c:pt idx="3041" formatCode="m/d/yyyy\ h:mm">
                  <c:v>40820</c:v>
                </c:pt>
                <c:pt idx="3042" formatCode="m/d/yyyy\ h:mm">
                  <c:v>40819</c:v>
                </c:pt>
                <c:pt idx="3043" formatCode="m/d/yyyy\ h:mm">
                  <c:v>40816</c:v>
                </c:pt>
                <c:pt idx="3044" formatCode="m/d/yyyy\ h:mm">
                  <c:v>40815</c:v>
                </c:pt>
                <c:pt idx="3045" formatCode="m/d/yyyy\ h:mm">
                  <c:v>40814</c:v>
                </c:pt>
                <c:pt idx="3046" formatCode="m/d/yyyy\ h:mm">
                  <c:v>40813</c:v>
                </c:pt>
                <c:pt idx="3047" formatCode="m/d/yyyy\ h:mm">
                  <c:v>40812</c:v>
                </c:pt>
                <c:pt idx="3048" formatCode="m/d/yyyy\ h:mm">
                  <c:v>40809</c:v>
                </c:pt>
                <c:pt idx="3049" formatCode="m/d/yyyy\ h:mm">
                  <c:v>40808</c:v>
                </c:pt>
                <c:pt idx="3050" formatCode="m/d/yyyy\ h:mm">
                  <c:v>40807</c:v>
                </c:pt>
                <c:pt idx="3051" formatCode="m/d/yyyy\ h:mm">
                  <c:v>40806</c:v>
                </c:pt>
                <c:pt idx="3052" formatCode="m/d/yyyy\ h:mm">
                  <c:v>40805</c:v>
                </c:pt>
                <c:pt idx="3053" formatCode="m/d/yyyy\ h:mm">
                  <c:v>40802</c:v>
                </c:pt>
                <c:pt idx="3054" formatCode="m/d/yyyy\ h:mm">
                  <c:v>40801</c:v>
                </c:pt>
                <c:pt idx="3055" formatCode="m/d/yyyy\ h:mm">
                  <c:v>40800</c:v>
                </c:pt>
                <c:pt idx="3056" formatCode="m/d/yyyy\ h:mm">
                  <c:v>40799</c:v>
                </c:pt>
                <c:pt idx="3057" formatCode="m/d/yyyy\ h:mm">
                  <c:v>40798</c:v>
                </c:pt>
                <c:pt idx="3058" formatCode="m/d/yyyy\ h:mm">
                  <c:v>40795</c:v>
                </c:pt>
                <c:pt idx="3059" formatCode="m/d/yyyy\ h:mm">
                  <c:v>40794</c:v>
                </c:pt>
                <c:pt idx="3060" formatCode="m/d/yyyy\ h:mm">
                  <c:v>40793</c:v>
                </c:pt>
                <c:pt idx="3061" formatCode="m/d/yyyy\ h:mm">
                  <c:v>40791</c:v>
                </c:pt>
                <c:pt idx="3062" formatCode="m/d/yyyy\ h:mm">
                  <c:v>40788</c:v>
                </c:pt>
                <c:pt idx="3063" formatCode="m/d/yyyy\ h:mm">
                  <c:v>40787</c:v>
                </c:pt>
                <c:pt idx="3064" formatCode="m/d/yyyy\ h:mm">
                  <c:v>40786</c:v>
                </c:pt>
                <c:pt idx="3065" formatCode="m/d/yyyy\ h:mm">
                  <c:v>40785</c:v>
                </c:pt>
                <c:pt idx="3066" formatCode="m/d/yyyy\ h:mm">
                  <c:v>40784</c:v>
                </c:pt>
                <c:pt idx="3067" formatCode="m/d/yyyy\ h:mm">
                  <c:v>40781</c:v>
                </c:pt>
                <c:pt idx="3068" formatCode="m/d/yyyy\ h:mm">
                  <c:v>40780</c:v>
                </c:pt>
                <c:pt idx="3069" formatCode="m/d/yyyy\ h:mm">
                  <c:v>40779</c:v>
                </c:pt>
                <c:pt idx="3070" formatCode="m/d/yyyy\ h:mm">
                  <c:v>40778</c:v>
                </c:pt>
                <c:pt idx="3071" formatCode="m/d/yyyy\ h:mm">
                  <c:v>40777</c:v>
                </c:pt>
                <c:pt idx="3072" formatCode="m/d/yyyy\ h:mm">
                  <c:v>40774</c:v>
                </c:pt>
                <c:pt idx="3073" formatCode="m/d/yyyy\ h:mm">
                  <c:v>40773</c:v>
                </c:pt>
                <c:pt idx="3074" formatCode="m/d/yyyy\ h:mm">
                  <c:v>40772</c:v>
                </c:pt>
                <c:pt idx="3075" formatCode="m/d/yyyy\ h:mm">
                  <c:v>40771</c:v>
                </c:pt>
                <c:pt idx="3076" formatCode="m/d/yyyy\ h:mm">
                  <c:v>40770</c:v>
                </c:pt>
                <c:pt idx="3077" formatCode="m/d/yyyy\ h:mm">
                  <c:v>40767</c:v>
                </c:pt>
                <c:pt idx="3078" formatCode="m/d/yyyy\ h:mm">
                  <c:v>40766</c:v>
                </c:pt>
                <c:pt idx="3079" formatCode="m/d/yyyy\ h:mm">
                  <c:v>40765</c:v>
                </c:pt>
                <c:pt idx="3080" formatCode="m/d/yyyy\ h:mm">
                  <c:v>40764</c:v>
                </c:pt>
                <c:pt idx="3081" formatCode="m/d/yyyy\ h:mm">
                  <c:v>40763</c:v>
                </c:pt>
                <c:pt idx="3082" formatCode="m/d/yyyy\ h:mm">
                  <c:v>40760</c:v>
                </c:pt>
                <c:pt idx="3083" formatCode="m/d/yyyy\ h:mm">
                  <c:v>40759</c:v>
                </c:pt>
                <c:pt idx="3084" formatCode="m/d/yyyy\ h:mm">
                  <c:v>40758</c:v>
                </c:pt>
                <c:pt idx="3085" formatCode="m/d/yyyy\ h:mm">
                  <c:v>40757</c:v>
                </c:pt>
                <c:pt idx="3086" formatCode="m/d/yyyy\ h:mm">
                  <c:v>40756</c:v>
                </c:pt>
                <c:pt idx="3087" formatCode="m/d/yyyy\ h:mm">
                  <c:v>40753</c:v>
                </c:pt>
                <c:pt idx="3088" formatCode="m/d/yyyy\ h:mm">
                  <c:v>40752</c:v>
                </c:pt>
                <c:pt idx="3089" formatCode="m/d/yyyy\ h:mm">
                  <c:v>40751</c:v>
                </c:pt>
                <c:pt idx="3090" formatCode="m/d/yyyy\ h:mm">
                  <c:v>40750</c:v>
                </c:pt>
                <c:pt idx="3091" formatCode="m/d/yyyy\ h:mm">
                  <c:v>40749</c:v>
                </c:pt>
                <c:pt idx="3092" formatCode="m/d/yyyy\ h:mm">
                  <c:v>40746</c:v>
                </c:pt>
                <c:pt idx="3093" formatCode="m/d/yyyy\ h:mm">
                  <c:v>40745</c:v>
                </c:pt>
                <c:pt idx="3094" formatCode="m/d/yyyy\ h:mm">
                  <c:v>40744</c:v>
                </c:pt>
                <c:pt idx="3095" formatCode="m/d/yyyy\ h:mm">
                  <c:v>40743</c:v>
                </c:pt>
                <c:pt idx="3096" formatCode="m/d/yyyy\ h:mm">
                  <c:v>40742</c:v>
                </c:pt>
                <c:pt idx="3097" formatCode="m/d/yyyy\ h:mm">
                  <c:v>40739</c:v>
                </c:pt>
                <c:pt idx="3098" formatCode="m/d/yyyy\ h:mm">
                  <c:v>40738</c:v>
                </c:pt>
                <c:pt idx="3099" formatCode="m/d/yyyy\ h:mm">
                  <c:v>40737</c:v>
                </c:pt>
                <c:pt idx="3100" formatCode="m/d/yyyy\ h:mm">
                  <c:v>40735</c:v>
                </c:pt>
                <c:pt idx="3101" formatCode="m/d/yyyy\ h:mm">
                  <c:v>40732</c:v>
                </c:pt>
                <c:pt idx="3102" formatCode="m/d/yyyy\ h:mm">
                  <c:v>40731</c:v>
                </c:pt>
                <c:pt idx="3103" formatCode="m/d/yyyy\ h:mm">
                  <c:v>40730</c:v>
                </c:pt>
                <c:pt idx="3104" formatCode="m/d/yyyy\ h:mm">
                  <c:v>40729</c:v>
                </c:pt>
                <c:pt idx="3105" formatCode="m/d/yyyy\ h:mm">
                  <c:v>40728</c:v>
                </c:pt>
                <c:pt idx="3106" formatCode="m/d/yyyy\ h:mm">
                  <c:v>40725</c:v>
                </c:pt>
                <c:pt idx="3107" formatCode="m/d/yyyy\ h:mm">
                  <c:v>40724</c:v>
                </c:pt>
                <c:pt idx="3108" formatCode="m/d/yyyy\ h:mm">
                  <c:v>40723</c:v>
                </c:pt>
                <c:pt idx="3109" formatCode="m/d/yyyy\ h:mm">
                  <c:v>40722</c:v>
                </c:pt>
                <c:pt idx="3110" formatCode="m/d/yyyy\ h:mm">
                  <c:v>40721</c:v>
                </c:pt>
                <c:pt idx="3111" formatCode="m/d/yyyy\ h:mm">
                  <c:v>40718</c:v>
                </c:pt>
                <c:pt idx="3112" formatCode="m/d/yyyy\ h:mm">
                  <c:v>40717</c:v>
                </c:pt>
                <c:pt idx="3113" formatCode="m/d/yyyy\ h:mm">
                  <c:v>40716</c:v>
                </c:pt>
                <c:pt idx="3114" formatCode="m/d/yyyy\ h:mm">
                  <c:v>40715</c:v>
                </c:pt>
                <c:pt idx="3115" formatCode="m/d/yyyy\ h:mm">
                  <c:v>40714</c:v>
                </c:pt>
                <c:pt idx="3116" formatCode="m/d/yyyy\ h:mm">
                  <c:v>40711</c:v>
                </c:pt>
                <c:pt idx="3117" formatCode="m/d/yyyy\ h:mm">
                  <c:v>40710</c:v>
                </c:pt>
                <c:pt idx="3118" formatCode="m/d/yyyy\ h:mm">
                  <c:v>40709</c:v>
                </c:pt>
                <c:pt idx="3119" formatCode="m/d/yyyy\ h:mm">
                  <c:v>40708</c:v>
                </c:pt>
                <c:pt idx="3120" formatCode="m/d/yyyy\ h:mm">
                  <c:v>40707</c:v>
                </c:pt>
                <c:pt idx="3121" formatCode="m/d/yyyy\ h:mm">
                  <c:v>40704</c:v>
                </c:pt>
                <c:pt idx="3122" formatCode="m/d/yyyy\ h:mm">
                  <c:v>40703</c:v>
                </c:pt>
                <c:pt idx="3123" formatCode="m/d/yyyy\ h:mm">
                  <c:v>40702</c:v>
                </c:pt>
                <c:pt idx="3124" formatCode="m/d/yyyy\ h:mm">
                  <c:v>40701</c:v>
                </c:pt>
                <c:pt idx="3125" formatCode="m/d/yyyy\ h:mm">
                  <c:v>40700</c:v>
                </c:pt>
                <c:pt idx="3126" formatCode="m/d/yyyy\ h:mm">
                  <c:v>40697</c:v>
                </c:pt>
                <c:pt idx="3127" formatCode="m/d/yyyy\ h:mm">
                  <c:v>40696</c:v>
                </c:pt>
                <c:pt idx="3128" formatCode="m/d/yyyy\ h:mm">
                  <c:v>40695</c:v>
                </c:pt>
                <c:pt idx="3129" formatCode="m/d/yyyy\ h:mm">
                  <c:v>40694</c:v>
                </c:pt>
                <c:pt idx="3130" formatCode="m/d/yyyy\ h:mm">
                  <c:v>40693</c:v>
                </c:pt>
                <c:pt idx="3131" formatCode="m/d/yyyy\ h:mm">
                  <c:v>40690</c:v>
                </c:pt>
                <c:pt idx="3132" formatCode="m/d/yyyy\ h:mm">
                  <c:v>40689</c:v>
                </c:pt>
                <c:pt idx="3133" formatCode="m/d/yyyy\ h:mm">
                  <c:v>40688</c:v>
                </c:pt>
                <c:pt idx="3134" formatCode="m/d/yyyy\ h:mm">
                  <c:v>40687</c:v>
                </c:pt>
                <c:pt idx="3135" formatCode="m/d/yyyy\ h:mm">
                  <c:v>40686</c:v>
                </c:pt>
                <c:pt idx="3136" formatCode="m/d/yyyy\ h:mm">
                  <c:v>40683</c:v>
                </c:pt>
                <c:pt idx="3137" formatCode="m/d/yyyy\ h:mm">
                  <c:v>40682</c:v>
                </c:pt>
                <c:pt idx="3138" formatCode="m/d/yyyy\ h:mm">
                  <c:v>40681</c:v>
                </c:pt>
                <c:pt idx="3139" formatCode="m/d/yyyy\ h:mm">
                  <c:v>40680</c:v>
                </c:pt>
                <c:pt idx="3140" formatCode="m/d/yyyy\ h:mm">
                  <c:v>40679</c:v>
                </c:pt>
                <c:pt idx="3141" formatCode="m/d/yyyy\ h:mm">
                  <c:v>40676</c:v>
                </c:pt>
                <c:pt idx="3142" formatCode="m/d/yyyy\ h:mm">
                  <c:v>40675</c:v>
                </c:pt>
                <c:pt idx="3143" formatCode="m/d/yyyy\ h:mm">
                  <c:v>40674</c:v>
                </c:pt>
                <c:pt idx="3144" formatCode="m/d/yyyy\ h:mm">
                  <c:v>40673</c:v>
                </c:pt>
                <c:pt idx="3145" formatCode="m/d/yyyy\ h:mm">
                  <c:v>40672</c:v>
                </c:pt>
                <c:pt idx="3146" formatCode="m/d/yyyy\ h:mm">
                  <c:v>40669</c:v>
                </c:pt>
                <c:pt idx="3147" formatCode="m/d/yyyy\ h:mm">
                  <c:v>40668</c:v>
                </c:pt>
                <c:pt idx="3148" formatCode="m/d/yyyy\ h:mm">
                  <c:v>40667</c:v>
                </c:pt>
                <c:pt idx="3149" formatCode="m/d/yyyy\ h:mm">
                  <c:v>40666</c:v>
                </c:pt>
                <c:pt idx="3150" formatCode="m/d/yyyy\ h:mm">
                  <c:v>40665</c:v>
                </c:pt>
                <c:pt idx="3151" formatCode="m/d/yyyy\ h:mm">
                  <c:v>40662</c:v>
                </c:pt>
                <c:pt idx="3152" formatCode="m/d/yyyy\ h:mm">
                  <c:v>40661</c:v>
                </c:pt>
                <c:pt idx="3153" formatCode="m/d/yyyy\ h:mm">
                  <c:v>40660</c:v>
                </c:pt>
                <c:pt idx="3154" formatCode="m/d/yyyy\ h:mm">
                  <c:v>40659</c:v>
                </c:pt>
                <c:pt idx="3155" formatCode="m/d/yyyy\ h:mm">
                  <c:v>40654</c:v>
                </c:pt>
                <c:pt idx="3156" formatCode="m/d/yyyy\ h:mm">
                  <c:v>40653</c:v>
                </c:pt>
                <c:pt idx="3157" formatCode="m/d/yyyy\ h:mm">
                  <c:v>40652</c:v>
                </c:pt>
                <c:pt idx="3158" formatCode="m/d/yyyy\ h:mm">
                  <c:v>40651</c:v>
                </c:pt>
                <c:pt idx="3159" formatCode="m/d/yyyy\ h:mm">
                  <c:v>40648</c:v>
                </c:pt>
                <c:pt idx="3160" formatCode="m/d/yyyy\ h:mm">
                  <c:v>40647</c:v>
                </c:pt>
                <c:pt idx="3161" formatCode="m/d/yyyy\ h:mm">
                  <c:v>40646</c:v>
                </c:pt>
                <c:pt idx="3162" formatCode="m/d/yyyy\ h:mm">
                  <c:v>40645</c:v>
                </c:pt>
                <c:pt idx="3163" formatCode="m/d/yyyy\ h:mm">
                  <c:v>40644</c:v>
                </c:pt>
                <c:pt idx="3164" formatCode="m/d/yyyy\ h:mm">
                  <c:v>40641</c:v>
                </c:pt>
                <c:pt idx="3165" formatCode="m/d/yyyy\ h:mm">
                  <c:v>40640</c:v>
                </c:pt>
                <c:pt idx="3166" formatCode="m/d/yyyy\ h:mm">
                  <c:v>40639</c:v>
                </c:pt>
                <c:pt idx="3167" formatCode="m/d/yyyy\ h:mm">
                  <c:v>40638</c:v>
                </c:pt>
                <c:pt idx="3168" formatCode="m/d/yyyy\ h:mm">
                  <c:v>40637</c:v>
                </c:pt>
                <c:pt idx="3169" formatCode="m/d/yyyy\ h:mm">
                  <c:v>40634</c:v>
                </c:pt>
                <c:pt idx="3170" formatCode="m/d/yyyy\ h:mm">
                  <c:v>40633</c:v>
                </c:pt>
                <c:pt idx="3171" formatCode="m/d/yyyy\ h:mm">
                  <c:v>40632</c:v>
                </c:pt>
                <c:pt idx="3172" formatCode="m/d/yyyy\ h:mm">
                  <c:v>40631</c:v>
                </c:pt>
                <c:pt idx="3173" formatCode="m/d/yyyy\ h:mm">
                  <c:v>40630</c:v>
                </c:pt>
                <c:pt idx="3174" formatCode="m/d/yyyy\ h:mm">
                  <c:v>40627</c:v>
                </c:pt>
                <c:pt idx="3175" formatCode="m/d/yyyy\ h:mm">
                  <c:v>40626</c:v>
                </c:pt>
                <c:pt idx="3176" formatCode="m/d/yyyy\ h:mm">
                  <c:v>40625</c:v>
                </c:pt>
                <c:pt idx="3177" formatCode="m/d/yyyy\ h:mm">
                  <c:v>40624</c:v>
                </c:pt>
                <c:pt idx="3178" formatCode="m/d/yyyy\ h:mm">
                  <c:v>40623</c:v>
                </c:pt>
                <c:pt idx="3179" formatCode="m/d/yyyy\ h:mm">
                  <c:v>40620</c:v>
                </c:pt>
                <c:pt idx="3180" formatCode="m/d/yyyy\ h:mm">
                  <c:v>40619</c:v>
                </c:pt>
                <c:pt idx="3181" formatCode="m/d/yyyy\ h:mm">
                  <c:v>40618</c:v>
                </c:pt>
                <c:pt idx="3182" formatCode="m/d/yyyy\ h:mm">
                  <c:v>40617</c:v>
                </c:pt>
                <c:pt idx="3183" formatCode="m/d/yyyy\ h:mm">
                  <c:v>40616</c:v>
                </c:pt>
                <c:pt idx="3184" formatCode="m/d/yyyy\ h:mm">
                  <c:v>40613</c:v>
                </c:pt>
                <c:pt idx="3185" formatCode="m/d/yyyy\ h:mm">
                  <c:v>40612</c:v>
                </c:pt>
                <c:pt idx="3186" formatCode="m/d/yyyy\ h:mm">
                  <c:v>40611</c:v>
                </c:pt>
                <c:pt idx="3187" formatCode="m/d/yyyy\ h:mm">
                  <c:v>40610</c:v>
                </c:pt>
                <c:pt idx="3188" formatCode="m/d/yyyy\ h:mm">
                  <c:v>40609</c:v>
                </c:pt>
                <c:pt idx="3189" formatCode="m/d/yyyy\ h:mm">
                  <c:v>40606</c:v>
                </c:pt>
                <c:pt idx="3190" formatCode="m/d/yyyy\ h:mm">
                  <c:v>40605</c:v>
                </c:pt>
                <c:pt idx="3191" formatCode="m/d/yyyy\ h:mm">
                  <c:v>40604</c:v>
                </c:pt>
                <c:pt idx="3192" formatCode="m/d/yyyy\ h:mm">
                  <c:v>40603</c:v>
                </c:pt>
                <c:pt idx="3193" formatCode="m/d/yyyy\ h:mm">
                  <c:v>40602</c:v>
                </c:pt>
                <c:pt idx="3194" formatCode="m/d/yyyy\ h:mm">
                  <c:v>40599</c:v>
                </c:pt>
                <c:pt idx="3195" formatCode="m/d/yyyy\ h:mm">
                  <c:v>40598</c:v>
                </c:pt>
                <c:pt idx="3196" formatCode="m/d/yyyy\ h:mm">
                  <c:v>40597</c:v>
                </c:pt>
                <c:pt idx="3197" formatCode="m/d/yyyy\ h:mm">
                  <c:v>40596</c:v>
                </c:pt>
                <c:pt idx="3198" formatCode="m/d/yyyy\ h:mm">
                  <c:v>40595</c:v>
                </c:pt>
                <c:pt idx="3199" formatCode="m/d/yyyy\ h:mm">
                  <c:v>40592</c:v>
                </c:pt>
                <c:pt idx="3200" formatCode="m/d/yyyy\ h:mm">
                  <c:v>40591</c:v>
                </c:pt>
                <c:pt idx="3201" formatCode="m/d/yyyy\ h:mm">
                  <c:v>40590</c:v>
                </c:pt>
                <c:pt idx="3202" formatCode="m/d/yyyy\ h:mm">
                  <c:v>40589</c:v>
                </c:pt>
                <c:pt idx="3203" formatCode="m/d/yyyy\ h:mm">
                  <c:v>40588</c:v>
                </c:pt>
                <c:pt idx="3204" formatCode="m/d/yyyy\ h:mm">
                  <c:v>40585</c:v>
                </c:pt>
                <c:pt idx="3205" formatCode="m/d/yyyy\ h:mm">
                  <c:v>40584</c:v>
                </c:pt>
                <c:pt idx="3206" formatCode="m/d/yyyy\ h:mm">
                  <c:v>40583</c:v>
                </c:pt>
                <c:pt idx="3207" formatCode="m/d/yyyy\ h:mm">
                  <c:v>40582</c:v>
                </c:pt>
                <c:pt idx="3208" formatCode="m/d/yyyy\ h:mm">
                  <c:v>40581</c:v>
                </c:pt>
                <c:pt idx="3209" formatCode="m/d/yyyy\ h:mm">
                  <c:v>40578</c:v>
                </c:pt>
                <c:pt idx="3210" formatCode="m/d/yyyy\ h:mm">
                  <c:v>40577</c:v>
                </c:pt>
                <c:pt idx="3211" formatCode="m/d/yyyy\ h:mm">
                  <c:v>40576</c:v>
                </c:pt>
                <c:pt idx="3212" formatCode="m/d/yyyy\ h:mm">
                  <c:v>40575</c:v>
                </c:pt>
                <c:pt idx="3213" formatCode="m/d/yyyy\ h:mm">
                  <c:v>40574</c:v>
                </c:pt>
                <c:pt idx="3214" formatCode="m/d/yyyy\ h:mm">
                  <c:v>40571</c:v>
                </c:pt>
                <c:pt idx="3215" formatCode="m/d/yyyy\ h:mm">
                  <c:v>40570</c:v>
                </c:pt>
                <c:pt idx="3216" formatCode="m/d/yyyy\ h:mm">
                  <c:v>40569</c:v>
                </c:pt>
                <c:pt idx="3217" formatCode="m/d/yyyy\ h:mm">
                  <c:v>40568</c:v>
                </c:pt>
                <c:pt idx="3218" formatCode="m/d/yyyy\ h:mm">
                  <c:v>40567</c:v>
                </c:pt>
                <c:pt idx="3219" formatCode="m/d/yyyy\ h:mm">
                  <c:v>40564</c:v>
                </c:pt>
                <c:pt idx="3220" formatCode="m/d/yyyy\ h:mm">
                  <c:v>40563</c:v>
                </c:pt>
                <c:pt idx="3221" formatCode="m/d/yyyy\ h:mm">
                  <c:v>40562</c:v>
                </c:pt>
                <c:pt idx="3222" formatCode="m/d/yyyy\ h:mm">
                  <c:v>40561</c:v>
                </c:pt>
                <c:pt idx="3223" formatCode="m/d/yyyy\ h:mm">
                  <c:v>40560</c:v>
                </c:pt>
                <c:pt idx="3224" formatCode="m/d/yyyy\ h:mm">
                  <c:v>40557</c:v>
                </c:pt>
                <c:pt idx="3225" formatCode="m/d/yyyy\ h:mm">
                  <c:v>40556</c:v>
                </c:pt>
                <c:pt idx="3226" formatCode="m/d/yyyy\ h:mm">
                  <c:v>40555</c:v>
                </c:pt>
                <c:pt idx="3227" formatCode="m/d/yyyy\ h:mm">
                  <c:v>40554</c:v>
                </c:pt>
                <c:pt idx="3228" formatCode="m/d/yyyy\ h:mm">
                  <c:v>40553</c:v>
                </c:pt>
                <c:pt idx="3229" formatCode="m/d/yyyy\ h:mm">
                  <c:v>40550</c:v>
                </c:pt>
                <c:pt idx="3230" formatCode="m/d/yyyy\ h:mm">
                  <c:v>40549</c:v>
                </c:pt>
                <c:pt idx="3231" formatCode="m/d/yyyy\ h:mm">
                  <c:v>40548</c:v>
                </c:pt>
                <c:pt idx="3232" formatCode="m/d/yyyy\ h:mm">
                  <c:v>40547</c:v>
                </c:pt>
                <c:pt idx="3233" formatCode="m/d/yyyy\ h:mm">
                  <c:v>40546</c:v>
                </c:pt>
                <c:pt idx="3234" formatCode="m/d/yyyy\ h:mm">
                  <c:v>40543</c:v>
                </c:pt>
                <c:pt idx="3235" formatCode="m/d/yyyy\ h:mm">
                  <c:v>40542</c:v>
                </c:pt>
                <c:pt idx="3236" formatCode="m/d/yyyy\ h:mm">
                  <c:v>40541</c:v>
                </c:pt>
                <c:pt idx="3237" formatCode="m/d/yyyy\ h:mm">
                  <c:v>40540</c:v>
                </c:pt>
                <c:pt idx="3238" formatCode="m/d/yyyy\ h:mm">
                  <c:v>40539</c:v>
                </c:pt>
                <c:pt idx="3239" formatCode="m/d/yyyy\ h:mm">
                  <c:v>40536</c:v>
                </c:pt>
                <c:pt idx="3240" formatCode="m/d/yyyy\ h:mm">
                  <c:v>40535</c:v>
                </c:pt>
                <c:pt idx="3241" formatCode="m/d/yyyy\ h:mm">
                  <c:v>40534</c:v>
                </c:pt>
                <c:pt idx="3242" formatCode="m/d/yyyy\ h:mm">
                  <c:v>40533</c:v>
                </c:pt>
                <c:pt idx="3243" formatCode="m/d/yyyy\ h:mm">
                  <c:v>40532</c:v>
                </c:pt>
                <c:pt idx="3244" formatCode="m/d/yyyy\ h:mm">
                  <c:v>40529</c:v>
                </c:pt>
                <c:pt idx="3245" formatCode="m/d/yyyy\ h:mm">
                  <c:v>40528</c:v>
                </c:pt>
                <c:pt idx="3246" formatCode="m/d/yyyy\ h:mm">
                  <c:v>40527</c:v>
                </c:pt>
                <c:pt idx="3247" formatCode="m/d/yyyy\ h:mm">
                  <c:v>40526</c:v>
                </c:pt>
                <c:pt idx="3248" formatCode="m/d/yyyy\ h:mm">
                  <c:v>40525</c:v>
                </c:pt>
                <c:pt idx="3249" formatCode="m/d/yyyy\ h:mm">
                  <c:v>40522</c:v>
                </c:pt>
                <c:pt idx="3250" formatCode="m/d/yyyy\ h:mm">
                  <c:v>40521</c:v>
                </c:pt>
                <c:pt idx="3251" formatCode="m/d/yyyy\ h:mm">
                  <c:v>40520</c:v>
                </c:pt>
                <c:pt idx="3252" formatCode="m/d/yyyy\ h:mm">
                  <c:v>40519</c:v>
                </c:pt>
                <c:pt idx="3253" formatCode="m/d/yyyy\ h:mm">
                  <c:v>40518</c:v>
                </c:pt>
                <c:pt idx="3254" formatCode="m/d/yyyy\ h:mm">
                  <c:v>40515</c:v>
                </c:pt>
                <c:pt idx="3255" formatCode="m/d/yyyy\ h:mm">
                  <c:v>40514</c:v>
                </c:pt>
                <c:pt idx="3256" formatCode="m/d/yyyy\ h:mm">
                  <c:v>40513</c:v>
                </c:pt>
                <c:pt idx="3257" formatCode="m/d/yyyy\ h:mm">
                  <c:v>40512</c:v>
                </c:pt>
                <c:pt idx="3258" formatCode="m/d/yyyy\ h:mm">
                  <c:v>40511</c:v>
                </c:pt>
                <c:pt idx="3259" formatCode="m/d/yyyy\ h:mm">
                  <c:v>40508</c:v>
                </c:pt>
                <c:pt idx="3260" formatCode="m/d/yyyy\ h:mm">
                  <c:v>40507</c:v>
                </c:pt>
                <c:pt idx="3261" formatCode="m/d/yyyy\ h:mm">
                  <c:v>40506</c:v>
                </c:pt>
                <c:pt idx="3262" formatCode="m/d/yyyy\ h:mm">
                  <c:v>40505</c:v>
                </c:pt>
                <c:pt idx="3263" formatCode="m/d/yyyy\ h:mm">
                  <c:v>40504</c:v>
                </c:pt>
                <c:pt idx="3264" formatCode="m/d/yyyy\ h:mm">
                  <c:v>40501</c:v>
                </c:pt>
                <c:pt idx="3265" formatCode="m/d/yyyy\ h:mm">
                  <c:v>40500</c:v>
                </c:pt>
                <c:pt idx="3266" formatCode="m/d/yyyy\ h:mm">
                  <c:v>40499</c:v>
                </c:pt>
                <c:pt idx="3267" formatCode="m/d/yyyy\ h:mm">
                  <c:v>40498</c:v>
                </c:pt>
                <c:pt idx="3268" formatCode="m/d/yyyy\ h:mm">
                  <c:v>40497</c:v>
                </c:pt>
                <c:pt idx="3269" formatCode="m/d/yyyy\ h:mm">
                  <c:v>40494</c:v>
                </c:pt>
                <c:pt idx="3270" formatCode="m/d/yyyy\ h:mm">
                  <c:v>40493</c:v>
                </c:pt>
                <c:pt idx="3271" formatCode="m/d/yyyy\ h:mm">
                  <c:v>40492</c:v>
                </c:pt>
                <c:pt idx="3272" formatCode="m/d/yyyy\ h:mm">
                  <c:v>40491</c:v>
                </c:pt>
                <c:pt idx="3273" formatCode="m/d/yyyy\ h:mm">
                  <c:v>40490</c:v>
                </c:pt>
                <c:pt idx="3274" formatCode="m/d/yyyy\ h:mm">
                  <c:v>40487</c:v>
                </c:pt>
                <c:pt idx="3275" formatCode="m/d/yyyy\ h:mm">
                  <c:v>40486</c:v>
                </c:pt>
                <c:pt idx="3276" formatCode="m/d/yyyy\ h:mm">
                  <c:v>40485</c:v>
                </c:pt>
                <c:pt idx="3277" formatCode="m/d/yyyy\ h:mm">
                  <c:v>40484</c:v>
                </c:pt>
                <c:pt idx="3278" formatCode="m/d/yyyy\ h:mm">
                  <c:v>40483</c:v>
                </c:pt>
                <c:pt idx="3279" formatCode="m/d/yyyy\ h:mm">
                  <c:v>40480</c:v>
                </c:pt>
                <c:pt idx="3280" formatCode="m/d/yyyy\ h:mm">
                  <c:v>40479</c:v>
                </c:pt>
                <c:pt idx="3281" formatCode="m/d/yyyy\ h:mm">
                  <c:v>40478</c:v>
                </c:pt>
                <c:pt idx="3282" formatCode="m/d/yyyy\ h:mm">
                  <c:v>40477</c:v>
                </c:pt>
                <c:pt idx="3283" formatCode="m/d/yyyy\ h:mm">
                  <c:v>40476</c:v>
                </c:pt>
                <c:pt idx="3284" formatCode="m/d/yyyy\ h:mm">
                  <c:v>40473</c:v>
                </c:pt>
                <c:pt idx="3285" formatCode="m/d/yyyy\ h:mm">
                  <c:v>40472</c:v>
                </c:pt>
                <c:pt idx="3286" formatCode="m/d/yyyy\ h:mm">
                  <c:v>40471</c:v>
                </c:pt>
                <c:pt idx="3287" formatCode="m/d/yyyy\ h:mm">
                  <c:v>40470</c:v>
                </c:pt>
                <c:pt idx="3288" formatCode="m/d/yyyy\ h:mm">
                  <c:v>40469</c:v>
                </c:pt>
                <c:pt idx="3289" formatCode="m/d/yyyy\ h:mm">
                  <c:v>40466</c:v>
                </c:pt>
                <c:pt idx="3290" formatCode="m/d/yyyy\ h:mm">
                  <c:v>40465</c:v>
                </c:pt>
                <c:pt idx="3291" formatCode="m/d/yyyy\ h:mm">
                  <c:v>40464</c:v>
                </c:pt>
                <c:pt idx="3292" formatCode="m/d/yyyy\ h:mm">
                  <c:v>40463</c:v>
                </c:pt>
                <c:pt idx="3293" formatCode="m/d/yyyy\ h:mm">
                  <c:v>40462</c:v>
                </c:pt>
                <c:pt idx="3294" formatCode="m/d/yyyy\ h:mm">
                  <c:v>40459</c:v>
                </c:pt>
                <c:pt idx="3295" formatCode="m/d/yyyy\ h:mm">
                  <c:v>40458</c:v>
                </c:pt>
                <c:pt idx="3296" formatCode="m/d/yyyy\ h:mm">
                  <c:v>40457</c:v>
                </c:pt>
                <c:pt idx="3297" formatCode="m/d/yyyy\ h:mm">
                  <c:v>40456</c:v>
                </c:pt>
                <c:pt idx="3298" formatCode="m/d/yyyy\ h:mm">
                  <c:v>40455</c:v>
                </c:pt>
                <c:pt idx="3299" formatCode="m/d/yyyy\ h:mm">
                  <c:v>40452</c:v>
                </c:pt>
                <c:pt idx="3300" formatCode="m/d/yyyy\ h:mm">
                  <c:v>40451</c:v>
                </c:pt>
                <c:pt idx="3301" formatCode="m/d/yyyy\ h:mm">
                  <c:v>40450</c:v>
                </c:pt>
                <c:pt idx="3302" formatCode="m/d/yyyy\ h:mm">
                  <c:v>40449</c:v>
                </c:pt>
                <c:pt idx="3303" formatCode="m/d/yyyy\ h:mm">
                  <c:v>40448</c:v>
                </c:pt>
                <c:pt idx="3304" formatCode="m/d/yyyy\ h:mm">
                  <c:v>40445</c:v>
                </c:pt>
                <c:pt idx="3305" formatCode="m/d/yyyy\ h:mm">
                  <c:v>40444</c:v>
                </c:pt>
                <c:pt idx="3306" formatCode="m/d/yyyy\ h:mm">
                  <c:v>40443</c:v>
                </c:pt>
                <c:pt idx="3307" formatCode="m/d/yyyy\ h:mm">
                  <c:v>40442</c:v>
                </c:pt>
                <c:pt idx="3308" formatCode="m/d/yyyy\ h:mm">
                  <c:v>40441</c:v>
                </c:pt>
                <c:pt idx="3309" formatCode="m/d/yyyy\ h:mm">
                  <c:v>40438</c:v>
                </c:pt>
                <c:pt idx="3310" formatCode="m/d/yyyy\ h:mm">
                  <c:v>40437</c:v>
                </c:pt>
                <c:pt idx="3311" formatCode="m/d/yyyy\ h:mm">
                  <c:v>40436</c:v>
                </c:pt>
                <c:pt idx="3312" formatCode="m/d/yyyy\ h:mm">
                  <c:v>40435</c:v>
                </c:pt>
                <c:pt idx="3313" formatCode="m/d/yyyy\ h:mm">
                  <c:v>40434</c:v>
                </c:pt>
                <c:pt idx="3314" formatCode="m/d/yyyy\ h:mm">
                  <c:v>40431</c:v>
                </c:pt>
                <c:pt idx="3315" formatCode="m/d/yyyy\ h:mm">
                  <c:v>40430</c:v>
                </c:pt>
                <c:pt idx="3316" formatCode="m/d/yyyy\ h:mm">
                  <c:v>40429</c:v>
                </c:pt>
                <c:pt idx="3317" formatCode="m/d/yyyy\ h:mm">
                  <c:v>40428</c:v>
                </c:pt>
                <c:pt idx="3318" formatCode="m/d/yyyy\ h:mm">
                  <c:v>40427</c:v>
                </c:pt>
                <c:pt idx="3319" formatCode="m/d/yyyy\ h:mm">
                  <c:v>40424</c:v>
                </c:pt>
                <c:pt idx="3320" formatCode="m/d/yyyy\ h:mm">
                  <c:v>40423</c:v>
                </c:pt>
                <c:pt idx="3321" formatCode="m/d/yyyy\ h:mm">
                  <c:v>40422</c:v>
                </c:pt>
                <c:pt idx="3322" formatCode="m/d/yyyy\ h:mm">
                  <c:v>40421</c:v>
                </c:pt>
                <c:pt idx="3323" formatCode="m/d/yyyy\ h:mm">
                  <c:v>40420</c:v>
                </c:pt>
                <c:pt idx="3324" formatCode="m/d/yyyy\ h:mm">
                  <c:v>40417</c:v>
                </c:pt>
                <c:pt idx="3325" formatCode="m/d/yyyy\ h:mm">
                  <c:v>40416</c:v>
                </c:pt>
                <c:pt idx="3326" formatCode="m/d/yyyy\ h:mm">
                  <c:v>40415</c:v>
                </c:pt>
                <c:pt idx="3327" formatCode="m/d/yyyy\ h:mm">
                  <c:v>40414</c:v>
                </c:pt>
                <c:pt idx="3328" formatCode="m/d/yyyy\ h:mm">
                  <c:v>40413</c:v>
                </c:pt>
                <c:pt idx="3329" formatCode="m/d/yyyy\ h:mm">
                  <c:v>40410</c:v>
                </c:pt>
                <c:pt idx="3330" formatCode="m/d/yyyy\ h:mm">
                  <c:v>40409</c:v>
                </c:pt>
                <c:pt idx="3331" formatCode="m/d/yyyy\ h:mm">
                  <c:v>40408</c:v>
                </c:pt>
                <c:pt idx="3332" formatCode="m/d/yyyy\ h:mm">
                  <c:v>40407</c:v>
                </c:pt>
                <c:pt idx="3333" formatCode="m/d/yyyy\ h:mm">
                  <c:v>40406</c:v>
                </c:pt>
                <c:pt idx="3334" formatCode="m/d/yyyy\ h:mm">
                  <c:v>40403</c:v>
                </c:pt>
                <c:pt idx="3335" formatCode="m/d/yyyy\ h:mm">
                  <c:v>40402</c:v>
                </c:pt>
                <c:pt idx="3336" formatCode="m/d/yyyy\ h:mm">
                  <c:v>40401</c:v>
                </c:pt>
                <c:pt idx="3337" formatCode="m/d/yyyy\ h:mm">
                  <c:v>40400</c:v>
                </c:pt>
                <c:pt idx="3338" formatCode="m/d/yyyy\ h:mm">
                  <c:v>40399</c:v>
                </c:pt>
                <c:pt idx="3339" formatCode="m/d/yyyy\ h:mm">
                  <c:v>40396</c:v>
                </c:pt>
                <c:pt idx="3340" formatCode="m/d/yyyy\ h:mm">
                  <c:v>40395</c:v>
                </c:pt>
                <c:pt idx="3341" formatCode="m/d/yyyy\ h:mm">
                  <c:v>40394</c:v>
                </c:pt>
                <c:pt idx="3342" formatCode="m/d/yyyy\ h:mm">
                  <c:v>40393</c:v>
                </c:pt>
                <c:pt idx="3343" formatCode="m/d/yyyy\ h:mm">
                  <c:v>40392</c:v>
                </c:pt>
                <c:pt idx="3344" formatCode="m/d/yyyy\ h:mm">
                  <c:v>40389</c:v>
                </c:pt>
                <c:pt idx="3345" formatCode="m/d/yyyy\ h:mm">
                  <c:v>40388</c:v>
                </c:pt>
                <c:pt idx="3346" formatCode="m/d/yyyy\ h:mm">
                  <c:v>40387</c:v>
                </c:pt>
                <c:pt idx="3347" formatCode="m/d/yyyy\ h:mm">
                  <c:v>40386</c:v>
                </c:pt>
                <c:pt idx="3348" formatCode="m/d/yyyy\ h:mm">
                  <c:v>40385</c:v>
                </c:pt>
                <c:pt idx="3349" formatCode="m/d/yyyy\ h:mm">
                  <c:v>40382</c:v>
                </c:pt>
                <c:pt idx="3350" formatCode="m/d/yyyy\ h:mm">
                  <c:v>40381</c:v>
                </c:pt>
                <c:pt idx="3351" formatCode="m/d/yyyy\ h:mm">
                  <c:v>40380</c:v>
                </c:pt>
                <c:pt idx="3352" formatCode="m/d/yyyy\ h:mm">
                  <c:v>40379</c:v>
                </c:pt>
                <c:pt idx="3353" formatCode="m/d/yyyy\ h:mm">
                  <c:v>40378</c:v>
                </c:pt>
                <c:pt idx="3354" formatCode="m/d/yyyy\ h:mm">
                  <c:v>40375</c:v>
                </c:pt>
                <c:pt idx="3355" formatCode="m/d/yyyy\ h:mm">
                  <c:v>40374</c:v>
                </c:pt>
                <c:pt idx="3356" formatCode="m/d/yyyy\ h:mm">
                  <c:v>40373</c:v>
                </c:pt>
                <c:pt idx="3357" formatCode="m/d/yyyy\ h:mm">
                  <c:v>40372</c:v>
                </c:pt>
                <c:pt idx="3358" formatCode="m/d/yyyy\ h:mm">
                  <c:v>40371</c:v>
                </c:pt>
                <c:pt idx="3359" formatCode="m/d/yyyy\ h:mm">
                  <c:v>40368</c:v>
                </c:pt>
                <c:pt idx="3360" formatCode="m/d/yyyy\ h:mm">
                  <c:v>40367</c:v>
                </c:pt>
                <c:pt idx="3361" formatCode="m/d/yyyy\ h:mm">
                  <c:v>40366</c:v>
                </c:pt>
                <c:pt idx="3362" formatCode="m/d/yyyy\ h:mm">
                  <c:v>40365</c:v>
                </c:pt>
                <c:pt idx="3363" formatCode="m/d/yyyy\ h:mm">
                  <c:v>40364</c:v>
                </c:pt>
                <c:pt idx="3364" formatCode="m/d/yyyy\ h:mm">
                  <c:v>40361</c:v>
                </c:pt>
                <c:pt idx="3365" formatCode="m/d/yyyy\ h:mm">
                  <c:v>40360</c:v>
                </c:pt>
                <c:pt idx="3366" formatCode="m/d/yyyy\ h:mm">
                  <c:v>40359</c:v>
                </c:pt>
                <c:pt idx="3367" formatCode="m/d/yyyy\ h:mm">
                  <c:v>40358</c:v>
                </c:pt>
                <c:pt idx="3368" formatCode="m/d/yyyy\ h:mm">
                  <c:v>40357</c:v>
                </c:pt>
                <c:pt idx="3369" formatCode="m/d/yyyy\ h:mm">
                  <c:v>40354</c:v>
                </c:pt>
                <c:pt idx="3370" formatCode="m/d/yyyy\ h:mm">
                  <c:v>40353</c:v>
                </c:pt>
                <c:pt idx="3371" formatCode="m/d/yyyy\ h:mm">
                  <c:v>40352</c:v>
                </c:pt>
                <c:pt idx="3372" formatCode="m/d/yyyy\ h:mm">
                  <c:v>40351</c:v>
                </c:pt>
                <c:pt idx="3373" formatCode="m/d/yyyy\ h:mm">
                  <c:v>40350</c:v>
                </c:pt>
                <c:pt idx="3374" formatCode="m/d/yyyy\ h:mm">
                  <c:v>40347</c:v>
                </c:pt>
                <c:pt idx="3375" formatCode="m/d/yyyy\ h:mm">
                  <c:v>40346</c:v>
                </c:pt>
                <c:pt idx="3376" formatCode="m/d/yyyy\ h:mm">
                  <c:v>40345</c:v>
                </c:pt>
                <c:pt idx="3377" formatCode="m/d/yyyy\ h:mm">
                  <c:v>40344</c:v>
                </c:pt>
                <c:pt idx="3378" formatCode="m/d/yyyy\ h:mm">
                  <c:v>40343</c:v>
                </c:pt>
                <c:pt idx="3379" formatCode="m/d/yyyy\ h:mm">
                  <c:v>40340</c:v>
                </c:pt>
                <c:pt idx="3380" formatCode="m/d/yyyy\ h:mm">
                  <c:v>40339</c:v>
                </c:pt>
                <c:pt idx="3381" formatCode="m/d/yyyy\ h:mm">
                  <c:v>40338</c:v>
                </c:pt>
                <c:pt idx="3382" formatCode="m/d/yyyy\ h:mm">
                  <c:v>40337</c:v>
                </c:pt>
                <c:pt idx="3383" formatCode="m/d/yyyy\ h:mm">
                  <c:v>40336</c:v>
                </c:pt>
                <c:pt idx="3384" formatCode="m/d/yyyy\ h:mm">
                  <c:v>40333</c:v>
                </c:pt>
                <c:pt idx="3385" formatCode="m/d/yyyy\ h:mm">
                  <c:v>40332</c:v>
                </c:pt>
                <c:pt idx="3386" formatCode="m/d/yyyy\ h:mm">
                  <c:v>40331</c:v>
                </c:pt>
                <c:pt idx="3387" formatCode="m/d/yyyy\ h:mm">
                  <c:v>40330</c:v>
                </c:pt>
                <c:pt idx="3388" formatCode="m/d/yyyy\ h:mm">
                  <c:v>40329</c:v>
                </c:pt>
                <c:pt idx="3389" formatCode="m/d/yyyy\ h:mm">
                  <c:v>40326</c:v>
                </c:pt>
                <c:pt idx="3390" formatCode="m/d/yyyy\ h:mm">
                  <c:v>40325</c:v>
                </c:pt>
                <c:pt idx="3391" formatCode="m/d/yyyy\ h:mm">
                  <c:v>40324</c:v>
                </c:pt>
                <c:pt idx="3392" formatCode="m/d/yyyy\ h:mm">
                  <c:v>40323</c:v>
                </c:pt>
                <c:pt idx="3393" formatCode="m/d/yyyy\ h:mm">
                  <c:v>40322</c:v>
                </c:pt>
                <c:pt idx="3394" formatCode="m/d/yyyy\ h:mm">
                  <c:v>40319</c:v>
                </c:pt>
                <c:pt idx="3395" formatCode="m/d/yyyy\ h:mm">
                  <c:v>40318</c:v>
                </c:pt>
                <c:pt idx="3396" formatCode="m/d/yyyy\ h:mm">
                  <c:v>40317</c:v>
                </c:pt>
                <c:pt idx="3397" formatCode="m/d/yyyy\ h:mm">
                  <c:v>40316</c:v>
                </c:pt>
                <c:pt idx="3398" formatCode="m/d/yyyy\ h:mm">
                  <c:v>40315</c:v>
                </c:pt>
                <c:pt idx="3399" formatCode="m/d/yyyy\ h:mm">
                  <c:v>40312</c:v>
                </c:pt>
                <c:pt idx="3400" formatCode="m/d/yyyy\ h:mm">
                  <c:v>40311</c:v>
                </c:pt>
                <c:pt idx="3401" formatCode="m/d/yyyy\ h:mm">
                  <c:v>40310</c:v>
                </c:pt>
                <c:pt idx="3402" formatCode="m/d/yyyy\ h:mm">
                  <c:v>40309</c:v>
                </c:pt>
                <c:pt idx="3403" formatCode="m/d/yyyy\ h:mm">
                  <c:v>40308</c:v>
                </c:pt>
                <c:pt idx="3404" formatCode="m/d/yyyy\ h:mm">
                  <c:v>40305</c:v>
                </c:pt>
                <c:pt idx="3405" formatCode="m/d/yyyy\ h:mm">
                  <c:v>40304</c:v>
                </c:pt>
                <c:pt idx="3406" formatCode="m/d/yyyy\ h:mm">
                  <c:v>40303</c:v>
                </c:pt>
                <c:pt idx="3407" formatCode="m/d/yyyy\ h:mm">
                  <c:v>40302</c:v>
                </c:pt>
                <c:pt idx="3408" formatCode="m/d/yyyy\ h:mm">
                  <c:v>40301</c:v>
                </c:pt>
                <c:pt idx="3409" formatCode="m/d/yyyy\ h:mm">
                  <c:v>40298</c:v>
                </c:pt>
                <c:pt idx="3410" formatCode="m/d/yyyy\ h:mm">
                  <c:v>40297</c:v>
                </c:pt>
                <c:pt idx="3411" formatCode="m/d/yyyy\ h:mm">
                  <c:v>40296</c:v>
                </c:pt>
                <c:pt idx="3412" formatCode="m/d/yyyy\ h:mm">
                  <c:v>40295</c:v>
                </c:pt>
                <c:pt idx="3413" formatCode="m/d/yyyy\ h:mm">
                  <c:v>40294</c:v>
                </c:pt>
                <c:pt idx="3414" formatCode="m/d/yyyy\ h:mm">
                  <c:v>40291</c:v>
                </c:pt>
                <c:pt idx="3415" formatCode="m/d/yyyy\ h:mm">
                  <c:v>40290</c:v>
                </c:pt>
                <c:pt idx="3416" formatCode="m/d/yyyy\ h:mm">
                  <c:v>40289</c:v>
                </c:pt>
                <c:pt idx="3417" formatCode="m/d/yyyy\ h:mm">
                  <c:v>40288</c:v>
                </c:pt>
                <c:pt idx="3418" formatCode="m/d/yyyy\ h:mm">
                  <c:v>40287</c:v>
                </c:pt>
                <c:pt idx="3419" formatCode="m/d/yyyy\ h:mm">
                  <c:v>40284</c:v>
                </c:pt>
                <c:pt idx="3420" formatCode="m/d/yyyy\ h:mm">
                  <c:v>40283</c:v>
                </c:pt>
                <c:pt idx="3421" formatCode="m/d/yyyy\ h:mm">
                  <c:v>40282</c:v>
                </c:pt>
                <c:pt idx="3422" formatCode="m/d/yyyy\ h:mm">
                  <c:v>40281</c:v>
                </c:pt>
                <c:pt idx="3423" formatCode="m/d/yyyy\ h:mm">
                  <c:v>40280</c:v>
                </c:pt>
                <c:pt idx="3424" formatCode="m/d/yyyy\ h:mm">
                  <c:v>40277</c:v>
                </c:pt>
                <c:pt idx="3425" formatCode="m/d/yyyy\ h:mm">
                  <c:v>40276</c:v>
                </c:pt>
                <c:pt idx="3426" formatCode="m/d/yyyy\ h:mm">
                  <c:v>40275</c:v>
                </c:pt>
                <c:pt idx="3427" formatCode="m/d/yyyy\ h:mm">
                  <c:v>40274</c:v>
                </c:pt>
                <c:pt idx="3428" formatCode="m/d/yyyy\ h:mm">
                  <c:v>40269</c:v>
                </c:pt>
                <c:pt idx="3429" formatCode="m/d/yyyy\ h:mm">
                  <c:v>40268</c:v>
                </c:pt>
                <c:pt idx="3430" formatCode="m/d/yyyy\ h:mm">
                  <c:v>40267</c:v>
                </c:pt>
                <c:pt idx="3431" formatCode="m/d/yyyy\ h:mm">
                  <c:v>40266</c:v>
                </c:pt>
                <c:pt idx="3432" formatCode="m/d/yyyy\ h:mm">
                  <c:v>40263</c:v>
                </c:pt>
                <c:pt idx="3433" formatCode="m/d/yyyy\ h:mm">
                  <c:v>40262</c:v>
                </c:pt>
                <c:pt idx="3434" formatCode="m/d/yyyy\ h:mm">
                  <c:v>40261</c:v>
                </c:pt>
                <c:pt idx="3435" formatCode="m/d/yyyy\ h:mm">
                  <c:v>40260</c:v>
                </c:pt>
                <c:pt idx="3436" formatCode="m/d/yyyy\ h:mm">
                  <c:v>40259</c:v>
                </c:pt>
                <c:pt idx="3437" formatCode="m/d/yyyy\ h:mm">
                  <c:v>40256</c:v>
                </c:pt>
                <c:pt idx="3438" formatCode="m/d/yyyy\ h:mm">
                  <c:v>40255</c:v>
                </c:pt>
                <c:pt idx="3439" formatCode="m/d/yyyy\ h:mm">
                  <c:v>40254</c:v>
                </c:pt>
                <c:pt idx="3440" formatCode="m/d/yyyy\ h:mm">
                  <c:v>40253</c:v>
                </c:pt>
                <c:pt idx="3441" formatCode="m/d/yyyy\ h:mm">
                  <c:v>40252</c:v>
                </c:pt>
                <c:pt idx="3442" formatCode="m/d/yyyy\ h:mm">
                  <c:v>40249</c:v>
                </c:pt>
                <c:pt idx="3443" formatCode="m/d/yyyy\ h:mm">
                  <c:v>40248</c:v>
                </c:pt>
                <c:pt idx="3444" formatCode="m/d/yyyy\ h:mm">
                  <c:v>40247</c:v>
                </c:pt>
                <c:pt idx="3445" formatCode="m/d/yyyy\ h:mm">
                  <c:v>40246</c:v>
                </c:pt>
                <c:pt idx="3446" formatCode="m/d/yyyy\ h:mm">
                  <c:v>40245</c:v>
                </c:pt>
                <c:pt idx="3447" formatCode="m/d/yyyy\ h:mm">
                  <c:v>40242</c:v>
                </c:pt>
                <c:pt idx="3448" formatCode="m/d/yyyy\ h:mm">
                  <c:v>40241</c:v>
                </c:pt>
                <c:pt idx="3449" formatCode="m/d/yyyy\ h:mm">
                  <c:v>40240</c:v>
                </c:pt>
                <c:pt idx="3450" formatCode="m/d/yyyy\ h:mm">
                  <c:v>40239</c:v>
                </c:pt>
                <c:pt idx="3451" formatCode="m/d/yyyy\ h:mm">
                  <c:v>40238</c:v>
                </c:pt>
                <c:pt idx="3452" formatCode="m/d/yyyy\ h:mm">
                  <c:v>40235</c:v>
                </c:pt>
                <c:pt idx="3453" formatCode="m/d/yyyy\ h:mm">
                  <c:v>40234</c:v>
                </c:pt>
                <c:pt idx="3454" formatCode="m/d/yyyy\ h:mm">
                  <c:v>40233</c:v>
                </c:pt>
                <c:pt idx="3455" formatCode="m/d/yyyy\ h:mm">
                  <c:v>40232</c:v>
                </c:pt>
                <c:pt idx="3456" formatCode="m/d/yyyy\ h:mm">
                  <c:v>40231</c:v>
                </c:pt>
                <c:pt idx="3457" formatCode="m/d/yyyy\ h:mm">
                  <c:v>40228</c:v>
                </c:pt>
                <c:pt idx="3458" formatCode="m/d/yyyy\ h:mm">
                  <c:v>40227</c:v>
                </c:pt>
                <c:pt idx="3459" formatCode="m/d/yyyy\ h:mm">
                  <c:v>40226</c:v>
                </c:pt>
                <c:pt idx="3460" formatCode="m/d/yyyy\ h:mm">
                  <c:v>40225</c:v>
                </c:pt>
                <c:pt idx="3461" formatCode="m/d/yyyy\ h:mm">
                  <c:v>40224</c:v>
                </c:pt>
                <c:pt idx="3462" formatCode="m/d/yyyy\ h:mm">
                  <c:v>40221</c:v>
                </c:pt>
                <c:pt idx="3463" formatCode="m/d/yyyy\ h:mm">
                  <c:v>40220</c:v>
                </c:pt>
                <c:pt idx="3464" formatCode="m/d/yyyy\ h:mm">
                  <c:v>40219</c:v>
                </c:pt>
                <c:pt idx="3465" formatCode="m/d/yyyy\ h:mm">
                  <c:v>40218</c:v>
                </c:pt>
                <c:pt idx="3466" formatCode="m/d/yyyy\ h:mm">
                  <c:v>40217</c:v>
                </c:pt>
                <c:pt idx="3467" formatCode="m/d/yyyy\ h:mm">
                  <c:v>40214</c:v>
                </c:pt>
                <c:pt idx="3468" formatCode="m/d/yyyy\ h:mm">
                  <c:v>40213</c:v>
                </c:pt>
                <c:pt idx="3469" formatCode="m/d/yyyy\ h:mm">
                  <c:v>40212</c:v>
                </c:pt>
                <c:pt idx="3470" formatCode="m/d/yyyy\ h:mm">
                  <c:v>40211</c:v>
                </c:pt>
                <c:pt idx="3471" formatCode="m/d/yyyy\ h:mm">
                  <c:v>40210</c:v>
                </c:pt>
                <c:pt idx="3472" formatCode="m/d/yyyy\ h:mm">
                  <c:v>40207</c:v>
                </c:pt>
                <c:pt idx="3473" formatCode="m/d/yyyy\ h:mm">
                  <c:v>40206</c:v>
                </c:pt>
                <c:pt idx="3474" formatCode="m/d/yyyy\ h:mm">
                  <c:v>40205</c:v>
                </c:pt>
                <c:pt idx="3475" formatCode="m/d/yyyy\ h:mm">
                  <c:v>40204</c:v>
                </c:pt>
                <c:pt idx="3476" formatCode="m/d/yyyy\ h:mm">
                  <c:v>40203</c:v>
                </c:pt>
                <c:pt idx="3477" formatCode="m/d/yyyy\ h:mm">
                  <c:v>40200</c:v>
                </c:pt>
                <c:pt idx="3478" formatCode="m/d/yyyy\ h:mm">
                  <c:v>40199</c:v>
                </c:pt>
                <c:pt idx="3479" formatCode="m/d/yyyy\ h:mm">
                  <c:v>40198</c:v>
                </c:pt>
                <c:pt idx="3480" formatCode="m/d/yyyy\ h:mm">
                  <c:v>40197</c:v>
                </c:pt>
                <c:pt idx="3481" formatCode="m/d/yyyy\ h:mm">
                  <c:v>40196</c:v>
                </c:pt>
                <c:pt idx="3482" formatCode="m/d/yyyy\ h:mm">
                  <c:v>40193</c:v>
                </c:pt>
                <c:pt idx="3483" formatCode="m/d/yyyy\ h:mm">
                  <c:v>40192</c:v>
                </c:pt>
                <c:pt idx="3484" formatCode="m/d/yyyy\ h:mm">
                  <c:v>40191</c:v>
                </c:pt>
                <c:pt idx="3485" formatCode="m/d/yyyy\ h:mm">
                  <c:v>40190</c:v>
                </c:pt>
                <c:pt idx="3486" formatCode="m/d/yyyy\ h:mm">
                  <c:v>40189</c:v>
                </c:pt>
                <c:pt idx="3487" formatCode="m/d/yyyy\ h:mm">
                  <c:v>40186</c:v>
                </c:pt>
                <c:pt idx="3488" formatCode="m/d/yyyy\ h:mm">
                  <c:v>40185</c:v>
                </c:pt>
                <c:pt idx="3489" formatCode="m/d/yyyy\ h:mm">
                  <c:v>40184</c:v>
                </c:pt>
                <c:pt idx="3490" formatCode="m/d/yyyy\ h:mm">
                  <c:v>40183</c:v>
                </c:pt>
                <c:pt idx="3491" formatCode="m/d/yyyy\ h:mm">
                  <c:v>40182</c:v>
                </c:pt>
                <c:pt idx="3492" formatCode="m/d/yyyy\ h:mm">
                  <c:v>40178</c:v>
                </c:pt>
                <c:pt idx="3493" formatCode="m/d/yyyy\ h:mm">
                  <c:v>40177</c:v>
                </c:pt>
                <c:pt idx="3494" formatCode="m/d/yyyy\ h:mm">
                  <c:v>40176</c:v>
                </c:pt>
                <c:pt idx="3495" formatCode="m/d/yyyy\ h:mm">
                  <c:v>40175</c:v>
                </c:pt>
                <c:pt idx="3496" formatCode="m/d/yyyy\ h:mm">
                  <c:v>40171</c:v>
                </c:pt>
                <c:pt idx="3497" formatCode="m/d/yyyy\ h:mm">
                  <c:v>40170</c:v>
                </c:pt>
                <c:pt idx="3498" formatCode="m/d/yyyy\ h:mm">
                  <c:v>40169</c:v>
                </c:pt>
                <c:pt idx="3499" formatCode="m/d/yyyy\ h:mm">
                  <c:v>40168</c:v>
                </c:pt>
                <c:pt idx="3500" formatCode="m/d/yyyy\ h:mm">
                  <c:v>40165</c:v>
                </c:pt>
                <c:pt idx="3501" formatCode="m/d/yyyy\ h:mm">
                  <c:v>40164</c:v>
                </c:pt>
                <c:pt idx="3502" formatCode="m/d/yyyy\ h:mm">
                  <c:v>40163</c:v>
                </c:pt>
                <c:pt idx="3503" formatCode="m/d/yyyy\ h:mm">
                  <c:v>40162</c:v>
                </c:pt>
                <c:pt idx="3504" formatCode="m/d/yyyy\ h:mm">
                  <c:v>40161</c:v>
                </c:pt>
                <c:pt idx="3505" formatCode="m/d/yyyy\ h:mm">
                  <c:v>40158</c:v>
                </c:pt>
                <c:pt idx="3506" formatCode="m/d/yyyy\ h:mm">
                  <c:v>40157</c:v>
                </c:pt>
                <c:pt idx="3507" formatCode="m/d/yyyy\ h:mm">
                  <c:v>40156</c:v>
                </c:pt>
                <c:pt idx="3508" formatCode="m/d/yyyy\ h:mm">
                  <c:v>40155</c:v>
                </c:pt>
                <c:pt idx="3509" formatCode="m/d/yyyy\ h:mm">
                  <c:v>40154</c:v>
                </c:pt>
                <c:pt idx="3510" formatCode="m/d/yyyy\ h:mm">
                  <c:v>40151</c:v>
                </c:pt>
                <c:pt idx="3511" formatCode="m/d/yyyy\ h:mm">
                  <c:v>40150</c:v>
                </c:pt>
                <c:pt idx="3512" formatCode="m/d/yyyy\ h:mm">
                  <c:v>40149</c:v>
                </c:pt>
                <c:pt idx="3513" formatCode="m/d/yyyy\ h:mm">
                  <c:v>40148</c:v>
                </c:pt>
                <c:pt idx="3514" formatCode="m/d/yyyy\ h:mm">
                  <c:v>40147</c:v>
                </c:pt>
                <c:pt idx="3515" formatCode="m/d/yyyy\ h:mm">
                  <c:v>40144</c:v>
                </c:pt>
                <c:pt idx="3516" formatCode="m/d/yyyy\ h:mm">
                  <c:v>40143</c:v>
                </c:pt>
                <c:pt idx="3517" formatCode="m/d/yyyy\ h:mm">
                  <c:v>40142</c:v>
                </c:pt>
                <c:pt idx="3518" formatCode="m/d/yyyy\ h:mm">
                  <c:v>40141</c:v>
                </c:pt>
                <c:pt idx="3519" formatCode="m/d/yyyy\ h:mm">
                  <c:v>40140</c:v>
                </c:pt>
                <c:pt idx="3520" formatCode="m/d/yyyy\ h:mm">
                  <c:v>40137</c:v>
                </c:pt>
                <c:pt idx="3521" formatCode="m/d/yyyy\ h:mm">
                  <c:v>40136</c:v>
                </c:pt>
                <c:pt idx="3522" formatCode="m/d/yyyy\ h:mm">
                  <c:v>40135</c:v>
                </c:pt>
                <c:pt idx="3523" formatCode="m/d/yyyy\ h:mm">
                  <c:v>40134</c:v>
                </c:pt>
                <c:pt idx="3524" formatCode="m/d/yyyy\ h:mm">
                  <c:v>40133</c:v>
                </c:pt>
                <c:pt idx="3525" formatCode="m/d/yyyy\ h:mm">
                  <c:v>40130</c:v>
                </c:pt>
                <c:pt idx="3526" formatCode="m/d/yyyy\ h:mm">
                  <c:v>40129</c:v>
                </c:pt>
                <c:pt idx="3527" formatCode="m/d/yyyy\ h:mm">
                  <c:v>40128</c:v>
                </c:pt>
                <c:pt idx="3528" formatCode="m/d/yyyy\ h:mm">
                  <c:v>40127</c:v>
                </c:pt>
                <c:pt idx="3529" formatCode="m/d/yyyy\ h:mm">
                  <c:v>40126</c:v>
                </c:pt>
                <c:pt idx="3530" formatCode="m/d/yyyy\ h:mm">
                  <c:v>40123</c:v>
                </c:pt>
                <c:pt idx="3531" formatCode="m/d/yyyy\ h:mm">
                  <c:v>40122</c:v>
                </c:pt>
                <c:pt idx="3532" formatCode="m/d/yyyy\ h:mm">
                  <c:v>40121</c:v>
                </c:pt>
                <c:pt idx="3533" formatCode="m/d/yyyy\ h:mm">
                  <c:v>40120</c:v>
                </c:pt>
                <c:pt idx="3534" formatCode="m/d/yyyy\ h:mm">
                  <c:v>40119</c:v>
                </c:pt>
                <c:pt idx="3535" formatCode="m/d/yyyy\ h:mm">
                  <c:v>40116</c:v>
                </c:pt>
                <c:pt idx="3536" formatCode="m/d/yyyy\ h:mm">
                  <c:v>40115</c:v>
                </c:pt>
                <c:pt idx="3537" formatCode="m/d/yyyy\ h:mm">
                  <c:v>40114</c:v>
                </c:pt>
                <c:pt idx="3538" formatCode="m/d/yyyy\ h:mm">
                  <c:v>40113</c:v>
                </c:pt>
                <c:pt idx="3539" formatCode="m/d/yyyy\ h:mm">
                  <c:v>40112</c:v>
                </c:pt>
                <c:pt idx="3540" formatCode="m/d/yyyy\ h:mm">
                  <c:v>40109</c:v>
                </c:pt>
                <c:pt idx="3541" formatCode="m/d/yyyy\ h:mm">
                  <c:v>40108</c:v>
                </c:pt>
                <c:pt idx="3542" formatCode="m/d/yyyy\ h:mm">
                  <c:v>40107</c:v>
                </c:pt>
                <c:pt idx="3543" formatCode="m/d/yyyy\ h:mm">
                  <c:v>40106</c:v>
                </c:pt>
                <c:pt idx="3544" formatCode="m/d/yyyy\ h:mm">
                  <c:v>40105</c:v>
                </c:pt>
                <c:pt idx="3545" formatCode="m/d/yyyy\ h:mm">
                  <c:v>40102</c:v>
                </c:pt>
                <c:pt idx="3546" formatCode="m/d/yyyy\ h:mm">
                  <c:v>40101</c:v>
                </c:pt>
                <c:pt idx="3547" formatCode="m/d/yyyy\ h:mm">
                  <c:v>40100</c:v>
                </c:pt>
                <c:pt idx="3548" formatCode="m/d/yyyy\ h:mm">
                  <c:v>40099</c:v>
                </c:pt>
                <c:pt idx="3549" formatCode="m/d/yyyy\ h:mm">
                  <c:v>40098</c:v>
                </c:pt>
                <c:pt idx="3550" formatCode="m/d/yyyy\ h:mm">
                  <c:v>40095</c:v>
                </c:pt>
                <c:pt idx="3551" formatCode="m/d/yyyy\ h:mm">
                  <c:v>40094</c:v>
                </c:pt>
                <c:pt idx="3552" formatCode="m/d/yyyy\ h:mm">
                  <c:v>40093</c:v>
                </c:pt>
                <c:pt idx="3553" formatCode="m/d/yyyy\ h:mm">
                  <c:v>40092</c:v>
                </c:pt>
                <c:pt idx="3554" formatCode="m/d/yyyy\ h:mm">
                  <c:v>40091</c:v>
                </c:pt>
                <c:pt idx="3555" formatCode="m/d/yyyy\ h:mm">
                  <c:v>40088</c:v>
                </c:pt>
                <c:pt idx="3556" formatCode="m/d/yyyy\ h:mm">
                  <c:v>40087</c:v>
                </c:pt>
                <c:pt idx="3557" formatCode="m/d/yyyy\ h:mm">
                  <c:v>40086</c:v>
                </c:pt>
                <c:pt idx="3558" formatCode="m/d/yyyy\ h:mm">
                  <c:v>40085</c:v>
                </c:pt>
                <c:pt idx="3559" formatCode="m/d/yyyy\ h:mm">
                  <c:v>40084</c:v>
                </c:pt>
                <c:pt idx="3560" formatCode="m/d/yyyy\ h:mm">
                  <c:v>40081</c:v>
                </c:pt>
                <c:pt idx="3561" formatCode="m/d/yyyy\ h:mm">
                  <c:v>40080</c:v>
                </c:pt>
                <c:pt idx="3562" formatCode="m/d/yyyy\ h:mm">
                  <c:v>40079</c:v>
                </c:pt>
                <c:pt idx="3563" formatCode="m/d/yyyy\ h:mm">
                  <c:v>40078</c:v>
                </c:pt>
                <c:pt idx="3564" formatCode="m/d/yyyy\ h:mm">
                  <c:v>40077</c:v>
                </c:pt>
                <c:pt idx="3565" formatCode="m/d/yyyy\ h:mm">
                  <c:v>40074</c:v>
                </c:pt>
                <c:pt idx="3566" formatCode="m/d/yyyy\ h:mm">
                  <c:v>40073</c:v>
                </c:pt>
                <c:pt idx="3567" formatCode="m/d/yyyy\ h:mm">
                  <c:v>40072</c:v>
                </c:pt>
                <c:pt idx="3568" formatCode="m/d/yyyy\ h:mm">
                  <c:v>40071</c:v>
                </c:pt>
                <c:pt idx="3569" formatCode="m/d/yyyy\ h:mm">
                  <c:v>40070</c:v>
                </c:pt>
                <c:pt idx="3570" formatCode="m/d/yyyy\ h:mm">
                  <c:v>40067</c:v>
                </c:pt>
                <c:pt idx="3571" formatCode="m/d/yyyy\ h:mm">
                  <c:v>40066</c:v>
                </c:pt>
                <c:pt idx="3572" formatCode="m/d/yyyy\ h:mm">
                  <c:v>40065</c:v>
                </c:pt>
                <c:pt idx="3573" formatCode="m/d/yyyy\ h:mm">
                  <c:v>40064</c:v>
                </c:pt>
                <c:pt idx="3574" formatCode="m/d/yyyy\ h:mm">
                  <c:v>40063</c:v>
                </c:pt>
                <c:pt idx="3575" formatCode="m/d/yyyy\ h:mm">
                  <c:v>40060</c:v>
                </c:pt>
                <c:pt idx="3576" formatCode="m/d/yyyy\ h:mm">
                  <c:v>40059</c:v>
                </c:pt>
                <c:pt idx="3577" formatCode="m/d/yyyy\ h:mm">
                  <c:v>40058</c:v>
                </c:pt>
                <c:pt idx="3578" formatCode="m/d/yyyy\ h:mm">
                  <c:v>40057</c:v>
                </c:pt>
                <c:pt idx="3579" formatCode="m/d/yyyy\ h:mm">
                  <c:v>40056</c:v>
                </c:pt>
                <c:pt idx="3580" formatCode="m/d/yyyy\ h:mm">
                  <c:v>40053</c:v>
                </c:pt>
                <c:pt idx="3581" formatCode="m/d/yyyy\ h:mm">
                  <c:v>40052</c:v>
                </c:pt>
                <c:pt idx="3582" formatCode="m/d/yyyy\ h:mm">
                  <c:v>40051</c:v>
                </c:pt>
                <c:pt idx="3583" formatCode="m/d/yyyy\ h:mm">
                  <c:v>40050</c:v>
                </c:pt>
                <c:pt idx="3584" formatCode="m/d/yyyy\ h:mm">
                  <c:v>40049</c:v>
                </c:pt>
                <c:pt idx="3585" formatCode="m/d/yyyy\ h:mm">
                  <c:v>40046</c:v>
                </c:pt>
                <c:pt idx="3586" formatCode="m/d/yyyy\ h:mm">
                  <c:v>40045</c:v>
                </c:pt>
                <c:pt idx="3587" formatCode="m/d/yyyy\ h:mm">
                  <c:v>40044</c:v>
                </c:pt>
                <c:pt idx="3588" formatCode="m/d/yyyy\ h:mm">
                  <c:v>40043</c:v>
                </c:pt>
                <c:pt idx="3589" formatCode="m/d/yyyy\ h:mm">
                  <c:v>40042</c:v>
                </c:pt>
                <c:pt idx="3590" formatCode="m/d/yyyy\ h:mm">
                  <c:v>40039</c:v>
                </c:pt>
                <c:pt idx="3591" formatCode="m/d/yyyy\ h:mm">
                  <c:v>40038</c:v>
                </c:pt>
                <c:pt idx="3592" formatCode="m/d/yyyy\ h:mm">
                  <c:v>40037</c:v>
                </c:pt>
                <c:pt idx="3593" formatCode="m/d/yyyy\ h:mm">
                  <c:v>40036</c:v>
                </c:pt>
                <c:pt idx="3594" formatCode="m/d/yyyy\ h:mm">
                  <c:v>40035</c:v>
                </c:pt>
                <c:pt idx="3595" formatCode="m/d/yyyy\ h:mm">
                  <c:v>40032</c:v>
                </c:pt>
                <c:pt idx="3596" formatCode="m/d/yyyy\ h:mm">
                  <c:v>40031</c:v>
                </c:pt>
                <c:pt idx="3597" formatCode="m/d/yyyy\ h:mm">
                  <c:v>40030</c:v>
                </c:pt>
                <c:pt idx="3598" formatCode="m/d/yyyy\ h:mm">
                  <c:v>40029</c:v>
                </c:pt>
                <c:pt idx="3599" formatCode="m/d/yyyy\ h:mm">
                  <c:v>40028</c:v>
                </c:pt>
                <c:pt idx="3600" formatCode="m/d/yyyy\ h:mm">
                  <c:v>40025</c:v>
                </c:pt>
                <c:pt idx="3601" formatCode="m/d/yyyy\ h:mm">
                  <c:v>40024</c:v>
                </c:pt>
                <c:pt idx="3602" formatCode="m/d/yyyy\ h:mm">
                  <c:v>40023</c:v>
                </c:pt>
                <c:pt idx="3603" formatCode="m/d/yyyy\ h:mm">
                  <c:v>40022</c:v>
                </c:pt>
                <c:pt idx="3604" formatCode="m/d/yyyy\ h:mm">
                  <c:v>40021</c:v>
                </c:pt>
                <c:pt idx="3605" formatCode="m/d/yyyy\ h:mm">
                  <c:v>40018</c:v>
                </c:pt>
                <c:pt idx="3606" formatCode="m/d/yyyy\ h:mm">
                  <c:v>40017</c:v>
                </c:pt>
                <c:pt idx="3607" formatCode="m/d/yyyy\ h:mm">
                  <c:v>40016</c:v>
                </c:pt>
                <c:pt idx="3608" formatCode="m/d/yyyy\ h:mm">
                  <c:v>40015</c:v>
                </c:pt>
                <c:pt idx="3609" formatCode="m/d/yyyy\ h:mm">
                  <c:v>40014</c:v>
                </c:pt>
                <c:pt idx="3610" formatCode="m/d/yyyy\ h:mm">
                  <c:v>40011</c:v>
                </c:pt>
                <c:pt idx="3611" formatCode="m/d/yyyy\ h:mm">
                  <c:v>40010</c:v>
                </c:pt>
                <c:pt idx="3612" formatCode="m/d/yyyy\ h:mm">
                  <c:v>40009</c:v>
                </c:pt>
                <c:pt idx="3613" formatCode="m/d/yyyy\ h:mm">
                  <c:v>40008</c:v>
                </c:pt>
                <c:pt idx="3614" formatCode="m/d/yyyy\ h:mm">
                  <c:v>40007</c:v>
                </c:pt>
                <c:pt idx="3615" formatCode="m/d/yyyy\ h:mm">
                  <c:v>40004</c:v>
                </c:pt>
                <c:pt idx="3616" formatCode="m/d/yyyy\ h:mm">
                  <c:v>40003</c:v>
                </c:pt>
                <c:pt idx="3617" formatCode="m/d/yyyy\ h:mm">
                  <c:v>40002</c:v>
                </c:pt>
                <c:pt idx="3618" formatCode="m/d/yyyy\ h:mm">
                  <c:v>40001</c:v>
                </c:pt>
                <c:pt idx="3619" formatCode="m/d/yyyy\ h:mm">
                  <c:v>40000</c:v>
                </c:pt>
                <c:pt idx="3620" formatCode="m/d/yyyy\ h:mm">
                  <c:v>39997</c:v>
                </c:pt>
                <c:pt idx="3621" formatCode="m/d/yyyy\ h:mm">
                  <c:v>39996</c:v>
                </c:pt>
                <c:pt idx="3622" formatCode="m/d/yyyy\ h:mm">
                  <c:v>39995</c:v>
                </c:pt>
                <c:pt idx="3623" formatCode="m/d/yyyy\ h:mm">
                  <c:v>39994</c:v>
                </c:pt>
                <c:pt idx="3624" formatCode="m/d/yyyy\ h:mm">
                  <c:v>39993</c:v>
                </c:pt>
                <c:pt idx="3625" formatCode="m/d/yyyy\ h:mm">
                  <c:v>39990</c:v>
                </c:pt>
                <c:pt idx="3626" formatCode="m/d/yyyy\ h:mm">
                  <c:v>39989</c:v>
                </c:pt>
                <c:pt idx="3627" formatCode="m/d/yyyy\ h:mm">
                  <c:v>39988</c:v>
                </c:pt>
                <c:pt idx="3628" formatCode="m/d/yyyy\ h:mm">
                  <c:v>39987</c:v>
                </c:pt>
                <c:pt idx="3629" formatCode="m/d/yyyy\ h:mm">
                  <c:v>39986</c:v>
                </c:pt>
                <c:pt idx="3630" formatCode="m/d/yyyy\ h:mm">
                  <c:v>39983</c:v>
                </c:pt>
                <c:pt idx="3631" formatCode="m/d/yyyy\ h:mm">
                  <c:v>39982</c:v>
                </c:pt>
                <c:pt idx="3632" formatCode="m/d/yyyy\ h:mm">
                  <c:v>39981</c:v>
                </c:pt>
                <c:pt idx="3633" formatCode="m/d/yyyy\ h:mm">
                  <c:v>39980</c:v>
                </c:pt>
                <c:pt idx="3634" formatCode="m/d/yyyy\ h:mm">
                  <c:v>39979</c:v>
                </c:pt>
                <c:pt idx="3635" formatCode="m/d/yyyy\ h:mm">
                  <c:v>39976</c:v>
                </c:pt>
                <c:pt idx="3636" formatCode="m/d/yyyy\ h:mm">
                  <c:v>39975</c:v>
                </c:pt>
                <c:pt idx="3637" formatCode="m/d/yyyy\ h:mm">
                  <c:v>39974</c:v>
                </c:pt>
                <c:pt idx="3638" formatCode="m/d/yyyy\ h:mm">
                  <c:v>39973</c:v>
                </c:pt>
                <c:pt idx="3639" formatCode="m/d/yyyy\ h:mm">
                  <c:v>39972</c:v>
                </c:pt>
                <c:pt idx="3640" formatCode="m/d/yyyy\ h:mm">
                  <c:v>39969</c:v>
                </c:pt>
                <c:pt idx="3641" formatCode="m/d/yyyy\ h:mm">
                  <c:v>39968</c:v>
                </c:pt>
                <c:pt idx="3642" formatCode="m/d/yyyy\ h:mm">
                  <c:v>39967</c:v>
                </c:pt>
                <c:pt idx="3643" formatCode="m/d/yyyy\ h:mm">
                  <c:v>39966</c:v>
                </c:pt>
                <c:pt idx="3644" formatCode="m/d/yyyy\ h:mm">
                  <c:v>39965</c:v>
                </c:pt>
                <c:pt idx="3645" formatCode="m/d/yyyy\ h:mm">
                  <c:v>39962</c:v>
                </c:pt>
                <c:pt idx="3646" formatCode="m/d/yyyy\ h:mm">
                  <c:v>39961</c:v>
                </c:pt>
                <c:pt idx="3647" formatCode="m/d/yyyy\ h:mm">
                  <c:v>39960</c:v>
                </c:pt>
                <c:pt idx="3648" formatCode="m/d/yyyy\ h:mm">
                  <c:v>39959</c:v>
                </c:pt>
                <c:pt idx="3649" formatCode="m/d/yyyy\ h:mm">
                  <c:v>39958</c:v>
                </c:pt>
                <c:pt idx="3650" formatCode="m/d/yyyy\ h:mm">
                  <c:v>39955</c:v>
                </c:pt>
                <c:pt idx="3651" formatCode="m/d/yyyy\ h:mm">
                  <c:v>39954</c:v>
                </c:pt>
                <c:pt idx="3652" formatCode="m/d/yyyy\ h:mm">
                  <c:v>39953</c:v>
                </c:pt>
                <c:pt idx="3653" formatCode="m/d/yyyy\ h:mm">
                  <c:v>39952</c:v>
                </c:pt>
                <c:pt idx="3654" formatCode="m/d/yyyy\ h:mm">
                  <c:v>39951</c:v>
                </c:pt>
                <c:pt idx="3655" formatCode="m/d/yyyy\ h:mm">
                  <c:v>39948</c:v>
                </c:pt>
                <c:pt idx="3656" formatCode="m/d/yyyy\ h:mm">
                  <c:v>39947</c:v>
                </c:pt>
                <c:pt idx="3657" formatCode="m/d/yyyy\ h:mm">
                  <c:v>39946</c:v>
                </c:pt>
                <c:pt idx="3658" formatCode="m/d/yyyy\ h:mm">
                  <c:v>39945</c:v>
                </c:pt>
                <c:pt idx="3659" formatCode="m/d/yyyy\ h:mm">
                  <c:v>39944</c:v>
                </c:pt>
                <c:pt idx="3660" formatCode="m/d/yyyy\ h:mm">
                  <c:v>39941</c:v>
                </c:pt>
                <c:pt idx="3661" formatCode="m/d/yyyy\ h:mm">
                  <c:v>39940</c:v>
                </c:pt>
                <c:pt idx="3662" formatCode="m/d/yyyy\ h:mm">
                  <c:v>39939</c:v>
                </c:pt>
                <c:pt idx="3663" formatCode="m/d/yyyy\ h:mm">
                  <c:v>39938</c:v>
                </c:pt>
                <c:pt idx="3664" formatCode="m/d/yyyy\ h:mm">
                  <c:v>39937</c:v>
                </c:pt>
                <c:pt idx="3665" formatCode="m/d/yyyy\ h:mm">
                  <c:v>39933</c:v>
                </c:pt>
                <c:pt idx="3666" formatCode="m/d/yyyy\ h:mm">
                  <c:v>39932</c:v>
                </c:pt>
                <c:pt idx="3667" formatCode="m/d/yyyy\ h:mm">
                  <c:v>39931</c:v>
                </c:pt>
                <c:pt idx="3668" formatCode="m/d/yyyy\ h:mm">
                  <c:v>39930</c:v>
                </c:pt>
                <c:pt idx="3669" formatCode="m/d/yyyy\ h:mm">
                  <c:v>39927</c:v>
                </c:pt>
                <c:pt idx="3670" formatCode="m/d/yyyy\ h:mm">
                  <c:v>39926</c:v>
                </c:pt>
                <c:pt idx="3671" formatCode="m/d/yyyy\ h:mm">
                  <c:v>39925</c:v>
                </c:pt>
                <c:pt idx="3672" formatCode="m/d/yyyy\ h:mm">
                  <c:v>39924</c:v>
                </c:pt>
                <c:pt idx="3673" formatCode="m/d/yyyy\ h:mm">
                  <c:v>39923</c:v>
                </c:pt>
                <c:pt idx="3674" formatCode="m/d/yyyy\ h:mm">
                  <c:v>39920</c:v>
                </c:pt>
                <c:pt idx="3675" formatCode="m/d/yyyy\ h:mm">
                  <c:v>39919</c:v>
                </c:pt>
                <c:pt idx="3676" formatCode="m/d/yyyy\ h:mm">
                  <c:v>39918</c:v>
                </c:pt>
                <c:pt idx="3677" formatCode="m/d/yyyy\ h:mm">
                  <c:v>39917</c:v>
                </c:pt>
                <c:pt idx="3678" formatCode="m/d/yyyy\ h:mm">
                  <c:v>39912</c:v>
                </c:pt>
                <c:pt idx="3679" formatCode="m/d/yyyy\ h:mm">
                  <c:v>39911</c:v>
                </c:pt>
                <c:pt idx="3680" formatCode="m/d/yyyy\ h:mm">
                  <c:v>39910</c:v>
                </c:pt>
                <c:pt idx="3681" formatCode="m/d/yyyy\ h:mm">
                  <c:v>39909</c:v>
                </c:pt>
                <c:pt idx="3682" formatCode="m/d/yyyy\ h:mm">
                  <c:v>39906</c:v>
                </c:pt>
                <c:pt idx="3683" formatCode="m/d/yyyy\ h:mm">
                  <c:v>39905</c:v>
                </c:pt>
                <c:pt idx="3684" formatCode="m/d/yyyy\ h:mm">
                  <c:v>39904</c:v>
                </c:pt>
                <c:pt idx="3685" formatCode="m/d/yyyy\ h:mm">
                  <c:v>39903</c:v>
                </c:pt>
                <c:pt idx="3686" formatCode="m/d/yyyy\ h:mm">
                  <c:v>39902</c:v>
                </c:pt>
                <c:pt idx="3687" formatCode="m/d/yyyy\ h:mm">
                  <c:v>39899</c:v>
                </c:pt>
                <c:pt idx="3688" formatCode="m/d/yyyy\ h:mm">
                  <c:v>39898</c:v>
                </c:pt>
                <c:pt idx="3689" formatCode="m/d/yyyy\ h:mm">
                  <c:v>39897</c:v>
                </c:pt>
                <c:pt idx="3690" formatCode="m/d/yyyy\ h:mm">
                  <c:v>39896</c:v>
                </c:pt>
                <c:pt idx="3691" formatCode="m/d/yyyy\ h:mm">
                  <c:v>39895</c:v>
                </c:pt>
                <c:pt idx="3692" formatCode="m/d/yyyy\ h:mm">
                  <c:v>39892</c:v>
                </c:pt>
                <c:pt idx="3693" formatCode="m/d/yyyy\ h:mm">
                  <c:v>39891</c:v>
                </c:pt>
                <c:pt idx="3694" formatCode="m/d/yyyy\ h:mm">
                  <c:v>39890</c:v>
                </c:pt>
                <c:pt idx="3695" formatCode="m/d/yyyy\ h:mm">
                  <c:v>39889</c:v>
                </c:pt>
                <c:pt idx="3696" formatCode="m/d/yyyy\ h:mm">
                  <c:v>39888</c:v>
                </c:pt>
                <c:pt idx="3697" formatCode="m/d/yyyy\ h:mm">
                  <c:v>39885</c:v>
                </c:pt>
                <c:pt idx="3698" formatCode="m/d/yyyy\ h:mm">
                  <c:v>39884</c:v>
                </c:pt>
                <c:pt idx="3699" formatCode="m/d/yyyy\ h:mm">
                  <c:v>39883</c:v>
                </c:pt>
                <c:pt idx="3700" formatCode="m/d/yyyy\ h:mm">
                  <c:v>39882</c:v>
                </c:pt>
                <c:pt idx="3701" formatCode="m/d/yyyy\ h:mm">
                  <c:v>39881</c:v>
                </c:pt>
                <c:pt idx="3702" formatCode="m/d/yyyy\ h:mm">
                  <c:v>39878</c:v>
                </c:pt>
                <c:pt idx="3703" formatCode="m/d/yyyy\ h:mm">
                  <c:v>39877</c:v>
                </c:pt>
                <c:pt idx="3704" formatCode="m/d/yyyy\ h:mm">
                  <c:v>39876</c:v>
                </c:pt>
                <c:pt idx="3705" formatCode="m/d/yyyy\ h:mm">
                  <c:v>39875</c:v>
                </c:pt>
                <c:pt idx="3706" formatCode="m/d/yyyy\ h:mm">
                  <c:v>39874</c:v>
                </c:pt>
                <c:pt idx="3707" formatCode="m/d/yyyy\ h:mm">
                  <c:v>39871</c:v>
                </c:pt>
                <c:pt idx="3708" formatCode="m/d/yyyy\ h:mm">
                  <c:v>39870</c:v>
                </c:pt>
                <c:pt idx="3709" formatCode="m/d/yyyy\ h:mm">
                  <c:v>39869</c:v>
                </c:pt>
                <c:pt idx="3710" formatCode="m/d/yyyy\ h:mm">
                  <c:v>39868</c:v>
                </c:pt>
                <c:pt idx="3711" formatCode="m/d/yyyy\ h:mm">
                  <c:v>39867</c:v>
                </c:pt>
                <c:pt idx="3712" formatCode="m/d/yyyy\ h:mm">
                  <c:v>39864</c:v>
                </c:pt>
                <c:pt idx="3713" formatCode="m/d/yyyy\ h:mm">
                  <c:v>39863</c:v>
                </c:pt>
                <c:pt idx="3714" formatCode="m/d/yyyy\ h:mm">
                  <c:v>39862</c:v>
                </c:pt>
                <c:pt idx="3715" formatCode="m/d/yyyy\ h:mm">
                  <c:v>39861</c:v>
                </c:pt>
                <c:pt idx="3716" formatCode="m/d/yyyy\ h:mm">
                  <c:v>39860</c:v>
                </c:pt>
                <c:pt idx="3717" formatCode="m/d/yyyy\ h:mm">
                  <c:v>39857</c:v>
                </c:pt>
                <c:pt idx="3718" formatCode="m/d/yyyy\ h:mm">
                  <c:v>39856</c:v>
                </c:pt>
                <c:pt idx="3719" formatCode="m/d/yyyy\ h:mm">
                  <c:v>39855</c:v>
                </c:pt>
                <c:pt idx="3720" formatCode="m/d/yyyy\ h:mm">
                  <c:v>39854</c:v>
                </c:pt>
                <c:pt idx="3721" formatCode="m/d/yyyy\ h:mm">
                  <c:v>39853</c:v>
                </c:pt>
                <c:pt idx="3722" formatCode="m/d/yyyy\ h:mm">
                  <c:v>39850</c:v>
                </c:pt>
                <c:pt idx="3723" formatCode="m/d/yyyy\ h:mm">
                  <c:v>39849</c:v>
                </c:pt>
                <c:pt idx="3724" formatCode="m/d/yyyy\ h:mm">
                  <c:v>39848</c:v>
                </c:pt>
                <c:pt idx="3725" formatCode="m/d/yyyy\ h:mm">
                  <c:v>39847</c:v>
                </c:pt>
                <c:pt idx="3726" formatCode="m/d/yyyy\ h:mm">
                  <c:v>39846</c:v>
                </c:pt>
                <c:pt idx="3727" formatCode="m/d/yyyy\ h:mm">
                  <c:v>39843</c:v>
                </c:pt>
                <c:pt idx="3728" formatCode="m/d/yyyy\ h:mm">
                  <c:v>39842</c:v>
                </c:pt>
                <c:pt idx="3729" formatCode="m/d/yyyy\ h:mm">
                  <c:v>39841</c:v>
                </c:pt>
                <c:pt idx="3730" formatCode="m/d/yyyy\ h:mm">
                  <c:v>39840</c:v>
                </c:pt>
                <c:pt idx="3731" formatCode="m/d/yyyy\ h:mm">
                  <c:v>39839</c:v>
                </c:pt>
                <c:pt idx="3732" formatCode="m/d/yyyy\ h:mm">
                  <c:v>39836</c:v>
                </c:pt>
                <c:pt idx="3733" formatCode="m/d/yyyy\ h:mm">
                  <c:v>39835</c:v>
                </c:pt>
                <c:pt idx="3734" formatCode="m/d/yyyy\ h:mm">
                  <c:v>39834</c:v>
                </c:pt>
                <c:pt idx="3735" formatCode="m/d/yyyy\ h:mm">
                  <c:v>39833</c:v>
                </c:pt>
                <c:pt idx="3736" formatCode="m/d/yyyy\ h:mm">
                  <c:v>39832</c:v>
                </c:pt>
                <c:pt idx="3737" formatCode="m/d/yyyy\ h:mm">
                  <c:v>39829</c:v>
                </c:pt>
                <c:pt idx="3738" formatCode="m/d/yyyy\ h:mm">
                  <c:v>39828</c:v>
                </c:pt>
                <c:pt idx="3739" formatCode="m/d/yyyy\ h:mm">
                  <c:v>39827</c:v>
                </c:pt>
                <c:pt idx="3740" formatCode="m/d/yyyy\ h:mm">
                  <c:v>39826</c:v>
                </c:pt>
                <c:pt idx="3741" formatCode="m/d/yyyy\ h:mm">
                  <c:v>39825</c:v>
                </c:pt>
                <c:pt idx="3742" formatCode="m/d/yyyy\ h:mm">
                  <c:v>39822</c:v>
                </c:pt>
                <c:pt idx="3743" formatCode="m/d/yyyy\ h:mm">
                  <c:v>39821</c:v>
                </c:pt>
                <c:pt idx="3744" formatCode="m/d/yyyy\ h:mm">
                  <c:v>39820</c:v>
                </c:pt>
                <c:pt idx="3745" formatCode="m/d/yyyy\ h:mm">
                  <c:v>39819</c:v>
                </c:pt>
                <c:pt idx="3746" formatCode="m/d/yyyy\ h:mm">
                  <c:v>39818</c:v>
                </c:pt>
                <c:pt idx="3747" formatCode="m/d/yyyy\ h:mm">
                  <c:v>39815</c:v>
                </c:pt>
                <c:pt idx="3748" formatCode="m/d/yyyy\ h:mm">
                  <c:v>39813</c:v>
                </c:pt>
                <c:pt idx="3749" formatCode="m/d/yyyy\ h:mm">
                  <c:v>39812</c:v>
                </c:pt>
                <c:pt idx="3750" formatCode="m/d/yyyy\ h:mm">
                  <c:v>39811</c:v>
                </c:pt>
                <c:pt idx="3751" formatCode="m/d/yyyy\ h:mm">
                  <c:v>39806</c:v>
                </c:pt>
                <c:pt idx="3752" formatCode="m/d/yyyy\ h:mm">
                  <c:v>39805</c:v>
                </c:pt>
                <c:pt idx="3753" formatCode="m/d/yyyy\ h:mm">
                  <c:v>39804</c:v>
                </c:pt>
                <c:pt idx="3754" formatCode="m/d/yyyy\ h:mm">
                  <c:v>39801</c:v>
                </c:pt>
                <c:pt idx="3755" formatCode="m/d/yyyy\ h:mm">
                  <c:v>39800</c:v>
                </c:pt>
                <c:pt idx="3756" formatCode="m/d/yyyy\ h:mm">
                  <c:v>39799</c:v>
                </c:pt>
                <c:pt idx="3757" formatCode="m/d/yyyy\ h:mm">
                  <c:v>39798</c:v>
                </c:pt>
                <c:pt idx="3758" formatCode="m/d/yyyy\ h:mm">
                  <c:v>39797</c:v>
                </c:pt>
                <c:pt idx="3759" formatCode="m/d/yyyy\ h:mm">
                  <c:v>39794</c:v>
                </c:pt>
                <c:pt idx="3760" formatCode="m/d/yyyy\ h:mm">
                  <c:v>39793</c:v>
                </c:pt>
                <c:pt idx="3761" formatCode="m/d/yyyy\ h:mm">
                  <c:v>39792</c:v>
                </c:pt>
                <c:pt idx="3762" formatCode="m/d/yyyy\ h:mm">
                  <c:v>39791</c:v>
                </c:pt>
                <c:pt idx="3763" formatCode="m/d/yyyy\ h:mm">
                  <c:v>39790</c:v>
                </c:pt>
                <c:pt idx="3764" formatCode="m/d/yyyy\ h:mm">
                  <c:v>39787</c:v>
                </c:pt>
                <c:pt idx="3765" formatCode="m/d/yyyy\ h:mm">
                  <c:v>39786</c:v>
                </c:pt>
                <c:pt idx="3766" formatCode="m/d/yyyy\ h:mm">
                  <c:v>39785</c:v>
                </c:pt>
                <c:pt idx="3767" formatCode="m/d/yyyy\ h:mm">
                  <c:v>39784</c:v>
                </c:pt>
                <c:pt idx="3768" formatCode="m/d/yyyy\ h:mm">
                  <c:v>39783</c:v>
                </c:pt>
                <c:pt idx="3769" formatCode="m/d/yyyy\ h:mm">
                  <c:v>39780</c:v>
                </c:pt>
                <c:pt idx="3770" formatCode="m/d/yyyy\ h:mm">
                  <c:v>39779</c:v>
                </c:pt>
                <c:pt idx="3771" formatCode="m/d/yyyy\ h:mm">
                  <c:v>39778</c:v>
                </c:pt>
                <c:pt idx="3772" formatCode="m/d/yyyy\ h:mm">
                  <c:v>39777</c:v>
                </c:pt>
                <c:pt idx="3773" formatCode="m/d/yyyy\ h:mm">
                  <c:v>39776</c:v>
                </c:pt>
                <c:pt idx="3774" formatCode="m/d/yyyy\ h:mm">
                  <c:v>39773</c:v>
                </c:pt>
                <c:pt idx="3775" formatCode="m/d/yyyy\ h:mm">
                  <c:v>39772</c:v>
                </c:pt>
                <c:pt idx="3776" formatCode="m/d/yyyy\ h:mm">
                  <c:v>39771</c:v>
                </c:pt>
                <c:pt idx="3777" formatCode="m/d/yyyy\ h:mm">
                  <c:v>39770</c:v>
                </c:pt>
                <c:pt idx="3778" formatCode="m/d/yyyy\ h:mm">
                  <c:v>39769</c:v>
                </c:pt>
                <c:pt idx="3779" formatCode="m/d/yyyy\ h:mm">
                  <c:v>39766</c:v>
                </c:pt>
                <c:pt idx="3780" formatCode="m/d/yyyy\ h:mm">
                  <c:v>39765</c:v>
                </c:pt>
                <c:pt idx="3781" formatCode="m/d/yyyy\ h:mm">
                  <c:v>39764</c:v>
                </c:pt>
                <c:pt idx="3782" formatCode="m/d/yyyy\ h:mm">
                  <c:v>39763</c:v>
                </c:pt>
                <c:pt idx="3783" formatCode="m/d/yyyy\ h:mm">
                  <c:v>39762</c:v>
                </c:pt>
                <c:pt idx="3784" formatCode="m/d/yyyy\ h:mm">
                  <c:v>39759</c:v>
                </c:pt>
                <c:pt idx="3785" formatCode="m/d/yyyy\ h:mm">
                  <c:v>39758</c:v>
                </c:pt>
                <c:pt idx="3786" formatCode="m/d/yyyy\ h:mm">
                  <c:v>39757</c:v>
                </c:pt>
                <c:pt idx="3787" formatCode="m/d/yyyy\ h:mm">
                  <c:v>39756</c:v>
                </c:pt>
                <c:pt idx="3788" formatCode="m/d/yyyy\ h:mm">
                  <c:v>39755</c:v>
                </c:pt>
                <c:pt idx="3789" formatCode="m/d/yyyy\ h:mm">
                  <c:v>39752</c:v>
                </c:pt>
                <c:pt idx="3790" formatCode="m/d/yyyy\ h:mm">
                  <c:v>39751</c:v>
                </c:pt>
                <c:pt idx="3791" formatCode="m/d/yyyy\ h:mm">
                  <c:v>39750</c:v>
                </c:pt>
                <c:pt idx="3792" formatCode="m/d/yyyy\ h:mm">
                  <c:v>39749</c:v>
                </c:pt>
                <c:pt idx="3793" formatCode="m/d/yyyy\ h:mm">
                  <c:v>39748</c:v>
                </c:pt>
                <c:pt idx="3794" formatCode="m/d/yyyy\ h:mm">
                  <c:v>39745</c:v>
                </c:pt>
                <c:pt idx="3795" formatCode="m/d/yyyy\ h:mm">
                  <c:v>39744</c:v>
                </c:pt>
                <c:pt idx="3796" formatCode="m/d/yyyy\ h:mm">
                  <c:v>39743</c:v>
                </c:pt>
                <c:pt idx="3797" formatCode="m/d/yyyy\ h:mm">
                  <c:v>39742</c:v>
                </c:pt>
                <c:pt idx="3798" formatCode="m/d/yyyy\ h:mm">
                  <c:v>39741</c:v>
                </c:pt>
                <c:pt idx="3799" formatCode="m/d/yyyy\ h:mm">
                  <c:v>39738</c:v>
                </c:pt>
                <c:pt idx="3800" formatCode="m/d/yyyy\ h:mm">
                  <c:v>39737</c:v>
                </c:pt>
                <c:pt idx="3801" formatCode="m/d/yyyy\ h:mm">
                  <c:v>39736</c:v>
                </c:pt>
                <c:pt idx="3802" formatCode="m/d/yyyy\ h:mm">
                  <c:v>39735</c:v>
                </c:pt>
                <c:pt idx="3803" formatCode="m/d/yyyy\ h:mm">
                  <c:v>39734</c:v>
                </c:pt>
                <c:pt idx="3804" formatCode="m/d/yyyy\ h:mm">
                  <c:v>39731</c:v>
                </c:pt>
                <c:pt idx="3805" formatCode="m/d/yyyy\ h:mm">
                  <c:v>39730</c:v>
                </c:pt>
                <c:pt idx="3806" formatCode="m/d/yyyy\ h:mm">
                  <c:v>39729</c:v>
                </c:pt>
                <c:pt idx="3807" formatCode="m/d/yyyy\ h:mm">
                  <c:v>39728</c:v>
                </c:pt>
                <c:pt idx="3808" formatCode="m/d/yyyy\ h:mm">
                  <c:v>39727</c:v>
                </c:pt>
                <c:pt idx="3809" formatCode="m/d/yyyy\ h:mm">
                  <c:v>39724</c:v>
                </c:pt>
                <c:pt idx="3810" formatCode="m/d/yyyy\ h:mm">
                  <c:v>39723</c:v>
                </c:pt>
                <c:pt idx="3811" formatCode="m/d/yyyy\ h:mm">
                  <c:v>39722</c:v>
                </c:pt>
                <c:pt idx="3812" formatCode="m/d/yyyy\ h:mm">
                  <c:v>39721</c:v>
                </c:pt>
                <c:pt idx="3813" formatCode="m/d/yyyy\ h:mm">
                  <c:v>39720</c:v>
                </c:pt>
                <c:pt idx="3814" formatCode="m/d/yyyy\ h:mm">
                  <c:v>39717</c:v>
                </c:pt>
                <c:pt idx="3815" formatCode="m/d/yyyy\ h:mm">
                  <c:v>39716</c:v>
                </c:pt>
                <c:pt idx="3816" formatCode="m/d/yyyy\ h:mm">
                  <c:v>39715</c:v>
                </c:pt>
                <c:pt idx="3817" formatCode="m/d/yyyy\ h:mm">
                  <c:v>39714</c:v>
                </c:pt>
                <c:pt idx="3818" formatCode="m/d/yyyy\ h:mm">
                  <c:v>39713</c:v>
                </c:pt>
                <c:pt idx="3819" formatCode="m/d/yyyy\ h:mm">
                  <c:v>39710</c:v>
                </c:pt>
                <c:pt idx="3820" formatCode="m/d/yyyy\ h:mm">
                  <c:v>39709</c:v>
                </c:pt>
                <c:pt idx="3821" formatCode="m/d/yyyy\ h:mm">
                  <c:v>39708</c:v>
                </c:pt>
                <c:pt idx="3822" formatCode="m/d/yyyy\ h:mm">
                  <c:v>39707</c:v>
                </c:pt>
                <c:pt idx="3823" formatCode="m/d/yyyy\ h:mm">
                  <c:v>39706</c:v>
                </c:pt>
                <c:pt idx="3824" formatCode="m/d/yyyy\ h:mm">
                  <c:v>39703</c:v>
                </c:pt>
                <c:pt idx="3825" formatCode="m/d/yyyy\ h:mm">
                  <c:v>39702</c:v>
                </c:pt>
                <c:pt idx="3826" formatCode="m/d/yyyy\ h:mm">
                  <c:v>39701</c:v>
                </c:pt>
                <c:pt idx="3827" formatCode="m/d/yyyy\ h:mm">
                  <c:v>39700</c:v>
                </c:pt>
                <c:pt idx="3828" formatCode="m/d/yyyy\ h:mm">
                  <c:v>39699</c:v>
                </c:pt>
                <c:pt idx="3829" formatCode="m/d/yyyy\ h:mm">
                  <c:v>39696</c:v>
                </c:pt>
                <c:pt idx="3830" formatCode="m/d/yyyy\ h:mm">
                  <c:v>39695</c:v>
                </c:pt>
                <c:pt idx="3831" formatCode="m/d/yyyy\ h:mm">
                  <c:v>39694</c:v>
                </c:pt>
                <c:pt idx="3832" formatCode="m/d/yyyy\ h:mm">
                  <c:v>39693</c:v>
                </c:pt>
                <c:pt idx="3833" formatCode="m/d/yyyy\ h:mm">
                  <c:v>39692</c:v>
                </c:pt>
                <c:pt idx="3834" formatCode="m/d/yyyy\ h:mm">
                  <c:v>39689</c:v>
                </c:pt>
                <c:pt idx="3835" formatCode="m/d/yyyy\ h:mm">
                  <c:v>39688</c:v>
                </c:pt>
                <c:pt idx="3836" formatCode="m/d/yyyy\ h:mm">
                  <c:v>39687</c:v>
                </c:pt>
                <c:pt idx="3837" formatCode="m/d/yyyy\ h:mm">
                  <c:v>39686</c:v>
                </c:pt>
                <c:pt idx="3838" formatCode="m/d/yyyy\ h:mm">
                  <c:v>39685</c:v>
                </c:pt>
                <c:pt idx="3839" formatCode="m/d/yyyy\ h:mm">
                  <c:v>39682</c:v>
                </c:pt>
                <c:pt idx="3840" formatCode="m/d/yyyy\ h:mm">
                  <c:v>39681</c:v>
                </c:pt>
                <c:pt idx="3841" formatCode="m/d/yyyy\ h:mm">
                  <c:v>39680</c:v>
                </c:pt>
                <c:pt idx="3842" formatCode="m/d/yyyy\ h:mm">
                  <c:v>39679</c:v>
                </c:pt>
                <c:pt idx="3843" formatCode="m/d/yyyy\ h:mm">
                  <c:v>39678</c:v>
                </c:pt>
                <c:pt idx="3844" formatCode="m/d/yyyy\ h:mm">
                  <c:v>39675</c:v>
                </c:pt>
                <c:pt idx="3845" formatCode="m/d/yyyy\ h:mm">
                  <c:v>39674</c:v>
                </c:pt>
                <c:pt idx="3846" formatCode="m/d/yyyy\ h:mm">
                  <c:v>39673</c:v>
                </c:pt>
                <c:pt idx="3847" formatCode="m/d/yyyy\ h:mm">
                  <c:v>39672</c:v>
                </c:pt>
                <c:pt idx="3848" formatCode="m/d/yyyy\ h:mm">
                  <c:v>39671</c:v>
                </c:pt>
                <c:pt idx="3849" formatCode="m/d/yyyy\ h:mm">
                  <c:v>39668</c:v>
                </c:pt>
                <c:pt idx="3850" formatCode="m/d/yyyy\ h:mm">
                  <c:v>39667</c:v>
                </c:pt>
                <c:pt idx="3851" formatCode="m/d/yyyy\ h:mm">
                  <c:v>39666</c:v>
                </c:pt>
                <c:pt idx="3852" formatCode="m/d/yyyy\ h:mm">
                  <c:v>39665</c:v>
                </c:pt>
                <c:pt idx="3853" formatCode="m/d/yyyy\ h:mm">
                  <c:v>39664</c:v>
                </c:pt>
                <c:pt idx="3854" formatCode="m/d/yyyy\ h:mm">
                  <c:v>39661</c:v>
                </c:pt>
                <c:pt idx="3855" formatCode="m/d/yyyy\ h:mm">
                  <c:v>39660</c:v>
                </c:pt>
                <c:pt idx="3856" formatCode="m/d/yyyy\ h:mm">
                  <c:v>39659</c:v>
                </c:pt>
                <c:pt idx="3857" formatCode="m/d/yyyy\ h:mm">
                  <c:v>39658</c:v>
                </c:pt>
                <c:pt idx="3858" formatCode="m/d/yyyy\ h:mm">
                  <c:v>39657</c:v>
                </c:pt>
                <c:pt idx="3859" formatCode="m/d/yyyy\ h:mm">
                  <c:v>39654</c:v>
                </c:pt>
                <c:pt idx="3860" formatCode="m/d/yyyy\ h:mm">
                  <c:v>39653</c:v>
                </c:pt>
                <c:pt idx="3861" formatCode="m/d/yyyy\ h:mm">
                  <c:v>39652</c:v>
                </c:pt>
                <c:pt idx="3862" formatCode="m/d/yyyy\ h:mm">
                  <c:v>39651</c:v>
                </c:pt>
                <c:pt idx="3863" formatCode="m/d/yyyy\ h:mm">
                  <c:v>39650</c:v>
                </c:pt>
                <c:pt idx="3864" formatCode="m/d/yyyy\ h:mm">
                  <c:v>39647</c:v>
                </c:pt>
                <c:pt idx="3865" formatCode="m/d/yyyy\ h:mm">
                  <c:v>39646</c:v>
                </c:pt>
                <c:pt idx="3866" formatCode="m/d/yyyy\ h:mm">
                  <c:v>39645</c:v>
                </c:pt>
                <c:pt idx="3867" formatCode="m/d/yyyy\ h:mm">
                  <c:v>39644</c:v>
                </c:pt>
                <c:pt idx="3868" formatCode="m/d/yyyy\ h:mm">
                  <c:v>39643</c:v>
                </c:pt>
                <c:pt idx="3869" formatCode="m/d/yyyy\ h:mm">
                  <c:v>39640</c:v>
                </c:pt>
                <c:pt idx="3870" formatCode="m/d/yyyy\ h:mm">
                  <c:v>39639</c:v>
                </c:pt>
                <c:pt idx="3871" formatCode="m/d/yyyy\ h:mm">
                  <c:v>39638</c:v>
                </c:pt>
                <c:pt idx="3872" formatCode="m/d/yyyy\ h:mm">
                  <c:v>39637</c:v>
                </c:pt>
                <c:pt idx="3873" formatCode="m/d/yyyy\ h:mm">
                  <c:v>39636</c:v>
                </c:pt>
                <c:pt idx="3874" formatCode="m/d/yyyy\ h:mm">
                  <c:v>39633</c:v>
                </c:pt>
                <c:pt idx="3875" formatCode="m/d/yyyy\ h:mm">
                  <c:v>39632</c:v>
                </c:pt>
                <c:pt idx="3876" formatCode="m/d/yyyy\ h:mm">
                  <c:v>39631</c:v>
                </c:pt>
                <c:pt idx="3877" formatCode="m/d/yyyy\ h:mm">
                  <c:v>39630</c:v>
                </c:pt>
                <c:pt idx="3878" formatCode="m/d/yyyy\ h:mm">
                  <c:v>39629</c:v>
                </c:pt>
                <c:pt idx="3879" formatCode="m/d/yyyy\ h:mm">
                  <c:v>39626</c:v>
                </c:pt>
                <c:pt idx="3880" formatCode="m/d/yyyy\ h:mm">
                  <c:v>39625</c:v>
                </c:pt>
                <c:pt idx="3881" formatCode="m/d/yyyy\ h:mm">
                  <c:v>39624</c:v>
                </c:pt>
                <c:pt idx="3882" formatCode="m/d/yyyy\ h:mm">
                  <c:v>39623</c:v>
                </c:pt>
                <c:pt idx="3883" formatCode="m/d/yyyy\ h:mm">
                  <c:v>39622</c:v>
                </c:pt>
                <c:pt idx="3884" formatCode="m/d/yyyy\ h:mm">
                  <c:v>39619</c:v>
                </c:pt>
                <c:pt idx="3885" formatCode="m/d/yyyy\ h:mm">
                  <c:v>39618</c:v>
                </c:pt>
                <c:pt idx="3886" formatCode="m/d/yyyy\ h:mm">
                  <c:v>39617</c:v>
                </c:pt>
                <c:pt idx="3887" formatCode="m/d/yyyy\ h:mm">
                  <c:v>39616</c:v>
                </c:pt>
                <c:pt idx="3888" formatCode="m/d/yyyy\ h:mm">
                  <c:v>39615</c:v>
                </c:pt>
                <c:pt idx="3889" formatCode="m/d/yyyy\ h:mm">
                  <c:v>39612</c:v>
                </c:pt>
                <c:pt idx="3890" formatCode="m/d/yyyy\ h:mm">
                  <c:v>39611</c:v>
                </c:pt>
                <c:pt idx="3891" formatCode="m/d/yyyy\ h:mm">
                  <c:v>39610</c:v>
                </c:pt>
                <c:pt idx="3892" formatCode="m/d/yyyy\ h:mm">
                  <c:v>39609</c:v>
                </c:pt>
                <c:pt idx="3893" formatCode="m/d/yyyy\ h:mm">
                  <c:v>39608</c:v>
                </c:pt>
                <c:pt idx="3894" formatCode="m/d/yyyy\ h:mm">
                  <c:v>39605</c:v>
                </c:pt>
                <c:pt idx="3895" formatCode="m/d/yyyy\ h:mm">
                  <c:v>39604</c:v>
                </c:pt>
                <c:pt idx="3896" formatCode="m/d/yyyy\ h:mm">
                  <c:v>39603</c:v>
                </c:pt>
                <c:pt idx="3897" formatCode="m/d/yyyy\ h:mm">
                  <c:v>39602</c:v>
                </c:pt>
                <c:pt idx="3898" formatCode="m/d/yyyy\ h:mm">
                  <c:v>39601</c:v>
                </c:pt>
                <c:pt idx="3899" formatCode="m/d/yyyy\ h:mm">
                  <c:v>39598</c:v>
                </c:pt>
                <c:pt idx="3900" formatCode="m/d/yyyy\ h:mm">
                  <c:v>39597</c:v>
                </c:pt>
                <c:pt idx="3901" formatCode="m/d/yyyy\ h:mm">
                  <c:v>39596</c:v>
                </c:pt>
                <c:pt idx="3902" formatCode="m/d/yyyy\ h:mm">
                  <c:v>39595</c:v>
                </c:pt>
                <c:pt idx="3903" formatCode="m/d/yyyy\ h:mm">
                  <c:v>39594</c:v>
                </c:pt>
                <c:pt idx="3904" formatCode="m/d/yyyy\ h:mm">
                  <c:v>39591</c:v>
                </c:pt>
                <c:pt idx="3905" formatCode="m/d/yyyy\ h:mm">
                  <c:v>39590</c:v>
                </c:pt>
                <c:pt idx="3906" formatCode="m/d/yyyy\ h:mm">
                  <c:v>39589</c:v>
                </c:pt>
                <c:pt idx="3907" formatCode="m/d/yyyy\ h:mm">
                  <c:v>39588</c:v>
                </c:pt>
                <c:pt idx="3908" formatCode="m/d/yyyy\ h:mm">
                  <c:v>39587</c:v>
                </c:pt>
                <c:pt idx="3909" formatCode="m/d/yyyy\ h:mm">
                  <c:v>39584</c:v>
                </c:pt>
                <c:pt idx="3910" formatCode="m/d/yyyy\ h:mm">
                  <c:v>39583</c:v>
                </c:pt>
                <c:pt idx="3911" formatCode="m/d/yyyy\ h:mm">
                  <c:v>39582</c:v>
                </c:pt>
                <c:pt idx="3912" formatCode="m/d/yyyy\ h:mm">
                  <c:v>39581</c:v>
                </c:pt>
                <c:pt idx="3913" formatCode="m/d/yyyy\ h:mm">
                  <c:v>39580</c:v>
                </c:pt>
                <c:pt idx="3914" formatCode="m/d/yyyy\ h:mm">
                  <c:v>39577</c:v>
                </c:pt>
                <c:pt idx="3915" formatCode="m/d/yyyy\ h:mm">
                  <c:v>39576</c:v>
                </c:pt>
                <c:pt idx="3916" formatCode="m/d/yyyy\ h:mm">
                  <c:v>39575</c:v>
                </c:pt>
                <c:pt idx="3917" formatCode="m/d/yyyy\ h:mm">
                  <c:v>39574</c:v>
                </c:pt>
                <c:pt idx="3918" formatCode="m/d/yyyy\ h:mm">
                  <c:v>39573</c:v>
                </c:pt>
                <c:pt idx="3919" formatCode="m/d/yyyy\ h:mm">
                  <c:v>39570</c:v>
                </c:pt>
                <c:pt idx="3920" formatCode="m/d/yyyy\ h:mm">
                  <c:v>39568</c:v>
                </c:pt>
                <c:pt idx="3921" formatCode="m/d/yyyy\ h:mm">
                  <c:v>39567</c:v>
                </c:pt>
                <c:pt idx="3922" formatCode="m/d/yyyy\ h:mm">
                  <c:v>39566</c:v>
                </c:pt>
                <c:pt idx="3923" formatCode="m/d/yyyy\ h:mm">
                  <c:v>39563</c:v>
                </c:pt>
                <c:pt idx="3924" formatCode="m/d/yyyy\ h:mm">
                  <c:v>39562</c:v>
                </c:pt>
                <c:pt idx="3925" formatCode="m/d/yyyy\ h:mm">
                  <c:v>39561</c:v>
                </c:pt>
                <c:pt idx="3926" formatCode="m/d/yyyy\ h:mm">
                  <c:v>39560</c:v>
                </c:pt>
                <c:pt idx="3927" formatCode="m/d/yyyy\ h:mm">
                  <c:v>39559</c:v>
                </c:pt>
                <c:pt idx="3928" formatCode="m/d/yyyy\ h:mm">
                  <c:v>39556</c:v>
                </c:pt>
                <c:pt idx="3929" formatCode="m/d/yyyy\ h:mm">
                  <c:v>39555</c:v>
                </c:pt>
                <c:pt idx="3930" formatCode="m/d/yyyy\ h:mm">
                  <c:v>39554</c:v>
                </c:pt>
                <c:pt idx="3931" formatCode="m/d/yyyy\ h:mm">
                  <c:v>39553</c:v>
                </c:pt>
                <c:pt idx="3932" formatCode="m/d/yyyy\ h:mm">
                  <c:v>39552</c:v>
                </c:pt>
                <c:pt idx="3933" formatCode="m/d/yyyy\ h:mm">
                  <c:v>39549</c:v>
                </c:pt>
                <c:pt idx="3934" formatCode="m/d/yyyy\ h:mm">
                  <c:v>39548</c:v>
                </c:pt>
                <c:pt idx="3935" formatCode="m/d/yyyy\ h:mm">
                  <c:v>39547</c:v>
                </c:pt>
                <c:pt idx="3936" formatCode="m/d/yyyy\ h:mm">
                  <c:v>39546</c:v>
                </c:pt>
                <c:pt idx="3937" formatCode="m/d/yyyy\ h:mm">
                  <c:v>39545</c:v>
                </c:pt>
                <c:pt idx="3938" formatCode="m/d/yyyy\ h:mm">
                  <c:v>39542</c:v>
                </c:pt>
                <c:pt idx="3939" formatCode="m/d/yyyy\ h:mm">
                  <c:v>39541</c:v>
                </c:pt>
                <c:pt idx="3940" formatCode="m/d/yyyy\ h:mm">
                  <c:v>39540</c:v>
                </c:pt>
                <c:pt idx="3941" formatCode="m/d/yyyy\ h:mm">
                  <c:v>39539</c:v>
                </c:pt>
                <c:pt idx="3942" formatCode="m/d/yyyy\ h:mm">
                  <c:v>39538</c:v>
                </c:pt>
                <c:pt idx="3943" formatCode="m/d/yyyy\ h:mm">
                  <c:v>39535</c:v>
                </c:pt>
                <c:pt idx="3944" formatCode="m/d/yyyy\ h:mm">
                  <c:v>39534</c:v>
                </c:pt>
                <c:pt idx="3945" formatCode="m/d/yyyy\ h:mm">
                  <c:v>39533</c:v>
                </c:pt>
                <c:pt idx="3946" formatCode="m/d/yyyy\ h:mm">
                  <c:v>39532</c:v>
                </c:pt>
                <c:pt idx="3947" formatCode="m/d/yyyy\ h:mm">
                  <c:v>39528</c:v>
                </c:pt>
                <c:pt idx="3948" formatCode="m/d/yyyy\ h:mm">
                  <c:v>39527</c:v>
                </c:pt>
                <c:pt idx="3949" formatCode="m/d/yyyy\ h:mm">
                  <c:v>39526</c:v>
                </c:pt>
                <c:pt idx="3950" formatCode="m/d/yyyy\ h:mm">
                  <c:v>39525</c:v>
                </c:pt>
                <c:pt idx="3951" formatCode="m/d/yyyy\ h:mm">
                  <c:v>39524</c:v>
                </c:pt>
                <c:pt idx="3952" formatCode="m/d/yyyy\ h:mm">
                  <c:v>39521</c:v>
                </c:pt>
                <c:pt idx="3953" formatCode="m/d/yyyy\ h:mm">
                  <c:v>39520</c:v>
                </c:pt>
                <c:pt idx="3954" formatCode="m/d/yyyy\ h:mm">
                  <c:v>39519</c:v>
                </c:pt>
                <c:pt idx="3955" formatCode="m/d/yyyy\ h:mm">
                  <c:v>39518</c:v>
                </c:pt>
                <c:pt idx="3956" formatCode="m/d/yyyy\ h:mm">
                  <c:v>39517</c:v>
                </c:pt>
                <c:pt idx="3957" formatCode="m/d/yyyy\ h:mm">
                  <c:v>39514</c:v>
                </c:pt>
                <c:pt idx="3958" formatCode="m/d/yyyy\ h:mm">
                  <c:v>39513</c:v>
                </c:pt>
                <c:pt idx="3959" formatCode="m/d/yyyy\ h:mm">
                  <c:v>39512</c:v>
                </c:pt>
                <c:pt idx="3960" formatCode="m/d/yyyy\ h:mm">
                  <c:v>39511</c:v>
                </c:pt>
                <c:pt idx="3961" formatCode="m/d/yyyy\ h:mm">
                  <c:v>39510</c:v>
                </c:pt>
                <c:pt idx="3962" formatCode="m/d/yyyy\ h:mm">
                  <c:v>39507</c:v>
                </c:pt>
                <c:pt idx="3963" formatCode="m/d/yyyy\ h:mm">
                  <c:v>39506</c:v>
                </c:pt>
                <c:pt idx="3964" formatCode="m/d/yyyy\ h:mm">
                  <c:v>39505</c:v>
                </c:pt>
                <c:pt idx="3965" formatCode="m/d/yyyy\ h:mm">
                  <c:v>39504</c:v>
                </c:pt>
                <c:pt idx="3966" formatCode="m/d/yyyy\ h:mm">
                  <c:v>39503</c:v>
                </c:pt>
                <c:pt idx="3967" formatCode="m/d/yyyy\ h:mm">
                  <c:v>39500</c:v>
                </c:pt>
                <c:pt idx="3968" formatCode="m/d/yyyy\ h:mm">
                  <c:v>39499</c:v>
                </c:pt>
                <c:pt idx="3969" formatCode="m/d/yyyy\ h:mm">
                  <c:v>39498</c:v>
                </c:pt>
                <c:pt idx="3970" formatCode="m/d/yyyy\ h:mm">
                  <c:v>39497</c:v>
                </c:pt>
                <c:pt idx="3971" formatCode="m/d/yyyy\ h:mm">
                  <c:v>39496</c:v>
                </c:pt>
                <c:pt idx="3972" formatCode="m/d/yyyy\ h:mm">
                  <c:v>39493</c:v>
                </c:pt>
                <c:pt idx="3973" formatCode="m/d/yyyy\ h:mm">
                  <c:v>39492</c:v>
                </c:pt>
                <c:pt idx="3974" formatCode="m/d/yyyy\ h:mm">
                  <c:v>39491</c:v>
                </c:pt>
                <c:pt idx="3975" formatCode="m/d/yyyy\ h:mm">
                  <c:v>39490</c:v>
                </c:pt>
                <c:pt idx="3976" formatCode="m/d/yyyy\ h:mm">
                  <c:v>39489</c:v>
                </c:pt>
                <c:pt idx="3977" formatCode="m/d/yyyy\ h:mm">
                  <c:v>39486</c:v>
                </c:pt>
                <c:pt idx="3978" formatCode="m/d/yyyy\ h:mm">
                  <c:v>39485</c:v>
                </c:pt>
                <c:pt idx="3979" formatCode="m/d/yyyy\ h:mm">
                  <c:v>39484</c:v>
                </c:pt>
                <c:pt idx="3980" formatCode="m/d/yyyy\ h:mm">
                  <c:v>39483</c:v>
                </c:pt>
                <c:pt idx="3981" formatCode="m/d/yyyy\ h:mm">
                  <c:v>39482</c:v>
                </c:pt>
                <c:pt idx="3982" formatCode="m/d/yyyy\ h:mm">
                  <c:v>39479</c:v>
                </c:pt>
                <c:pt idx="3983" formatCode="m/d/yyyy\ h:mm">
                  <c:v>39478</c:v>
                </c:pt>
                <c:pt idx="3984" formatCode="m/d/yyyy\ h:mm">
                  <c:v>39477</c:v>
                </c:pt>
                <c:pt idx="3985" formatCode="m/d/yyyy\ h:mm">
                  <c:v>39476</c:v>
                </c:pt>
                <c:pt idx="3986" formatCode="m/d/yyyy\ h:mm">
                  <c:v>39475</c:v>
                </c:pt>
                <c:pt idx="3987" formatCode="m/d/yyyy\ h:mm">
                  <c:v>39472</c:v>
                </c:pt>
                <c:pt idx="3988" formatCode="m/d/yyyy\ h:mm">
                  <c:v>39471</c:v>
                </c:pt>
                <c:pt idx="3989" formatCode="m/d/yyyy\ h:mm">
                  <c:v>39470</c:v>
                </c:pt>
                <c:pt idx="3990" formatCode="m/d/yyyy\ h:mm">
                  <c:v>39469</c:v>
                </c:pt>
                <c:pt idx="3991" formatCode="m/d/yyyy\ h:mm">
                  <c:v>39468</c:v>
                </c:pt>
                <c:pt idx="3992" formatCode="m/d/yyyy\ h:mm">
                  <c:v>39465</c:v>
                </c:pt>
                <c:pt idx="3993" formatCode="m/d/yyyy\ h:mm">
                  <c:v>39464</c:v>
                </c:pt>
                <c:pt idx="3994" formatCode="m/d/yyyy\ h:mm">
                  <c:v>39463</c:v>
                </c:pt>
                <c:pt idx="3995" formatCode="m/d/yyyy\ h:mm">
                  <c:v>39462</c:v>
                </c:pt>
                <c:pt idx="3996" formatCode="m/d/yyyy\ h:mm">
                  <c:v>39461</c:v>
                </c:pt>
                <c:pt idx="3997" formatCode="m/d/yyyy\ h:mm">
                  <c:v>39458</c:v>
                </c:pt>
                <c:pt idx="3998" formatCode="m/d/yyyy\ h:mm">
                  <c:v>39457</c:v>
                </c:pt>
                <c:pt idx="3999" formatCode="m/d/yyyy\ h:mm">
                  <c:v>39456</c:v>
                </c:pt>
                <c:pt idx="4000" formatCode="m/d/yyyy\ h:mm">
                  <c:v>39455</c:v>
                </c:pt>
                <c:pt idx="4001" formatCode="m/d/yyyy\ h:mm">
                  <c:v>39454</c:v>
                </c:pt>
                <c:pt idx="4002" formatCode="m/d/yyyy\ h:mm">
                  <c:v>39451</c:v>
                </c:pt>
                <c:pt idx="4003" formatCode="m/d/yyyy\ h:mm">
                  <c:v>39450</c:v>
                </c:pt>
                <c:pt idx="4004" formatCode="m/d/yyyy\ h:mm">
                  <c:v>39449</c:v>
                </c:pt>
                <c:pt idx="4005" formatCode="m/d/yyyy\ h:mm">
                  <c:v>39447</c:v>
                </c:pt>
                <c:pt idx="4006" formatCode="m/d/yyyy\ h:mm">
                  <c:v>39444</c:v>
                </c:pt>
                <c:pt idx="4007" formatCode="m/d/yyyy\ h:mm">
                  <c:v>39443</c:v>
                </c:pt>
                <c:pt idx="4008" formatCode="m/d/yyyy\ h:mm">
                  <c:v>39440</c:v>
                </c:pt>
                <c:pt idx="4009" formatCode="m/d/yyyy\ h:mm">
                  <c:v>39437</c:v>
                </c:pt>
                <c:pt idx="4010" formatCode="m/d/yyyy\ h:mm">
                  <c:v>39436</c:v>
                </c:pt>
                <c:pt idx="4011" formatCode="m/d/yyyy\ h:mm">
                  <c:v>39435</c:v>
                </c:pt>
                <c:pt idx="4012" formatCode="m/d/yyyy\ h:mm">
                  <c:v>39434</c:v>
                </c:pt>
                <c:pt idx="4013" formatCode="m/d/yyyy\ h:mm">
                  <c:v>39433</c:v>
                </c:pt>
                <c:pt idx="4014" formatCode="m/d/yyyy\ h:mm">
                  <c:v>39430</c:v>
                </c:pt>
                <c:pt idx="4015" formatCode="m/d/yyyy\ h:mm">
                  <c:v>39429</c:v>
                </c:pt>
                <c:pt idx="4016" formatCode="m/d/yyyy\ h:mm">
                  <c:v>39428</c:v>
                </c:pt>
                <c:pt idx="4017" formatCode="m/d/yyyy\ h:mm">
                  <c:v>39427</c:v>
                </c:pt>
                <c:pt idx="4018" formatCode="m/d/yyyy\ h:mm">
                  <c:v>39426</c:v>
                </c:pt>
                <c:pt idx="4019" formatCode="m/d/yyyy\ h:mm">
                  <c:v>39423</c:v>
                </c:pt>
                <c:pt idx="4020" formatCode="m/d/yyyy\ h:mm">
                  <c:v>39422</c:v>
                </c:pt>
                <c:pt idx="4021" formatCode="m/d/yyyy\ h:mm">
                  <c:v>39421</c:v>
                </c:pt>
                <c:pt idx="4022" formatCode="m/d/yyyy\ h:mm">
                  <c:v>39420</c:v>
                </c:pt>
                <c:pt idx="4023" formatCode="m/d/yyyy\ h:mm">
                  <c:v>39419</c:v>
                </c:pt>
                <c:pt idx="4024" formatCode="m/d/yyyy\ h:mm">
                  <c:v>39416</c:v>
                </c:pt>
                <c:pt idx="4025" formatCode="m/d/yyyy\ h:mm">
                  <c:v>39415</c:v>
                </c:pt>
                <c:pt idx="4026" formatCode="m/d/yyyy\ h:mm">
                  <c:v>39414</c:v>
                </c:pt>
                <c:pt idx="4027" formatCode="m/d/yyyy\ h:mm">
                  <c:v>39413</c:v>
                </c:pt>
                <c:pt idx="4028" formatCode="m/d/yyyy\ h:mm">
                  <c:v>39412</c:v>
                </c:pt>
                <c:pt idx="4029" formatCode="m/d/yyyy\ h:mm">
                  <c:v>39409</c:v>
                </c:pt>
                <c:pt idx="4030" formatCode="m/d/yyyy\ h:mm">
                  <c:v>39408</c:v>
                </c:pt>
                <c:pt idx="4031" formatCode="m/d/yyyy\ h:mm">
                  <c:v>39407</c:v>
                </c:pt>
                <c:pt idx="4032" formatCode="m/d/yyyy\ h:mm">
                  <c:v>39406</c:v>
                </c:pt>
                <c:pt idx="4033" formatCode="m/d/yyyy\ h:mm">
                  <c:v>39405</c:v>
                </c:pt>
                <c:pt idx="4034" formatCode="m/d/yyyy\ h:mm">
                  <c:v>39402</c:v>
                </c:pt>
                <c:pt idx="4035" formatCode="m/d/yyyy\ h:mm">
                  <c:v>39401</c:v>
                </c:pt>
                <c:pt idx="4036" formatCode="m/d/yyyy\ h:mm">
                  <c:v>39400</c:v>
                </c:pt>
                <c:pt idx="4037" formatCode="m/d/yyyy\ h:mm">
                  <c:v>39399</c:v>
                </c:pt>
                <c:pt idx="4038" formatCode="m/d/yyyy\ h:mm">
                  <c:v>39398</c:v>
                </c:pt>
                <c:pt idx="4039" formatCode="m/d/yyyy\ h:mm">
                  <c:v>39395</c:v>
                </c:pt>
                <c:pt idx="4040" formatCode="m/d/yyyy\ h:mm">
                  <c:v>39394</c:v>
                </c:pt>
                <c:pt idx="4041" formatCode="m/d/yyyy\ h:mm">
                  <c:v>39393</c:v>
                </c:pt>
                <c:pt idx="4042" formatCode="m/d/yyyy\ h:mm">
                  <c:v>39392</c:v>
                </c:pt>
                <c:pt idx="4043" formatCode="m/d/yyyy\ h:mm">
                  <c:v>39391</c:v>
                </c:pt>
                <c:pt idx="4044" formatCode="m/d/yyyy\ h:mm">
                  <c:v>39388</c:v>
                </c:pt>
                <c:pt idx="4045" formatCode="m/d/yyyy\ h:mm">
                  <c:v>39387</c:v>
                </c:pt>
                <c:pt idx="4046" formatCode="m/d/yyyy\ h:mm">
                  <c:v>39386</c:v>
                </c:pt>
                <c:pt idx="4047" formatCode="m/d/yyyy\ h:mm">
                  <c:v>39385</c:v>
                </c:pt>
                <c:pt idx="4048" formatCode="m/d/yyyy\ h:mm">
                  <c:v>39384</c:v>
                </c:pt>
                <c:pt idx="4049" formatCode="m/d/yyyy\ h:mm">
                  <c:v>39381</c:v>
                </c:pt>
                <c:pt idx="4050" formatCode="m/d/yyyy\ h:mm">
                  <c:v>39380</c:v>
                </c:pt>
                <c:pt idx="4051" formatCode="m/d/yyyy\ h:mm">
                  <c:v>39379</c:v>
                </c:pt>
                <c:pt idx="4052" formatCode="m/d/yyyy\ h:mm">
                  <c:v>39378</c:v>
                </c:pt>
                <c:pt idx="4053" formatCode="m/d/yyyy\ h:mm">
                  <c:v>39377</c:v>
                </c:pt>
                <c:pt idx="4054" formatCode="m/d/yyyy\ h:mm">
                  <c:v>39374</c:v>
                </c:pt>
                <c:pt idx="4055" formatCode="m/d/yyyy\ h:mm">
                  <c:v>39373</c:v>
                </c:pt>
                <c:pt idx="4056" formatCode="m/d/yyyy\ h:mm">
                  <c:v>39372</c:v>
                </c:pt>
                <c:pt idx="4057" formatCode="m/d/yyyy\ h:mm">
                  <c:v>39371</c:v>
                </c:pt>
                <c:pt idx="4058" formatCode="m/d/yyyy\ h:mm">
                  <c:v>39370</c:v>
                </c:pt>
                <c:pt idx="4059" formatCode="m/d/yyyy\ h:mm">
                  <c:v>39367</c:v>
                </c:pt>
                <c:pt idx="4060" formatCode="m/d/yyyy\ h:mm">
                  <c:v>39366</c:v>
                </c:pt>
                <c:pt idx="4061" formatCode="m/d/yyyy\ h:mm">
                  <c:v>39365</c:v>
                </c:pt>
                <c:pt idx="4062" formatCode="m/d/yyyy\ h:mm">
                  <c:v>39364</c:v>
                </c:pt>
                <c:pt idx="4063" formatCode="m/d/yyyy\ h:mm">
                  <c:v>39363</c:v>
                </c:pt>
                <c:pt idx="4064" formatCode="m/d/yyyy\ h:mm">
                  <c:v>39360</c:v>
                </c:pt>
                <c:pt idx="4065" formatCode="m/d/yyyy\ h:mm">
                  <c:v>39359</c:v>
                </c:pt>
                <c:pt idx="4066" formatCode="m/d/yyyy\ h:mm">
                  <c:v>39358</c:v>
                </c:pt>
                <c:pt idx="4067" formatCode="m/d/yyyy\ h:mm">
                  <c:v>39357</c:v>
                </c:pt>
                <c:pt idx="4068" formatCode="m/d/yyyy\ h:mm">
                  <c:v>39356</c:v>
                </c:pt>
                <c:pt idx="4069" formatCode="m/d/yyyy\ h:mm">
                  <c:v>39353</c:v>
                </c:pt>
                <c:pt idx="4070" formatCode="m/d/yyyy\ h:mm">
                  <c:v>39352</c:v>
                </c:pt>
                <c:pt idx="4071" formatCode="m/d/yyyy\ h:mm">
                  <c:v>39351</c:v>
                </c:pt>
                <c:pt idx="4072" formatCode="m/d/yyyy\ h:mm">
                  <c:v>39350</c:v>
                </c:pt>
                <c:pt idx="4073" formatCode="m/d/yyyy\ h:mm">
                  <c:v>39349</c:v>
                </c:pt>
                <c:pt idx="4074" formatCode="m/d/yyyy\ h:mm">
                  <c:v>39346</c:v>
                </c:pt>
                <c:pt idx="4075" formatCode="m/d/yyyy\ h:mm">
                  <c:v>39345</c:v>
                </c:pt>
                <c:pt idx="4076" formatCode="m/d/yyyy\ h:mm">
                  <c:v>39344</c:v>
                </c:pt>
                <c:pt idx="4077" formatCode="m/d/yyyy\ h:mm">
                  <c:v>39343</c:v>
                </c:pt>
                <c:pt idx="4078" formatCode="m/d/yyyy\ h:mm">
                  <c:v>39342</c:v>
                </c:pt>
                <c:pt idx="4079" formatCode="m/d/yyyy\ h:mm">
                  <c:v>39339</c:v>
                </c:pt>
                <c:pt idx="4080" formatCode="m/d/yyyy\ h:mm">
                  <c:v>39338</c:v>
                </c:pt>
                <c:pt idx="4081" formatCode="m/d/yyyy\ h:mm">
                  <c:v>39337</c:v>
                </c:pt>
                <c:pt idx="4082" formatCode="m/d/yyyy\ h:mm">
                  <c:v>39336</c:v>
                </c:pt>
                <c:pt idx="4083" formatCode="m/d/yyyy\ h:mm">
                  <c:v>39335</c:v>
                </c:pt>
                <c:pt idx="4084" formatCode="m/d/yyyy\ h:mm">
                  <c:v>39332</c:v>
                </c:pt>
                <c:pt idx="4085" formatCode="m/d/yyyy\ h:mm">
                  <c:v>39331</c:v>
                </c:pt>
                <c:pt idx="4086" formatCode="m/d/yyyy\ h:mm">
                  <c:v>39330</c:v>
                </c:pt>
                <c:pt idx="4087" formatCode="m/d/yyyy\ h:mm">
                  <c:v>39329</c:v>
                </c:pt>
                <c:pt idx="4088" formatCode="m/d/yyyy\ h:mm">
                  <c:v>39328</c:v>
                </c:pt>
                <c:pt idx="4089" formatCode="m/d/yyyy\ h:mm">
                  <c:v>39325</c:v>
                </c:pt>
                <c:pt idx="4090" formatCode="m/d/yyyy\ h:mm">
                  <c:v>39324</c:v>
                </c:pt>
                <c:pt idx="4091" formatCode="m/d/yyyy\ h:mm">
                  <c:v>39323</c:v>
                </c:pt>
                <c:pt idx="4092" formatCode="m/d/yyyy\ h:mm">
                  <c:v>39322</c:v>
                </c:pt>
                <c:pt idx="4093" formatCode="m/d/yyyy\ h:mm">
                  <c:v>39321</c:v>
                </c:pt>
                <c:pt idx="4094" formatCode="m/d/yyyy\ h:mm">
                  <c:v>39318</c:v>
                </c:pt>
                <c:pt idx="4095" formatCode="m/d/yyyy\ h:mm">
                  <c:v>39317</c:v>
                </c:pt>
                <c:pt idx="4096" formatCode="m/d/yyyy\ h:mm">
                  <c:v>39316</c:v>
                </c:pt>
                <c:pt idx="4097" formatCode="m/d/yyyy\ h:mm">
                  <c:v>39315</c:v>
                </c:pt>
                <c:pt idx="4098" formatCode="m/d/yyyy\ h:mm">
                  <c:v>39314</c:v>
                </c:pt>
                <c:pt idx="4099" formatCode="m/d/yyyy\ h:mm">
                  <c:v>39311</c:v>
                </c:pt>
                <c:pt idx="4100" formatCode="m/d/yyyy\ h:mm">
                  <c:v>39310</c:v>
                </c:pt>
                <c:pt idx="4101" formatCode="m/d/yyyy\ h:mm">
                  <c:v>39309</c:v>
                </c:pt>
                <c:pt idx="4102" formatCode="m/d/yyyy\ h:mm">
                  <c:v>39308</c:v>
                </c:pt>
                <c:pt idx="4103" formatCode="m/d/yyyy\ h:mm">
                  <c:v>39307</c:v>
                </c:pt>
                <c:pt idx="4104" formatCode="m/d/yyyy\ h:mm">
                  <c:v>39304</c:v>
                </c:pt>
                <c:pt idx="4105" formatCode="m/d/yyyy\ h:mm">
                  <c:v>39303</c:v>
                </c:pt>
                <c:pt idx="4106" formatCode="m/d/yyyy\ h:mm">
                  <c:v>39302</c:v>
                </c:pt>
                <c:pt idx="4107" formatCode="m/d/yyyy\ h:mm">
                  <c:v>39301</c:v>
                </c:pt>
                <c:pt idx="4108" formatCode="m/d/yyyy\ h:mm">
                  <c:v>39300</c:v>
                </c:pt>
                <c:pt idx="4109" formatCode="m/d/yyyy\ h:mm">
                  <c:v>39297</c:v>
                </c:pt>
                <c:pt idx="4110" formatCode="m/d/yyyy\ h:mm">
                  <c:v>39296</c:v>
                </c:pt>
                <c:pt idx="4111" formatCode="m/d/yyyy\ h:mm">
                  <c:v>39295</c:v>
                </c:pt>
                <c:pt idx="4112" formatCode="m/d/yyyy\ h:mm">
                  <c:v>39294</c:v>
                </c:pt>
                <c:pt idx="4113" formatCode="m/d/yyyy\ h:mm">
                  <c:v>39293</c:v>
                </c:pt>
                <c:pt idx="4114" formatCode="m/d/yyyy\ h:mm">
                  <c:v>39290</c:v>
                </c:pt>
                <c:pt idx="4115" formatCode="m/d/yyyy\ h:mm">
                  <c:v>39289</c:v>
                </c:pt>
                <c:pt idx="4116" formatCode="m/d/yyyy\ h:mm">
                  <c:v>39288</c:v>
                </c:pt>
                <c:pt idx="4117" formatCode="m/d/yyyy\ h:mm">
                  <c:v>39287</c:v>
                </c:pt>
                <c:pt idx="4118" formatCode="m/d/yyyy\ h:mm">
                  <c:v>39286</c:v>
                </c:pt>
                <c:pt idx="4119" formatCode="m/d/yyyy\ h:mm">
                  <c:v>39283</c:v>
                </c:pt>
                <c:pt idx="4120" formatCode="m/d/yyyy\ h:mm">
                  <c:v>39282</c:v>
                </c:pt>
                <c:pt idx="4121" formatCode="m/d/yyyy\ h:mm">
                  <c:v>39281</c:v>
                </c:pt>
                <c:pt idx="4122" formatCode="m/d/yyyy\ h:mm">
                  <c:v>39280</c:v>
                </c:pt>
                <c:pt idx="4123" formatCode="m/d/yyyy\ h:mm">
                  <c:v>39279</c:v>
                </c:pt>
                <c:pt idx="4124" formatCode="m/d/yyyy\ h:mm">
                  <c:v>39276</c:v>
                </c:pt>
                <c:pt idx="4125" formatCode="m/d/yyyy\ h:mm">
                  <c:v>39275</c:v>
                </c:pt>
                <c:pt idx="4126" formatCode="m/d/yyyy\ h:mm">
                  <c:v>39274</c:v>
                </c:pt>
                <c:pt idx="4127" formatCode="m/d/yyyy\ h:mm">
                  <c:v>39273</c:v>
                </c:pt>
                <c:pt idx="4128" formatCode="m/d/yyyy\ h:mm">
                  <c:v>39272</c:v>
                </c:pt>
                <c:pt idx="4129" formatCode="m/d/yyyy\ h:mm">
                  <c:v>39269</c:v>
                </c:pt>
                <c:pt idx="4130" formatCode="m/d/yyyy\ h:mm">
                  <c:v>39268</c:v>
                </c:pt>
                <c:pt idx="4131" formatCode="m/d/yyyy\ h:mm">
                  <c:v>39267</c:v>
                </c:pt>
                <c:pt idx="4132" formatCode="m/d/yyyy\ h:mm">
                  <c:v>39266</c:v>
                </c:pt>
                <c:pt idx="4133" formatCode="m/d/yyyy\ h:mm">
                  <c:v>39265</c:v>
                </c:pt>
                <c:pt idx="4134" formatCode="m/d/yyyy\ h:mm">
                  <c:v>39262</c:v>
                </c:pt>
                <c:pt idx="4135" formatCode="m/d/yyyy\ h:mm">
                  <c:v>39261</c:v>
                </c:pt>
                <c:pt idx="4136" formatCode="m/d/yyyy\ h:mm">
                  <c:v>39260</c:v>
                </c:pt>
                <c:pt idx="4137" formatCode="m/d/yyyy\ h:mm">
                  <c:v>39259</c:v>
                </c:pt>
                <c:pt idx="4138" formatCode="m/d/yyyy\ h:mm">
                  <c:v>39258</c:v>
                </c:pt>
                <c:pt idx="4139" formatCode="m/d/yyyy\ h:mm">
                  <c:v>39255</c:v>
                </c:pt>
                <c:pt idx="4140" formatCode="m/d/yyyy\ h:mm">
                  <c:v>39254</c:v>
                </c:pt>
                <c:pt idx="4141" formatCode="m/d/yyyy\ h:mm">
                  <c:v>39253</c:v>
                </c:pt>
                <c:pt idx="4142" formatCode="m/d/yyyy\ h:mm">
                  <c:v>39252</c:v>
                </c:pt>
                <c:pt idx="4143" formatCode="m/d/yyyy\ h:mm">
                  <c:v>39251</c:v>
                </c:pt>
                <c:pt idx="4144" formatCode="m/d/yyyy\ h:mm">
                  <c:v>39248</c:v>
                </c:pt>
                <c:pt idx="4145" formatCode="m/d/yyyy\ h:mm">
                  <c:v>39247</c:v>
                </c:pt>
                <c:pt idx="4146" formatCode="m/d/yyyy\ h:mm">
                  <c:v>39246</c:v>
                </c:pt>
                <c:pt idx="4147" formatCode="m/d/yyyy\ h:mm">
                  <c:v>39245</c:v>
                </c:pt>
                <c:pt idx="4148" formatCode="m/d/yyyy\ h:mm">
                  <c:v>39244</c:v>
                </c:pt>
                <c:pt idx="4149" formatCode="m/d/yyyy\ h:mm">
                  <c:v>39241</c:v>
                </c:pt>
                <c:pt idx="4150" formatCode="m/d/yyyy\ h:mm">
                  <c:v>39240</c:v>
                </c:pt>
                <c:pt idx="4151" formatCode="m/d/yyyy\ h:mm">
                  <c:v>39239</c:v>
                </c:pt>
                <c:pt idx="4152" formatCode="m/d/yyyy\ h:mm">
                  <c:v>39238</c:v>
                </c:pt>
                <c:pt idx="4153" formatCode="m/d/yyyy\ h:mm">
                  <c:v>39237</c:v>
                </c:pt>
                <c:pt idx="4154" formatCode="m/d/yyyy\ h:mm">
                  <c:v>39234</c:v>
                </c:pt>
                <c:pt idx="4155" formatCode="m/d/yyyy\ h:mm">
                  <c:v>39233</c:v>
                </c:pt>
                <c:pt idx="4156" formatCode="m/d/yyyy\ h:mm">
                  <c:v>39232</c:v>
                </c:pt>
                <c:pt idx="4157" formatCode="m/d/yyyy\ h:mm">
                  <c:v>39231</c:v>
                </c:pt>
                <c:pt idx="4158" formatCode="m/d/yyyy\ h:mm">
                  <c:v>39230</c:v>
                </c:pt>
                <c:pt idx="4159" formatCode="m/d/yyyy\ h:mm">
                  <c:v>39227</c:v>
                </c:pt>
                <c:pt idx="4160" formatCode="m/d/yyyy\ h:mm">
                  <c:v>39226</c:v>
                </c:pt>
                <c:pt idx="4161" formatCode="m/d/yyyy\ h:mm">
                  <c:v>39225</c:v>
                </c:pt>
                <c:pt idx="4162" formatCode="m/d/yyyy\ h:mm">
                  <c:v>39224</c:v>
                </c:pt>
                <c:pt idx="4163" formatCode="m/d/yyyy\ h:mm">
                  <c:v>39223</c:v>
                </c:pt>
                <c:pt idx="4164" formatCode="m/d/yyyy\ h:mm">
                  <c:v>39220</c:v>
                </c:pt>
                <c:pt idx="4165" formatCode="m/d/yyyy\ h:mm">
                  <c:v>39219</c:v>
                </c:pt>
                <c:pt idx="4166" formatCode="m/d/yyyy\ h:mm">
                  <c:v>39218</c:v>
                </c:pt>
                <c:pt idx="4167" formatCode="m/d/yyyy\ h:mm">
                  <c:v>39217</c:v>
                </c:pt>
                <c:pt idx="4168" formatCode="m/d/yyyy\ h:mm">
                  <c:v>39216</c:v>
                </c:pt>
                <c:pt idx="4169" formatCode="m/d/yyyy\ h:mm">
                  <c:v>39213</c:v>
                </c:pt>
                <c:pt idx="4170" formatCode="m/d/yyyy\ h:mm">
                  <c:v>39212</c:v>
                </c:pt>
                <c:pt idx="4171" formatCode="m/d/yyyy\ h:mm">
                  <c:v>39211</c:v>
                </c:pt>
                <c:pt idx="4172" formatCode="m/d/yyyy\ h:mm">
                  <c:v>39210</c:v>
                </c:pt>
                <c:pt idx="4173" formatCode="m/d/yyyy\ h:mm">
                  <c:v>39209</c:v>
                </c:pt>
                <c:pt idx="4174" formatCode="m/d/yyyy\ h:mm">
                  <c:v>39206</c:v>
                </c:pt>
                <c:pt idx="4175" formatCode="m/d/yyyy\ h:mm">
                  <c:v>39205</c:v>
                </c:pt>
                <c:pt idx="4176" formatCode="m/d/yyyy\ h:mm">
                  <c:v>39204</c:v>
                </c:pt>
                <c:pt idx="4177" formatCode="m/d/yyyy\ h:mm">
                  <c:v>39203</c:v>
                </c:pt>
                <c:pt idx="4178" formatCode="m/d/yyyy\ h:mm">
                  <c:v>39202</c:v>
                </c:pt>
                <c:pt idx="4179" formatCode="m/d/yyyy\ h:mm">
                  <c:v>39199</c:v>
                </c:pt>
                <c:pt idx="4180" formatCode="m/d/yyyy\ h:mm">
                  <c:v>39198</c:v>
                </c:pt>
                <c:pt idx="4181" formatCode="m/d/yyyy\ h:mm">
                  <c:v>39197</c:v>
                </c:pt>
                <c:pt idx="4182" formatCode="m/d/yyyy\ h:mm">
                  <c:v>39196</c:v>
                </c:pt>
                <c:pt idx="4183" formatCode="m/d/yyyy\ h:mm">
                  <c:v>39195</c:v>
                </c:pt>
                <c:pt idx="4184" formatCode="m/d/yyyy\ h:mm">
                  <c:v>39192</c:v>
                </c:pt>
                <c:pt idx="4185" formatCode="m/d/yyyy\ h:mm">
                  <c:v>39191</c:v>
                </c:pt>
                <c:pt idx="4186" formatCode="m/d/yyyy\ h:mm">
                  <c:v>39190</c:v>
                </c:pt>
                <c:pt idx="4187" formatCode="m/d/yyyy\ h:mm">
                  <c:v>39189</c:v>
                </c:pt>
                <c:pt idx="4188" formatCode="m/d/yyyy\ h:mm">
                  <c:v>39188</c:v>
                </c:pt>
                <c:pt idx="4189" formatCode="m/d/yyyy\ h:mm">
                  <c:v>39185</c:v>
                </c:pt>
                <c:pt idx="4190" formatCode="m/d/yyyy\ h:mm">
                  <c:v>39184</c:v>
                </c:pt>
                <c:pt idx="4191" formatCode="m/d/yyyy\ h:mm">
                  <c:v>39183</c:v>
                </c:pt>
                <c:pt idx="4192" formatCode="m/d/yyyy\ h:mm">
                  <c:v>39182</c:v>
                </c:pt>
                <c:pt idx="4193" formatCode="m/d/yyyy\ h:mm">
                  <c:v>39181</c:v>
                </c:pt>
                <c:pt idx="4194" formatCode="m/d/yyyy\ h:mm">
                  <c:v>39178</c:v>
                </c:pt>
                <c:pt idx="4195" formatCode="m/d/yyyy\ h:mm">
                  <c:v>39177</c:v>
                </c:pt>
                <c:pt idx="4196" formatCode="m/d/yyyy\ h:mm">
                  <c:v>39176</c:v>
                </c:pt>
                <c:pt idx="4197" formatCode="m/d/yyyy\ h:mm">
                  <c:v>39175</c:v>
                </c:pt>
                <c:pt idx="4198" formatCode="m/d/yyyy\ h:mm">
                  <c:v>39174</c:v>
                </c:pt>
                <c:pt idx="4199" formatCode="m/d/yyyy\ h:mm">
                  <c:v>39171</c:v>
                </c:pt>
                <c:pt idx="4200" formatCode="m/d/yyyy\ h:mm">
                  <c:v>39170</c:v>
                </c:pt>
                <c:pt idx="4201" formatCode="m/d/yyyy\ h:mm">
                  <c:v>39169</c:v>
                </c:pt>
                <c:pt idx="4202" formatCode="m/d/yyyy\ h:mm">
                  <c:v>39168</c:v>
                </c:pt>
                <c:pt idx="4203" formatCode="m/d/yyyy\ h:mm">
                  <c:v>39167</c:v>
                </c:pt>
                <c:pt idx="4204" formatCode="m/d/yyyy\ h:mm">
                  <c:v>39164</c:v>
                </c:pt>
                <c:pt idx="4205" formatCode="m/d/yyyy\ h:mm">
                  <c:v>39163</c:v>
                </c:pt>
                <c:pt idx="4206" formatCode="m/d/yyyy\ h:mm">
                  <c:v>39162</c:v>
                </c:pt>
                <c:pt idx="4207" formatCode="m/d/yyyy\ h:mm">
                  <c:v>39161</c:v>
                </c:pt>
                <c:pt idx="4208" formatCode="m/d/yyyy\ h:mm">
                  <c:v>39157</c:v>
                </c:pt>
                <c:pt idx="4209" formatCode="m/d/yyyy\ h:mm">
                  <c:v>39156</c:v>
                </c:pt>
                <c:pt idx="4210" formatCode="m/d/yyyy\ h:mm">
                  <c:v>39155</c:v>
                </c:pt>
                <c:pt idx="4211" formatCode="m/d/yyyy\ h:mm">
                  <c:v>39154</c:v>
                </c:pt>
                <c:pt idx="4212" formatCode="m/d/yyyy\ h:mm">
                  <c:v>39153</c:v>
                </c:pt>
                <c:pt idx="4213" formatCode="m/d/yyyy\ h:mm">
                  <c:v>39150</c:v>
                </c:pt>
                <c:pt idx="4214" formatCode="m/d/yyyy\ h:mm">
                  <c:v>39149</c:v>
                </c:pt>
                <c:pt idx="4215" formatCode="m/d/yyyy\ h:mm">
                  <c:v>39148</c:v>
                </c:pt>
                <c:pt idx="4216" formatCode="m/d/yyyy\ h:mm">
                  <c:v>39147</c:v>
                </c:pt>
                <c:pt idx="4217" formatCode="m/d/yyyy\ h:mm">
                  <c:v>39146</c:v>
                </c:pt>
                <c:pt idx="4218" formatCode="m/d/yyyy\ h:mm">
                  <c:v>39143</c:v>
                </c:pt>
                <c:pt idx="4219" formatCode="m/d/yyyy\ h:mm">
                  <c:v>39142</c:v>
                </c:pt>
                <c:pt idx="4220" formatCode="m/d/yyyy\ h:mm">
                  <c:v>39141</c:v>
                </c:pt>
                <c:pt idx="4221" formatCode="m/d/yyyy\ h:mm">
                  <c:v>39140</c:v>
                </c:pt>
                <c:pt idx="4222" formatCode="m/d/yyyy\ h:mm">
                  <c:v>39139</c:v>
                </c:pt>
                <c:pt idx="4223" formatCode="m/d/yyyy\ h:mm">
                  <c:v>39136</c:v>
                </c:pt>
                <c:pt idx="4224" formatCode="m/d/yyyy\ h:mm">
                  <c:v>39135</c:v>
                </c:pt>
                <c:pt idx="4225" formatCode="m/d/yyyy\ h:mm">
                  <c:v>39134</c:v>
                </c:pt>
                <c:pt idx="4226" formatCode="m/d/yyyy\ h:mm">
                  <c:v>39133</c:v>
                </c:pt>
                <c:pt idx="4227" formatCode="m/d/yyyy\ h:mm">
                  <c:v>39132</c:v>
                </c:pt>
                <c:pt idx="4228" formatCode="m/d/yyyy\ h:mm">
                  <c:v>39129</c:v>
                </c:pt>
                <c:pt idx="4229" formatCode="m/d/yyyy\ h:mm">
                  <c:v>39128</c:v>
                </c:pt>
                <c:pt idx="4230" formatCode="m/d/yyyy\ h:mm">
                  <c:v>39127</c:v>
                </c:pt>
                <c:pt idx="4231" formatCode="m/d/yyyy\ h:mm">
                  <c:v>39126</c:v>
                </c:pt>
                <c:pt idx="4232" formatCode="m/d/yyyy\ h:mm">
                  <c:v>39125</c:v>
                </c:pt>
                <c:pt idx="4233" formatCode="m/d/yyyy\ h:mm">
                  <c:v>39122</c:v>
                </c:pt>
                <c:pt idx="4234" formatCode="m/d/yyyy\ h:mm">
                  <c:v>39121</c:v>
                </c:pt>
                <c:pt idx="4235" formatCode="m/d/yyyy\ h:mm">
                  <c:v>39120</c:v>
                </c:pt>
                <c:pt idx="4236" formatCode="m/d/yyyy\ h:mm">
                  <c:v>39119</c:v>
                </c:pt>
                <c:pt idx="4237" formatCode="m/d/yyyy\ h:mm">
                  <c:v>39118</c:v>
                </c:pt>
                <c:pt idx="4238" formatCode="m/d/yyyy\ h:mm">
                  <c:v>39115</c:v>
                </c:pt>
                <c:pt idx="4239" formatCode="m/d/yyyy\ h:mm">
                  <c:v>39114</c:v>
                </c:pt>
                <c:pt idx="4240" formatCode="m/d/yyyy\ h:mm">
                  <c:v>39113</c:v>
                </c:pt>
                <c:pt idx="4241" formatCode="m/d/yyyy\ h:mm">
                  <c:v>39112</c:v>
                </c:pt>
                <c:pt idx="4242" formatCode="m/d/yyyy\ h:mm">
                  <c:v>39111</c:v>
                </c:pt>
                <c:pt idx="4243" formatCode="m/d/yyyy\ h:mm">
                  <c:v>39108</c:v>
                </c:pt>
                <c:pt idx="4244" formatCode="m/d/yyyy\ h:mm">
                  <c:v>39107</c:v>
                </c:pt>
                <c:pt idx="4245" formatCode="m/d/yyyy\ h:mm">
                  <c:v>39106</c:v>
                </c:pt>
                <c:pt idx="4246" formatCode="m/d/yyyy\ h:mm">
                  <c:v>39105</c:v>
                </c:pt>
                <c:pt idx="4247" formatCode="m/d/yyyy\ h:mm">
                  <c:v>39104</c:v>
                </c:pt>
                <c:pt idx="4248" formatCode="m/d/yyyy\ h:mm">
                  <c:v>39101</c:v>
                </c:pt>
                <c:pt idx="4249" formatCode="m/d/yyyy\ h:mm">
                  <c:v>39100</c:v>
                </c:pt>
                <c:pt idx="4250" formatCode="m/d/yyyy\ h:mm">
                  <c:v>39099</c:v>
                </c:pt>
                <c:pt idx="4251" formatCode="m/d/yyyy\ h:mm">
                  <c:v>39098</c:v>
                </c:pt>
                <c:pt idx="4252" formatCode="m/d/yyyy\ h:mm">
                  <c:v>39097</c:v>
                </c:pt>
                <c:pt idx="4253" formatCode="m/d/yyyy\ h:mm">
                  <c:v>39094</c:v>
                </c:pt>
                <c:pt idx="4254" formatCode="m/d/yyyy\ h:mm">
                  <c:v>39092</c:v>
                </c:pt>
                <c:pt idx="4255" formatCode="m/d/yyyy\ h:mm">
                  <c:v>39091</c:v>
                </c:pt>
                <c:pt idx="4256" formatCode="m/d/yyyy\ h:mm">
                  <c:v>39090</c:v>
                </c:pt>
                <c:pt idx="4257" formatCode="m/d/yyyy\ h:mm">
                  <c:v>39087</c:v>
                </c:pt>
                <c:pt idx="4258" formatCode="m/d/yyyy\ h:mm">
                  <c:v>39086</c:v>
                </c:pt>
                <c:pt idx="4259" formatCode="m/d/yyyy\ h:mm">
                  <c:v>39085</c:v>
                </c:pt>
                <c:pt idx="4260" formatCode="m/d/yyyy\ h:mm">
                  <c:v>39084</c:v>
                </c:pt>
                <c:pt idx="4261" formatCode="m/d/yyyy\ h:mm">
                  <c:v>39080</c:v>
                </c:pt>
                <c:pt idx="4262" formatCode="m/d/yyyy\ h:mm">
                  <c:v>39079</c:v>
                </c:pt>
                <c:pt idx="4263" formatCode="m/d/yyyy\ h:mm">
                  <c:v>39078</c:v>
                </c:pt>
                <c:pt idx="4264" formatCode="m/d/yyyy\ h:mm">
                  <c:v>39073</c:v>
                </c:pt>
                <c:pt idx="4265" formatCode="m/d/yyyy\ h:mm">
                  <c:v>39072</c:v>
                </c:pt>
                <c:pt idx="4266" formatCode="m/d/yyyy\ h:mm">
                  <c:v>39071</c:v>
                </c:pt>
                <c:pt idx="4267" formatCode="m/d/yyyy\ h:mm">
                  <c:v>39070</c:v>
                </c:pt>
                <c:pt idx="4268" formatCode="m/d/yyyy\ h:mm">
                  <c:v>39069</c:v>
                </c:pt>
                <c:pt idx="4269" formatCode="m/d/yyyy\ h:mm">
                  <c:v>39066</c:v>
                </c:pt>
                <c:pt idx="4270" formatCode="m/d/yyyy\ h:mm">
                  <c:v>39065</c:v>
                </c:pt>
                <c:pt idx="4271" formatCode="m/d/yyyy\ h:mm">
                  <c:v>39064</c:v>
                </c:pt>
                <c:pt idx="4272" formatCode="m/d/yyyy\ h:mm">
                  <c:v>39063</c:v>
                </c:pt>
                <c:pt idx="4273" formatCode="m/d/yyyy\ h:mm">
                  <c:v>39062</c:v>
                </c:pt>
                <c:pt idx="4274" formatCode="m/d/yyyy\ h:mm">
                  <c:v>39059</c:v>
                </c:pt>
                <c:pt idx="4275" formatCode="m/d/yyyy\ h:mm">
                  <c:v>39058</c:v>
                </c:pt>
                <c:pt idx="4276" formatCode="m/d/yyyy\ h:mm">
                  <c:v>39057</c:v>
                </c:pt>
                <c:pt idx="4277" formatCode="m/d/yyyy\ h:mm">
                  <c:v>39056</c:v>
                </c:pt>
                <c:pt idx="4278" formatCode="m/d/yyyy\ h:mm">
                  <c:v>39055</c:v>
                </c:pt>
                <c:pt idx="4279" formatCode="m/d/yyyy\ h:mm">
                  <c:v>39052</c:v>
                </c:pt>
                <c:pt idx="4280" formatCode="m/d/yyyy\ h:mm">
                  <c:v>39051</c:v>
                </c:pt>
                <c:pt idx="4281" formatCode="m/d/yyyy\ h:mm">
                  <c:v>39050</c:v>
                </c:pt>
                <c:pt idx="4282" formatCode="m/d/yyyy\ h:mm">
                  <c:v>39049</c:v>
                </c:pt>
                <c:pt idx="4283" formatCode="m/d/yyyy\ h:mm">
                  <c:v>39048</c:v>
                </c:pt>
                <c:pt idx="4284" formatCode="m/d/yyyy\ h:mm">
                  <c:v>39045</c:v>
                </c:pt>
                <c:pt idx="4285" formatCode="m/d/yyyy\ h:mm">
                  <c:v>39044</c:v>
                </c:pt>
                <c:pt idx="4286" formatCode="m/d/yyyy\ h:mm">
                  <c:v>39043</c:v>
                </c:pt>
                <c:pt idx="4287" formatCode="m/d/yyyy\ h:mm">
                  <c:v>39042</c:v>
                </c:pt>
                <c:pt idx="4288" formatCode="m/d/yyyy\ h:mm">
                  <c:v>39041</c:v>
                </c:pt>
                <c:pt idx="4289" formatCode="m/d/yyyy\ h:mm">
                  <c:v>39038</c:v>
                </c:pt>
                <c:pt idx="4290" formatCode="m/d/yyyy\ h:mm">
                  <c:v>39037</c:v>
                </c:pt>
                <c:pt idx="4291" formatCode="m/d/yyyy\ h:mm">
                  <c:v>39036</c:v>
                </c:pt>
                <c:pt idx="4292" formatCode="m/d/yyyy\ h:mm">
                  <c:v>39035</c:v>
                </c:pt>
                <c:pt idx="4293" formatCode="m/d/yyyy\ h:mm">
                  <c:v>39034</c:v>
                </c:pt>
                <c:pt idx="4294" formatCode="m/d/yyyy\ h:mm">
                  <c:v>39031</c:v>
                </c:pt>
                <c:pt idx="4295" formatCode="m/d/yyyy\ h:mm">
                  <c:v>39030</c:v>
                </c:pt>
                <c:pt idx="4296" formatCode="m/d/yyyy\ h:mm">
                  <c:v>39029</c:v>
                </c:pt>
                <c:pt idx="4297" formatCode="m/d/yyyy\ h:mm">
                  <c:v>39028</c:v>
                </c:pt>
                <c:pt idx="4298" formatCode="m/d/yyyy\ h:mm">
                  <c:v>39027</c:v>
                </c:pt>
                <c:pt idx="4299" formatCode="m/d/yyyy\ h:mm">
                  <c:v>39024</c:v>
                </c:pt>
                <c:pt idx="4300" formatCode="m/d/yyyy\ h:mm">
                  <c:v>39023</c:v>
                </c:pt>
                <c:pt idx="4301" formatCode="m/d/yyyy\ h:mm">
                  <c:v>39022</c:v>
                </c:pt>
                <c:pt idx="4302" formatCode="m/d/yyyy\ h:mm">
                  <c:v>39021</c:v>
                </c:pt>
                <c:pt idx="4303" formatCode="m/d/yyyy\ h:mm">
                  <c:v>39020</c:v>
                </c:pt>
                <c:pt idx="4304" formatCode="m/d/yyyy\ h:mm">
                  <c:v>39017</c:v>
                </c:pt>
                <c:pt idx="4305" formatCode="m/d/yyyy\ h:mm">
                  <c:v>39016</c:v>
                </c:pt>
                <c:pt idx="4306" formatCode="m/d/yyyy\ h:mm">
                  <c:v>39015</c:v>
                </c:pt>
                <c:pt idx="4307" formatCode="m/d/yyyy\ h:mm">
                  <c:v>39014</c:v>
                </c:pt>
                <c:pt idx="4308" formatCode="m/d/yyyy\ h:mm">
                  <c:v>39013</c:v>
                </c:pt>
                <c:pt idx="4309" formatCode="m/d/yyyy\ h:mm">
                  <c:v>39010</c:v>
                </c:pt>
                <c:pt idx="4310" formatCode="m/d/yyyy\ h:mm">
                  <c:v>39009</c:v>
                </c:pt>
                <c:pt idx="4311" formatCode="m/d/yyyy\ h:mm">
                  <c:v>39008</c:v>
                </c:pt>
                <c:pt idx="4312" formatCode="m/d/yyyy\ h:mm">
                  <c:v>39007</c:v>
                </c:pt>
                <c:pt idx="4313" formatCode="m/d/yyyy\ h:mm">
                  <c:v>39006</c:v>
                </c:pt>
                <c:pt idx="4314" formatCode="m/d/yyyy\ h:mm">
                  <c:v>39003</c:v>
                </c:pt>
                <c:pt idx="4315" formatCode="m/d/yyyy\ h:mm">
                  <c:v>39002</c:v>
                </c:pt>
                <c:pt idx="4316" formatCode="m/d/yyyy\ h:mm">
                  <c:v>39001</c:v>
                </c:pt>
                <c:pt idx="4317" formatCode="m/d/yyyy\ h:mm">
                  <c:v>39000</c:v>
                </c:pt>
                <c:pt idx="4318" formatCode="m/d/yyyy\ h:mm">
                  <c:v>38999</c:v>
                </c:pt>
                <c:pt idx="4319" formatCode="m/d/yyyy\ h:mm">
                  <c:v>38996</c:v>
                </c:pt>
                <c:pt idx="4320" formatCode="m/d/yyyy\ h:mm">
                  <c:v>38994</c:v>
                </c:pt>
                <c:pt idx="4321" formatCode="m/d/yyyy\ h:mm">
                  <c:v>38993</c:v>
                </c:pt>
                <c:pt idx="4322" formatCode="m/d/yyyy\ h:mm">
                  <c:v>38992</c:v>
                </c:pt>
                <c:pt idx="4323" formatCode="m/d/yyyy\ h:mm">
                  <c:v>38989</c:v>
                </c:pt>
                <c:pt idx="4324" formatCode="m/d/yyyy\ h:mm">
                  <c:v>38988</c:v>
                </c:pt>
                <c:pt idx="4325" formatCode="m/d/yyyy\ h:mm">
                  <c:v>38987</c:v>
                </c:pt>
                <c:pt idx="4326" formatCode="m/d/yyyy\ h:mm">
                  <c:v>38986</c:v>
                </c:pt>
                <c:pt idx="4327" formatCode="m/d/yyyy\ h:mm">
                  <c:v>38985</c:v>
                </c:pt>
                <c:pt idx="4328" formatCode="m/d/yyyy\ h:mm">
                  <c:v>38982</c:v>
                </c:pt>
                <c:pt idx="4329" formatCode="m/d/yyyy\ h:mm">
                  <c:v>38981</c:v>
                </c:pt>
                <c:pt idx="4330" formatCode="m/d/yyyy\ h:mm">
                  <c:v>38980</c:v>
                </c:pt>
                <c:pt idx="4331" formatCode="m/d/yyyy\ h:mm">
                  <c:v>38979</c:v>
                </c:pt>
                <c:pt idx="4332" formatCode="m/d/yyyy\ h:mm">
                  <c:v>38978</c:v>
                </c:pt>
                <c:pt idx="4333" formatCode="m/d/yyyy\ h:mm">
                  <c:v>38975</c:v>
                </c:pt>
                <c:pt idx="4334" formatCode="m/d/yyyy\ h:mm">
                  <c:v>38974</c:v>
                </c:pt>
                <c:pt idx="4335" formatCode="m/d/yyyy\ h:mm">
                  <c:v>38973</c:v>
                </c:pt>
                <c:pt idx="4336" formatCode="m/d/yyyy\ h:mm">
                  <c:v>38972</c:v>
                </c:pt>
                <c:pt idx="4337" formatCode="m/d/yyyy\ h:mm">
                  <c:v>38971</c:v>
                </c:pt>
                <c:pt idx="4338" formatCode="m/d/yyyy\ h:mm">
                  <c:v>38968</c:v>
                </c:pt>
                <c:pt idx="4339" formatCode="m/d/yyyy\ h:mm">
                  <c:v>38967</c:v>
                </c:pt>
                <c:pt idx="4340" formatCode="m/d/yyyy\ h:mm">
                  <c:v>38966</c:v>
                </c:pt>
                <c:pt idx="4341" formatCode="m/d/yyyy\ h:mm">
                  <c:v>38965</c:v>
                </c:pt>
                <c:pt idx="4342" formatCode="m/d/yyyy\ h:mm">
                  <c:v>38964</c:v>
                </c:pt>
                <c:pt idx="4343" formatCode="m/d/yyyy\ h:mm">
                  <c:v>38961</c:v>
                </c:pt>
                <c:pt idx="4344" formatCode="m/d/yyyy\ h:mm">
                  <c:v>38960</c:v>
                </c:pt>
                <c:pt idx="4345" formatCode="m/d/yyyy\ h:mm">
                  <c:v>38959</c:v>
                </c:pt>
                <c:pt idx="4346" formatCode="m/d/yyyy\ h:mm">
                  <c:v>38958</c:v>
                </c:pt>
                <c:pt idx="4347" formatCode="m/d/yyyy\ h:mm">
                  <c:v>38957</c:v>
                </c:pt>
                <c:pt idx="4348" formatCode="m/d/yyyy\ h:mm">
                  <c:v>38954</c:v>
                </c:pt>
                <c:pt idx="4349" formatCode="m/d/yyyy\ h:mm">
                  <c:v>38953</c:v>
                </c:pt>
                <c:pt idx="4350" formatCode="m/d/yyyy\ h:mm">
                  <c:v>38952</c:v>
                </c:pt>
                <c:pt idx="4351" formatCode="m/d/yyyy\ h:mm">
                  <c:v>38951</c:v>
                </c:pt>
                <c:pt idx="4352" formatCode="m/d/yyyy\ h:mm">
                  <c:v>38950</c:v>
                </c:pt>
                <c:pt idx="4353" formatCode="m/d/yyyy\ h:mm">
                  <c:v>38947</c:v>
                </c:pt>
                <c:pt idx="4354" formatCode="m/d/yyyy\ h:mm">
                  <c:v>38946</c:v>
                </c:pt>
                <c:pt idx="4355" formatCode="m/d/yyyy\ h:mm">
                  <c:v>38945</c:v>
                </c:pt>
                <c:pt idx="4356" formatCode="m/d/yyyy\ h:mm">
                  <c:v>38944</c:v>
                </c:pt>
                <c:pt idx="4357" formatCode="m/d/yyyy\ h:mm">
                  <c:v>38943</c:v>
                </c:pt>
                <c:pt idx="4358" formatCode="m/d/yyyy\ h:mm">
                  <c:v>38940</c:v>
                </c:pt>
                <c:pt idx="4359" formatCode="m/d/yyyy\ h:mm">
                  <c:v>38939</c:v>
                </c:pt>
                <c:pt idx="4360" formatCode="m/d/yyyy\ h:mm">
                  <c:v>38938</c:v>
                </c:pt>
                <c:pt idx="4361" formatCode="m/d/yyyy\ h:mm">
                  <c:v>38937</c:v>
                </c:pt>
                <c:pt idx="4362" formatCode="m/d/yyyy\ h:mm">
                  <c:v>38936</c:v>
                </c:pt>
                <c:pt idx="4363" formatCode="m/d/yyyy\ h:mm">
                  <c:v>38933</c:v>
                </c:pt>
                <c:pt idx="4364" formatCode="m/d/yyyy\ h:mm">
                  <c:v>38932</c:v>
                </c:pt>
                <c:pt idx="4365" formatCode="m/d/yyyy\ h:mm">
                  <c:v>38931</c:v>
                </c:pt>
                <c:pt idx="4366" formatCode="m/d/yyyy\ h:mm">
                  <c:v>38930</c:v>
                </c:pt>
                <c:pt idx="4367" formatCode="m/d/yyyy\ h:mm">
                  <c:v>38929</c:v>
                </c:pt>
                <c:pt idx="4368" formatCode="m/d/yyyy\ h:mm">
                  <c:v>38926</c:v>
                </c:pt>
                <c:pt idx="4369" formatCode="m/d/yyyy\ h:mm">
                  <c:v>38925</c:v>
                </c:pt>
                <c:pt idx="4370" formatCode="m/d/yyyy\ h:mm">
                  <c:v>38924</c:v>
                </c:pt>
                <c:pt idx="4371" formatCode="m/d/yyyy\ h:mm">
                  <c:v>38923</c:v>
                </c:pt>
                <c:pt idx="4372" formatCode="m/d/yyyy\ h:mm">
                  <c:v>38922</c:v>
                </c:pt>
                <c:pt idx="4373" formatCode="m/d/yyyy\ h:mm">
                  <c:v>38919</c:v>
                </c:pt>
                <c:pt idx="4374" formatCode="m/d/yyyy\ h:mm">
                  <c:v>38918</c:v>
                </c:pt>
                <c:pt idx="4375" formatCode="m/d/yyyy\ h:mm">
                  <c:v>38917</c:v>
                </c:pt>
                <c:pt idx="4376" formatCode="m/d/yyyy\ h:mm">
                  <c:v>38916</c:v>
                </c:pt>
                <c:pt idx="4377" formatCode="m/d/yyyy\ h:mm">
                  <c:v>38915</c:v>
                </c:pt>
                <c:pt idx="4378" formatCode="m/d/yyyy\ h:mm">
                  <c:v>38912</c:v>
                </c:pt>
                <c:pt idx="4379" formatCode="m/d/yyyy\ h:mm">
                  <c:v>38911</c:v>
                </c:pt>
                <c:pt idx="4380" formatCode="m/d/yyyy\ h:mm">
                  <c:v>38910</c:v>
                </c:pt>
                <c:pt idx="4381" formatCode="m/d/yyyy\ h:mm">
                  <c:v>38909</c:v>
                </c:pt>
                <c:pt idx="4382" formatCode="m/d/yyyy\ h:mm">
                  <c:v>38908</c:v>
                </c:pt>
                <c:pt idx="4383" formatCode="m/d/yyyy\ h:mm">
                  <c:v>38905</c:v>
                </c:pt>
                <c:pt idx="4384" formatCode="m/d/yyyy\ h:mm">
                  <c:v>38904</c:v>
                </c:pt>
                <c:pt idx="4385" formatCode="m/d/yyyy\ h:mm">
                  <c:v>38903</c:v>
                </c:pt>
                <c:pt idx="4386" formatCode="m/d/yyyy\ h:mm">
                  <c:v>38902</c:v>
                </c:pt>
                <c:pt idx="4387" formatCode="m/d/yyyy\ h:mm">
                  <c:v>38901</c:v>
                </c:pt>
                <c:pt idx="4388" formatCode="m/d/yyyy\ h:mm">
                  <c:v>38898</c:v>
                </c:pt>
                <c:pt idx="4389" formatCode="m/d/yyyy\ h:mm">
                  <c:v>38897</c:v>
                </c:pt>
                <c:pt idx="4390" formatCode="m/d/yyyy\ h:mm">
                  <c:v>38896</c:v>
                </c:pt>
                <c:pt idx="4391" formatCode="m/d/yyyy\ h:mm">
                  <c:v>38895</c:v>
                </c:pt>
                <c:pt idx="4392" formatCode="m/d/yyyy\ h:mm">
                  <c:v>38894</c:v>
                </c:pt>
                <c:pt idx="4393" formatCode="m/d/yyyy\ h:mm">
                  <c:v>38891</c:v>
                </c:pt>
                <c:pt idx="4394" formatCode="m/d/yyyy\ h:mm">
                  <c:v>38890</c:v>
                </c:pt>
                <c:pt idx="4395" formatCode="m/d/yyyy\ h:mm">
                  <c:v>38889</c:v>
                </c:pt>
                <c:pt idx="4396" formatCode="m/d/yyyy\ h:mm">
                  <c:v>38888</c:v>
                </c:pt>
                <c:pt idx="4397" formatCode="m/d/yyyy\ h:mm">
                  <c:v>38887</c:v>
                </c:pt>
                <c:pt idx="4398" formatCode="m/d/yyyy\ h:mm">
                  <c:v>38884</c:v>
                </c:pt>
                <c:pt idx="4399" formatCode="m/d/yyyy\ h:mm">
                  <c:v>38883</c:v>
                </c:pt>
                <c:pt idx="4400" formatCode="m/d/yyyy\ h:mm">
                  <c:v>38882</c:v>
                </c:pt>
                <c:pt idx="4401" formatCode="m/d/yyyy\ h:mm">
                  <c:v>38881</c:v>
                </c:pt>
                <c:pt idx="4402" formatCode="m/d/yyyy\ h:mm">
                  <c:v>38880</c:v>
                </c:pt>
                <c:pt idx="4403" formatCode="m/d/yyyy\ h:mm">
                  <c:v>38877</c:v>
                </c:pt>
                <c:pt idx="4404" formatCode="m/d/yyyy\ h:mm">
                  <c:v>38876</c:v>
                </c:pt>
                <c:pt idx="4405" formatCode="m/d/yyyy\ h:mm">
                  <c:v>38875</c:v>
                </c:pt>
                <c:pt idx="4406" formatCode="m/d/yyyy\ h:mm">
                  <c:v>38874</c:v>
                </c:pt>
                <c:pt idx="4407" formatCode="m/d/yyyy\ h:mm">
                  <c:v>38873</c:v>
                </c:pt>
                <c:pt idx="4408" formatCode="m/d/yyyy\ h:mm">
                  <c:v>38870</c:v>
                </c:pt>
                <c:pt idx="4409" formatCode="m/d/yyyy\ h:mm">
                  <c:v>38869</c:v>
                </c:pt>
                <c:pt idx="4410" formatCode="m/d/yyyy\ h:mm">
                  <c:v>38868</c:v>
                </c:pt>
                <c:pt idx="4411" formatCode="m/d/yyyy\ h:mm">
                  <c:v>38867</c:v>
                </c:pt>
                <c:pt idx="4412" formatCode="m/d/yyyy\ h:mm">
                  <c:v>38866</c:v>
                </c:pt>
                <c:pt idx="4413" formatCode="m/d/yyyy\ h:mm">
                  <c:v>38863</c:v>
                </c:pt>
                <c:pt idx="4414" formatCode="m/d/yyyy\ h:mm">
                  <c:v>38862</c:v>
                </c:pt>
                <c:pt idx="4415" formatCode="m/d/yyyy\ h:mm">
                  <c:v>38861</c:v>
                </c:pt>
                <c:pt idx="4416" formatCode="m/d/yyyy\ h:mm">
                  <c:v>38860</c:v>
                </c:pt>
                <c:pt idx="4417" formatCode="m/d/yyyy\ h:mm">
                  <c:v>38859</c:v>
                </c:pt>
                <c:pt idx="4418" formatCode="m/d/yyyy\ h:mm">
                  <c:v>38856</c:v>
                </c:pt>
                <c:pt idx="4419" formatCode="m/d/yyyy\ h:mm">
                  <c:v>38855</c:v>
                </c:pt>
                <c:pt idx="4420" formatCode="m/d/yyyy\ h:mm">
                  <c:v>38854</c:v>
                </c:pt>
                <c:pt idx="4421" formatCode="m/d/yyyy\ h:mm">
                  <c:v>38853</c:v>
                </c:pt>
                <c:pt idx="4422" formatCode="m/d/yyyy\ h:mm">
                  <c:v>38852</c:v>
                </c:pt>
                <c:pt idx="4423" formatCode="m/d/yyyy\ h:mm">
                  <c:v>38849</c:v>
                </c:pt>
                <c:pt idx="4424" formatCode="m/d/yyyy\ h:mm">
                  <c:v>38848</c:v>
                </c:pt>
                <c:pt idx="4425" formatCode="m/d/yyyy\ h:mm">
                  <c:v>38847</c:v>
                </c:pt>
                <c:pt idx="4426" formatCode="m/d/yyyy\ h:mm">
                  <c:v>38846</c:v>
                </c:pt>
                <c:pt idx="4427" formatCode="m/d/yyyy\ h:mm">
                  <c:v>38845</c:v>
                </c:pt>
                <c:pt idx="4428" formatCode="m/d/yyyy\ h:mm">
                  <c:v>38842</c:v>
                </c:pt>
                <c:pt idx="4429" formatCode="m/d/yyyy\ h:mm">
                  <c:v>38841</c:v>
                </c:pt>
                <c:pt idx="4430" formatCode="m/d/yyyy\ h:mm">
                  <c:v>38840</c:v>
                </c:pt>
                <c:pt idx="4431" formatCode="m/d/yyyy\ h:mm">
                  <c:v>38839</c:v>
                </c:pt>
                <c:pt idx="4432" formatCode="m/d/yyyy\ h:mm">
                  <c:v>38835</c:v>
                </c:pt>
                <c:pt idx="4433" formatCode="m/d/yyyy\ h:mm">
                  <c:v>38834</c:v>
                </c:pt>
                <c:pt idx="4434" formatCode="m/d/yyyy\ h:mm">
                  <c:v>38833</c:v>
                </c:pt>
                <c:pt idx="4435" formatCode="m/d/yyyy\ h:mm">
                  <c:v>38832</c:v>
                </c:pt>
                <c:pt idx="4436" formatCode="m/d/yyyy\ h:mm">
                  <c:v>38831</c:v>
                </c:pt>
                <c:pt idx="4437" formatCode="m/d/yyyy\ h:mm">
                  <c:v>38828</c:v>
                </c:pt>
                <c:pt idx="4438" formatCode="m/d/yyyy\ h:mm">
                  <c:v>38827</c:v>
                </c:pt>
                <c:pt idx="4439" formatCode="m/d/yyyy\ h:mm">
                  <c:v>38826</c:v>
                </c:pt>
                <c:pt idx="4440" formatCode="m/d/yyyy\ h:mm">
                  <c:v>38825</c:v>
                </c:pt>
                <c:pt idx="4441" formatCode="m/d/yyyy\ h:mm">
                  <c:v>38820</c:v>
                </c:pt>
                <c:pt idx="4442" formatCode="m/d/yyyy\ h:mm">
                  <c:v>38819</c:v>
                </c:pt>
                <c:pt idx="4443" formatCode="m/d/yyyy\ h:mm">
                  <c:v>38818</c:v>
                </c:pt>
                <c:pt idx="4444" formatCode="m/d/yyyy\ h:mm">
                  <c:v>38817</c:v>
                </c:pt>
                <c:pt idx="4445" formatCode="m/d/yyyy\ h:mm">
                  <c:v>38814</c:v>
                </c:pt>
                <c:pt idx="4446" formatCode="m/d/yyyy\ h:mm">
                  <c:v>38813</c:v>
                </c:pt>
                <c:pt idx="4447" formatCode="m/d/yyyy\ h:mm">
                  <c:v>38812</c:v>
                </c:pt>
                <c:pt idx="4448" formatCode="m/d/yyyy\ h:mm">
                  <c:v>38811</c:v>
                </c:pt>
                <c:pt idx="4449" formatCode="m/d/yyyy\ h:mm">
                  <c:v>38810</c:v>
                </c:pt>
                <c:pt idx="4450" formatCode="m/d/yyyy\ h:mm">
                  <c:v>38807</c:v>
                </c:pt>
                <c:pt idx="4451" formatCode="m/d/yyyy\ h:mm">
                  <c:v>38806</c:v>
                </c:pt>
                <c:pt idx="4452" formatCode="m/d/yyyy\ h:mm">
                  <c:v>38805</c:v>
                </c:pt>
                <c:pt idx="4453" formatCode="m/d/yyyy\ h:mm">
                  <c:v>38804</c:v>
                </c:pt>
                <c:pt idx="4454" formatCode="m/d/yyyy\ h:mm">
                  <c:v>38803</c:v>
                </c:pt>
                <c:pt idx="4455" formatCode="m/d/yyyy\ h:mm">
                  <c:v>38800</c:v>
                </c:pt>
                <c:pt idx="4456" formatCode="m/d/yyyy\ h:mm">
                  <c:v>38799</c:v>
                </c:pt>
                <c:pt idx="4457" formatCode="m/d/yyyy\ h:mm">
                  <c:v>38798</c:v>
                </c:pt>
                <c:pt idx="4458" formatCode="m/d/yyyy\ h:mm">
                  <c:v>38797</c:v>
                </c:pt>
                <c:pt idx="4459" formatCode="m/d/yyyy\ h:mm">
                  <c:v>38796</c:v>
                </c:pt>
                <c:pt idx="4460" formatCode="m/d/yyyy\ h:mm">
                  <c:v>38793</c:v>
                </c:pt>
                <c:pt idx="4461" formatCode="m/d/yyyy\ h:mm">
                  <c:v>38792</c:v>
                </c:pt>
                <c:pt idx="4462" formatCode="m/d/yyyy\ h:mm">
                  <c:v>38791</c:v>
                </c:pt>
                <c:pt idx="4463" formatCode="m/d/yyyy\ h:mm">
                  <c:v>38790</c:v>
                </c:pt>
                <c:pt idx="4464" formatCode="m/d/yyyy\ h:mm">
                  <c:v>38789</c:v>
                </c:pt>
                <c:pt idx="4465" formatCode="m/d/yyyy\ h:mm">
                  <c:v>38786</c:v>
                </c:pt>
                <c:pt idx="4466" formatCode="m/d/yyyy\ h:mm">
                  <c:v>38785</c:v>
                </c:pt>
                <c:pt idx="4467" formatCode="m/d/yyyy\ h:mm">
                  <c:v>38784</c:v>
                </c:pt>
                <c:pt idx="4468" formatCode="m/d/yyyy\ h:mm">
                  <c:v>38783</c:v>
                </c:pt>
                <c:pt idx="4469" formatCode="m/d/yyyy\ h:mm">
                  <c:v>38782</c:v>
                </c:pt>
                <c:pt idx="4470" formatCode="m/d/yyyy\ h:mm">
                  <c:v>38779</c:v>
                </c:pt>
                <c:pt idx="4471" formatCode="m/d/yyyy\ h:mm">
                  <c:v>38778</c:v>
                </c:pt>
                <c:pt idx="4472" formatCode="m/d/yyyy\ h:mm">
                  <c:v>38777</c:v>
                </c:pt>
                <c:pt idx="4473" formatCode="m/d/yyyy\ h:mm">
                  <c:v>38776</c:v>
                </c:pt>
                <c:pt idx="4474" formatCode="m/d/yyyy\ h:mm">
                  <c:v>38775</c:v>
                </c:pt>
                <c:pt idx="4475" formatCode="m/d/yyyy\ h:mm">
                  <c:v>38772</c:v>
                </c:pt>
                <c:pt idx="4476" formatCode="m/d/yyyy\ h:mm">
                  <c:v>38771</c:v>
                </c:pt>
                <c:pt idx="4477" formatCode="m/d/yyyy\ h:mm">
                  <c:v>38770</c:v>
                </c:pt>
                <c:pt idx="4478" formatCode="m/d/yyyy\ h:mm">
                  <c:v>38769</c:v>
                </c:pt>
                <c:pt idx="4479" formatCode="m/d/yyyy\ h:mm">
                  <c:v>38768</c:v>
                </c:pt>
                <c:pt idx="4480" formatCode="m/d/yyyy\ h:mm">
                  <c:v>38765</c:v>
                </c:pt>
                <c:pt idx="4481" formatCode="m/d/yyyy\ h:mm">
                  <c:v>38764</c:v>
                </c:pt>
                <c:pt idx="4482" formatCode="m/d/yyyy\ h:mm">
                  <c:v>38763</c:v>
                </c:pt>
                <c:pt idx="4483" formatCode="m/d/yyyy\ h:mm">
                  <c:v>38762</c:v>
                </c:pt>
                <c:pt idx="4484" formatCode="m/d/yyyy\ h:mm">
                  <c:v>38761</c:v>
                </c:pt>
                <c:pt idx="4485" formatCode="m/d/yyyy\ h:mm">
                  <c:v>38758</c:v>
                </c:pt>
                <c:pt idx="4486" formatCode="m/d/yyyy\ h:mm">
                  <c:v>38757</c:v>
                </c:pt>
                <c:pt idx="4487" formatCode="m/d/yyyy\ h:mm">
                  <c:v>38756</c:v>
                </c:pt>
                <c:pt idx="4488" formatCode="m/d/yyyy\ h:mm">
                  <c:v>38755</c:v>
                </c:pt>
                <c:pt idx="4489" formatCode="m/d/yyyy\ h:mm">
                  <c:v>38754</c:v>
                </c:pt>
                <c:pt idx="4490" formatCode="m/d/yyyy\ h:mm">
                  <c:v>38751</c:v>
                </c:pt>
                <c:pt idx="4491" formatCode="m/d/yyyy\ h:mm">
                  <c:v>38750</c:v>
                </c:pt>
                <c:pt idx="4492" formatCode="m/d/yyyy\ h:mm">
                  <c:v>38749</c:v>
                </c:pt>
                <c:pt idx="4493" formatCode="m/d/yyyy\ h:mm">
                  <c:v>38748</c:v>
                </c:pt>
                <c:pt idx="4494" formatCode="m/d/yyyy\ h:mm">
                  <c:v>38747</c:v>
                </c:pt>
                <c:pt idx="4495" formatCode="m/d/yyyy\ h:mm">
                  <c:v>38744</c:v>
                </c:pt>
                <c:pt idx="4496" formatCode="m/d/yyyy\ h:mm">
                  <c:v>38743</c:v>
                </c:pt>
                <c:pt idx="4497" formatCode="m/d/yyyy\ h:mm">
                  <c:v>38742</c:v>
                </c:pt>
                <c:pt idx="4498" formatCode="m/d/yyyy\ h:mm">
                  <c:v>38741</c:v>
                </c:pt>
                <c:pt idx="4499" formatCode="m/d/yyyy\ h:mm">
                  <c:v>38740</c:v>
                </c:pt>
                <c:pt idx="4500" formatCode="m/d/yyyy\ h:mm">
                  <c:v>38737</c:v>
                </c:pt>
                <c:pt idx="4501" formatCode="m/d/yyyy\ h:mm">
                  <c:v>38736</c:v>
                </c:pt>
                <c:pt idx="4502" formatCode="m/d/yyyy\ h:mm">
                  <c:v>38735</c:v>
                </c:pt>
                <c:pt idx="4503" formatCode="m/d/yyyy\ h:mm">
                  <c:v>38734</c:v>
                </c:pt>
                <c:pt idx="4504" formatCode="m/d/yyyy\ h:mm">
                  <c:v>38733</c:v>
                </c:pt>
                <c:pt idx="4505" formatCode="m/d/yyyy\ h:mm">
                  <c:v>38730</c:v>
                </c:pt>
                <c:pt idx="4506" formatCode="m/d/yyyy\ h:mm">
                  <c:v>38729</c:v>
                </c:pt>
                <c:pt idx="4507" formatCode="m/d/yyyy\ h:mm">
                  <c:v>38728</c:v>
                </c:pt>
                <c:pt idx="4508" formatCode="m/d/yyyy\ h:mm">
                  <c:v>38727</c:v>
                </c:pt>
                <c:pt idx="4509" formatCode="m/d/yyyy\ h:mm">
                  <c:v>38726</c:v>
                </c:pt>
                <c:pt idx="4510" formatCode="m/d/yyyy\ h:mm">
                  <c:v>38723</c:v>
                </c:pt>
                <c:pt idx="4511" formatCode="m/d/yyyy\ h:mm">
                  <c:v>38722</c:v>
                </c:pt>
                <c:pt idx="4512" formatCode="m/d/yyyy\ h:mm">
                  <c:v>38721</c:v>
                </c:pt>
                <c:pt idx="4513" formatCode="m/d/yyyy\ h:mm">
                  <c:v>38720</c:v>
                </c:pt>
                <c:pt idx="4514" formatCode="m/d/yyyy\ h:mm">
                  <c:v>38719</c:v>
                </c:pt>
                <c:pt idx="4515" formatCode="m/d/yyyy\ h:mm">
                  <c:v>38716</c:v>
                </c:pt>
                <c:pt idx="4516" formatCode="m/d/yyyy\ h:mm">
                  <c:v>38715</c:v>
                </c:pt>
                <c:pt idx="4517" formatCode="m/d/yyyy\ h:mm">
                  <c:v>38714</c:v>
                </c:pt>
                <c:pt idx="4518" formatCode="m/d/yyyy\ h:mm">
                  <c:v>38713</c:v>
                </c:pt>
                <c:pt idx="4519" formatCode="m/d/yyyy\ h:mm">
                  <c:v>38709</c:v>
                </c:pt>
                <c:pt idx="4520" formatCode="m/d/yyyy\ h:mm">
                  <c:v>38708</c:v>
                </c:pt>
                <c:pt idx="4521" formatCode="m/d/yyyy\ h:mm">
                  <c:v>38707</c:v>
                </c:pt>
                <c:pt idx="4522" formatCode="m/d/yyyy\ h:mm">
                  <c:v>38706</c:v>
                </c:pt>
                <c:pt idx="4523" formatCode="m/d/yyyy\ h:mm">
                  <c:v>38705</c:v>
                </c:pt>
                <c:pt idx="4524" formatCode="m/d/yyyy\ h:mm">
                  <c:v>38702</c:v>
                </c:pt>
                <c:pt idx="4525" formatCode="m/d/yyyy\ h:mm">
                  <c:v>38701</c:v>
                </c:pt>
                <c:pt idx="4526" formatCode="m/d/yyyy\ h:mm">
                  <c:v>38700</c:v>
                </c:pt>
                <c:pt idx="4527" formatCode="m/d/yyyy\ h:mm">
                  <c:v>38699</c:v>
                </c:pt>
                <c:pt idx="4528" formatCode="m/d/yyyy\ h:mm">
                  <c:v>38698</c:v>
                </c:pt>
                <c:pt idx="4529" formatCode="m/d/yyyy\ h:mm">
                  <c:v>38695</c:v>
                </c:pt>
                <c:pt idx="4530" formatCode="m/d/yyyy\ h:mm">
                  <c:v>38694</c:v>
                </c:pt>
                <c:pt idx="4531" formatCode="m/d/yyyy\ h:mm">
                  <c:v>38693</c:v>
                </c:pt>
                <c:pt idx="4532" formatCode="m/d/yyyy\ h:mm">
                  <c:v>38692</c:v>
                </c:pt>
                <c:pt idx="4533" formatCode="m/d/yyyy\ h:mm">
                  <c:v>38691</c:v>
                </c:pt>
                <c:pt idx="4534" formatCode="m/d/yyyy\ h:mm">
                  <c:v>38688</c:v>
                </c:pt>
                <c:pt idx="4535" formatCode="m/d/yyyy\ h:mm">
                  <c:v>38687</c:v>
                </c:pt>
                <c:pt idx="4536" formatCode="m/d/yyyy\ h:mm">
                  <c:v>38686</c:v>
                </c:pt>
                <c:pt idx="4537" formatCode="m/d/yyyy\ h:mm">
                  <c:v>38685</c:v>
                </c:pt>
                <c:pt idx="4538" formatCode="m/d/yyyy\ h:mm">
                  <c:v>38684</c:v>
                </c:pt>
                <c:pt idx="4539" formatCode="m/d/yyyy\ h:mm">
                  <c:v>38681</c:v>
                </c:pt>
                <c:pt idx="4540" formatCode="m/d/yyyy\ h:mm">
                  <c:v>38680</c:v>
                </c:pt>
                <c:pt idx="4541" formatCode="m/d/yyyy\ h:mm">
                  <c:v>38679</c:v>
                </c:pt>
                <c:pt idx="4542" formatCode="m/d/yyyy\ h:mm">
                  <c:v>38678</c:v>
                </c:pt>
                <c:pt idx="4543" formatCode="m/d/yyyy\ h:mm">
                  <c:v>38677</c:v>
                </c:pt>
                <c:pt idx="4544" formatCode="m/d/yyyy\ h:mm">
                  <c:v>38674</c:v>
                </c:pt>
                <c:pt idx="4545" formatCode="m/d/yyyy\ h:mm">
                  <c:v>38673</c:v>
                </c:pt>
                <c:pt idx="4546" formatCode="m/d/yyyy\ h:mm">
                  <c:v>38672</c:v>
                </c:pt>
                <c:pt idx="4547" formatCode="m/d/yyyy\ h:mm">
                  <c:v>38671</c:v>
                </c:pt>
                <c:pt idx="4548" formatCode="m/d/yyyy\ h:mm">
                  <c:v>38670</c:v>
                </c:pt>
                <c:pt idx="4549" formatCode="m/d/yyyy\ h:mm">
                  <c:v>38667</c:v>
                </c:pt>
                <c:pt idx="4550" formatCode="m/d/yyyy\ h:mm">
                  <c:v>38666</c:v>
                </c:pt>
                <c:pt idx="4551" formatCode="m/d/yyyy\ h:mm">
                  <c:v>38665</c:v>
                </c:pt>
                <c:pt idx="4552" formatCode="m/d/yyyy\ h:mm">
                  <c:v>38664</c:v>
                </c:pt>
                <c:pt idx="4553" formatCode="m/d/yyyy\ h:mm">
                  <c:v>38663</c:v>
                </c:pt>
                <c:pt idx="4554" formatCode="m/d/yyyy\ h:mm">
                  <c:v>38660</c:v>
                </c:pt>
                <c:pt idx="4555" formatCode="m/d/yyyy\ h:mm">
                  <c:v>38659</c:v>
                </c:pt>
                <c:pt idx="4556" formatCode="m/d/yyyy\ h:mm">
                  <c:v>38658</c:v>
                </c:pt>
                <c:pt idx="4557" formatCode="m/d/yyyy\ h:mm">
                  <c:v>38657</c:v>
                </c:pt>
                <c:pt idx="4558" formatCode="m/d/yyyy\ h:mm">
                  <c:v>38656</c:v>
                </c:pt>
                <c:pt idx="4559" formatCode="m/d/yyyy\ h:mm">
                  <c:v>38653</c:v>
                </c:pt>
                <c:pt idx="4560" formatCode="m/d/yyyy\ h:mm">
                  <c:v>38652</c:v>
                </c:pt>
                <c:pt idx="4561" formatCode="m/d/yyyy\ h:mm">
                  <c:v>38651</c:v>
                </c:pt>
                <c:pt idx="4562" formatCode="m/d/yyyy\ h:mm">
                  <c:v>38650</c:v>
                </c:pt>
                <c:pt idx="4563" formatCode="m/d/yyyy\ h:mm">
                  <c:v>38649</c:v>
                </c:pt>
                <c:pt idx="4564" formatCode="m/d/yyyy\ h:mm">
                  <c:v>38646</c:v>
                </c:pt>
                <c:pt idx="4565" formatCode="m/d/yyyy\ h:mm">
                  <c:v>38645</c:v>
                </c:pt>
                <c:pt idx="4566" formatCode="m/d/yyyy\ h:mm">
                  <c:v>38644</c:v>
                </c:pt>
                <c:pt idx="4567" formatCode="m/d/yyyy\ h:mm">
                  <c:v>38643</c:v>
                </c:pt>
                <c:pt idx="4568" formatCode="m/d/yyyy\ h:mm">
                  <c:v>38642</c:v>
                </c:pt>
                <c:pt idx="4569" formatCode="m/d/yyyy\ h:mm">
                  <c:v>38639</c:v>
                </c:pt>
                <c:pt idx="4570" formatCode="m/d/yyyy\ h:mm">
                  <c:v>38638</c:v>
                </c:pt>
                <c:pt idx="4571" formatCode="m/d/yyyy\ h:mm">
                  <c:v>38637</c:v>
                </c:pt>
                <c:pt idx="4572" formatCode="m/d/yyyy\ h:mm">
                  <c:v>38636</c:v>
                </c:pt>
                <c:pt idx="4573" formatCode="m/d/yyyy\ h:mm">
                  <c:v>38635</c:v>
                </c:pt>
                <c:pt idx="4574" formatCode="m/d/yyyy\ h:mm">
                  <c:v>38632</c:v>
                </c:pt>
                <c:pt idx="4575" formatCode="m/d/yyyy\ h:mm">
                  <c:v>38631</c:v>
                </c:pt>
                <c:pt idx="4576" formatCode="m/d/yyyy\ h:mm">
                  <c:v>38630</c:v>
                </c:pt>
                <c:pt idx="4577" formatCode="m/d/yyyy\ h:mm">
                  <c:v>38629</c:v>
                </c:pt>
                <c:pt idx="4578" formatCode="m/d/yyyy\ h:mm">
                  <c:v>38628</c:v>
                </c:pt>
                <c:pt idx="4579" formatCode="m/d/yyyy\ h:mm">
                  <c:v>38625</c:v>
                </c:pt>
                <c:pt idx="4580" formatCode="m/d/yyyy\ h:mm">
                  <c:v>38624</c:v>
                </c:pt>
                <c:pt idx="4581" formatCode="m/d/yyyy\ h:mm">
                  <c:v>38623</c:v>
                </c:pt>
                <c:pt idx="4582" formatCode="m/d/yyyy\ h:mm">
                  <c:v>38622</c:v>
                </c:pt>
                <c:pt idx="4583" formatCode="m/d/yyyy\ h:mm">
                  <c:v>38621</c:v>
                </c:pt>
                <c:pt idx="4584" formatCode="m/d/yyyy\ h:mm">
                  <c:v>38618</c:v>
                </c:pt>
                <c:pt idx="4585" formatCode="m/d/yyyy\ h:mm">
                  <c:v>38617</c:v>
                </c:pt>
                <c:pt idx="4586" formatCode="m/d/yyyy\ h:mm">
                  <c:v>38616</c:v>
                </c:pt>
                <c:pt idx="4587" formatCode="m/d/yyyy\ h:mm">
                  <c:v>38615</c:v>
                </c:pt>
                <c:pt idx="4588" formatCode="m/d/yyyy\ h:mm">
                  <c:v>38614</c:v>
                </c:pt>
                <c:pt idx="4589" formatCode="m/d/yyyy\ h:mm">
                  <c:v>38611</c:v>
                </c:pt>
                <c:pt idx="4590" formatCode="m/d/yyyy\ h:mm">
                  <c:v>38610</c:v>
                </c:pt>
                <c:pt idx="4591" formatCode="m/d/yyyy\ h:mm">
                  <c:v>38609</c:v>
                </c:pt>
                <c:pt idx="4592" formatCode="m/d/yyyy\ h:mm">
                  <c:v>38608</c:v>
                </c:pt>
                <c:pt idx="4593" formatCode="m/d/yyyy\ h:mm">
                  <c:v>38607</c:v>
                </c:pt>
                <c:pt idx="4594" formatCode="m/d/yyyy\ h:mm">
                  <c:v>38604</c:v>
                </c:pt>
                <c:pt idx="4595" formatCode="m/d/yyyy\ h:mm">
                  <c:v>38603</c:v>
                </c:pt>
                <c:pt idx="4596" formatCode="m/d/yyyy\ h:mm">
                  <c:v>38602</c:v>
                </c:pt>
                <c:pt idx="4597" formatCode="m/d/yyyy\ h:mm">
                  <c:v>38601</c:v>
                </c:pt>
                <c:pt idx="4598" formatCode="m/d/yyyy\ h:mm">
                  <c:v>38600</c:v>
                </c:pt>
                <c:pt idx="4599" formatCode="m/d/yyyy\ h:mm">
                  <c:v>38597</c:v>
                </c:pt>
                <c:pt idx="4600" formatCode="m/d/yyyy\ h:mm">
                  <c:v>38596</c:v>
                </c:pt>
                <c:pt idx="4601" formatCode="m/d/yyyy\ h:mm">
                  <c:v>38595</c:v>
                </c:pt>
                <c:pt idx="4602" formatCode="m/d/yyyy\ h:mm">
                  <c:v>38594</c:v>
                </c:pt>
                <c:pt idx="4603" formatCode="m/d/yyyy\ h:mm">
                  <c:v>38593</c:v>
                </c:pt>
                <c:pt idx="4604" formatCode="m/d/yyyy\ h:mm">
                  <c:v>38590</c:v>
                </c:pt>
                <c:pt idx="4605" formatCode="m/d/yyyy\ h:mm">
                  <c:v>38589</c:v>
                </c:pt>
                <c:pt idx="4606" formatCode="m/d/yyyy\ h:mm">
                  <c:v>38588</c:v>
                </c:pt>
                <c:pt idx="4607" formatCode="m/d/yyyy\ h:mm">
                  <c:v>38587</c:v>
                </c:pt>
                <c:pt idx="4608" formatCode="m/d/yyyy\ h:mm">
                  <c:v>38586</c:v>
                </c:pt>
                <c:pt idx="4609" formatCode="m/d/yyyy\ h:mm">
                  <c:v>38583</c:v>
                </c:pt>
                <c:pt idx="4610" formatCode="m/d/yyyy\ h:mm">
                  <c:v>38582</c:v>
                </c:pt>
                <c:pt idx="4611" formatCode="m/d/yyyy\ h:mm">
                  <c:v>38581</c:v>
                </c:pt>
                <c:pt idx="4612" formatCode="m/d/yyyy\ h:mm">
                  <c:v>38580</c:v>
                </c:pt>
                <c:pt idx="4613" formatCode="m/d/yyyy\ h:mm">
                  <c:v>38579</c:v>
                </c:pt>
                <c:pt idx="4614" formatCode="m/d/yyyy\ h:mm">
                  <c:v>38576</c:v>
                </c:pt>
                <c:pt idx="4615" formatCode="m/d/yyyy\ h:mm">
                  <c:v>38575</c:v>
                </c:pt>
                <c:pt idx="4616" formatCode="m/d/yyyy\ h:mm">
                  <c:v>38574</c:v>
                </c:pt>
                <c:pt idx="4617" formatCode="m/d/yyyy\ h:mm">
                  <c:v>38573</c:v>
                </c:pt>
                <c:pt idx="4618" formatCode="m/d/yyyy\ h:mm">
                  <c:v>38572</c:v>
                </c:pt>
                <c:pt idx="4619" formatCode="m/d/yyyy\ h:mm">
                  <c:v>38569</c:v>
                </c:pt>
                <c:pt idx="4620" formatCode="m/d/yyyy\ h:mm">
                  <c:v>38568</c:v>
                </c:pt>
                <c:pt idx="4621" formatCode="m/d/yyyy\ h:mm">
                  <c:v>38567</c:v>
                </c:pt>
                <c:pt idx="4622" formatCode="m/d/yyyy\ h:mm">
                  <c:v>38566</c:v>
                </c:pt>
                <c:pt idx="4623" formatCode="m/d/yyyy\ h:mm">
                  <c:v>38565</c:v>
                </c:pt>
                <c:pt idx="4624" formatCode="m/d/yyyy\ h:mm">
                  <c:v>38562</c:v>
                </c:pt>
                <c:pt idx="4625" formatCode="m/d/yyyy\ h:mm">
                  <c:v>38561</c:v>
                </c:pt>
                <c:pt idx="4626" formatCode="m/d/yyyy\ h:mm">
                  <c:v>38560</c:v>
                </c:pt>
                <c:pt idx="4627" formatCode="m/d/yyyy\ h:mm">
                  <c:v>38559</c:v>
                </c:pt>
                <c:pt idx="4628" formatCode="m/d/yyyy\ h:mm">
                  <c:v>38558</c:v>
                </c:pt>
                <c:pt idx="4629" formatCode="m/d/yyyy\ h:mm">
                  <c:v>38555</c:v>
                </c:pt>
                <c:pt idx="4630" formatCode="m/d/yyyy\ h:mm">
                  <c:v>38554</c:v>
                </c:pt>
                <c:pt idx="4631" formatCode="m/d/yyyy\ h:mm">
                  <c:v>38553</c:v>
                </c:pt>
                <c:pt idx="4632" formatCode="m/d/yyyy\ h:mm">
                  <c:v>38552</c:v>
                </c:pt>
                <c:pt idx="4633" formatCode="m/d/yyyy\ h:mm">
                  <c:v>38551</c:v>
                </c:pt>
                <c:pt idx="4634" formatCode="m/d/yyyy\ h:mm">
                  <c:v>38548</c:v>
                </c:pt>
                <c:pt idx="4635" formatCode="m/d/yyyy\ h:mm">
                  <c:v>38547</c:v>
                </c:pt>
                <c:pt idx="4636" formatCode="m/d/yyyy\ h:mm">
                  <c:v>38546</c:v>
                </c:pt>
                <c:pt idx="4637" formatCode="m/d/yyyy\ h:mm">
                  <c:v>38545</c:v>
                </c:pt>
                <c:pt idx="4638" formatCode="m/d/yyyy\ h:mm">
                  <c:v>38544</c:v>
                </c:pt>
                <c:pt idx="4639" formatCode="m/d/yyyy\ h:mm">
                  <c:v>38541</c:v>
                </c:pt>
                <c:pt idx="4640" formatCode="m/d/yyyy\ h:mm">
                  <c:v>38540</c:v>
                </c:pt>
                <c:pt idx="4641" formatCode="m/d/yyyy\ h:mm">
                  <c:v>38539</c:v>
                </c:pt>
                <c:pt idx="4642" formatCode="m/d/yyyy\ h:mm">
                  <c:v>38538</c:v>
                </c:pt>
                <c:pt idx="4643" formatCode="m/d/yyyy\ h:mm">
                  <c:v>38537</c:v>
                </c:pt>
                <c:pt idx="4644" formatCode="m/d/yyyy\ h:mm">
                  <c:v>38534</c:v>
                </c:pt>
                <c:pt idx="4645" formatCode="m/d/yyyy\ h:mm">
                  <c:v>38533</c:v>
                </c:pt>
                <c:pt idx="4646" formatCode="m/d/yyyy\ h:mm">
                  <c:v>38532</c:v>
                </c:pt>
                <c:pt idx="4647" formatCode="m/d/yyyy\ h:mm">
                  <c:v>38531</c:v>
                </c:pt>
                <c:pt idx="4648" formatCode="m/d/yyyy\ h:mm">
                  <c:v>38530</c:v>
                </c:pt>
                <c:pt idx="4649" formatCode="m/d/yyyy\ h:mm">
                  <c:v>38527</c:v>
                </c:pt>
                <c:pt idx="4650" formatCode="m/d/yyyy\ h:mm">
                  <c:v>38526</c:v>
                </c:pt>
                <c:pt idx="4651" formatCode="m/d/yyyy\ h:mm">
                  <c:v>38525</c:v>
                </c:pt>
                <c:pt idx="4652" formatCode="m/d/yyyy\ h:mm">
                  <c:v>38524</c:v>
                </c:pt>
                <c:pt idx="4653" formatCode="m/d/yyyy\ h:mm">
                  <c:v>38523</c:v>
                </c:pt>
                <c:pt idx="4654" formatCode="m/d/yyyy\ h:mm">
                  <c:v>38520</c:v>
                </c:pt>
                <c:pt idx="4655" formatCode="m/d/yyyy\ h:mm">
                  <c:v>38519</c:v>
                </c:pt>
                <c:pt idx="4656" formatCode="m/d/yyyy\ h:mm">
                  <c:v>38518</c:v>
                </c:pt>
                <c:pt idx="4657" formatCode="m/d/yyyy\ h:mm">
                  <c:v>38517</c:v>
                </c:pt>
                <c:pt idx="4658" formatCode="m/d/yyyy\ h:mm">
                  <c:v>38516</c:v>
                </c:pt>
                <c:pt idx="4659" formatCode="m/d/yyyy\ h:mm">
                  <c:v>38513</c:v>
                </c:pt>
                <c:pt idx="4660" formatCode="m/d/yyyy\ h:mm">
                  <c:v>38512</c:v>
                </c:pt>
                <c:pt idx="4661" formatCode="m/d/yyyy\ h:mm">
                  <c:v>38511</c:v>
                </c:pt>
                <c:pt idx="4662" formatCode="m/d/yyyy\ h:mm">
                  <c:v>38510</c:v>
                </c:pt>
                <c:pt idx="4663" formatCode="m/d/yyyy\ h:mm">
                  <c:v>38509</c:v>
                </c:pt>
                <c:pt idx="4664" formatCode="m/d/yyyy\ h:mm">
                  <c:v>38506</c:v>
                </c:pt>
                <c:pt idx="4665" formatCode="m/d/yyyy\ h:mm">
                  <c:v>38505</c:v>
                </c:pt>
                <c:pt idx="4666" formatCode="m/d/yyyy\ h:mm">
                  <c:v>38504</c:v>
                </c:pt>
                <c:pt idx="4667" formatCode="m/d/yyyy\ h:mm">
                  <c:v>38503</c:v>
                </c:pt>
                <c:pt idx="4668" formatCode="m/d/yyyy\ h:mm">
                  <c:v>38502</c:v>
                </c:pt>
                <c:pt idx="4669" formatCode="m/d/yyyy\ h:mm">
                  <c:v>38499</c:v>
                </c:pt>
                <c:pt idx="4670" formatCode="m/d/yyyy\ h:mm">
                  <c:v>38498</c:v>
                </c:pt>
                <c:pt idx="4671" formatCode="m/d/yyyy\ h:mm">
                  <c:v>38497</c:v>
                </c:pt>
                <c:pt idx="4672" formatCode="m/d/yyyy\ h:mm">
                  <c:v>38496</c:v>
                </c:pt>
                <c:pt idx="4673" formatCode="m/d/yyyy\ h:mm">
                  <c:v>38495</c:v>
                </c:pt>
                <c:pt idx="4674" formatCode="m/d/yyyy\ h:mm">
                  <c:v>38492</c:v>
                </c:pt>
                <c:pt idx="4675" formatCode="m/d/yyyy\ h:mm">
                  <c:v>38491</c:v>
                </c:pt>
                <c:pt idx="4676" formatCode="m/d/yyyy\ h:mm">
                  <c:v>38490</c:v>
                </c:pt>
                <c:pt idx="4677" formatCode="m/d/yyyy\ h:mm">
                  <c:v>38489</c:v>
                </c:pt>
                <c:pt idx="4678" formatCode="m/d/yyyy\ h:mm">
                  <c:v>38488</c:v>
                </c:pt>
                <c:pt idx="4679" formatCode="m/d/yyyy\ h:mm">
                  <c:v>38485</c:v>
                </c:pt>
                <c:pt idx="4680" formatCode="m/d/yyyy\ h:mm">
                  <c:v>38484</c:v>
                </c:pt>
                <c:pt idx="4681" formatCode="m/d/yyyy\ h:mm">
                  <c:v>38483</c:v>
                </c:pt>
                <c:pt idx="4682" formatCode="m/d/yyyy\ h:mm">
                  <c:v>38482</c:v>
                </c:pt>
                <c:pt idx="4683" formatCode="m/d/yyyy\ h:mm">
                  <c:v>38481</c:v>
                </c:pt>
                <c:pt idx="4684" formatCode="m/d/yyyy\ h:mm">
                  <c:v>38478</c:v>
                </c:pt>
                <c:pt idx="4685" formatCode="m/d/yyyy\ h:mm">
                  <c:v>38477</c:v>
                </c:pt>
                <c:pt idx="4686" formatCode="m/d/yyyy\ h:mm">
                  <c:v>38476</c:v>
                </c:pt>
                <c:pt idx="4687" formatCode="m/d/yyyy\ h:mm">
                  <c:v>38475</c:v>
                </c:pt>
                <c:pt idx="4688" formatCode="m/d/yyyy\ h:mm">
                  <c:v>38474</c:v>
                </c:pt>
                <c:pt idx="4689" formatCode="m/d/yyyy\ h:mm">
                  <c:v>38471</c:v>
                </c:pt>
                <c:pt idx="4690" formatCode="m/d/yyyy\ h:mm">
                  <c:v>38470</c:v>
                </c:pt>
                <c:pt idx="4691" formatCode="m/d/yyyy\ h:mm">
                  <c:v>38469</c:v>
                </c:pt>
                <c:pt idx="4692" formatCode="m/d/yyyy\ h:mm">
                  <c:v>38468</c:v>
                </c:pt>
                <c:pt idx="4693" formatCode="m/d/yyyy\ h:mm">
                  <c:v>38467</c:v>
                </c:pt>
                <c:pt idx="4694" formatCode="m/d/yyyy\ h:mm">
                  <c:v>38464</c:v>
                </c:pt>
                <c:pt idx="4695" formatCode="m/d/yyyy\ h:mm">
                  <c:v>38463</c:v>
                </c:pt>
                <c:pt idx="4696" formatCode="m/d/yyyy\ h:mm">
                  <c:v>38462</c:v>
                </c:pt>
                <c:pt idx="4697" formatCode="m/d/yyyy\ h:mm">
                  <c:v>38461</c:v>
                </c:pt>
                <c:pt idx="4698" formatCode="m/d/yyyy\ h:mm">
                  <c:v>38460</c:v>
                </c:pt>
                <c:pt idx="4699" formatCode="m/d/yyyy\ h:mm">
                  <c:v>38457</c:v>
                </c:pt>
                <c:pt idx="4700" formatCode="m/d/yyyy\ h:mm">
                  <c:v>38456</c:v>
                </c:pt>
                <c:pt idx="4701" formatCode="m/d/yyyy\ h:mm">
                  <c:v>38455</c:v>
                </c:pt>
                <c:pt idx="4702" formatCode="m/d/yyyy\ h:mm">
                  <c:v>38454</c:v>
                </c:pt>
                <c:pt idx="4703" formatCode="m/d/yyyy\ h:mm">
                  <c:v>38453</c:v>
                </c:pt>
                <c:pt idx="4704" formatCode="m/d/yyyy\ h:mm">
                  <c:v>38450</c:v>
                </c:pt>
                <c:pt idx="4705" formatCode="m/d/yyyy\ h:mm">
                  <c:v>38449</c:v>
                </c:pt>
                <c:pt idx="4706" formatCode="m/d/yyyy\ h:mm">
                  <c:v>38448</c:v>
                </c:pt>
                <c:pt idx="4707" formatCode="m/d/yyyy\ h:mm">
                  <c:v>38447</c:v>
                </c:pt>
                <c:pt idx="4708" formatCode="m/d/yyyy\ h:mm">
                  <c:v>38446</c:v>
                </c:pt>
                <c:pt idx="4709" formatCode="m/d/yyyy\ h:mm">
                  <c:v>38443</c:v>
                </c:pt>
                <c:pt idx="4710" formatCode="m/d/yyyy\ h:mm">
                  <c:v>38442</c:v>
                </c:pt>
                <c:pt idx="4711" formatCode="m/d/yyyy\ h:mm">
                  <c:v>38441</c:v>
                </c:pt>
                <c:pt idx="4712" formatCode="m/d/yyyy\ h:mm">
                  <c:v>38440</c:v>
                </c:pt>
                <c:pt idx="4713" formatCode="m/d/yyyy\ h:mm">
                  <c:v>38435</c:v>
                </c:pt>
                <c:pt idx="4714" formatCode="m/d/yyyy\ h:mm">
                  <c:v>38434</c:v>
                </c:pt>
                <c:pt idx="4715" formatCode="m/d/yyyy\ h:mm">
                  <c:v>38433</c:v>
                </c:pt>
                <c:pt idx="4716" formatCode="m/d/yyyy\ h:mm">
                  <c:v>38432</c:v>
                </c:pt>
                <c:pt idx="4717" formatCode="m/d/yyyy\ h:mm">
                  <c:v>38429</c:v>
                </c:pt>
                <c:pt idx="4718" formatCode="m/d/yyyy\ h:mm">
                  <c:v>38428</c:v>
                </c:pt>
                <c:pt idx="4719" formatCode="m/d/yyyy\ h:mm">
                  <c:v>38427</c:v>
                </c:pt>
                <c:pt idx="4720" formatCode="m/d/yyyy\ h:mm">
                  <c:v>38426</c:v>
                </c:pt>
                <c:pt idx="4721" formatCode="m/d/yyyy\ h:mm">
                  <c:v>38425</c:v>
                </c:pt>
                <c:pt idx="4722" formatCode="m/d/yyyy\ h:mm">
                  <c:v>38422</c:v>
                </c:pt>
                <c:pt idx="4723" formatCode="m/d/yyyy\ h:mm">
                  <c:v>38421</c:v>
                </c:pt>
                <c:pt idx="4724" formatCode="m/d/yyyy\ h:mm">
                  <c:v>38420</c:v>
                </c:pt>
                <c:pt idx="4725" formatCode="m/d/yyyy\ h:mm">
                  <c:v>38419</c:v>
                </c:pt>
                <c:pt idx="4726" formatCode="m/d/yyyy\ h:mm">
                  <c:v>38418</c:v>
                </c:pt>
                <c:pt idx="4727" formatCode="m/d/yyyy\ h:mm">
                  <c:v>38415</c:v>
                </c:pt>
                <c:pt idx="4728" formatCode="m/d/yyyy\ h:mm">
                  <c:v>38414</c:v>
                </c:pt>
                <c:pt idx="4729" formatCode="m/d/yyyy\ h:mm">
                  <c:v>38413</c:v>
                </c:pt>
                <c:pt idx="4730" formatCode="m/d/yyyy\ h:mm">
                  <c:v>38411</c:v>
                </c:pt>
                <c:pt idx="4731" formatCode="m/d/yyyy\ h:mm">
                  <c:v>38408</c:v>
                </c:pt>
                <c:pt idx="4732" formatCode="m/d/yyyy\ h:mm">
                  <c:v>38407</c:v>
                </c:pt>
                <c:pt idx="4733" formatCode="m/d/yyyy\ h:mm">
                  <c:v>38406</c:v>
                </c:pt>
                <c:pt idx="4734" formatCode="m/d/yyyy\ h:mm">
                  <c:v>38405</c:v>
                </c:pt>
                <c:pt idx="4735" formatCode="m/d/yyyy\ h:mm">
                  <c:v>38404</c:v>
                </c:pt>
                <c:pt idx="4736" formatCode="m/d/yyyy\ h:mm">
                  <c:v>38401</c:v>
                </c:pt>
                <c:pt idx="4737" formatCode="m/d/yyyy\ h:mm">
                  <c:v>38400</c:v>
                </c:pt>
                <c:pt idx="4738" formatCode="m/d/yyyy\ h:mm">
                  <c:v>38399</c:v>
                </c:pt>
                <c:pt idx="4739" formatCode="m/d/yyyy\ h:mm">
                  <c:v>38398</c:v>
                </c:pt>
                <c:pt idx="4740" formatCode="m/d/yyyy\ h:mm">
                  <c:v>38397</c:v>
                </c:pt>
                <c:pt idx="4741" formatCode="m/d/yyyy\ h:mm">
                  <c:v>38394</c:v>
                </c:pt>
                <c:pt idx="4742" formatCode="m/d/yyyy\ h:mm">
                  <c:v>38393</c:v>
                </c:pt>
                <c:pt idx="4743" formatCode="m/d/yyyy\ h:mm">
                  <c:v>38392</c:v>
                </c:pt>
                <c:pt idx="4744" formatCode="m/d/yyyy\ h:mm">
                  <c:v>38391</c:v>
                </c:pt>
                <c:pt idx="4745" formatCode="m/d/yyyy\ h:mm">
                  <c:v>38390</c:v>
                </c:pt>
                <c:pt idx="4746" formatCode="m/d/yyyy\ h:mm">
                  <c:v>38387</c:v>
                </c:pt>
                <c:pt idx="4747" formatCode="m/d/yyyy\ h:mm">
                  <c:v>38386</c:v>
                </c:pt>
                <c:pt idx="4748" formatCode="m/d/yyyy\ h:mm">
                  <c:v>38385</c:v>
                </c:pt>
                <c:pt idx="4749" formatCode="m/d/yyyy\ h:mm">
                  <c:v>38384</c:v>
                </c:pt>
                <c:pt idx="4750" formatCode="m/d/yyyy\ h:mm">
                  <c:v>38383</c:v>
                </c:pt>
                <c:pt idx="4751" formatCode="m/d/yyyy\ h:mm">
                  <c:v>38380</c:v>
                </c:pt>
                <c:pt idx="4752" formatCode="m/d/yyyy\ h:mm">
                  <c:v>38379</c:v>
                </c:pt>
                <c:pt idx="4753" formatCode="m/d/yyyy\ h:mm">
                  <c:v>38378</c:v>
                </c:pt>
                <c:pt idx="4754" formatCode="m/d/yyyy\ h:mm">
                  <c:v>38377</c:v>
                </c:pt>
                <c:pt idx="4755" formatCode="m/d/yyyy\ h:mm">
                  <c:v>38376</c:v>
                </c:pt>
                <c:pt idx="4756" formatCode="m/d/yyyy\ h:mm">
                  <c:v>38373</c:v>
                </c:pt>
                <c:pt idx="4757" formatCode="m/d/yyyy\ h:mm">
                  <c:v>38372</c:v>
                </c:pt>
                <c:pt idx="4758" formatCode="m/d/yyyy\ h:mm">
                  <c:v>38371</c:v>
                </c:pt>
                <c:pt idx="4759" formatCode="m/d/yyyy\ h:mm">
                  <c:v>38370</c:v>
                </c:pt>
                <c:pt idx="4760" formatCode="m/d/yyyy\ h:mm">
                  <c:v>38369</c:v>
                </c:pt>
                <c:pt idx="4761" formatCode="m/d/yyyy\ h:mm">
                  <c:v>38366</c:v>
                </c:pt>
                <c:pt idx="4762" formatCode="m/d/yyyy\ h:mm">
                  <c:v>38365</c:v>
                </c:pt>
                <c:pt idx="4763" formatCode="m/d/yyyy\ h:mm">
                  <c:v>38364</c:v>
                </c:pt>
                <c:pt idx="4764" formatCode="m/d/yyyy\ h:mm">
                  <c:v>38363</c:v>
                </c:pt>
                <c:pt idx="4765" formatCode="m/d/yyyy\ h:mm">
                  <c:v>38362</c:v>
                </c:pt>
                <c:pt idx="4766" formatCode="m/d/yyyy\ h:mm">
                  <c:v>38359</c:v>
                </c:pt>
                <c:pt idx="4767" formatCode="m/d/yyyy\ h:mm">
                  <c:v>38357</c:v>
                </c:pt>
                <c:pt idx="4768" formatCode="m/d/yyyy\ h:mm">
                  <c:v>38356</c:v>
                </c:pt>
                <c:pt idx="4769" formatCode="m/d/yyyy\ h:mm">
                  <c:v>38355</c:v>
                </c:pt>
                <c:pt idx="4770" formatCode="m/d/yyyy\ h:mm">
                  <c:v>38352</c:v>
                </c:pt>
                <c:pt idx="4771" formatCode="m/d/yyyy\ h:mm">
                  <c:v>38351</c:v>
                </c:pt>
                <c:pt idx="4772" formatCode="m/d/yyyy\ h:mm">
                  <c:v>38350</c:v>
                </c:pt>
                <c:pt idx="4773" formatCode="m/d/yyyy\ h:mm">
                  <c:v>38349</c:v>
                </c:pt>
                <c:pt idx="4774" formatCode="m/d/yyyy\ h:mm">
                  <c:v>38348</c:v>
                </c:pt>
                <c:pt idx="4775" formatCode="m/d/yyyy\ h:mm">
                  <c:v>38345</c:v>
                </c:pt>
                <c:pt idx="4776" formatCode="m/d/yyyy\ h:mm">
                  <c:v>38344</c:v>
                </c:pt>
                <c:pt idx="4777" formatCode="m/d/yyyy\ h:mm">
                  <c:v>38343</c:v>
                </c:pt>
                <c:pt idx="4778" formatCode="m/d/yyyy\ h:mm">
                  <c:v>38342</c:v>
                </c:pt>
                <c:pt idx="4779" formatCode="m/d/yyyy\ h:mm">
                  <c:v>38341</c:v>
                </c:pt>
                <c:pt idx="4780" formatCode="m/d/yyyy\ h:mm">
                  <c:v>38338</c:v>
                </c:pt>
                <c:pt idx="4781" formatCode="m/d/yyyy\ h:mm">
                  <c:v>38337</c:v>
                </c:pt>
                <c:pt idx="4782" formatCode="m/d/yyyy\ h:mm">
                  <c:v>38336</c:v>
                </c:pt>
                <c:pt idx="4783" formatCode="m/d/yyyy\ h:mm">
                  <c:v>38335</c:v>
                </c:pt>
                <c:pt idx="4784" formatCode="m/d/yyyy\ h:mm">
                  <c:v>38334</c:v>
                </c:pt>
                <c:pt idx="4785" formatCode="m/d/yyyy\ h:mm">
                  <c:v>38331</c:v>
                </c:pt>
                <c:pt idx="4786" formatCode="m/d/yyyy\ h:mm">
                  <c:v>38330</c:v>
                </c:pt>
                <c:pt idx="4787" formatCode="m/d/yyyy\ h:mm">
                  <c:v>38329</c:v>
                </c:pt>
                <c:pt idx="4788" formatCode="m/d/yyyy\ h:mm">
                  <c:v>38327</c:v>
                </c:pt>
                <c:pt idx="4789" formatCode="m/d/yyyy\ h:mm">
                  <c:v>38324</c:v>
                </c:pt>
                <c:pt idx="4790" formatCode="m/d/yyyy\ h:mm">
                  <c:v>38323</c:v>
                </c:pt>
                <c:pt idx="4791" formatCode="m/d/yyyy\ h:mm">
                  <c:v>38322</c:v>
                </c:pt>
                <c:pt idx="4792" formatCode="m/d/yyyy\ h:mm">
                  <c:v>38321</c:v>
                </c:pt>
                <c:pt idx="4793" formatCode="m/d/yyyy\ h:mm">
                  <c:v>38320</c:v>
                </c:pt>
                <c:pt idx="4794" formatCode="m/d/yyyy\ h:mm">
                  <c:v>38317</c:v>
                </c:pt>
                <c:pt idx="4795" formatCode="m/d/yyyy\ h:mm">
                  <c:v>38316</c:v>
                </c:pt>
                <c:pt idx="4796" formatCode="m/d/yyyy\ h:mm">
                  <c:v>38315</c:v>
                </c:pt>
                <c:pt idx="4797" formatCode="m/d/yyyy\ h:mm">
                  <c:v>38314</c:v>
                </c:pt>
                <c:pt idx="4798" formatCode="m/d/yyyy\ h:mm">
                  <c:v>38313</c:v>
                </c:pt>
                <c:pt idx="4799" formatCode="m/d/yyyy\ h:mm">
                  <c:v>38310</c:v>
                </c:pt>
                <c:pt idx="4800" formatCode="m/d/yyyy\ h:mm">
                  <c:v>38309</c:v>
                </c:pt>
                <c:pt idx="4801" formatCode="m/d/yyyy\ h:mm">
                  <c:v>38308</c:v>
                </c:pt>
                <c:pt idx="4802" formatCode="m/d/yyyy\ h:mm">
                  <c:v>38307</c:v>
                </c:pt>
                <c:pt idx="4803" formatCode="m/d/yyyy\ h:mm">
                  <c:v>38306</c:v>
                </c:pt>
                <c:pt idx="4804" formatCode="m/d/yyyy\ h:mm">
                  <c:v>38303</c:v>
                </c:pt>
                <c:pt idx="4805" formatCode="m/d/yyyy\ h:mm">
                  <c:v>38302</c:v>
                </c:pt>
                <c:pt idx="4806" formatCode="m/d/yyyy\ h:mm">
                  <c:v>38301</c:v>
                </c:pt>
                <c:pt idx="4807" formatCode="m/d/yyyy\ h:mm">
                  <c:v>38300</c:v>
                </c:pt>
                <c:pt idx="4808" formatCode="m/d/yyyy\ h:mm">
                  <c:v>38299</c:v>
                </c:pt>
                <c:pt idx="4809" formatCode="m/d/yyyy\ h:mm">
                  <c:v>38296</c:v>
                </c:pt>
                <c:pt idx="4810" formatCode="m/d/yyyy\ h:mm">
                  <c:v>38295</c:v>
                </c:pt>
                <c:pt idx="4811" formatCode="m/d/yyyy\ h:mm">
                  <c:v>38294</c:v>
                </c:pt>
                <c:pt idx="4812" formatCode="m/d/yyyy\ h:mm">
                  <c:v>38293</c:v>
                </c:pt>
                <c:pt idx="4813" formatCode="m/d/yyyy\ h:mm">
                  <c:v>38292</c:v>
                </c:pt>
                <c:pt idx="4814" formatCode="m/d/yyyy\ h:mm">
                  <c:v>38289</c:v>
                </c:pt>
                <c:pt idx="4815" formatCode="m/d/yyyy\ h:mm">
                  <c:v>38288</c:v>
                </c:pt>
                <c:pt idx="4816" formatCode="m/d/yyyy\ h:mm">
                  <c:v>38287</c:v>
                </c:pt>
                <c:pt idx="4817" formatCode="m/d/yyyy\ h:mm">
                  <c:v>38286</c:v>
                </c:pt>
                <c:pt idx="4818" formatCode="m/d/yyyy\ h:mm">
                  <c:v>38285</c:v>
                </c:pt>
                <c:pt idx="4819" formatCode="m/d/yyyy\ h:mm">
                  <c:v>38282</c:v>
                </c:pt>
                <c:pt idx="4820" formatCode="m/d/yyyy\ h:mm">
                  <c:v>38281</c:v>
                </c:pt>
                <c:pt idx="4821" formatCode="m/d/yyyy\ h:mm">
                  <c:v>38280</c:v>
                </c:pt>
                <c:pt idx="4822" formatCode="m/d/yyyy\ h:mm">
                  <c:v>38278</c:v>
                </c:pt>
                <c:pt idx="4823" formatCode="m/d/yyyy\ h:mm">
                  <c:v>38275</c:v>
                </c:pt>
                <c:pt idx="4824" formatCode="m/d/yyyy\ h:mm">
                  <c:v>38274</c:v>
                </c:pt>
                <c:pt idx="4825" formatCode="m/d/yyyy\ h:mm">
                  <c:v>38273</c:v>
                </c:pt>
                <c:pt idx="4826" formatCode="m/d/yyyy\ h:mm">
                  <c:v>38272</c:v>
                </c:pt>
                <c:pt idx="4827" formatCode="m/d/yyyy\ h:mm">
                  <c:v>38271</c:v>
                </c:pt>
                <c:pt idx="4828" formatCode="m/d/yyyy\ h:mm">
                  <c:v>38268</c:v>
                </c:pt>
                <c:pt idx="4829" formatCode="m/d/yyyy\ h:mm">
                  <c:v>38267</c:v>
                </c:pt>
                <c:pt idx="4830" formatCode="m/d/yyyy\ h:mm">
                  <c:v>38266</c:v>
                </c:pt>
                <c:pt idx="4831" formatCode="m/d/yyyy\ h:mm">
                  <c:v>38264</c:v>
                </c:pt>
                <c:pt idx="4832" formatCode="m/d/yyyy\ h:mm">
                  <c:v>38261</c:v>
                </c:pt>
                <c:pt idx="4833" formatCode="m/d/yyyy\ h:mm">
                  <c:v>38260</c:v>
                </c:pt>
                <c:pt idx="4834" formatCode="m/d/yyyy\ h:mm">
                  <c:v>38259</c:v>
                </c:pt>
                <c:pt idx="4835" formatCode="m/d/yyyy\ h:mm">
                  <c:v>38258</c:v>
                </c:pt>
                <c:pt idx="4836" formatCode="m/d/yyyy\ h:mm">
                  <c:v>38257</c:v>
                </c:pt>
                <c:pt idx="4837" formatCode="m/d/yyyy\ h:mm">
                  <c:v>38254</c:v>
                </c:pt>
                <c:pt idx="4838" formatCode="m/d/yyyy\ h:mm">
                  <c:v>38253</c:v>
                </c:pt>
                <c:pt idx="4839" formatCode="m/d/yyyy\ h:mm">
                  <c:v>38252</c:v>
                </c:pt>
                <c:pt idx="4840" formatCode="m/d/yyyy\ h:mm">
                  <c:v>38251</c:v>
                </c:pt>
                <c:pt idx="4841" formatCode="m/d/yyyy\ h:mm">
                  <c:v>38250</c:v>
                </c:pt>
                <c:pt idx="4842" formatCode="m/d/yyyy\ h:mm">
                  <c:v>38247</c:v>
                </c:pt>
                <c:pt idx="4843" formatCode="m/d/yyyy\ h:mm">
                  <c:v>38246</c:v>
                </c:pt>
                <c:pt idx="4844" formatCode="m/d/yyyy\ h:mm">
                  <c:v>38245</c:v>
                </c:pt>
                <c:pt idx="4845" formatCode="m/d/yyyy\ h:mm">
                  <c:v>38244</c:v>
                </c:pt>
                <c:pt idx="4846" formatCode="m/d/yyyy\ h:mm">
                  <c:v>38243</c:v>
                </c:pt>
                <c:pt idx="4847" formatCode="m/d/yyyy\ h:mm">
                  <c:v>38240</c:v>
                </c:pt>
                <c:pt idx="4848" formatCode="m/d/yyyy\ h:mm">
                  <c:v>38239</c:v>
                </c:pt>
                <c:pt idx="4849" formatCode="m/d/yyyy\ h:mm">
                  <c:v>38238</c:v>
                </c:pt>
                <c:pt idx="4850" formatCode="m/d/yyyy\ h:mm">
                  <c:v>38237</c:v>
                </c:pt>
                <c:pt idx="4851" formatCode="m/d/yyyy\ h:mm">
                  <c:v>38236</c:v>
                </c:pt>
                <c:pt idx="4852" formatCode="m/d/yyyy\ h:mm">
                  <c:v>38233</c:v>
                </c:pt>
                <c:pt idx="4853" formatCode="m/d/yyyy\ h:mm">
                  <c:v>38232</c:v>
                </c:pt>
                <c:pt idx="4854" formatCode="m/d/yyyy\ h:mm">
                  <c:v>38231</c:v>
                </c:pt>
                <c:pt idx="4855" formatCode="m/d/yyyy\ h:mm">
                  <c:v>38230</c:v>
                </c:pt>
                <c:pt idx="4856" formatCode="m/d/yyyy\ h:mm">
                  <c:v>38229</c:v>
                </c:pt>
                <c:pt idx="4857" formatCode="m/d/yyyy\ h:mm">
                  <c:v>38226</c:v>
                </c:pt>
                <c:pt idx="4858" formatCode="m/d/yyyy\ h:mm">
                  <c:v>38225</c:v>
                </c:pt>
                <c:pt idx="4859" formatCode="m/d/yyyy\ h:mm">
                  <c:v>38224</c:v>
                </c:pt>
                <c:pt idx="4860" formatCode="m/d/yyyy\ h:mm">
                  <c:v>38223</c:v>
                </c:pt>
                <c:pt idx="4861" formatCode="m/d/yyyy\ h:mm">
                  <c:v>38222</c:v>
                </c:pt>
                <c:pt idx="4862" formatCode="m/d/yyyy\ h:mm">
                  <c:v>38219</c:v>
                </c:pt>
                <c:pt idx="4863" formatCode="m/d/yyyy\ h:mm">
                  <c:v>38218</c:v>
                </c:pt>
                <c:pt idx="4864" formatCode="m/d/yyyy\ h:mm">
                  <c:v>38217</c:v>
                </c:pt>
                <c:pt idx="4865" formatCode="m/d/yyyy\ h:mm">
                  <c:v>38216</c:v>
                </c:pt>
                <c:pt idx="4866" formatCode="m/d/yyyy\ h:mm">
                  <c:v>38215</c:v>
                </c:pt>
                <c:pt idx="4867" formatCode="m/d/yyyy\ h:mm">
                  <c:v>38212</c:v>
                </c:pt>
                <c:pt idx="4868" formatCode="m/d/yyyy\ h:mm">
                  <c:v>38211</c:v>
                </c:pt>
                <c:pt idx="4869" formatCode="m/d/yyyy\ h:mm">
                  <c:v>38210</c:v>
                </c:pt>
                <c:pt idx="4870" formatCode="m/d/yyyy\ h:mm">
                  <c:v>38209</c:v>
                </c:pt>
                <c:pt idx="4871" formatCode="m/d/yyyy\ h:mm">
                  <c:v>38208</c:v>
                </c:pt>
                <c:pt idx="4872" formatCode="m/d/yyyy\ h:mm">
                  <c:v>38205</c:v>
                </c:pt>
                <c:pt idx="4873" formatCode="m/d/yyyy\ h:mm">
                  <c:v>38204</c:v>
                </c:pt>
                <c:pt idx="4874" formatCode="m/d/yyyy\ h:mm">
                  <c:v>38203</c:v>
                </c:pt>
                <c:pt idx="4875" formatCode="m/d/yyyy\ h:mm">
                  <c:v>38202</c:v>
                </c:pt>
                <c:pt idx="4876" formatCode="m/d/yyyy\ h:mm">
                  <c:v>38201</c:v>
                </c:pt>
                <c:pt idx="4877" formatCode="m/d/yyyy\ h:mm">
                  <c:v>38198</c:v>
                </c:pt>
                <c:pt idx="4878" formatCode="m/d/yyyy\ h:mm">
                  <c:v>38197</c:v>
                </c:pt>
                <c:pt idx="4879" formatCode="m/d/yyyy\ h:mm">
                  <c:v>38196</c:v>
                </c:pt>
                <c:pt idx="4880" formatCode="m/d/yyyy\ h:mm">
                  <c:v>38195</c:v>
                </c:pt>
                <c:pt idx="4881" formatCode="m/d/yyyy\ h:mm">
                  <c:v>38194</c:v>
                </c:pt>
                <c:pt idx="4882" formatCode="m/d/yyyy\ h:mm">
                  <c:v>38191</c:v>
                </c:pt>
                <c:pt idx="4883" formatCode="m/d/yyyy\ h:mm">
                  <c:v>38190</c:v>
                </c:pt>
                <c:pt idx="4884" formatCode="m/d/yyyy\ h:mm">
                  <c:v>38189</c:v>
                </c:pt>
                <c:pt idx="4885" formatCode="m/d/yyyy\ h:mm">
                  <c:v>38188</c:v>
                </c:pt>
                <c:pt idx="4886" formatCode="m/d/yyyy\ h:mm">
                  <c:v>38187</c:v>
                </c:pt>
                <c:pt idx="4887" formatCode="m/d/yyyy\ h:mm">
                  <c:v>38182</c:v>
                </c:pt>
                <c:pt idx="4888" formatCode="m/d/yyyy\ h:mm">
                  <c:v>38181</c:v>
                </c:pt>
                <c:pt idx="4889" formatCode="m/d/yyyy\ h:mm">
                  <c:v>38180</c:v>
                </c:pt>
                <c:pt idx="4890" formatCode="m/d/yyyy\ h:mm">
                  <c:v>38177</c:v>
                </c:pt>
                <c:pt idx="4891" formatCode="m/d/yyyy\ h:mm">
                  <c:v>38176</c:v>
                </c:pt>
                <c:pt idx="4892" formatCode="m/d/yyyy\ h:mm">
                  <c:v>38175</c:v>
                </c:pt>
                <c:pt idx="4893" formatCode="m/d/yyyy\ h:mm">
                  <c:v>38174</c:v>
                </c:pt>
                <c:pt idx="4894" formatCode="m/d/yyyy\ h:mm">
                  <c:v>38173</c:v>
                </c:pt>
                <c:pt idx="4895" formatCode="m/d/yyyy\ h:mm">
                  <c:v>38170</c:v>
                </c:pt>
                <c:pt idx="4896" formatCode="m/d/yyyy\ h:mm">
                  <c:v>38169</c:v>
                </c:pt>
                <c:pt idx="4897" formatCode="m/d/yyyy\ h:mm">
                  <c:v>38168</c:v>
                </c:pt>
                <c:pt idx="4898" formatCode="m/d/yyyy\ h:mm">
                  <c:v>38167</c:v>
                </c:pt>
                <c:pt idx="4899" formatCode="m/d/yyyy\ h:mm">
                  <c:v>38166</c:v>
                </c:pt>
                <c:pt idx="4900" formatCode="m/d/yyyy\ h:mm">
                  <c:v>38163</c:v>
                </c:pt>
                <c:pt idx="4901" formatCode="m/d/yyyy\ h:mm">
                  <c:v>38162</c:v>
                </c:pt>
                <c:pt idx="4902" formatCode="m/d/yyyy\ h:mm">
                  <c:v>38161</c:v>
                </c:pt>
                <c:pt idx="4903" formatCode="m/d/yyyy\ h:mm">
                  <c:v>38160</c:v>
                </c:pt>
                <c:pt idx="4904" formatCode="m/d/yyyy\ h:mm">
                  <c:v>38159</c:v>
                </c:pt>
                <c:pt idx="4905" formatCode="m/d/yyyy\ h:mm">
                  <c:v>38156</c:v>
                </c:pt>
                <c:pt idx="4906" formatCode="m/d/yyyy\ h:mm">
                  <c:v>38155</c:v>
                </c:pt>
                <c:pt idx="4907" formatCode="m/d/yyyy\ h:mm">
                  <c:v>38154</c:v>
                </c:pt>
                <c:pt idx="4908" formatCode="m/d/yyyy\ h:mm">
                  <c:v>38153</c:v>
                </c:pt>
                <c:pt idx="4909" formatCode="m/d/yyyy\ h:mm">
                  <c:v>38152</c:v>
                </c:pt>
                <c:pt idx="4910" formatCode="m/d/yyyy\ h:mm">
                  <c:v>38149</c:v>
                </c:pt>
                <c:pt idx="4911" formatCode="m/d/yyyy\ h:mm">
                  <c:v>38148</c:v>
                </c:pt>
                <c:pt idx="4912" formatCode="m/d/yyyy\ h:mm">
                  <c:v>38147</c:v>
                </c:pt>
                <c:pt idx="4913" formatCode="m/d/yyyy\ h:mm">
                  <c:v>38146</c:v>
                </c:pt>
                <c:pt idx="4914" formatCode="m/d/yyyy\ h:mm">
                  <c:v>38145</c:v>
                </c:pt>
                <c:pt idx="4915" formatCode="m/d/yyyy\ h:mm">
                  <c:v>38142</c:v>
                </c:pt>
                <c:pt idx="4916" formatCode="m/d/yyyy\ h:mm">
                  <c:v>38141</c:v>
                </c:pt>
                <c:pt idx="4917" formatCode="m/d/yyyy\ h:mm">
                  <c:v>38140</c:v>
                </c:pt>
                <c:pt idx="4918" formatCode="m/d/yyyy\ h:mm">
                  <c:v>38139</c:v>
                </c:pt>
                <c:pt idx="4919" formatCode="m/d/yyyy\ h:mm">
                  <c:v>38138</c:v>
                </c:pt>
                <c:pt idx="4920" formatCode="m/d/yyyy\ h:mm">
                  <c:v>38135</c:v>
                </c:pt>
                <c:pt idx="4921" formatCode="m/d/yyyy\ h:mm">
                  <c:v>38134</c:v>
                </c:pt>
                <c:pt idx="4922" formatCode="m/d/yyyy\ h:mm">
                  <c:v>38133</c:v>
                </c:pt>
                <c:pt idx="4923" formatCode="m/d/yyyy\ h:mm">
                  <c:v>38132</c:v>
                </c:pt>
                <c:pt idx="4924" formatCode="m/d/yyyy\ h:mm">
                  <c:v>38131</c:v>
                </c:pt>
                <c:pt idx="4925" formatCode="m/d/yyyy\ h:mm">
                  <c:v>38128</c:v>
                </c:pt>
                <c:pt idx="4926" formatCode="m/d/yyyy\ h:mm">
                  <c:v>38127</c:v>
                </c:pt>
                <c:pt idx="4927" formatCode="m/d/yyyy\ h:mm">
                  <c:v>38126</c:v>
                </c:pt>
                <c:pt idx="4928" formatCode="m/d/yyyy\ h:mm">
                  <c:v>38125</c:v>
                </c:pt>
                <c:pt idx="4929" formatCode="m/d/yyyy\ h:mm">
                  <c:v>38124</c:v>
                </c:pt>
                <c:pt idx="4930" formatCode="m/d/yyyy\ h:mm">
                  <c:v>38121</c:v>
                </c:pt>
                <c:pt idx="4931" formatCode="m/d/yyyy\ h:mm">
                  <c:v>38120</c:v>
                </c:pt>
                <c:pt idx="4932" formatCode="m/d/yyyy\ h:mm">
                  <c:v>38119</c:v>
                </c:pt>
                <c:pt idx="4933" formatCode="m/d/yyyy\ h:mm">
                  <c:v>38118</c:v>
                </c:pt>
                <c:pt idx="4934" formatCode="m/d/yyyy\ h:mm">
                  <c:v>38117</c:v>
                </c:pt>
                <c:pt idx="4935" formatCode="m/d/yyyy\ h:mm">
                  <c:v>38114</c:v>
                </c:pt>
                <c:pt idx="4936" formatCode="m/d/yyyy\ h:mm">
                  <c:v>38113</c:v>
                </c:pt>
                <c:pt idx="4937" formatCode="m/d/yyyy\ h:mm">
                  <c:v>38112</c:v>
                </c:pt>
                <c:pt idx="4938" formatCode="m/d/yyyy\ h:mm">
                  <c:v>38111</c:v>
                </c:pt>
                <c:pt idx="4939" formatCode="m/d/yyyy\ h:mm">
                  <c:v>38110</c:v>
                </c:pt>
                <c:pt idx="4940" formatCode="m/d/yyyy\ h:mm">
                  <c:v>38107</c:v>
                </c:pt>
                <c:pt idx="4941" formatCode="m/d/yyyy\ h:mm">
                  <c:v>38106</c:v>
                </c:pt>
                <c:pt idx="4942" formatCode="m/d/yyyy\ h:mm">
                  <c:v>38105</c:v>
                </c:pt>
                <c:pt idx="4943" formatCode="m/d/yyyy\ h:mm">
                  <c:v>38104</c:v>
                </c:pt>
                <c:pt idx="4944" formatCode="m/d/yyyy\ h:mm">
                  <c:v>38103</c:v>
                </c:pt>
                <c:pt idx="4945" formatCode="m/d/yyyy\ h:mm">
                  <c:v>38100</c:v>
                </c:pt>
                <c:pt idx="4946" formatCode="m/d/yyyy\ h:mm">
                  <c:v>38099</c:v>
                </c:pt>
                <c:pt idx="4947" formatCode="m/d/yyyy\ h:mm">
                  <c:v>38098</c:v>
                </c:pt>
                <c:pt idx="4948" formatCode="m/d/yyyy\ h:mm">
                  <c:v>38097</c:v>
                </c:pt>
                <c:pt idx="4949" formatCode="m/d/yyyy\ h:mm">
                  <c:v>38096</c:v>
                </c:pt>
                <c:pt idx="4950" formatCode="m/d/yyyy\ h:mm">
                  <c:v>38093</c:v>
                </c:pt>
                <c:pt idx="4951" formatCode="m/d/yyyy\ h:mm">
                  <c:v>38092</c:v>
                </c:pt>
                <c:pt idx="4952" formatCode="m/d/yyyy\ h:mm">
                  <c:v>38091</c:v>
                </c:pt>
                <c:pt idx="4953" formatCode="m/d/yyyy\ h:mm">
                  <c:v>38090</c:v>
                </c:pt>
                <c:pt idx="4954" formatCode="m/d/yyyy\ h:mm">
                  <c:v>38085</c:v>
                </c:pt>
                <c:pt idx="4955" formatCode="m/d/yyyy\ h:mm">
                  <c:v>38084</c:v>
                </c:pt>
                <c:pt idx="4956" formatCode="m/d/yyyy\ h:mm">
                  <c:v>38083</c:v>
                </c:pt>
                <c:pt idx="4957" formatCode="m/d/yyyy\ h:mm">
                  <c:v>38082</c:v>
                </c:pt>
                <c:pt idx="4958" formatCode="m/d/yyyy\ h:mm">
                  <c:v>38079</c:v>
                </c:pt>
                <c:pt idx="4959" formatCode="m/d/yyyy\ h:mm">
                  <c:v>38078</c:v>
                </c:pt>
                <c:pt idx="4960" formatCode="m/d/yyyy\ h:mm">
                  <c:v>38077</c:v>
                </c:pt>
                <c:pt idx="4961" formatCode="m/d/yyyy\ h:mm">
                  <c:v>38076</c:v>
                </c:pt>
                <c:pt idx="4962" formatCode="m/d/yyyy\ h:mm">
                  <c:v>38075</c:v>
                </c:pt>
                <c:pt idx="4963" formatCode="m/d/yyyy\ h:mm">
                  <c:v>38072</c:v>
                </c:pt>
                <c:pt idx="4964" formatCode="m/d/yyyy\ h:mm">
                  <c:v>38071</c:v>
                </c:pt>
                <c:pt idx="4965" formatCode="m/d/yyyy\ h:mm">
                  <c:v>38070</c:v>
                </c:pt>
                <c:pt idx="4966" formatCode="m/d/yyyy\ h:mm">
                  <c:v>38069</c:v>
                </c:pt>
                <c:pt idx="4967" formatCode="m/d/yyyy\ h:mm">
                  <c:v>38068</c:v>
                </c:pt>
                <c:pt idx="4968" formatCode="m/d/yyyy\ h:mm">
                  <c:v>38065</c:v>
                </c:pt>
                <c:pt idx="4969" formatCode="m/d/yyyy\ h:mm">
                  <c:v>38064</c:v>
                </c:pt>
                <c:pt idx="4970" formatCode="m/d/yyyy\ h:mm">
                  <c:v>38063</c:v>
                </c:pt>
                <c:pt idx="4971" formatCode="m/d/yyyy\ h:mm">
                  <c:v>38062</c:v>
                </c:pt>
                <c:pt idx="4972" formatCode="m/d/yyyy\ h:mm">
                  <c:v>38061</c:v>
                </c:pt>
                <c:pt idx="4973" formatCode="m/d/yyyy\ h:mm">
                  <c:v>38058</c:v>
                </c:pt>
                <c:pt idx="4974" formatCode="m/d/yyyy\ h:mm">
                  <c:v>38057</c:v>
                </c:pt>
                <c:pt idx="4975" formatCode="m/d/yyyy\ h:mm">
                  <c:v>38056</c:v>
                </c:pt>
                <c:pt idx="4976" formatCode="m/d/yyyy\ h:mm">
                  <c:v>38055</c:v>
                </c:pt>
                <c:pt idx="4977" formatCode="m/d/yyyy\ h:mm">
                  <c:v>38054</c:v>
                </c:pt>
                <c:pt idx="4978" formatCode="m/d/yyyy\ h:mm">
                  <c:v>38051</c:v>
                </c:pt>
                <c:pt idx="4979" formatCode="m/d/yyyy\ h:mm">
                  <c:v>38050</c:v>
                </c:pt>
                <c:pt idx="4980" formatCode="m/d/yyyy\ h:mm">
                  <c:v>38049</c:v>
                </c:pt>
                <c:pt idx="4981" formatCode="m/d/yyyy\ h:mm">
                  <c:v>38048</c:v>
                </c:pt>
                <c:pt idx="4982" formatCode="m/d/yyyy\ h:mm">
                  <c:v>38047</c:v>
                </c:pt>
                <c:pt idx="4983" formatCode="m/d/yyyy\ h:mm">
                  <c:v>38044</c:v>
                </c:pt>
                <c:pt idx="4984" formatCode="m/d/yyyy\ h:mm">
                  <c:v>38043</c:v>
                </c:pt>
                <c:pt idx="4985" formatCode="m/d/yyyy\ h:mm">
                  <c:v>38042</c:v>
                </c:pt>
                <c:pt idx="4986" formatCode="m/d/yyyy\ h:mm">
                  <c:v>38041</c:v>
                </c:pt>
                <c:pt idx="4987" formatCode="m/d/yyyy\ h:mm">
                  <c:v>38040</c:v>
                </c:pt>
                <c:pt idx="4988" formatCode="m/d/yyyy\ h:mm">
                  <c:v>38037</c:v>
                </c:pt>
                <c:pt idx="4989" formatCode="m/d/yyyy\ h:mm">
                  <c:v>38036</c:v>
                </c:pt>
                <c:pt idx="4990" formatCode="m/d/yyyy\ h:mm">
                  <c:v>38035</c:v>
                </c:pt>
                <c:pt idx="4991" formatCode="m/d/yyyy\ h:mm">
                  <c:v>38034</c:v>
                </c:pt>
                <c:pt idx="4992" formatCode="m/d/yyyy\ h:mm">
                  <c:v>38033</c:v>
                </c:pt>
                <c:pt idx="4993" formatCode="m/d/yyyy\ h:mm">
                  <c:v>38030</c:v>
                </c:pt>
                <c:pt idx="4994" formatCode="m/d/yyyy\ h:mm">
                  <c:v>38029</c:v>
                </c:pt>
                <c:pt idx="4995" formatCode="m/d/yyyy\ h:mm">
                  <c:v>38028</c:v>
                </c:pt>
                <c:pt idx="4996" formatCode="m/d/yyyy\ h:mm">
                  <c:v>38027</c:v>
                </c:pt>
                <c:pt idx="4997" formatCode="m/d/yyyy\ h:mm">
                  <c:v>38026</c:v>
                </c:pt>
                <c:pt idx="4998" formatCode="m/d/yyyy\ h:mm">
                  <c:v>38023</c:v>
                </c:pt>
                <c:pt idx="4999" formatCode="m/d/yyyy\ h:mm">
                  <c:v>38022</c:v>
                </c:pt>
                <c:pt idx="5000" formatCode="m/d/yyyy\ h:mm">
                  <c:v>38021</c:v>
                </c:pt>
                <c:pt idx="5001" formatCode="m/d/yyyy\ h:mm">
                  <c:v>38020</c:v>
                </c:pt>
                <c:pt idx="5002" formatCode="m/d/yyyy\ h:mm">
                  <c:v>38019</c:v>
                </c:pt>
                <c:pt idx="5003" formatCode="m/d/yyyy\ h:mm">
                  <c:v>38016</c:v>
                </c:pt>
                <c:pt idx="5004" formatCode="m/d/yyyy\ h:mm">
                  <c:v>38015</c:v>
                </c:pt>
                <c:pt idx="5005" formatCode="m/d/yyyy\ h:mm">
                  <c:v>38014</c:v>
                </c:pt>
                <c:pt idx="5006" formatCode="m/d/yyyy\ h:mm">
                  <c:v>38013</c:v>
                </c:pt>
                <c:pt idx="5007" formatCode="m/d/yyyy\ h:mm">
                  <c:v>38012</c:v>
                </c:pt>
                <c:pt idx="5008" formatCode="m/d/yyyy\ h:mm">
                  <c:v>38009</c:v>
                </c:pt>
                <c:pt idx="5009" formatCode="m/d/yyyy\ h:mm">
                  <c:v>38008</c:v>
                </c:pt>
                <c:pt idx="5010" formatCode="m/d/yyyy\ h:mm">
                  <c:v>38007</c:v>
                </c:pt>
                <c:pt idx="5011" formatCode="m/d/yyyy\ h:mm">
                  <c:v>38006</c:v>
                </c:pt>
                <c:pt idx="5012" formatCode="m/d/yyyy\ h:mm">
                  <c:v>38005</c:v>
                </c:pt>
                <c:pt idx="5013" formatCode="m/d/yyyy\ h:mm">
                  <c:v>38002</c:v>
                </c:pt>
                <c:pt idx="5014" formatCode="m/d/yyyy\ h:mm">
                  <c:v>38001</c:v>
                </c:pt>
                <c:pt idx="5015" formatCode="m/d/yyyy\ h:mm">
                  <c:v>38000</c:v>
                </c:pt>
                <c:pt idx="5016" formatCode="m/d/yyyy\ h:mm">
                  <c:v>37999</c:v>
                </c:pt>
                <c:pt idx="5017" formatCode="m/d/yyyy\ h:mm">
                  <c:v>37998</c:v>
                </c:pt>
                <c:pt idx="5018" formatCode="m/d/yyyy\ h:mm">
                  <c:v>37995</c:v>
                </c:pt>
                <c:pt idx="5019" formatCode="m/d/yyyy\ h:mm">
                  <c:v>37994</c:v>
                </c:pt>
                <c:pt idx="5020" formatCode="m/d/yyyy\ h:mm">
                  <c:v>37993</c:v>
                </c:pt>
                <c:pt idx="5021" formatCode="m/d/yyyy\ h:mm">
                  <c:v>37992</c:v>
                </c:pt>
                <c:pt idx="5022" formatCode="m/d/yyyy\ h:mm">
                  <c:v>37991</c:v>
                </c:pt>
                <c:pt idx="5023" formatCode="m/d/yyyy\ h:mm">
                  <c:v>37988</c:v>
                </c:pt>
                <c:pt idx="5024" formatCode="m/d/yyyy\ h:mm">
                  <c:v>37986</c:v>
                </c:pt>
                <c:pt idx="5025" formatCode="m/d/yyyy\ h:mm">
                  <c:v>37985</c:v>
                </c:pt>
                <c:pt idx="5026" formatCode="m/d/yyyy\ h:mm">
                  <c:v>37984</c:v>
                </c:pt>
                <c:pt idx="5027" formatCode="m/d/yyyy\ h:mm">
                  <c:v>37978</c:v>
                </c:pt>
                <c:pt idx="5028" formatCode="m/d/yyyy\ h:mm">
                  <c:v>37977</c:v>
                </c:pt>
                <c:pt idx="5029" formatCode="m/d/yyyy\ h:mm">
                  <c:v>37974</c:v>
                </c:pt>
                <c:pt idx="5030" formatCode="m/d/yyyy\ h:mm">
                  <c:v>37973</c:v>
                </c:pt>
                <c:pt idx="5031" formatCode="m/d/yyyy\ h:mm">
                  <c:v>37972</c:v>
                </c:pt>
                <c:pt idx="5032" formatCode="m/d/yyyy\ h:mm">
                  <c:v>37971</c:v>
                </c:pt>
                <c:pt idx="5033" formatCode="m/d/yyyy\ h:mm">
                  <c:v>37970</c:v>
                </c:pt>
                <c:pt idx="5034" formatCode="m/d/yyyy\ h:mm">
                  <c:v>37967</c:v>
                </c:pt>
                <c:pt idx="5035" formatCode="m/d/yyyy\ h:mm">
                  <c:v>37966</c:v>
                </c:pt>
                <c:pt idx="5036" formatCode="m/d/yyyy\ h:mm">
                  <c:v>37965</c:v>
                </c:pt>
                <c:pt idx="5037" formatCode="m/d/yyyy\ h:mm">
                  <c:v>37964</c:v>
                </c:pt>
                <c:pt idx="5038" formatCode="m/d/yyyy\ h:mm">
                  <c:v>37963</c:v>
                </c:pt>
                <c:pt idx="5039" formatCode="m/d/yyyy\ h:mm">
                  <c:v>37960</c:v>
                </c:pt>
                <c:pt idx="5040" formatCode="m/d/yyyy\ h:mm">
                  <c:v>37959</c:v>
                </c:pt>
                <c:pt idx="5041" formatCode="m/d/yyyy\ h:mm">
                  <c:v>37958</c:v>
                </c:pt>
                <c:pt idx="5042" formatCode="m/d/yyyy\ h:mm">
                  <c:v>37957</c:v>
                </c:pt>
                <c:pt idx="5043" formatCode="m/d/yyyy\ h:mm">
                  <c:v>37956</c:v>
                </c:pt>
                <c:pt idx="5044" formatCode="m/d/yyyy\ h:mm">
                  <c:v>37953</c:v>
                </c:pt>
                <c:pt idx="5045" formatCode="m/d/yyyy\ h:mm">
                  <c:v>37952</c:v>
                </c:pt>
                <c:pt idx="5046" formatCode="m/d/yyyy\ h:mm">
                  <c:v>37951</c:v>
                </c:pt>
                <c:pt idx="5047" formatCode="m/d/yyyy\ h:mm">
                  <c:v>37950</c:v>
                </c:pt>
                <c:pt idx="5048" formatCode="m/d/yyyy\ h:mm">
                  <c:v>37949</c:v>
                </c:pt>
                <c:pt idx="5049" formatCode="m/d/yyyy\ h:mm">
                  <c:v>37946</c:v>
                </c:pt>
                <c:pt idx="5050" formatCode="m/d/yyyy\ h:mm">
                  <c:v>37945</c:v>
                </c:pt>
                <c:pt idx="5051" formatCode="m/d/yyyy\ h:mm">
                  <c:v>37944</c:v>
                </c:pt>
                <c:pt idx="5052" formatCode="m/d/yyyy\ h:mm">
                  <c:v>37943</c:v>
                </c:pt>
                <c:pt idx="5053" formatCode="m/d/yyyy\ h:mm">
                  <c:v>37942</c:v>
                </c:pt>
                <c:pt idx="5054" formatCode="m/d/yyyy\ h:mm">
                  <c:v>37939</c:v>
                </c:pt>
                <c:pt idx="5055" formatCode="m/d/yyyy\ h:mm">
                  <c:v>37938</c:v>
                </c:pt>
                <c:pt idx="5056" formatCode="m/d/yyyy\ h:mm">
                  <c:v>37937</c:v>
                </c:pt>
                <c:pt idx="5057" formatCode="m/d/yyyy\ h:mm">
                  <c:v>37936</c:v>
                </c:pt>
                <c:pt idx="5058" formatCode="m/d/yyyy\ h:mm">
                  <c:v>37935</c:v>
                </c:pt>
                <c:pt idx="5059" formatCode="m/d/yyyy\ h:mm">
                  <c:v>37932</c:v>
                </c:pt>
                <c:pt idx="5060" formatCode="m/d/yyyy\ h:mm">
                  <c:v>37931</c:v>
                </c:pt>
                <c:pt idx="5061" formatCode="m/d/yyyy\ h:mm">
                  <c:v>37930</c:v>
                </c:pt>
                <c:pt idx="5062" formatCode="m/d/yyyy\ h:mm">
                  <c:v>37929</c:v>
                </c:pt>
                <c:pt idx="5063" formatCode="m/d/yyyy\ h:mm">
                  <c:v>37928</c:v>
                </c:pt>
                <c:pt idx="5064" formatCode="m/d/yyyy\ h:mm">
                  <c:v>37925</c:v>
                </c:pt>
                <c:pt idx="5065" formatCode="m/d/yyyy\ h:mm">
                  <c:v>37924</c:v>
                </c:pt>
                <c:pt idx="5066" formatCode="m/d/yyyy\ h:mm">
                  <c:v>37923</c:v>
                </c:pt>
                <c:pt idx="5067" formatCode="m/d/yyyy\ h:mm">
                  <c:v>37922</c:v>
                </c:pt>
                <c:pt idx="5068" formatCode="m/d/yyyy\ h:mm">
                  <c:v>37921</c:v>
                </c:pt>
                <c:pt idx="5069" formatCode="m/d/yyyy\ h:mm">
                  <c:v>37918</c:v>
                </c:pt>
                <c:pt idx="5070" formatCode="m/d/yyyy\ h:mm">
                  <c:v>37917</c:v>
                </c:pt>
                <c:pt idx="5071" formatCode="m/d/yyyy\ h:mm">
                  <c:v>37916</c:v>
                </c:pt>
                <c:pt idx="5072" formatCode="m/d/yyyy\ h:mm">
                  <c:v>37915</c:v>
                </c:pt>
                <c:pt idx="5073" formatCode="m/d/yyyy\ h:mm">
                  <c:v>37914</c:v>
                </c:pt>
                <c:pt idx="5074" formatCode="m/d/yyyy\ h:mm">
                  <c:v>37911</c:v>
                </c:pt>
                <c:pt idx="5075" formatCode="m/d/yyyy\ h:mm">
                  <c:v>37910</c:v>
                </c:pt>
                <c:pt idx="5076" formatCode="m/d/yyyy\ h:mm">
                  <c:v>37909</c:v>
                </c:pt>
                <c:pt idx="5077" formatCode="m/d/yyyy\ h:mm">
                  <c:v>37908</c:v>
                </c:pt>
                <c:pt idx="5078" formatCode="m/d/yyyy\ h:mm">
                  <c:v>37907</c:v>
                </c:pt>
                <c:pt idx="5079" formatCode="m/d/yyyy\ h:mm">
                  <c:v>37904</c:v>
                </c:pt>
                <c:pt idx="5080" formatCode="m/d/yyyy\ h:mm">
                  <c:v>37903</c:v>
                </c:pt>
                <c:pt idx="5081" formatCode="m/d/yyyy\ h:mm">
                  <c:v>37902</c:v>
                </c:pt>
                <c:pt idx="5082" formatCode="m/d/yyyy\ h:mm">
                  <c:v>37901</c:v>
                </c:pt>
                <c:pt idx="5083" formatCode="m/d/yyyy\ h:mm">
                  <c:v>37900</c:v>
                </c:pt>
                <c:pt idx="5084" formatCode="m/d/yyyy\ h:mm">
                  <c:v>37897</c:v>
                </c:pt>
                <c:pt idx="5085" formatCode="m/d/yyyy\ h:mm">
                  <c:v>37896</c:v>
                </c:pt>
                <c:pt idx="5086" formatCode="m/d/yyyy\ h:mm">
                  <c:v>37895</c:v>
                </c:pt>
                <c:pt idx="5087" formatCode="m/d/yyyy\ h:mm">
                  <c:v>37894</c:v>
                </c:pt>
                <c:pt idx="5088" formatCode="m/d/yyyy\ h:mm">
                  <c:v>37893</c:v>
                </c:pt>
                <c:pt idx="5089" formatCode="m/d/yyyy\ h:mm">
                  <c:v>37890</c:v>
                </c:pt>
                <c:pt idx="5090" formatCode="m/d/yyyy\ h:mm">
                  <c:v>37889</c:v>
                </c:pt>
                <c:pt idx="5091" formatCode="m/d/yyyy\ h:mm">
                  <c:v>37888</c:v>
                </c:pt>
                <c:pt idx="5092" formatCode="m/d/yyyy\ h:mm">
                  <c:v>37887</c:v>
                </c:pt>
                <c:pt idx="5093" formatCode="m/d/yyyy\ h:mm">
                  <c:v>37886</c:v>
                </c:pt>
                <c:pt idx="5094" formatCode="m/d/yyyy\ h:mm">
                  <c:v>37883</c:v>
                </c:pt>
                <c:pt idx="5095" formatCode="m/d/yyyy\ h:mm">
                  <c:v>37882</c:v>
                </c:pt>
                <c:pt idx="5096" formatCode="m/d/yyyy\ h:mm">
                  <c:v>37881</c:v>
                </c:pt>
                <c:pt idx="5097" formatCode="m/d/yyyy\ h:mm">
                  <c:v>37880</c:v>
                </c:pt>
                <c:pt idx="5098" formatCode="m/d/yyyy\ h:mm">
                  <c:v>37879</c:v>
                </c:pt>
                <c:pt idx="5099" formatCode="m/d/yyyy\ h:mm">
                  <c:v>37876</c:v>
                </c:pt>
                <c:pt idx="5100" formatCode="m/d/yyyy\ h:mm">
                  <c:v>37875</c:v>
                </c:pt>
                <c:pt idx="5101" formatCode="m/d/yyyy\ h:mm">
                  <c:v>37874</c:v>
                </c:pt>
                <c:pt idx="5102" formatCode="m/d/yyyy\ h:mm">
                  <c:v>37873</c:v>
                </c:pt>
                <c:pt idx="5103" formatCode="m/d/yyyy\ h:mm">
                  <c:v>37872</c:v>
                </c:pt>
                <c:pt idx="5104" formatCode="m/d/yyyy\ h:mm">
                  <c:v>37869</c:v>
                </c:pt>
                <c:pt idx="5105" formatCode="m/d/yyyy\ h:mm">
                  <c:v>37868</c:v>
                </c:pt>
                <c:pt idx="5106" formatCode="m/d/yyyy\ h:mm">
                  <c:v>37867</c:v>
                </c:pt>
                <c:pt idx="5107" formatCode="m/d/yyyy\ h:mm">
                  <c:v>37866</c:v>
                </c:pt>
                <c:pt idx="5108" formatCode="m/d/yyyy\ h:mm">
                  <c:v>37865</c:v>
                </c:pt>
                <c:pt idx="5109" formatCode="m/d/yyyy\ h:mm">
                  <c:v>37862</c:v>
                </c:pt>
                <c:pt idx="5110" formatCode="m/d/yyyy\ h:mm">
                  <c:v>37861</c:v>
                </c:pt>
                <c:pt idx="5111" formatCode="m/d/yyyy\ h:mm">
                  <c:v>37859</c:v>
                </c:pt>
                <c:pt idx="5112" formatCode="m/d/yyyy\ h:mm">
                  <c:v>37858</c:v>
                </c:pt>
                <c:pt idx="5113" formatCode="m/d/yyyy\ h:mm">
                  <c:v>37855</c:v>
                </c:pt>
                <c:pt idx="5114" formatCode="m/d/yyyy\ h:mm">
                  <c:v>37854</c:v>
                </c:pt>
                <c:pt idx="5115" formatCode="m/d/yyyy\ h:mm">
                  <c:v>37852</c:v>
                </c:pt>
                <c:pt idx="5116" formatCode="m/d/yyyy\ h:mm">
                  <c:v>37851</c:v>
                </c:pt>
                <c:pt idx="5117" formatCode="m/d/yyyy\ h:mm">
                  <c:v>37848</c:v>
                </c:pt>
                <c:pt idx="5118" formatCode="m/d/yyyy\ h:mm">
                  <c:v>37847</c:v>
                </c:pt>
                <c:pt idx="5119" formatCode="m/d/yyyy\ h:mm">
                  <c:v>37846</c:v>
                </c:pt>
                <c:pt idx="5120" formatCode="m/d/yyyy\ h:mm">
                  <c:v>37845</c:v>
                </c:pt>
                <c:pt idx="5121" formatCode="m/d/yyyy\ h:mm">
                  <c:v>37844</c:v>
                </c:pt>
                <c:pt idx="5122" formatCode="m/d/yyyy\ h:mm">
                  <c:v>37841</c:v>
                </c:pt>
                <c:pt idx="5123" formatCode="m/d/yyyy\ h:mm">
                  <c:v>37840</c:v>
                </c:pt>
                <c:pt idx="5124" formatCode="m/d/yyyy\ h:mm">
                  <c:v>37839</c:v>
                </c:pt>
                <c:pt idx="5125" formatCode="m/d/yyyy\ h:mm">
                  <c:v>37838</c:v>
                </c:pt>
                <c:pt idx="5126" formatCode="m/d/yyyy\ h:mm">
                  <c:v>37837</c:v>
                </c:pt>
                <c:pt idx="5127" formatCode="m/d/yyyy\ h:mm">
                  <c:v>37834</c:v>
                </c:pt>
                <c:pt idx="5128" formatCode="m/d/yyyy\ h:mm">
                  <c:v>37833</c:v>
                </c:pt>
                <c:pt idx="5129" formatCode="m/d/yyyy\ h:mm">
                  <c:v>37832</c:v>
                </c:pt>
                <c:pt idx="5130" formatCode="m/d/yyyy\ h:mm">
                  <c:v>37831</c:v>
                </c:pt>
                <c:pt idx="5131" formatCode="m/d/yyyy\ h:mm">
                  <c:v>37830</c:v>
                </c:pt>
                <c:pt idx="5132" formatCode="m/d/yyyy\ h:mm">
                  <c:v>37827</c:v>
                </c:pt>
                <c:pt idx="5133" formatCode="m/d/yyyy\ h:mm">
                  <c:v>37826</c:v>
                </c:pt>
                <c:pt idx="5134" formatCode="m/d/yyyy\ h:mm">
                  <c:v>37825</c:v>
                </c:pt>
                <c:pt idx="5135" formatCode="m/d/yyyy\ h:mm">
                  <c:v>37824</c:v>
                </c:pt>
                <c:pt idx="5136" formatCode="m/d/yyyy\ h:mm">
                  <c:v>37823</c:v>
                </c:pt>
                <c:pt idx="5137" formatCode="m/d/yyyy\ h:mm">
                  <c:v>37820</c:v>
                </c:pt>
                <c:pt idx="5138" formatCode="m/d/yyyy\ h:mm">
                  <c:v>37819</c:v>
                </c:pt>
                <c:pt idx="5139" formatCode="m/d/yyyy\ h:mm">
                  <c:v>37818</c:v>
                </c:pt>
                <c:pt idx="5140" formatCode="m/d/yyyy\ h:mm">
                  <c:v>37817</c:v>
                </c:pt>
                <c:pt idx="5141" formatCode="m/d/yyyy\ h:mm">
                  <c:v>37816</c:v>
                </c:pt>
                <c:pt idx="5142" formatCode="m/d/yyyy\ h:mm">
                  <c:v>37813</c:v>
                </c:pt>
                <c:pt idx="5143" formatCode="m/d/yyyy\ h:mm">
                  <c:v>37812</c:v>
                </c:pt>
                <c:pt idx="5144" formatCode="m/d/yyyy\ h:mm">
                  <c:v>37811</c:v>
                </c:pt>
                <c:pt idx="5145" formatCode="m/d/yyyy\ h:mm">
                  <c:v>37810</c:v>
                </c:pt>
                <c:pt idx="5146" formatCode="m/d/yyyy\ h:mm">
                  <c:v>37809</c:v>
                </c:pt>
                <c:pt idx="5147" formatCode="m/d/yyyy\ h:mm">
                  <c:v>37806</c:v>
                </c:pt>
                <c:pt idx="5148" formatCode="m/d/yyyy\ h:mm">
                  <c:v>37805</c:v>
                </c:pt>
                <c:pt idx="5149" formatCode="m/d/yyyy\ h:mm">
                  <c:v>37804</c:v>
                </c:pt>
                <c:pt idx="5150" formatCode="m/d/yyyy\ h:mm">
                  <c:v>37802</c:v>
                </c:pt>
                <c:pt idx="5151" formatCode="m/d/yyyy\ h:mm">
                  <c:v>37799</c:v>
                </c:pt>
                <c:pt idx="5152" formatCode="m/d/yyyy\ h:mm">
                  <c:v>37798</c:v>
                </c:pt>
                <c:pt idx="5153" formatCode="m/d/yyyy\ h:mm">
                  <c:v>37797</c:v>
                </c:pt>
                <c:pt idx="5154" formatCode="m/d/yyyy\ h:mm">
                  <c:v>37796</c:v>
                </c:pt>
                <c:pt idx="5155" formatCode="m/d/yyyy\ h:mm">
                  <c:v>37795</c:v>
                </c:pt>
                <c:pt idx="5156" formatCode="m/d/yyyy\ h:mm">
                  <c:v>37791</c:v>
                </c:pt>
                <c:pt idx="5157" formatCode="m/d/yyyy\ h:mm">
                  <c:v>37790</c:v>
                </c:pt>
                <c:pt idx="5158" formatCode="m/d/yyyy\ h:mm">
                  <c:v>37789</c:v>
                </c:pt>
                <c:pt idx="5159" formatCode="m/d/yyyy\ h:mm">
                  <c:v>37788</c:v>
                </c:pt>
                <c:pt idx="5160" formatCode="m/d/yyyy\ h:mm">
                  <c:v>37785</c:v>
                </c:pt>
                <c:pt idx="5161" formatCode="m/d/yyyy\ h:mm">
                  <c:v>37784</c:v>
                </c:pt>
                <c:pt idx="5162" formatCode="m/d/yyyy\ h:mm">
                  <c:v>37783</c:v>
                </c:pt>
                <c:pt idx="5163" formatCode="m/d/yyyy\ h:mm">
                  <c:v>37782</c:v>
                </c:pt>
                <c:pt idx="5164" formatCode="m/d/yyyy\ h:mm">
                  <c:v>37781</c:v>
                </c:pt>
                <c:pt idx="5165" formatCode="m/d/yyyy\ h:mm">
                  <c:v>37778</c:v>
                </c:pt>
                <c:pt idx="5166" formatCode="m/d/yyyy\ h:mm">
                  <c:v>37777</c:v>
                </c:pt>
                <c:pt idx="5167" formatCode="m/d/yyyy\ h:mm">
                  <c:v>37776</c:v>
                </c:pt>
                <c:pt idx="5168" formatCode="m/d/yyyy\ h:mm">
                  <c:v>37775</c:v>
                </c:pt>
                <c:pt idx="5169" formatCode="m/d/yyyy\ h:mm">
                  <c:v>37774</c:v>
                </c:pt>
                <c:pt idx="5170" formatCode="m/d/yyyy\ h:mm">
                  <c:v>37771</c:v>
                </c:pt>
                <c:pt idx="5171" formatCode="m/d/yyyy\ h:mm">
                  <c:v>37770</c:v>
                </c:pt>
                <c:pt idx="5172" formatCode="m/d/yyyy\ h:mm">
                  <c:v>37768</c:v>
                </c:pt>
                <c:pt idx="5173" formatCode="m/d/yyyy\ h:mm">
                  <c:v>37767</c:v>
                </c:pt>
                <c:pt idx="5174" formatCode="m/d/yyyy\ h:mm">
                  <c:v>37764</c:v>
                </c:pt>
                <c:pt idx="5175" formatCode="m/d/yyyy\ h:mm">
                  <c:v>37763</c:v>
                </c:pt>
                <c:pt idx="5176" formatCode="m/d/yyyy\ h:mm">
                  <c:v>37762</c:v>
                </c:pt>
                <c:pt idx="5177" formatCode="m/d/yyyy\ h:mm">
                  <c:v>37761</c:v>
                </c:pt>
                <c:pt idx="5178" formatCode="m/d/yyyy\ h:mm">
                  <c:v>37760</c:v>
                </c:pt>
                <c:pt idx="5179" formatCode="m/d/yyyy\ h:mm">
                  <c:v>37757</c:v>
                </c:pt>
                <c:pt idx="5180" formatCode="m/d/yyyy\ h:mm">
                  <c:v>37756</c:v>
                </c:pt>
                <c:pt idx="5181" formatCode="m/d/yyyy\ h:mm">
                  <c:v>37755</c:v>
                </c:pt>
                <c:pt idx="5182" formatCode="m/d/yyyy\ h:mm">
                  <c:v>37754</c:v>
                </c:pt>
                <c:pt idx="5183" formatCode="m/d/yyyy\ h:mm">
                  <c:v>37753</c:v>
                </c:pt>
                <c:pt idx="5184" formatCode="m/d/yyyy\ h:mm">
                  <c:v>37750</c:v>
                </c:pt>
                <c:pt idx="5185" formatCode="m/d/yyyy\ h:mm">
                  <c:v>37749</c:v>
                </c:pt>
                <c:pt idx="5186" formatCode="m/d/yyyy\ h:mm">
                  <c:v>37748</c:v>
                </c:pt>
                <c:pt idx="5187" formatCode="m/d/yyyy\ h:mm">
                  <c:v>37747</c:v>
                </c:pt>
                <c:pt idx="5188" formatCode="m/d/yyyy\ h:mm">
                  <c:v>37746</c:v>
                </c:pt>
                <c:pt idx="5189" formatCode="m/d/yyyy\ h:mm">
                  <c:v>37743</c:v>
                </c:pt>
                <c:pt idx="5190" formatCode="m/d/yyyy\ h:mm">
                  <c:v>37742</c:v>
                </c:pt>
                <c:pt idx="5191" formatCode="m/d/yyyy\ h:mm">
                  <c:v>37741</c:v>
                </c:pt>
                <c:pt idx="5192" formatCode="m/d/yyyy\ h:mm">
                  <c:v>37740</c:v>
                </c:pt>
                <c:pt idx="5193" formatCode="m/d/yyyy\ h:mm">
                  <c:v>37739</c:v>
                </c:pt>
                <c:pt idx="5194" formatCode="m/d/yyyy\ h:mm">
                  <c:v>37736</c:v>
                </c:pt>
                <c:pt idx="5195" formatCode="m/d/yyyy\ h:mm">
                  <c:v>37735</c:v>
                </c:pt>
                <c:pt idx="5196" formatCode="m/d/yyyy\ h:mm">
                  <c:v>37734</c:v>
                </c:pt>
                <c:pt idx="5197" formatCode="m/d/yyyy\ h:mm">
                  <c:v>37733</c:v>
                </c:pt>
                <c:pt idx="5198" formatCode="m/d/yyyy\ h:mm">
                  <c:v>37728</c:v>
                </c:pt>
                <c:pt idx="5199" formatCode="m/d/yyyy\ h:mm">
                  <c:v>37727</c:v>
                </c:pt>
                <c:pt idx="5200" formatCode="m/d/yyyy\ h:mm">
                  <c:v>37726</c:v>
                </c:pt>
                <c:pt idx="5201" formatCode="m/d/yyyy\ h:mm">
                  <c:v>37725</c:v>
                </c:pt>
                <c:pt idx="5202" formatCode="m/d/yyyy\ h:mm">
                  <c:v>37722</c:v>
                </c:pt>
                <c:pt idx="5203" formatCode="m/d/yyyy\ h:mm">
                  <c:v>37721</c:v>
                </c:pt>
                <c:pt idx="5204" formatCode="m/d/yyyy\ h:mm">
                  <c:v>37720</c:v>
                </c:pt>
                <c:pt idx="5205" formatCode="m/d/yyyy\ h:mm">
                  <c:v>37719</c:v>
                </c:pt>
                <c:pt idx="5206" formatCode="m/d/yyyy\ h:mm">
                  <c:v>37718</c:v>
                </c:pt>
                <c:pt idx="5207" formatCode="m/d/yyyy\ h:mm">
                  <c:v>37715</c:v>
                </c:pt>
                <c:pt idx="5208" formatCode="m/d/yyyy\ h:mm">
                  <c:v>37714</c:v>
                </c:pt>
                <c:pt idx="5209" formatCode="m/d/yyyy\ h:mm">
                  <c:v>37713</c:v>
                </c:pt>
                <c:pt idx="5210" formatCode="m/d/yyyy\ h:mm">
                  <c:v>37712</c:v>
                </c:pt>
                <c:pt idx="5211" formatCode="m/d/yyyy\ h:mm">
                  <c:v>37711</c:v>
                </c:pt>
                <c:pt idx="5212" formatCode="m/d/yyyy\ h:mm">
                  <c:v>37708</c:v>
                </c:pt>
                <c:pt idx="5213" formatCode="m/d/yyyy\ h:mm">
                  <c:v>37707</c:v>
                </c:pt>
                <c:pt idx="5214" formatCode="m/d/yyyy\ h:mm">
                  <c:v>37706</c:v>
                </c:pt>
                <c:pt idx="5215" formatCode="m/d/yyyy\ h:mm">
                  <c:v>37705</c:v>
                </c:pt>
                <c:pt idx="5216" formatCode="m/d/yyyy\ h:mm">
                  <c:v>37704</c:v>
                </c:pt>
                <c:pt idx="5217" formatCode="m/d/yyyy\ h:mm">
                  <c:v>37701</c:v>
                </c:pt>
                <c:pt idx="5218" formatCode="m/d/yyyy\ h:mm">
                  <c:v>37700</c:v>
                </c:pt>
                <c:pt idx="5219" formatCode="m/d/yyyy\ h:mm">
                  <c:v>37699</c:v>
                </c:pt>
                <c:pt idx="5220" formatCode="m/d/yyyy\ h:mm">
                  <c:v>37698</c:v>
                </c:pt>
                <c:pt idx="5221" formatCode="m/d/yyyy\ h:mm">
                  <c:v>37697</c:v>
                </c:pt>
                <c:pt idx="5222" formatCode="m/d/yyyy\ h:mm">
                  <c:v>37694</c:v>
                </c:pt>
                <c:pt idx="5223" formatCode="m/d/yyyy\ h:mm">
                  <c:v>37693</c:v>
                </c:pt>
                <c:pt idx="5224" formatCode="m/d/yyyy\ h:mm">
                  <c:v>37692</c:v>
                </c:pt>
                <c:pt idx="5225" formatCode="m/d/yyyy\ h:mm">
                  <c:v>37691</c:v>
                </c:pt>
                <c:pt idx="5226" formatCode="m/d/yyyy\ h:mm">
                  <c:v>37690</c:v>
                </c:pt>
                <c:pt idx="5227" formatCode="m/d/yyyy\ h:mm">
                  <c:v>37687</c:v>
                </c:pt>
                <c:pt idx="5228" formatCode="m/d/yyyy\ h:mm">
                  <c:v>37686</c:v>
                </c:pt>
                <c:pt idx="5229" formatCode="m/d/yyyy\ h:mm">
                  <c:v>37685</c:v>
                </c:pt>
                <c:pt idx="5230" formatCode="m/d/yyyy\ h:mm">
                  <c:v>37684</c:v>
                </c:pt>
                <c:pt idx="5231" formatCode="m/d/yyyy\ h:mm">
                  <c:v>37683</c:v>
                </c:pt>
                <c:pt idx="5232" formatCode="m/d/yyyy\ h:mm">
                  <c:v>37680</c:v>
                </c:pt>
                <c:pt idx="5233" formatCode="m/d/yyyy\ h:mm">
                  <c:v>37679</c:v>
                </c:pt>
                <c:pt idx="5234" formatCode="m/d/yyyy\ h:mm">
                  <c:v>37678</c:v>
                </c:pt>
                <c:pt idx="5235" formatCode="m/d/yyyy\ h:mm">
                  <c:v>37676</c:v>
                </c:pt>
                <c:pt idx="5236" formatCode="m/d/yyyy\ h:mm">
                  <c:v>37673</c:v>
                </c:pt>
                <c:pt idx="5237" formatCode="m/d/yyyy\ h:mm">
                  <c:v>37672</c:v>
                </c:pt>
                <c:pt idx="5238" formatCode="m/d/yyyy\ h:mm">
                  <c:v>37671</c:v>
                </c:pt>
                <c:pt idx="5239" formatCode="m/d/yyyy\ h:mm">
                  <c:v>37670</c:v>
                </c:pt>
                <c:pt idx="5240" formatCode="m/d/yyyy\ h:mm">
                  <c:v>37669</c:v>
                </c:pt>
                <c:pt idx="5241" formatCode="m/d/yyyy\ h:mm">
                  <c:v>37666</c:v>
                </c:pt>
                <c:pt idx="5242" formatCode="m/d/yyyy\ h:mm">
                  <c:v>37665</c:v>
                </c:pt>
                <c:pt idx="5243" formatCode="m/d/yyyy\ h:mm">
                  <c:v>37664</c:v>
                </c:pt>
                <c:pt idx="5244" formatCode="m/d/yyyy\ h:mm">
                  <c:v>37663</c:v>
                </c:pt>
                <c:pt idx="5245" formatCode="m/d/yyyy\ h:mm">
                  <c:v>37662</c:v>
                </c:pt>
                <c:pt idx="5246" formatCode="m/d/yyyy\ h:mm">
                  <c:v>37659</c:v>
                </c:pt>
                <c:pt idx="5247" formatCode="m/d/yyyy\ h:mm">
                  <c:v>37658</c:v>
                </c:pt>
                <c:pt idx="5248" formatCode="m/d/yyyy\ h:mm">
                  <c:v>37657</c:v>
                </c:pt>
                <c:pt idx="5249" formatCode="m/d/yyyy\ h:mm">
                  <c:v>37656</c:v>
                </c:pt>
                <c:pt idx="5250" formatCode="m/d/yyyy\ h:mm">
                  <c:v>37655</c:v>
                </c:pt>
                <c:pt idx="5251" formatCode="m/d/yyyy\ h:mm">
                  <c:v>37652</c:v>
                </c:pt>
                <c:pt idx="5252" formatCode="m/d/yyyy\ h:mm">
                  <c:v>37651</c:v>
                </c:pt>
                <c:pt idx="5253" formatCode="m/d/yyyy\ h:mm">
                  <c:v>37650</c:v>
                </c:pt>
                <c:pt idx="5254" formatCode="m/d/yyyy\ h:mm">
                  <c:v>37649</c:v>
                </c:pt>
                <c:pt idx="5255" formatCode="m/d/yyyy\ h:mm">
                  <c:v>37648</c:v>
                </c:pt>
                <c:pt idx="5256" formatCode="m/d/yyyy\ h:mm">
                  <c:v>37645</c:v>
                </c:pt>
                <c:pt idx="5257" formatCode="m/d/yyyy\ h:mm">
                  <c:v>37644</c:v>
                </c:pt>
                <c:pt idx="5258" formatCode="m/d/yyyy\ h:mm">
                  <c:v>37643</c:v>
                </c:pt>
                <c:pt idx="5259" formatCode="m/d/yyyy\ h:mm">
                  <c:v>37642</c:v>
                </c:pt>
                <c:pt idx="5260" formatCode="m/d/yyyy\ h:mm">
                  <c:v>37641</c:v>
                </c:pt>
                <c:pt idx="5261" formatCode="m/d/yyyy\ h:mm">
                  <c:v>37638</c:v>
                </c:pt>
                <c:pt idx="5262" formatCode="m/d/yyyy\ h:mm">
                  <c:v>37637</c:v>
                </c:pt>
                <c:pt idx="5263" formatCode="m/d/yyyy\ h:mm">
                  <c:v>37636</c:v>
                </c:pt>
                <c:pt idx="5264" formatCode="m/d/yyyy\ h:mm">
                  <c:v>37635</c:v>
                </c:pt>
                <c:pt idx="5265" formatCode="m/d/yyyy\ h:mm">
                  <c:v>37634</c:v>
                </c:pt>
                <c:pt idx="5266" formatCode="m/d/yyyy\ h:mm">
                  <c:v>37631</c:v>
                </c:pt>
                <c:pt idx="5267" formatCode="m/d/yyyy\ h:mm">
                  <c:v>37630</c:v>
                </c:pt>
                <c:pt idx="5268" formatCode="m/d/yyyy\ h:mm">
                  <c:v>37629</c:v>
                </c:pt>
                <c:pt idx="5269" formatCode="m/d/yyyy\ h:mm">
                  <c:v>37628</c:v>
                </c:pt>
                <c:pt idx="5270" formatCode="m/d/yyyy\ h:mm">
                  <c:v>37627</c:v>
                </c:pt>
                <c:pt idx="5271" formatCode="m/d/yyyy\ h:mm">
                  <c:v>37624</c:v>
                </c:pt>
                <c:pt idx="5272" formatCode="m/d/yyyy\ h:mm">
                  <c:v>37623</c:v>
                </c:pt>
                <c:pt idx="5273" formatCode="m/d/yyyy\ h:mm">
                  <c:v>37622</c:v>
                </c:pt>
                <c:pt idx="5274" formatCode="m/d/yyyy\ h:mm">
                  <c:v>37621</c:v>
                </c:pt>
                <c:pt idx="5275" formatCode="m/d/yyyy\ h:mm">
                  <c:v>37620</c:v>
                </c:pt>
                <c:pt idx="5276" formatCode="m/d/yyyy\ h:mm">
                  <c:v>37617</c:v>
                </c:pt>
                <c:pt idx="5277" formatCode="m/d/yyyy\ h:mm">
                  <c:v>37616</c:v>
                </c:pt>
                <c:pt idx="5278" formatCode="m/d/yyyy\ h:mm">
                  <c:v>37615</c:v>
                </c:pt>
                <c:pt idx="5279" formatCode="m/d/yyyy\ h:mm">
                  <c:v>37614</c:v>
                </c:pt>
                <c:pt idx="5280" formatCode="m/d/yyyy\ h:mm">
                  <c:v>37613</c:v>
                </c:pt>
                <c:pt idx="5281" formatCode="m/d/yyyy\ h:mm">
                  <c:v>37610</c:v>
                </c:pt>
                <c:pt idx="5282" formatCode="m/d/yyyy\ h:mm">
                  <c:v>37609</c:v>
                </c:pt>
                <c:pt idx="5283" formatCode="m/d/yyyy\ h:mm">
                  <c:v>37608</c:v>
                </c:pt>
                <c:pt idx="5284" formatCode="m/d/yyyy\ h:mm">
                  <c:v>37607</c:v>
                </c:pt>
                <c:pt idx="5285" formatCode="m/d/yyyy\ h:mm">
                  <c:v>37606</c:v>
                </c:pt>
                <c:pt idx="5286" formatCode="m/d/yyyy\ h:mm">
                  <c:v>37603</c:v>
                </c:pt>
                <c:pt idx="5287" formatCode="m/d/yyyy\ h:mm">
                  <c:v>37602</c:v>
                </c:pt>
                <c:pt idx="5288" formatCode="m/d/yyyy\ h:mm">
                  <c:v>37601</c:v>
                </c:pt>
                <c:pt idx="5289" formatCode="m/d/yyyy\ h:mm">
                  <c:v>37600</c:v>
                </c:pt>
                <c:pt idx="5290" formatCode="m/d/yyyy\ h:mm">
                  <c:v>37599</c:v>
                </c:pt>
                <c:pt idx="5291" formatCode="m/d/yyyy\ h:mm">
                  <c:v>37596</c:v>
                </c:pt>
                <c:pt idx="5292" formatCode="m/d/yyyy\ h:mm">
                  <c:v>37594</c:v>
                </c:pt>
                <c:pt idx="5293" formatCode="m/d/yyyy\ h:mm">
                  <c:v>37593</c:v>
                </c:pt>
                <c:pt idx="5294" formatCode="m/d/yyyy\ h:mm">
                  <c:v>37592</c:v>
                </c:pt>
                <c:pt idx="5295" formatCode="m/d/yyyy\ h:mm">
                  <c:v>37589</c:v>
                </c:pt>
                <c:pt idx="5296" formatCode="m/d/yyyy\ h:mm">
                  <c:v>37588</c:v>
                </c:pt>
                <c:pt idx="5297" formatCode="m/d/yyyy\ h:mm">
                  <c:v>37587</c:v>
                </c:pt>
                <c:pt idx="5298" formatCode="m/d/yyyy\ h:mm">
                  <c:v>37586</c:v>
                </c:pt>
                <c:pt idx="5299" formatCode="m/d/yyyy\ h:mm">
                  <c:v>37585</c:v>
                </c:pt>
                <c:pt idx="5300" formatCode="m/d/yyyy\ h:mm">
                  <c:v>37582</c:v>
                </c:pt>
                <c:pt idx="5301" formatCode="m/d/yyyy\ h:mm">
                  <c:v>37581</c:v>
                </c:pt>
                <c:pt idx="5302" formatCode="m/d/yyyy\ h:mm">
                  <c:v>37580</c:v>
                </c:pt>
                <c:pt idx="5303" formatCode="m/d/yyyy\ h:mm">
                  <c:v>37579</c:v>
                </c:pt>
                <c:pt idx="5304" formatCode="m/d/yyyy\ h:mm">
                  <c:v>37578</c:v>
                </c:pt>
                <c:pt idx="5305" formatCode="m/d/yyyy\ h:mm">
                  <c:v>37575</c:v>
                </c:pt>
                <c:pt idx="5306" formatCode="m/d/yyyy\ h:mm">
                  <c:v>37574</c:v>
                </c:pt>
                <c:pt idx="5307" formatCode="m/d/yyyy\ h:mm">
                  <c:v>37573</c:v>
                </c:pt>
                <c:pt idx="5308" formatCode="m/d/yyyy\ h:mm">
                  <c:v>37572</c:v>
                </c:pt>
                <c:pt idx="5309" formatCode="m/d/yyyy\ h:mm">
                  <c:v>37571</c:v>
                </c:pt>
                <c:pt idx="5310" formatCode="m/d/yyyy\ h:mm">
                  <c:v>37568</c:v>
                </c:pt>
                <c:pt idx="5311" formatCode="m/d/yyyy\ h:mm">
                  <c:v>37567</c:v>
                </c:pt>
                <c:pt idx="5312" formatCode="m/d/yyyy\ h:mm">
                  <c:v>37566</c:v>
                </c:pt>
                <c:pt idx="5313" formatCode="m/d/yyyy\ h:mm">
                  <c:v>37565</c:v>
                </c:pt>
                <c:pt idx="5314" formatCode="m/d/yyyy\ h:mm">
                  <c:v>37564</c:v>
                </c:pt>
                <c:pt idx="5315" formatCode="m/d/yyyy\ h:mm">
                  <c:v>37561</c:v>
                </c:pt>
                <c:pt idx="5316" formatCode="m/d/yyyy\ h:mm">
                  <c:v>37560</c:v>
                </c:pt>
                <c:pt idx="5317" formatCode="m/d/yyyy\ h:mm">
                  <c:v>37559</c:v>
                </c:pt>
                <c:pt idx="5318" formatCode="m/d/yyyy\ h:mm">
                  <c:v>37558</c:v>
                </c:pt>
                <c:pt idx="5319" formatCode="m/d/yyyy\ h:mm">
                  <c:v>37557</c:v>
                </c:pt>
                <c:pt idx="5320" formatCode="m/d/yyyy\ h:mm">
                  <c:v>37554</c:v>
                </c:pt>
                <c:pt idx="5321" formatCode="m/d/yyyy\ h:mm">
                  <c:v>37553</c:v>
                </c:pt>
                <c:pt idx="5322" formatCode="m/d/yyyy\ h:mm">
                  <c:v>37552</c:v>
                </c:pt>
                <c:pt idx="5323" formatCode="m/d/yyyy\ h:mm">
                  <c:v>37551</c:v>
                </c:pt>
                <c:pt idx="5324" formatCode="m/d/yyyy\ h:mm">
                  <c:v>37550</c:v>
                </c:pt>
                <c:pt idx="5325" formatCode="m/d/yyyy\ h:mm">
                  <c:v>37547</c:v>
                </c:pt>
                <c:pt idx="5326" formatCode="m/d/yyyy\ h:mm">
                  <c:v>37546</c:v>
                </c:pt>
                <c:pt idx="5327" formatCode="m/d/yyyy\ h:mm">
                  <c:v>37545</c:v>
                </c:pt>
                <c:pt idx="5328" formatCode="m/d/yyyy\ h:mm">
                  <c:v>37544</c:v>
                </c:pt>
                <c:pt idx="5329" formatCode="m/d/yyyy\ h:mm">
                  <c:v>37543</c:v>
                </c:pt>
                <c:pt idx="5330" formatCode="m/d/yyyy\ h:mm">
                  <c:v>37540</c:v>
                </c:pt>
                <c:pt idx="5331" formatCode="m/d/yyyy\ h:mm">
                  <c:v>37539</c:v>
                </c:pt>
                <c:pt idx="5332" formatCode="m/d/yyyy\ h:mm">
                  <c:v>37538</c:v>
                </c:pt>
                <c:pt idx="5333" formatCode="m/d/yyyy\ h:mm">
                  <c:v>37537</c:v>
                </c:pt>
                <c:pt idx="5334" formatCode="m/d/yyyy\ h:mm">
                  <c:v>37536</c:v>
                </c:pt>
                <c:pt idx="5335" formatCode="m/d/yyyy\ h:mm">
                  <c:v>37533</c:v>
                </c:pt>
                <c:pt idx="5336" formatCode="m/d/yyyy\ h:mm">
                  <c:v>37532</c:v>
                </c:pt>
                <c:pt idx="5337" formatCode="m/d/yyyy\ h:mm">
                  <c:v>37531</c:v>
                </c:pt>
                <c:pt idx="5338" formatCode="m/d/yyyy\ h:mm">
                  <c:v>37530</c:v>
                </c:pt>
                <c:pt idx="5339" formatCode="m/d/yyyy\ h:mm">
                  <c:v>37529</c:v>
                </c:pt>
                <c:pt idx="5340" formatCode="m/d/yyyy\ h:mm">
                  <c:v>37526</c:v>
                </c:pt>
                <c:pt idx="5341" formatCode="m/d/yyyy\ h:mm">
                  <c:v>37525</c:v>
                </c:pt>
                <c:pt idx="5342" formatCode="m/d/yyyy\ h:mm">
                  <c:v>37524</c:v>
                </c:pt>
                <c:pt idx="5343" formatCode="m/d/yyyy\ h:mm">
                  <c:v>37523</c:v>
                </c:pt>
                <c:pt idx="5344" formatCode="m/d/yyyy\ h:mm">
                  <c:v>37522</c:v>
                </c:pt>
                <c:pt idx="5345" formatCode="m/d/yyyy\ h:mm">
                  <c:v>37519</c:v>
                </c:pt>
                <c:pt idx="5346" formatCode="m/d/yyyy\ h:mm">
                  <c:v>37518</c:v>
                </c:pt>
                <c:pt idx="5347" formatCode="m/d/yyyy\ h:mm">
                  <c:v>37517</c:v>
                </c:pt>
                <c:pt idx="5348" formatCode="m/d/yyyy\ h:mm">
                  <c:v>37516</c:v>
                </c:pt>
                <c:pt idx="5349" formatCode="m/d/yyyy\ h:mm">
                  <c:v>37515</c:v>
                </c:pt>
                <c:pt idx="5350" formatCode="m/d/yyyy\ h:mm">
                  <c:v>37512</c:v>
                </c:pt>
                <c:pt idx="5351" formatCode="m/d/yyyy\ h:mm">
                  <c:v>37511</c:v>
                </c:pt>
                <c:pt idx="5352" formatCode="m/d/yyyy\ h:mm">
                  <c:v>37510</c:v>
                </c:pt>
                <c:pt idx="5353" formatCode="m/d/yyyy\ h:mm">
                  <c:v>37509</c:v>
                </c:pt>
                <c:pt idx="5354" formatCode="m/d/yyyy\ h:mm">
                  <c:v>37508</c:v>
                </c:pt>
                <c:pt idx="5355" formatCode="m/d/yyyy\ h:mm">
                  <c:v>37505</c:v>
                </c:pt>
                <c:pt idx="5356" formatCode="m/d/yyyy\ h:mm">
                  <c:v>37504</c:v>
                </c:pt>
                <c:pt idx="5357" formatCode="m/d/yyyy\ h:mm">
                  <c:v>37503</c:v>
                </c:pt>
                <c:pt idx="5358" formatCode="m/d/yyyy\ h:mm">
                  <c:v>37502</c:v>
                </c:pt>
                <c:pt idx="5359" formatCode="m/d/yyyy\ h:mm">
                  <c:v>37501</c:v>
                </c:pt>
                <c:pt idx="5360" formatCode="m/d/yyyy\ h:mm">
                  <c:v>37498</c:v>
                </c:pt>
                <c:pt idx="5361" formatCode="m/d/yyyy\ h:mm">
                  <c:v>37497</c:v>
                </c:pt>
                <c:pt idx="5362" formatCode="m/d/yyyy\ h:mm">
                  <c:v>37496</c:v>
                </c:pt>
                <c:pt idx="5363" formatCode="m/d/yyyy\ h:mm">
                  <c:v>37495</c:v>
                </c:pt>
                <c:pt idx="5364" formatCode="m/d/yyyy\ h:mm">
                  <c:v>37494</c:v>
                </c:pt>
                <c:pt idx="5365" formatCode="m/d/yyyy\ h:mm">
                  <c:v>37491</c:v>
                </c:pt>
                <c:pt idx="5366" formatCode="m/d/yyyy\ h:mm">
                  <c:v>37490</c:v>
                </c:pt>
                <c:pt idx="5367" formatCode="m/d/yyyy\ h:mm">
                  <c:v>37489</c:v>
                </c:pt>
                <c:pt idx="5368" formatCode="m/d/yyyy\ h:mm">
                  <c:v>37488</c:v>
                </c:pt>
                <c:pt idx="5369" formatCode="m/d/yyyy\ h:mm">
                  <c:v>37487</c:v>
                </c:pt>
                <c:pt idx="5370" formatCode="m/d/yyyy\ h:mm">
                  <c:v>37484</c:v>
                </c:pt>
                <c:pt idx="5371" formatCode="m/d/yyyy\ h:mm">
                  <c:v>37483</c:v>
                </c:pt>
                <c:pt idx="5372" formatCode="m/d/yyyy\ h:mm">
                  <c:v>37482</c:v>
                </c:pt>
                <c:pt idx="5373" formatCode="m/d/yyyy\ h:mm">
                  <c:v>37481</c:v>
                </c:pt>
                <c:pt idx="5374" formatCode="m/d/yyyy\ h:mm">
                  <c:v>37480</c:v>
                </c:pt>
                <c:pt idx="5375" formatCode="m/d/yyyy\ h:mm">
                  <c:v>37477</c:v>
                </c:pt>
                <c:pt idx="5376" formatCode="m/d/yyyy\ h:mm">
                  <c:v>37476</c:v>
                </c:pt>
                <c:pt idx="5377" formatCode="m/d/yyyy\ h:mm">
                  <c:v>37475</c:v>
                </c:pt>
                <c:pt idx="5378" formatCode="m/d/yyyy\ h:mm">
                  <c:v>37474</c:v>
                </c:pt>
                <c:pt idx="5379" formatCode="m/d/yyyy\ h:mm">
                  <c:v>37473</c:v>
                </c:pt>
                <c:pt idx="5380" formatCode="m/d/yyyy\ h:mm">
                  <c:v>37470</c:v>
                </c:pt>
                <c:pt idx="5381" formatCode="m/d/yyyy\ h:mm">
                  <c:v>37469</c:v>
                </c:pt>
                <c:pt idx="5382" formatCode="m/d/yyyy\ h:mm">
                  <c:v>37468</c:v>
                </c:pt>
                <c:pt idx="5383" formatCode="m/d/yyyy\ h:mm">
                  <c:v>37467</c:v>
                </c:pt>
                <c:pt idx="5384" formatCode="m/d/yyyy\ h:mm">
                  <c:v>37466</c:v>
                </c:pt>
                <c:pt idx="5385" formatCode="m/d/yyyy\ h:mm">
                  <c:v>37463</c:v>
                </c:pt>
                <c:pt idx="5386" formatCode="m/d/yyyy\ h:mm">
                  <c:v>37462</c:v>
                </c:pt>
                <c:pt idx="5387" formatCode="m/d/yyyy\ h:mm">
                  <c:v>37461</c:v>
                </c:pt>
                <c:pt idx="5388" formatCode="m/d/yyyy\ h:mm">
                  <c:v>37460</c:v>
                </c:pt>
                <c:pt idx="5389" formatCode="m/d/yyyy\ h:mm">
                  <c:v>37459</c:v>
                </c:pt>
                <c:pt idx="5390" formatCode="m/d/yyyy\ h:mm">
                  <c:v>37456</c:v>
                </c:pt>
                <c:pt idx="5391" formatCode="m/d/yyyy\ h:mm">
                  <c:v>37455</c:v>
                </c:pt>
                <c:pt idx="5392" formatCode="m/d/yyyy\ h:mm">
                  <c:v>37454</c:v>
                </c:pt>
                <c:pt idx="5393" formatCode="m/d/yyyy\ h:mm">
                  <c:v>37453</c:v>
                </c:pt>
                <c:pt idx="5394" formatCode="m/d/yyyy\ h:mm">
                  <c:v>37452</c:v>
                </c:pt>
                <c:pt idx="5395" formatCode="m/d/yyyy\ h:mm">
                  <c:v>37449</c:v>
                </c:pt>
                <c:pt idx="5396" formatCode="m/d/yyyy\ h:mm">
                  <c:v>37448</c:v>
                </c:pt>
                <c:pt idx="5397" formatCode="m/d/yyyy\ h:mm">
                  <c:v>37447</c:v>
                </c:pt>
                <c:pt idx="5398" formatCode="m/d/yyyy\ h:mm">
                  <c:v>37446</c:v>
                </c:pt>
                <c:pt idx="5399" formatCode="m/d/yyyy\ h:mm">
                  <c:v>37445</c:v>
                </c:pt>
                <c:pt idx="5400" formatCode="m/d/yyyy\ h:mm">
                  <c:v>37442</c:v>
                </c:pt>
                <c:pt idx="5401" formatCode="m/d/yyyy\ h:mm">
                  <c:v>37441</c:v>
                </c:pt>
                <c:pt idx="5402" formatCode="m/d/yyyy\ h:mm">
                  <c:v>37440</c:v>
                </c:pt>
                <c:pt idx="5403" formatCode="m/d/yyyy\ h:mm">
                  <c:v>37439</c:v>
                </c:pt>
                <c:pt idx="5404" formatCode="m/d/yyyy\ h:mm">
                  <c:v>37438</c:v>
                </c:pt>
                <c:pt idx="5405" formatCode="m/d/yyyy\ h:mm">
                  <c:v>37435</c:v>
                </c:pt>
                <c:pt idx="5406" formatCode="m/d/yyyy\ h:mm">
                  <c:v>37434</c:v>
                </c:pt>
                <c:pt idx="5407" formatCode="m/d/yyyy\ h:mm">
                  <c:v>37433</c:v>
                </c:pt>
                <c:pt idx="5408" formatCode="m/d/yyyy\ h:mm">
                  <c:v>37432</c:v>
                </c:pt>
                <c:pt idx="5409" formatCode="m/d/yyyy\ h:mm">
                  <c:v>37431</c:v>
                </c:pt>
                <c:pt idx="5410" formatCode="m/d/yyyy\ h:mm">
                  <c:v>37428</c:v>
                </c:pt>
                <c:pt idx="5411" formatCode="m/d/yyyy\ h:mm">
                  <c:v>37427</c:v>
                </c:pt>
                <c:pt idx="5412" formatCode="m/d/yyyy\ h:mm">
                  <c:v>37426</c:v>
                </c:pt>
                <c:pt idx="5413" formatCode="m/d/yyyy\ h:mm">
                  <c:v>37425</c:v>
                </c:pt>
                <c:pt idx="5414" formatCode="m/d/yyyy\ h:mm">
                  <c:v>37424</c:v>
                </c:pt>
                <c:pt idx="5415" formatCode="m/d/yyyy\ h:mm">
                  <c:v>37421</c:v>
                </c:pt>
                <c:pt idx="5416" formatCode="m/d/yyyy\ h:mm">
                  <c:v>37420</c:v>
                </c:pt>
                <c:pt idx="5417" formatCode="m/d/yyyy\ h:mm">
                  <c:v>37419</c:v>
                </c:pt>
                <c:pt idx="5418" formatCode="m/d/yyyy\ h:mm">
                  <c:v>37418</c:v>
                </c:pt>
                <c:pt idx="5419" formatCode="m/d/yyyy\ h:mm">
                  <c:v>37417</c:v>
                </c:pt>
                <c:pt idx="5420" formatCode="m/d/yyyy\ h:mm">
                  <c:v>37414</c:v>
                </c:pt>
                <c:pt idx="5421" formatCode="m/d/yyyy\ h:mm">
                  <c:v>37413</c:v>
                </c:pt>
                <c:pt idx="5422" formatCode="m/d/yyyy\ h:mm">
                  <c:v>37412</c:v>
                </c:pt>
                <c:pt idx="5423" formatCode="m/d/yyyy\ h:mm">
                  <c:v>37411</c:v>
                </c:pt>
                <c:pt idx="5424" formatCode="m/d/yyyy\ h:mm">
                  <c:v>37410</c:v>
                </c:pt>
                <c:pt idx="5425" formatCode="m/d/yyyy\ h:mm">
                  <c:v>37407</c:v>
                </c:pt>
                <c:pt idx="5426" formatCode="m/d/yyyy\ h:mm">
                  <c:v>37406</c:v>
                </c:pt>
                <c:pt idx="5427" formatCode="m/d/yyyy\ h:mm">
                  <c:v>37405</c:v>
                </c:pt>
                <c:pt idx="5428" formatCode="m/d/yyyy\ h:mm">
                  <c:v>37404</c:v>
                </c:pt>
                <c:pt idx="5429" formatCode="m/d/yyyy\ h:mm">
                  <c:v>37403</c:v>
                </c:pt>
                <c:pt idx="5430" formatCode="m/d/yyyy\ h:mm">
                  <c:v>37400</c:v>
                </c:pt>
                <c:pt idx="5431" formatCode="m/d/yyyy\ h:mm">
                  <c:v>37399</c:v>
                </c:pt>
                <c:pt idx="5432" formatCode="m/d/yyyy\ h:mm">
                  <c:v>37398</c:v>
                </c:pt>
                <c:pt idx="5433" formatCode="m/d/yyyy\ h:mm">
                  <c:v>37397</c:v>
                </c:pt>
                <c:pt idx="5434" formatCode="m/d/yyyy\ h:mm">
                  <c:v>37396</c:v>
                </c:pt>
                <c:pt idx="5435" formatCode="m/d/yyyy\ h:mm">
                  <c:v>37393</c:v>
                </c:pt>
                <c:pt idx="5436" formatCode="m/d/yyyy\ h:mm">
                  <c:v>37392</c:v>
                </c:pt>
                <c:pt idx="5437" formatCode="m/d/yyyy\ h:mm">
                  <c:v>37391</c:v>
                </c:pt>
                <c:pt idx="5438" formatCode="m/d/yyyy\ h:mm">
                  <c:v>37390</c:v>
                </c:pt>
                <c:pt idx="5439" formatCode="m/d/yyyy\ h:mm">
                  <c:v>37389</c:v>
                </c:pt>
                <c:pt idx="5440" formatCode="m/d/yyyy\ h:mm">
                  <c:v>37386</c:v>
                </c:pt>
                <c:pt idx="5441" formatCode="m/d/yyyy\ h:mm">
                  <c:v>37385</c:v>
                </c:pt>
                <c:pt idx="5442" formatCode="m/d/yyyy\ h:mm">
                  <c:v>37384</c:v>
                </c:pt>
                <c:pt idx="5443" formatCode="m/d/yyyy\ h:mm">
                  <c:v>37383</c:v>
                </c:pt>
                <c:pt idx="5444" formatCode="m/d/yyyy\ h:mm">
                  <c:v>37382</c:v>
                </c:pt>
                <c:pt idx="5445" formatCode="m/d/yyyy\ h:mm">
                  <c:v>37379</c:v>
                </c:pt>
                <c:pt idx="5446" formatCode="m/d/yyyy\ h:mm">
                  <c:v>37378</c:v>
                </c:pt>
                <c:pt idx="5447" formatCode="m/d/yyyy\ h:mm">
                  <c:v>37377</c:v>
                </c:pt>
                <c:pt idx="5448" formatCode="m/d/yyyy\ h:mm">
                  <c:v>37376</c:v>
                </c:pt>
                <c:pt idx="5449" formatCode="m/d/yyyy\ h:mm">
                  <c:v>37375</c:v>
                </c:pt>
                <c:pt idx="5450" formatCode="m/d/yyyy\ h:mm">
                  <c:v>37372</c:v>
                </c:pt>
                <c:pt idx="5451" formatCode="m/d/yyyy\ h:mm">
                  <c:v>37371</c:v>
                </c:pt>
                <c:pt idx="5452" formatCode="m/d/yyyy\ h:mm">
                  <c:v>37370</c:v>
                </c:pt>
                <c:pt idx="5453" formatCode="m/d/yyyy\ h:mm">
                  <c:v>37369</c:v>
                </c:pt>
                <c:pt idx="5454" formatCode="m/d/yyyy\ h:mm">
                  <c:v>37368</c:v>
                </c:pt>
                <c:pt idx="5455" formatCode="m/d/yyyy\ h:mm">
                  <c:v>37365</c:v>
                </c:pt>
                <c:pt idx="5456" formatCode="m/d/yyyy\ h:mm">
                  <c:v>37364</c:v>
                </c:pt>
                <c:pt idx="5457" formatCode="m/d/yyyy\ h:mm">
                  <c:v>37363</c:v>
                </c:pt>
                <c:pt idx="5458" formatCode="m/d/yyyy\ h:mm">
                  <c:v>37362</c:v>
                </c:pt>
                <c:pt idx="5459" formatCode="m/d/yyyy\ h:mm">
                  <c:v>37361</c:v>
                </c:pt>
                <c:pt idx="5460" formatCode="m/d/yyyy\ h:mm">
                  <c:v>37358</c:v>
                </c:pt>
                <c:pt idx="5461" formatCode="m/d/yyyy\ h:mm">
                  <c:v>37357</c:v>
                </c:pt>
                <c:pt idx="5462" formatCode="m/d/yyyy\ h:mm">
                  <c:v>37356</c:v>
                </c:pt>
                <c:pt idx="5463" formatCode="m/d/yyyy\ h:mm">
                  <c:v>37355</c:v>
                </c:pt>
                <c:pt idx="5464" formatCode="m/d/yyyy\ h:mm">
                  <c:v>37354</c:v>
                </c:pt>
                <c:pt idx="5465" formatCode="m/d/yyyy\ h:mm">
                  <c:v>37351</c:v>
                </c:pt>
                <c:pt idx="5466" formatCode="m/d/yyyy\ h:mm">
                  <c:v>37350</c:v>
                </c:pt>
                <c:pt idx="5467" formatCode="m/d/yyyy\ h:mm">
                  <c:v>37349</c:v>
                </c:pt>
                <c:pt idx="5468" formatCode="m/d/yyyy\ h:mm">
                  <c:v>37348</c:v>
                </c:pt>
                <c:pt idx="5469" formatCode="m/d/yyyy\ h:mm">
                  <c:v>37347</c:v>
                </c:pt>
                <c:pt idx="5470" formatCode="m/d/yyyy\ h:mm">
                  <c:v>37344</c:v>
                </c:pt>
                <c:pt idx="5471" formatCode="m/d/yyyy\ h:mm">
                  <c:v>37343</c:v>
                </c:pt>
                <c:pt idx="5472" formatCode="m/d/yyyy\ h:mm">
                  <c:v>37342</c:v>
                </c:pt>
                <c:pt idx="5473" formatCode="m/d/yyyy\ h:mm">
                  <c:v>37341</c:v>
                </c:pt>
                <c:pt idx="5474" formatCode="m/d/yyyy\ h:mm">
                  <c:v>37340</c:v>
                </c:pt>
                <c:pt idx="5475" formatCode="m/d/yyyy\ h:mm">
                  <c:v>37337</c:v>
                </c:pt>
                <c:pt idx="5476" formatCode="m/d/yyyy\ h:mm">
                  <c:v>37336</c:v>
                </c:pt>
                <c:pt idx="5477" formatCode="m/d/yyyy\ h:mm">
                  <c:v>37335</c:v>
                </c:pt>
                <c:pt idx="5478" formatCode="m/d/yyyy\ h:mm">
                  <c:v>37334</c:v>
                </c:pt>
                <c:pt idx="5479" formatCode="m/d/yyyy\ h:mm">
                  <c:v>37333</c:v>
                </c:pt>
                <c:pt idx="5480" formatCode="m/d/yyyy\ h:mm">
                  <c:v>37330</c:v>
                </c:pt>
                <c:pt idx="5481" formatCode="m/d/yyyy\ h:mm">
                  <c:v>37329</c:v>
                </c:pt>
                <c:pt idx="5482" formatCode="m/d/yyyy\ h:mm">
                  <c:v>37328</c:v>
                </c:pt>
                <c:pt idx="5483" formatCode="m/d/yyyy\ h:mm">
                  <c:v>37327</c:v>
                </c:pt>
                <c:pt idx="5484" formatCode="m/d/yyyy\ h:mm">
                  <c:v>37326</c:v>
                </c:pt>
                <c:pt idx="5485" formatCode="m/d/yyyy\ h:mm">
                  <c:v>37323</c:v>
                </c:pt>
                <c:pt idx="5486" formatCode="m/d/yyyy\ h:mm">
                  <c:v>37322</c:v>
                </c:pt>
                <c:pt idx="5487" formatCode="m/d/yyyy\ h:mm">
                  <c:v>37321</c:v>
                </c:pt>
                <c:pt idx="5488" formatCode="m/d/yyyy\ h:mm">
                  <c:v>37320</c:v>
                </c:pt>
                <c:pt idx="5489" formatCode="m/d/yyyy\ h:mm">
                  <c:v>37319</c:v>
                </c:pt>
                <c:pt idx="5490" formatCode="m/d/yyyy\ h:mm">
                  <c:v>37316</c:v>
                </c:pt>
                <c:pt idx="5491" formatCode="m/d/yyyy\ h:mm">
                  <c:v>37315</c:v>
                </c:pt>
                <c:pt idx="5492" formatCode="m/d/yyyy\ h:mm">
                  <c:v>37314</c:v>
                </c:pt>
                <c:pt idx="5493" formatCode="m/d/yyyy\ h:mm">
                  <c:v>37313</c:v>
                </c:pt>
                <c:pt idx="5494" formatCode="m/d/yyyy\ h:mm">
                  <c:v>37312</c:v>
                </c:pt>
                <c:pt idx="5495" formatCode="m/d/yyyy\ h:mm">
                  <c:v>37309</c:v>
                </c:pt>
                <c:pt idx="5496" formatCode="m/d/yyyy\ h:mm">
                  <c:v>37308</c:v>
                </c:pt>
                <c:pt idx="5497" formatCode="m/d/yyyy\ h:mm">
                  <c:v>37307</c:v>
                </c:pt>
                <c:pt idx="5498" formatCode="m/d/yyyy\ h:mm">
                  <c:v>37306</c:v>
                </c:pt>
                <c:pt idx="5499" formatCode="m/d/yyyy\ h:mm">
                  <c:v>37305</c:v>
                </c:pt>
                <c:pt idx="5500" formatCode="m/d/yyyy\ h:mm">
                  <c:v>37302</c:v>
                </c:pt>
                <c:pt idx="5501" formatCode="m/d/yyyy\ h:mm">
                  <c:v>37301</c:v>
                </c:pt>
                <c:pt idx="5502" formatCode="m/d/yyyy\ h:mm">
                  <c:v>37300</c:v>
                </c:pt>
                <c:pt idx="5503" formatCode="m/d/yyyy\ h:mm">
                  <c:v>37299</c:v>
                </c:pt>
                <c:pt idx="5504" formatCode="m/d/yyyy\ h:mm">
                  <c:v>37298</c:v>
                </c:pt>
                <c:pt idx="5505" formatCode="m/d/yyyy\ h:mm">
                  <c:v>37295</c:v>
                </c:pt>
                <c:pt idx="5506" formatCode="m/d/yyyy\ h:mm">
                  <c:v>37294</c:v>
                </c:pt>
                <c:pt idx="5507" formatCode="m/d/yyyy\ h:mm">
                  <c:v>37293</c:v>
                </c:pt>
                <c:pt idx="5508" formatCode="m/d/yyyy\ h:mm">
                  <c:v>37292</c:v>
                </c:pt>
                <c:pt idx="5509" formatCode="m/d/yyyy\ h:mm">
                  <c:v>37291</c:v>
                </c:pt>
                <c:pt idx="5510" formatCode="m/d/yyyy\ h:mm">
                  <c:v>37288</c:v>
                </c:pt>
                <c:pt idx="5511" formatCode="m/d/yyyy\ h:mm">
                  <c:v>37287</c:v>
                </c:pt>
                <c:pt idx="5512" formatCode="m/d/yyyy\ h:mm">
                  <c:v>37286</c:v>
                </c:pt>
                <c:pt idx="5513" formatCode="m/d/yyyy\ h:mm">
                  <c:v>37285</c:v>
                </c:pt>
                <c:pt idx="5514" formatCode="m/d/yyyy\ h:mm">
                  <c:v>37284</c:v>
                </c:pt>
                <c:pt idx="5515" formatCode="m/d/yyyy\ h:mm">
                  <c:v>37281</c:v>
                </c:pt>
                <c:pt idx="5516" formatCode="m/d/yyyy\ h:mm">
                  <c:v>37280</c:v>
                </c:pt>
                <c:pt idx="5517" formatCode="m/d/yyyy\ h:mm">
                  <c:v>37279</c:v>
                </c:pt>
                <c:pt idx="5518" formatCode="m/d/yyyy\ h:mm">
                  <c:v>37278</c:v>
                </c:pt>
                <c:pt idx="5519" formatCode="m/d/yyyy\ h:mm">
                  <c:v>37277</c:v>
                </c:pt>
                <c:pt idx="5520" formatCode="m/d/yyyy\ h:mm">
                  <c:v>37274</c:v>
                </c:pt>
                <c:pt idx="5521" formatCode="m/d/yyyy\ h:mm">
                  <c:v>37273</c:v>
                </c:pt>
                <c:pt idx="5522" formatCode="m/d/yyyy\ h:mm">
                  <c:v>37272</c:v>
                </c:pt>
                <c:pt idx="5523" formatCode="m/d/yyyy\ h:mm">
                  <c:v>37271</c:v>
                </c:pt>
                <c:pt idx="5524" formatCode="m/d/yyyy\ h:mm">
                  <c:v>37270</c:v>
                </c:pt>
                <c:pt idx="5525" formatCode="m/d/yyyy\ h:mm">
                  <c:v>37267</c:v>
                </c:pt>
                <c:pt idx="5526" formatCode="m/d/yyyy\ h:mm">
                  <c:v>37266</c:v>
                </c:pt>
                <c:pt idx="5527" formatCode="m/d/yyyy\ h:mm">
                  <c:v>37265</c:v>
                </c:pt>
                <c:pt idx="5528" formatCode="m/d/yyyy\ h:mm">
                  <c:v>37264</c:v>
                </c:pt>
                <c:pt idx="5529" formatCode="m/d/yyyy\ h:mm">
                  <c:v>37263</c:v>
                </c:pt>
                <c:pt idx="5530" formatCode="m/d/yyyy\ h:mm">
                  <c:v>37260</c:v>
                </c:pt>
                <c:pt idx="5531" formatCode="m/d/yyyy\ h:mm">
                  <c:v>37259</c:v>
                </c:pt>
                <c:pt idx="5532" formatCode="m/d/yyyy\ h:mm">
                  <c:v>37258</c:v>
                </c:pt>
                <c:pt idx="5533" formatCode="m/d/yyyy\ h:mm">
                  <c:v>37257</c:v>
                </c:pt>
                <c:pt idx="5534" formatCode="m/d/yyyy\ h:mm">
                  <c:v>37256</c:v>
                </c:pt>
                <c:pt idx="5535" formatCode="m/d/yyyy\ h:mm">
                  <c:v>37253</c:v>
                </c:pt>
                <c:pt idx="5536" formatCode="m/d/yyyy\ h:mm">
                  <c:v>37252</c:v>
                </c:pt>
                <c:pt idx="5537" formatCode="m/d/yyyy\ h:mm">
                  <c:v>37251</c:v>
                </c:pt>
                <c:pt idx="5538" formatCode="m/d/yyyy\ h:mm">
                  <c:v>37250</c:v>
                </c:pt>
                <c:pt idx="5539" formatCode="m/d/yyyy\ h:mm">
                  <c:v>37249</c:v>
                </c:pt>
                <c:pt idx="5540" formatCode="m/d/yyyy\ h:mm">
                  <c:v>37246</c:v>
                </c:pt>
                <c:pt idx="5541" formatCode="m/d/yyyy\ h:mm">
                  <c:v>37245</c:v>
                </c:pt>
                <c:pt idx="5542" formatCode="m/d/yyyy\ h:mm">
                  <c:v>37244</c:v>
                </c:pt>
                <c:pt idx="5543" formatCode="m/d/yyyy\ h:mm">
                  <c:v>37243</c:v>
                </c:pt>
                <c:pt idx="5544" formatCode="m/d/yyyy\ h:mm">
                  <c:v>37242</c:v>
                </c:pt>
                <c:pt idx="5545" formatCode="m/d/yyyy\ h:mm">
                  <c:v>37239</c:v>
                </c:pt>
                <c:pt idx="5546" formatCode="m/d/yyyy\ h:mm">
                  <c:v>37238</c:v>
                </c:pt>
                <c:pt idx="5547" formatCode="m/d/yyyy\ h:mm">
                  <c:v>37237</c:v>
                </c:pt>
                <c:pt idx="5548" formatCode="m/d/yyyy\ h:mm">
                  <c:v>37236</c:v>
                </c:pt>
                <c:pt idx="5549" formatCode="m/d/yyyy\ h:mm">
                  <c:v>37235</c:v>
                </c:pt>
                <c:pt idx="5550" formatCode="m/d/yyyy\ h:mm">
                  <c:v>37232</c:v>
                </c:pt>
                <c:pt idx="5551" formatCode="m/d/yyyy\ h:mm">
                  <c:v>37231</c:v>
                </c:pt>
                <c:pt idx="5552" formatCode="m/d/yyyy\ h:mm">
                  <c:v>37230</c:v>
                </c:pt>
                <c:pt idx="5553" formatCode="m/d/yyyy\ h:mm">
                  <c:v>37229</c:v>
                </c:pt>
                <c:pt idx="5554" formatCode="m/d/yyyy\ h:mm">
                  <c:v>37228</c:v>
                </c:pt>
                <c:pt idx="5555" formatCode="m/d/yyyy\ h:mm">
                  <c:v>37225</c:v>
                </c:pt>
                <c:pt idx="5556" formatCode="m/d/yyyy\ h:mm">
                  <c:v>37224</c:v>
                </c:pt>
                <c:pt idx="5557" formatCode="m/d/yyyy\ h:mm">
                  <c:v>37223</c:v>
                </c:pt>
                <c:pt idx="5558" formatCode="m/d/yyyy\ h:mm">
                  <c:v>37222</c:v>
                </c:pt>
                <c:pt idx="5559" formatCode="m/d/yyyy\ h:mm">
                  <c:v>37221</c:v>
                </c:pt>
                <c:pt idx="5560" formatCode="m/d/yyyy\ h:mm">
                  <c:v>37218</c:v>
                </c:pt>
                <c:pt idx="5561" formatCode="m/d/yyyy\ h:mm">
                  <c:v>37217</c:v>
                </c:pt>
                <c:pt idx="5562" formatCode="m/d/yyyy\ h:mm">
                  <c:v>37216</c:v>
                </c:pt>
                <c:pt idx="5563" formatCode="m/d/yyyy\ h:mm">
                  <c:v>37215</c:v>
                </c:pt>
                <c:pt idx="5564" formatCode="m/d/yyyy\ h:mm">
                  <c:v>37214</c:v>
                </c:pt>
                <c:pt idx="5565" formatCode="m/d/yyyy\ h:mm">
                  <c:v>37211</c:v>
                </c:pt>
                <c:pt idx="5566" formatCode="m/d/yyyy\ h:mm">
                  <c:v>37210</c:v>
                </c:pt>
                <c:pt idx="5567" formatCode="m/d/yyyy\ h:mm">
                  <c:v>37209</c:v>
                </c:pt>
                <c:pt idx="5568" formatCode="m/d/yyyy\ h:mm">
                  <c:v>37208</c:v>
                </c:pt>
                <c:pt idx="5569" formatCode="m/d/yyyy\ h:mm">
                  <c:v>37207</c:v>
                </c:pt>
                <c:pt idx="5570" formatCode="m/d/yyyy\ h:mm">
                  <c:v>37204</c:v>
                </c:pt>
                <c:pt idx="5571" formatCode="m/d/yyyy\ h:mm">
                  <c:v>37203</c:v>
                </c:pt>
                <c:pt idx="5572" formatCode="m/d/yyyy\ h:mm">
                  <c:v>37202</c:v>
                </c:pt>
                <c:pt idx="5573" formatCode="m/d/yyyy\ h:mm">
                  <c:v>37201</c:v>
                </c:pt>
                <c:pt idx="5574" formatCode="m/d/yyyy\ h:mm">
                  <c:v>37200</c:v>
                </c:pt>
                <c:pt idx="5575" formatCode="m/d/yyyy\ h:mm">
                  <c:v>37197</c:v>
                </c:pt>
                <c:pt idx="5576" formatCode="m/d/yyyy\ h:mm">
                  <c:v>37196</c:v>
                </c:pt>
                <c:pt idx="5577" formatCode="m/d/yyyy\ h:mm">
                  <c:v>37195</c:v>
                </c:pt>
                <c:pt idx="5578" formatCode="m/d/yyyy\ h:mm">
                  <c:v>37194</c:v>
                </c:pt>
                <c:pt idx="5579" formatCode="m/d/yyyy\ h:mm">
                  <c:v>37193</c:v>
                </c:pt>
                <c:pt idx="5580" formatCode="m/d/yyyy\ h:mm">
                  <c:v>37190</c:v>
                </c:pt>
                <c:pt idx="5581" formatCode="m/d/yyyy\ h:mm">
                  <c:v>37189</c:v>
                </c:pt>
                <c:pt idx="5582" formatCode="m/d/yyyy\ h:mm">
                  <c:v>37188</c:v>
                </c:pt>
                <c:pt idx="5583" formatCode="m/d/yyyy\ h:mm">
                  <c:v>37187</c:v>
                </c:pt>
                <c:pt idx="5584" formatCode="m/d/yyyy\ h:mm">
                  <c:v>37186</c:v>
                </c:pt>
                <c:pt idx="5585" formatCode="m/d/yyyy\ h:mm">
                  <c:v>37183</c:v>
                </c:pt>
                <c:pt idx="5586" formatCode="m/d/yyyy\ h:mm">
                  <c:v>37182</c:v>
                </c:pt>
                <c:pt idx="5587" formatCode="m/d/yyyy\ h:mm">
                  <c:v>37181</c:v>
                </c:pt>
                <c:pt idx="5588" formatCode="m/d/yyyy\ h:mm">
                  <c:v>37180</c:v>
                </c:pt>
                <c:pt idx="5589" formatCode="m/d/yyyy\ h:mm">
                  <c:v>37179</c:v>
                </c:pt>
                <c:pt idx="5590" formatCode="m/d/yyyy\ h:mm">
                  <c:v>37176</c:v>
                </c:pt>
                <c:pt idx="5591" formatCode="m/d/yyyy\ h:mm">
                  <c:v>37175</c:v>
                </c:pt>
                <c:pt idx="5592" formatCode="m/d/yyyy\ h:mm">
                  <c:v>37174</c:v>
                </c:pt>
                <c:pt idx="5593" formatCode="m/d/yyyy\ h:mm">
                  <c:v>37173</c:v>
                </c:pt>
                <c:pt idx="5594" formatCode="m/d/yyyy\ h:mm">
                  <c:v>37172</c:v>
                </c:pt>
                <c:pt idx="5595" formatCode="m/d/yyyy\ h:mm">
                  <c:v>37169</c:v>
                </c:pt>
                <c:pt idx="5596" formatCode="m/d/yyyy\ h:mm">
                  <c:v>37168</c:v>
                </c:pt>
                <c:pt idx="5597" formatCode="m/d/yyyy\ h:mm">
                  <c:v>37167</c:v>
                </c:pt>
                <c:pt idx="5598" formatCode="m/d/yyyy\ h:mm">
                  <c:v>37166</c:v>
                </c:pt>
                <c:pt idx="5599" formatCode="m/d/yyyy\ h:mm">
                  <c:v>37165</c:v>
                </c:pt>
                <c:pt idx="5600" formatCode="m/d/yyyy\ h:mm">
                  <c:v>37162</c:v>
                </c:pt>
                <c:pt idx="5601" formatCode="m/d/yyyy\ h:mm">
                  <c:v>37161</c:v>
                </c:pt>
                <c:pt idx="5602" formatCode="m/d/yyyy\ h:mm">
                  <c:v>37160</c:v>
                </c:pt>
                <c:pt idx="5603" formatCode="m/d/yyyy\ h:mm">
                  <c:v>37159</c:v>
                </c:pt>
                <c:pt idx="5604" formatCode="m/d/yyyy\ h:mm">
                  <c:v>37158</c:v>
                </c:pt>
                <c:pt idx="5605" formatCode="m/d/yyyy\ h:mm">
                  <c:v>37155</c:v>
                </c:pt>
                <c:pt idx="5606" formatCode="m/d/yyyy\ h:mm">
                  <c:v>37154</c:v>
                </c:pt>
                <c:pt idx="5607" formatCode="m/d/yyyy\ h:mm">
                  <c:v>37153</c:v>
                </c:pt>
                <c:pt idx="5608" formatCode="m/d/yyyy\ h:mm">
                  <c:v>37152</c:v>
                </c:pt>
                <c:pt idx="5609" formatCode="m/d/yyyy\ h:mm">
                  <c:v>37151</c:v>
                </c:pt>
                <c:pt idx="5610" formatCode="m/d/yyyy\ h:mm">
                  <c:v>37148</c:v>
                </c:pt>
                <c:pt idx="5611" formatCode="m/d/yyyy\ h:mm">
                  <c:v>37147</c:v>
                </c:pt>
                <c:pt idx="5612" formatCode="m/d/yyyy\ h:mm">
                  <c:v>37146</c:v>
                </c:pt>
                <c:pt idx="5613" formatCode="m/d/yyyy\ h:mm">
                  <c:v>37145</c:v>
                </c:pt>
                <c:pt idx="5614" formatCode="m/d/yyyy\ h:mm">
                  <c:v>37144</c:v>
                </c:pt>
                <c:pt idx="5615" formatCode="m/d/yyyy\ h:mm">
                  <c:v>37141</c:v>
                </c:pt>
                <c:pt idx="5616" formatCode="m/d/yyyy\ h:mm">
                  <c:v>37140</c:v>
                </c:pt>
                <c:pt idx="5617" formatCode="m/d/yyyy\ h:mm">
                  <c:v>37139</c:v>
                </c:pt>
                <c:pt idx="5618" formatCode="m/d/yyyy\ h:mm">
                  <c:v>37138</c:v>
                </c:pt>
                <c:pt idx="5619" formatCode="m/d/yyyy\ h:mm">
                  <c:v>37137</c:v>
                </c:pt>
                <c:pt idx="5620" formatCode="m/d/yyyy\ h:mm">
                  <c:v>37134</c:v>
                </c:pt>
                <c:pt idx="5621" formatCode="m/d/yyyy\ h:mm">
                  <c:v>37133</c:v>
                </c:pt>
                <c:pt idx="5622" formatCode="m/d/yyyy\ h:mm">
                  <c:v>37132</c:v>
                </c:pt>
                <c:pt idx="5623" formatCode="m/d/yyyy\ h:mm">
                  <c:v>37131</c:v>
                </c:pt>
                <c:pt idx="5624" formatCode="m/d/yyyy\ h:mm">
                  <c:v>37130</c:v>
                </c:pt>
                <c:pt idx="5625" formatCode="m/d/yyyy\ h:mm">
                  <c:v>37127</c:v>
                </c:pt>
                <c:pt idx="5626" formatCode="m/d/yyyy\ h:mm">
                  <c:v>37126</c:v>
                </c:pt>
                <c:pt idx="5627" formatCode="m/d/yyyy\ h:mm">
                  <c:v>37125</c:v>
                </c:pt>
                <c:pt idx="5628" formatCode="m/d/yyyy\ h:mm">
                  <c:v>37124</c:v>
                </c:pt>
                <c:pt idx="5629" formatCode="m/d/yyyy\ h:mm">
                  <c:v>37123</c:v>
                </c:pt>
                <c:pt idx="5630" formatCode="m/d/yyyy\ h:mm">
                  <c:v>37120</c:v>
                </c:pt>
                <c:pt idx="5631" formatCode="m/d/yyyy\ h:mm">
                  <c:v>37119</c:v>
                </c:pt>
                <c:pt idx="5632" formatCode="m/d/yyyy\ h:mm">
                  <c:v>37118</c:v>
                </c:pt>
                <c:pt idx="5633" formatCode="m/d/yyyy\ h:mm">
                  <c:v>37117</c:v>
                </c:pt>
                <c:pt idx="5634" formatCode="m/d/yyyy\ h:mm">
                  <c:v>37116</c:v>
                </c:pt>
                <c:pt idx="5635" formatCode="m/d/yyyy\ h:mm">
                  <c:v>37113</c:v>
                </c:pt>
                <c:pt idx="5636" formatCode="m/d/yyyy\ h:mm">
                  <c:v>37112</c:v>
                </c:pt>
                <c:pt idx="5637" formatCode="m/d/yyyy\ h:mm">
                  <c:v>37111</c:v>
                </c:pt>
                <c:pt idx="5638" formatCode="m/d/yyyy\ h:mm">
                  <c:v>37110</c:v>
                </c:pt>
                <c:pt idx="5639" formatCode="m/d/yyyy\ h:mm">
                  <c:v>37109</c:v>
                </c:pt>
                <c:pt idx="5640" formatCode="m/d/yyyy\ h:mm">
                  <c:v>37106</c:v>
                </c:pt>
                <c:pt idx="5641" formatCode="m/d/yyyy\ h:mm">
                  <c:v>37105</c:v>
                </c:pt>
                <c:pt idx="5642" formatCode="m/d/yyyy\ h:mm">
                  <c:v>37104</c:v>
                </c:pt>
                <c:pt idx="5643" formatCode="m/d/yyyy\ h:mm">
                  <c:v>37103</c:v>
                </c:pt>
                <c:pt idx="5644" formatCode="m/d/yyyy\ h:mm">
                  <c:v>37102</c:v>
                </c:pt>
                <c:pt idx="5645" formatCode="m/d/yyyy\ h:mm">
                  <c:v>37099</c:v>
                </c:pt>
                <c:pt idx="5646" formatCode="m/d/yyyy\ h:mm">
                  <c:v>37098</c:v>
                </c:pt>
                <c:pt idx="5647" formatCode="m/d/yyyy\ h:mm">
                  <c:v>37097</c:v>
                </c:pt>
                <c:pt idx="5648" formatCode="m/d/yyyy\ h:mm">
                  <c:v>37096</c:v>
                </c:pt>
                <c:pt idx="5649" formatCode="m/d/yyyy\ h:mm">
                  <c:v>37095</c:v>
                </c:pt>
                <c:pt idx="5650" formatCode="m/d/yyyy\ h:mm">
                  <c:v>37092</c:v>
                </c:pt>
                <c:pt idx="5651" formatCode="m/d/yyyy\ h:mm">
                  <c:v>37091</c:v>
                </c:pt>
                <c:pt idx="5652" formatCode="m/d/yyyy\ h:mm">
                  <c:v>37090</c:v>
                </c:pt>
                <c:pt idx="5653" formatCode="m/d/yyyy\ h:mm">
                  <c:v>37089</c:v>
                </c:pt>
                <c:pt idx="5654" formatCode="m/d/yyyy\ h:mm">
                  <c:v>37088</c:v>
                </c:pt>
                <c:pt idx="5655" formatCode="m/d/yyyy\ h:mm">
                  <c:v>37085</c:v>
                </c:pt>
                <c:pt idx="5656" formatCode="m/d/yyyy\ h:mm">
                  <c:v>37084</c:v>
                </c:pt>
                <c:pt idx="5657" formatCode="m/d/yyyy\ h:mm">
                  <c:v>37083</c:v>
                </c:pt>
                <c:pt idx="5658" formatCode="m/d/yyyy\ h:mm">
                  <c:v>37082</c:v>
                </c:pt>
                <c:pt idx="5659" formatCode="m/d/yyyy\ h:mm">
                  <c:v>37081</c:v>
                </c:pt>
                <c:pt idx="5660" formatCode="m/d/yyyy\ h:mm">
                  <c:v>37078</c:v>
                </c:pt>
                <c:pt idx="5661" formatCode="m/d/yyyy\ h:mm">
                  <c:v>37077</c:v>
                </c:pt>
                <c:pt idx="5662" formatCode="m/d/yyyy\ h:mm">
                  <c:v>37076</c:v>
                </c:pt>
                <c:pt idx="5663" formatCode="m/d/yyyy\ h:mm">
                  <c:v>37075</c:v>
                </c:pt>
                <c:pt idx="5664" formatCode="m/d/yyyy\ h:mm">
                  <c:v>37074</c:v>
                </c:pt>
                <c:pt idx="5665" formatCode="m/d/yyyy\ h:mm">
                  <c:v>37071</c:v>
                </c:pt>
                <c:pt idx="5666" formatCode="m/d/yyyy\ h:mm">
                  <c:v>37070</c:v>
                </c:pt>
                <c:pt idx="5667" formatCode="m/d/yyyy\ h:mm">
                  <c:v>37069</c:v>
                </c:pt>
                <c:pt idx="5668" formatCode="m/d/yyyy\ h:mm">
                  <c:v>37068</c:v>
                </c:pt>
                <c:pt idx="5669" formatCode="m/d/yyyy\ h:mm">
                  <c:v>37067</c:v>
                </c:pt>
                <c:pt idx="5670" formatCode="m/d/yyyy\ h:mm">
                  <c:v>37064</c:v>
                </c:pt>
                <c:pt idx="5671" formatCode="m/d/yyyy\ h:mm">
                  <c:v>37063</c:v>
                </c:pt>
                <c:pt idx="5672" formatCode="m/d/yyyy\ h:mm">
                  <c:v>37062</c:v>
                </c:pt>
                <c:pt idx="5673" formatCode="m/d/yyyy\ h:mm">
                  <c:v>37061</c:v>
                </c:pt>
                <c:pt idx="5674" formatCode="m/d/yyyy\ h:mm">
                  <c:v>37060</c:v>
                </c:pt>
                <c:pt idx="5675" formatCode="m/d/yyyy\ h:mm">
                  <c:v>37057</c:v>
                </c:pt>
                <c:pt idx="5676" formatCode="m/d/yyyy\ h:mm">
                  <c:v>37056</c:v>
                </c:pt>
                <c:pt idx="5677" formatCode="m/d/yyyy\ h:mm">
                  <c:v>37055</c:v>
                </c:pt>
                <c:pt idx="5678" formatCode="m/d/yyyy\ h:mm">
                  <c:v>37054</c:v>
                </c:pt>
                <c:pt idx="5679" formatCode="m/d/yyyy\ h:mm">
                  <c:v>37053</c:v>
                </c:pt>
                <c:pt idx="5680" formatCode="m/d/yyyy\ h:mm">
                  <c:v>37050</c:v>
                </c:pt>
                <c:pt idx="5681" formatCode="m/d/yyyy\ h:mm">
                  <c:v>37049</c:v>
                </c:pt>
                <c:pt idx="5682" formatCode="m/d/yyyy\ h:mm">
                  <c:v>37048</c:v>
                </c:pt>
                <c:pt idx="5683" formatCode="m/d/yyyy\ h:mm">
                  <c:v>37047</c:v>
                </c:pt>
                <c:pt idx="5684" formatCode="m/d/yyyy\ h:mm">
                  <c:v>37046</c:v>
                </c:pt>
                <c:pt idx="5685" formatCode="m/d/yyyy\ h:mm">
                  <c:v>37043</c:v>
                </c:pt>
                <c:pt idx="5686" formatCode="m/d/yyyy\ h:mm">
                  <c:v>37042</c:v>
                </c:pt>
                <c:pt idx="5687" formatCode="m/d/yyyy\ h:mm">
                  <c:v>37041</c:v>
                </c:pt>
                <c:pt idx="5688" formatCode="m/d/yyyy\ h:mm">
                  <c:v>37040</c:v>
                </c:pt>
                <c:pt idx="5689" formatCode="m/d/yyyy\ h:mm">
                  <c:v>37039</c:v>
                </c:pt>
                <c:pt idx="5690" formatCode="m/d/yyyy\ h:mm">
                  <c:v>37036</c:v>
                </c:pt>
                <c:pt idx="5691" formatCode="m/d/yyyy\ h:mm">
                  <c:v>37035</c:v>
                </c:pt>
                <c:pt idx="5692" formatCode="m/d/yyyy\ h:mm">
                  <c:v>37034</c:v>
                </c:pt>
                <c:pt idx="5693" formatCode="m/d/yyyy\ h:mm">
                  <c:v>37033</c:v>
                </c:pt>
                <c:pt idx="5694" formatCode="m/d/yyyy\ h:mm">
                  <c:v>37032</c:v>
                </c:pt>
                <c:pt idx="5695" formatCode="m/d/yyyy\ h:mm">
                  <c:v>37029</c:v>
                </c:pt>
                <c:pt idx="5696" formatCode="m/d/yyyy\ h:mm">
                  <c:v>37028</c:v>
                </c:pt>
                <c:pt idx="5697" formatCode="m/d/yyyy\ h:mm">
                  <c:v>37027</c:v>
                </c:pt>
                <c:pt idx="5698" formatCode="m/d/yyyy\ h:mm">
                  <c:v>37026</c:v>
                </c:pt>
                <c:pt idx="5699" formatCode="m/d/yyyy\ h:mm">
                  <c:v>37025</c:v>
                </c:pt>
                <c:pt idx="5700" formatCode="m/d/yyyy\ h:mm">
                  <c:v>37022</c:v>
                </c:pt>
                <c:pt idx="5701" formatCode="m/d/yyyy\ h:mm">
                  <c:v>37021</c:v>
                </c:pt>
                <c:pt idx="5702" formatCode="m/d/yyyy\ h:mm">
                  <c:v>37020</c:v>
                </c:pt>
                <c:pt idx="5703" formatCode="m/d/yyyy\ h:mm">
                  <c:v>37019</c:v>
                </c:pt>
                <c:pt idx="5704" formatCode="m/d/yyyy\ h:mm">
                  <c:v>37018</c:v>
                </c:pt>
                <c:pt idx="5705" formatCode="m/d/yyyy\ h:mm">
                  <c:v>37015</c:v>
                </c:pt>
                <c:pt idx="5706" formatCode="m/d/yyyy\ h:mm">
                  <c:v>37014</c:v>
                </c:pt>
                <c:pt idx="5707" formatCode="m/d/yyyy\ h:mm">
                  <c:v>37013</c:v>
                </c:pt>
                <c:pt idx="5708" formatCode="m/d/yyyy\ h:mm">
                  <c:v>37012</c:v>
                </c:pt>
                <c:pt idx="5709" formatCode="m/d/yyyy\ h:mm">
                  <c:v>37011</c:v>
                </c:pt>
                <c:pt idx="5710" formatCode="m/d/yyyy\ h:mm">
                  <c:v>37008</c:v>
                </c:pt>
                <c:pt idx="5711" formatCode="m/d/yyyy\ h:mm">
                  <c:v>37007</c:v>
                </c:pt>
                <c:pt idx="5712" formatCode="m/d/yyyy\ h:mm">
                  <c:v>37006</c:v>
                </c:pt>
                <c:pt idx="5713" formatCode="m/d/yyyy\ h:mm">
                  <c:v>37005</c:v>
                </c:pt>
                <c:pt idx="5714" formatCode="m/d/yyyy\ h:mm">
                  <c:v>37004</c:v>
                </c:pt>
                <c:pt idx="5715" formatCode="m/d/yyyy\ h:mm">
                  <c:v>37001</c:v>
                </c:pt>
                <c:pt idx="5716" formatCode="m/d/yyyy\ h:mm">
                  <c:v>37000</c:v>
                </c:pt>
                <c:pt idx="5717" formatCode="m/d/yyyy\ h:mm">
                  <c:v>36999</c:v>
                </c:pt>
                <c:pt idx="5718" formatCode="m/d/yyyy\ h:mm">
                  <c:v>36998</c:v>
                </c:pt>
                <c:pt idx="5719" formatCode="m/d/yyyy\ h:mm">
                  <c:v>36997</c:v>
                </c:pt>
                <c:pt idx="5720" formatCode="m/d/yyyy\ h:mm">
                  <c:v>36994</c:v>
                </c:pt>
                <c:pt idx="5721" formatCode="m/d/yyyy\ h:mm">
                  <c:v>36993</c:v>
                </c:pt>
                <c:pt idx="5722" formatCode="m/d/yyyy\ h:mm">
                  <c:v>36992</c:v>
                </c:pt>
                <c:pt idx="5723" formatCode="m/d/yyyy\ h:mm">
                  <c:v>36991</c:v>
                </c:pt>
                <c:pt idx="5724" formatCode="m/d/yyyy\ h:mm">
                  <c:v>36990</c:v>
                </c:pt>
                <c:pt idx="5725" formatCode="m/d/yyyy\ h:mm">
                  <c:v>36987</c:v>
                </c:pt>
                <c:pt idx="5726" formatCode="m/d/yyyy\ h:mm">
                  <c:v>36986</c:v>
                </c:pt>
                <c:pt idx="5727" formatCode="m/d/yyyy\ h:mm">
                  <c:v>36985</c:v>
                </c:pt>
                <c:pt idx="5728" formatCode="m/d/yyyy\ h:mm">
                  <c:v>36984</c:v>
                </c:pt>
                <c:pt idx="5729" formatCode="m/d/yyyy\ h:mm">
                  <c:v>36983</c:v>
                </c:pt>
                <c:pt idx="5730" formatCode="m/d/yyyy\ h:mm">
                  <c:v>36980</c:v>
                </c:pt>
                <c:pt idx="5731" formatCode="m/d/yyyy\ h:mm">
                  <c:v>36979</c:v>
                </c:pt>
                <c:pt idx="5732" formatCode="m/d/yyyy\ h:mm">
                  <c:v>36978</c:v>
                </c:pt>
                <c:pt idx="5733" formatCode="m/d/yyyy\ h:mm">
                  <c:v>36977</c:v>
                </c:pt>
                <c:pt idx="5734" formatCode="m/d/yyyy\ h:mm">
                  <c:v>36976</c:v>
                </c:pt>
                <c:pt idx="5735" formatCode="m/d/yyyy\ h:mm">
                  <c:v>36973</c:v>
                </c:pt>
                <c:pt idx="5736" formatCode="m/d/yyyy\ h:mm">
                  <c:v>36972</c:v>
                </c:pt>
                <c:pt idx="5737" formatCode="m/d/yyyy\ h:mm">
                  <c:v>36971</c:v>
                </c:pt>
                <c:pt idx="5738" formatCode="m/d/yyyy\ h:mm">
                  <c:v>36970</c:v>
                </c:pt>
                <c:pt idx="5739" formatCode="m/d/yyyy\ h:mm">
                  <c:v>36969</c:v>
                </c:pt>
                <c:pt idx="5740" formatCode="m/d/yyyy\ h:mm">
                  <c:v>36966</c:v>
                </c:pt>
                <c:pt idx="5741" formatCode="m/d/yyyy\ h:mm">
                  <c:v>36965</c:v>
                </c:pt>
                <c:pt idx="5742" formatCode="m/d/yyyy\ h:mm">
                  <c:v>36964</c:v>
                </c:pt>
                <c:pt idx="5743" formatCode="m/d/yyyy\ h:mm">
                  <c:v>36963</c:v>
                </c:pt>
                <c:pt idx="5744" formatCode="m/d/yyyy\ h:mm">
                  <c:v>36962</c:v>
                </c:pt>
                <c:pt idx="5745" formatCode="m/d/yyyy\ h:mm">
                  <c:v>36959</c:v>
                </c:pt>
                <c:pt idx="5746" formatCode="m/d/yyyy\ h:mm">
                  <c:v>36958</c:v>
                </c:pt>
                <c:pt idx="5747" formatCode="m/d/yyyy\ h:mm">
                  <c:v>36957</c:v>
                </c:pt>
                <c:pt idx="5748" formatCode="m/d/yyyy\ h:mm">
                  <c:v>36956</c:v>
                </c:pt>
                <c:pt idx="5749" formatCode="m/d/yyyy\ h:mm">
                  <c:v>36955</c:v>
                </c:pt>
                <c:pt idx="5750" formatCode="m/d/yyyy\ h:mm">
                  <c:v>36952</c:v>
                </c:pt>
                <c:pt idx="5751" formatCode="m/d/yyyy\ h:mm">
                  <c:v>36951</c:v>
                </c:pt>
                <c:pt idx="5752" formatCode="m/d/yyyy\ h:mm">
                  <c:v>36950</c:v>
                </c:pt>
                <c:pt idx="5753" formatCode="m/d/yyyy\ h:mm">
                  <c:v>36949</c:v>
                </c:pt>
                <c:pt idx="5754" formatCode="m/d/yyyy\ h:mm">
                  <c:v>36948</c:v>
                </c:pt>
                <c:pt idx="5755" formatCode="m/d/yyyy\ h:mm">
                  <c:v>36945</c:v>
                </c:pt>
                <c:pt idx="5756" formatCode="m/d/yyyy\ h:mm">
                  <c:v>36944</c:v>
                </c:pt>
                <c:pt idx="5757" formatCode="m/d/yyyy\ h:mm">
                  <c:v>36943</c:v>
                </c:pt>
                <c:pt idx="5758" formatCode="m/d/yyyy\ h:mm">
                  <c:v>36942</c:v>
                </c:pt>
                <c:pt idx="5759" formatCode="m/d/yyyy\ h:mm">
                  <c:v>36941</c:v>
                </c:pt>
                <c:pt idx="5760" formatCode="m/d/yyyy\ h:mm">
                  <c:v>36938</c:v>
                </c:pt>
                <c:pt idx="5761" formatCode="m/d/yyyy\ h:mm">
                  <c:v>36937</c:v>
                </c:pt>
                <c:pt idx="5762" formatCode="m/d/yyyy\ h:mm">
                  <c:v>36936</c:v>
                </c:pt>
                <c:pt idx="5763" formatCode="m/d/yyyy\ h:mm">
                  <c:v>36935</c:v>
                </c:pt>
                <c:pt idx="5764" formatCode="m/d/yyyy\ h:mm">
                  <c:v>36934</c:v>
                </c:pt>
                <c:pt idx="5765" formatCode="m/d/yyyy\ h:mm">
                  <c:v>36931</c:v>
                </c:pt>
                <c:pt idx="5766" formatCode="m/d/yyyy\ h:mm">
                  <c:v>36930</c:v>
                </c:pt>
                <c:pt idx="5767" formatCode="m/d/yyyy\ h:mm">
                  <c:v>36929</c:v>
                </c:pt>
                <c:pt idx="5768" formatCode="m/d/yyyy\ h:mm">
                  <c:v>36928</c:v>
                </c:pt>
                <c:pt idx="5769" formatCode="m/d/yyyy\ h:mm">
                  <c:v>36927</c:v>
                </c:pt>
                <c:pt idx="5770" formatCode="m/d/yyyy\ h:mm">
                  <c:v>36924</c:v>
                </c:pt>
                <c:pt idx="5771" formatCode="m/d/yyyy\ h:mm">
                  <c:v>36923</c:v>
                </c:pt>
                <c:pt idx="5772" formatCode="m/d/yyyy\ h:mm">
                  <c:v>36922</c:v>
                </c:pt>
                <c:pt idx="5773" formatCode="m/d/yyyy\ h:mm">
                  <c:v>36921</c:v>
                </c:pt>
                <c:pt idx="5774" formatCode="m/d/yyyy\ h:mm">
                  <c:v>36920</c:v>
                </c:pt>
                <c:pt idx="5775" formatCode="m/d/yyyy\ h:mm">
                  <c:v>36917</c:v>
                </c:pt>
                <c:pt idx="5776" formatCode="m/d/yyyy\ h:mm">
                  <c:v>36916</c:v>
                </c:pt>
                <c:pt idx="5777" formatCode="m/d/yyyy\ h:mm">
                  <c:v>36915</c:v>
                </c:pt>
                <c:pt idx="5778" formatCode="m/d/yyyy\ h:mm">
                  <c:v>36914</c:v>
                </c:pt>
                <c:pt idx="5779" formatCode="m/d/yyyy\ h:mm">
                  <c:v>36913</c:v>
                </c:pt>
                <c:pt idx="5780" formatCode="m/d/yyyy\ h:mm">
                  <c:v>36910</c:v>
                </c:pt>
                <c:pt idx="5781" formatCode="m/d/yyyy\ h:mm">
                  <c:v>36909</c:v>
                </c:pt>
                <c:pt idx="5782" formatCode="m/d/yyyy\ h:mm">
                  <c:v>36908</c:v>
                </c:pt>
                <c:pt idx="5783" formatCode="m/d/yyyy\ h:mm">
                  <c:v>36907</c:v>
                </c:pt>
                <c:pt idx="5784" formatCode="m/d/yyyy\ h:mm">
                  <c:v>36906</c:v>
                </c:pt>
                <c:pt idx="5785" formatCode="m/d/yyyy\ h:mm">
                  <c:v>36903</c:v>
                </c:pt>
                <c:pt idx="5786" formatCode="m/d/yyyy\ h:mm">
                  <c:v>36902</c:v>
                </c:pt>
                <c:pt idx="5787" formatCode="m/d/yyyy\ h:mm">
                  <c:v>36901</c:v>
                </c:pt>
                <c:pt idx="5788" formatCode="m/d/yyyy\ h:mm">
                  <c:v>36900</c:v>
                </c:pt>
                <c:pt idx="5789" formatCode="m/d/yyyy\ h:mm">
                  <c:v>36899</c:v>
                </c:pt>
                <c:pt idx="5790" formatCode="m/d/yyyy\ h:mm">
                  <c:v>36896</c:v>
                </c:pt>
                <c:pt idx="5791" formatCode="m/d/yyyy\ h:mm">
                  <c:v>36895</c:v>
                </c:pt>
                <c:pt idx="5792" formatCode="m/d/yyyy\ h:mm">
                  <c:v>36894</c:v>
                </c:pt>
                <c:pt idx="5793" formatCode="m/d/yyyy\ h:mm">
                  <c:v>36893</c:v>
                </c:pt>
                <c:pt idx="5794" formatCode="m/d/yyyy\ h:mm">
                  <c:v>36892</c:v>
                </c:pt>
                <c:pt idx="5795" formatCode="m/d/yyyy\ h:mm">
                  <c:v>36889</c:v>
                </c:pt>
                <c:pt idx="5796" formatCode="m/d/yyyy\ h:mm">
                  <c:v>36888</c:v>
                </c:pt>
                <c:pt idx="5797" formatCode="m/d/yyyy\ h:mm">
                  <c:v>36887</c:v>
                </c:pt>
                <c:pt idx="5798" formatCode="m/d/yyyy\ h:mm">
                  <c:v>36886</c:v>
                </c:pt>
                <c:pt idx="5799" formatCode="m/d/yyyy\ h:mm">
                  <c:v>36885</c:v>
                </c:pt>
                <c:pt idx="5800" formatCode="m/d/yyyy\ h:mm">
                  <c:v>36882</c:v>
                </c:pt>
                <c:pt idx="5801" formatCode="m/d/yyyy\ h:mm">
                  <c:v>36881</c:v>
                </c:pt>
                <c:pt idx="5802" formatCode="m/d/yyyy\ h:mm">
                  <c:v>36880</c:v>
                </c:pt>
                <c:pt idx="5803" formatCode="m/d/yyyy\ h:mm">
                  <c:v>36879</c:v>
                </c:pt>
                <c:pt idx="5804" formatCode="m/d/yyyy\ h:mm">
                  <c:v>36878</c:v>
                </c:pt>
                <c:pt idx="5805" formatCode="m/d/yyyy\ h:mm">
                  <c:v>36875</c:v>
                </c:pt>
                <c:pt idx="5806" formatCode="m/d/yyyy\ h:mm">
                  <c:v>36874</c:v>
                </c:pt>
                <c:pt idx="5807" formatCode="m/d/yyyy\ h:mm">
                  <c:v>36873</c:v>
                </c:pt>
                <c:pt idx="5808" formatCode="m/d/yyyy\ h:mm">
                  <c:v>36872</c:v>
                </c:pt>
                <c:pt idx="5809" formatCode="m/d/yyyy\ h:mm">
                  <c:v>36871</c:v>
                </c:pt>
                <c:pt idx="5810" formatCode="m/d/yyyy\ h:mm">
                  <c:v>36868</c:v>
                </c:pt>
                <c:pt idx="5811" formatCode="m/d/yyyy\ h:mm">
                  <c:v>36867</c:v>
                </c:pt>
                <c:pt idx="5812" formatCode="m/d/yyyy\ h:mm">
                  <c:v>36866</c:v>
                </c:pt>
                <c:pt idx="5813" formatCode="m/d/yyyy\ h:mm">
                  <c:v>36865</c:v>
                </c:pt>
                <c:pt idx="5814" formatCode="m/d/yyyy\ h:mm">
                  <c:v>36864</c:v>
                </c:pt>
                <c:pt idx="5815" formatCode="m/d/yyyy\ h:mm">
                  <c:v>36861</c:v>
                </c:pt>
                <c:pt idx="5816" formatCode="m/d/yyyy\ h:mm">
                  <c:v>36860</c:v>
                </c:pt>
                <c:pt idx="5817" formatCode="m/d/yyyy\ h:mm">
                  <c:v>36859</c:v>
                </c:pt>
                <c:pt idx="5818" formatCode="m/d/yyyy\ h:mm">
                  <c:v>36858</c:v>
                </c:pt>
                <c:pt idx="5819" formatCode="m/d/yyyy\ h:mm">
                  <c:v>36857</c:v>
                </c:pt>
                <c:pt idx="5820" formatCode="m/d/yyyy\ h:mm">
                  <c:v>36854</c:v>
                </c:pt>
                <c:pt idx="5821" formatCode="m/d/yyyy\ h:mm">
                  <c:v>36853</c:v>
                </c:pt>
                <c:pt idx="5822" formatCode="m/d/yyyy\ h:mm">
                  <c:v>36852</c:v>
                </c:pt>
                <c:pt idx="5823" formatCode="m/d/yyyy\ h:mm">
                  <c:v>36851</c:v>
                </c:pt>
                <c:pt idx="5824" formatCode="m/d/yyyy\ h:mm">
                  <c:v>36850</c:v>
                </c:pt>
                <c:pt idx="5825" formatCode="m/d/yyyy\ h:mm">
                  <c:v>36847</c:v>
                </c:pt>
                <c:pt idx="5826" formatCode="m/d/yyyy\ h:mm">
                  <c:v>36846</c:v>
                </c:pt>
                <c:pt idx="5827" formatCode="m/d/yyyy\ h:mm">
                  <c:v>36845</c:v>
                </c:pt>
                <c:pt idx="5828" formatCode="m/d/yyyy\ h:mm">
                  <c:v>36844</c:v>
                </c:pt>
                <c:pt idx="5829" formatCode="m/d/yyyy\ h:mm">
                  <c:v>36843</c:v>
                </c:pt>
                <c:pt idx="5830" formatCode="m/d/yyyy\ h:mm">
                  <c:v>36840</c:v>
                </c:pt>
                <c:pt idx="5831" formatCode="m/d/yyyy\ h:mm">
                  <c:v>36839</c:v>
                </c:pt>
                <c:pt idx="5832" formatCode="m/d/yyyy\ h:mm">
                  <c:v>36838</c:v>
                </c:pt>
                <c:pt idx="5833" formatCode="m/d/yyyy\ h:mm">
                  <c:v>36837</c:v>
                </c:pt>
                <c:pt idx="5834" formatCode="m/d/yyyy\ h:mm">
                  <c:v>36836</c:v>
                </c:pt>
                <c:pt idx="5835" formatCode="m/d/yyyy\ h:mm">
                  <c:v>36833</c:v>
                </c:pt>
                <c:pt idx="5836" formatCode="m/d/yyyy\ h:mm">
                  <c:v>36832</c:v>
                </c:pt>
                <c:pt idx="5837" formatCode="m/d/yyyy\ h:mm">
                  <c:v>36831</c:v>
                </c:pt>
                <c:pt idx="5838" formatCode="m/d/yyyy\ h:mm">
                  <c:v>36830</c:v>
                </c:pt>
                <c:pt idx="5839" formatCode="m/d/yyyy\ h:mm">
                  <c:v>36829</c:v>
                </c:pt>
                <c:pt idx="5840" formatCode="m/d/yyyy\ h:mm">
                  <c:v>36826</c:v>
                </c:pt>
                <c:pt idx="5841" formatCode="m/d/yyyy\ h:mm">
                  <c:v>36825</c:v>
                </c:pt>
                <c:pt idx="5842" formatCode="m/d/yyyy\ h:mm">
                  <c:v>36824</c:v>
                </c:pt>
                <c:pt idx="5843" formatCode="m/d/yyyy\ h:mm">
                  <c:v>36823</c:v>
                </c:pt>
                <c:pt idx="5844" formatCode="m/d/yyyy\ h:mm">
                  <c:v>36822</c:v>
                </c:pt>
                <c:pt idx="5845" formatCode="m/d/yyyy\ h:mm">
                  <c:v>36819</c:v>
                </c:pt>
                <c:pt idx="5846" formatCode="m/d/yyyy\ h:mm">
                  <c:v>36818</c:v>
                </c:pt>
                <c:pt idx="5847" formatCode="m/d/yyyy\ h:mm">
                  <c:v>36817</c:v>
                </c:pt>
                <c:pt idx="5848" formatCode="m/d/yyyy\ h:mm">
                  <c:v>36816</c:v>
                </c:pt>
                <c:pt idx="5849" formatCode="m/d/yyyy\ h:mm">
                  <c:v>36815</c:v>
                </c:pt>
                <c:pt idx="5850" formatCode="m/d/yyyy\ h:mm">
                  <c:v>36812</c:v>
                </c:pt>
                <c:pt idx="5851" formatCode="m/d/yyyy\ h:mm">
                  <c:v>36811</c:v>
                </c:pt>
                <c:pt idx="5852" formatCode="m/d/yyyy\ h:mm">
                  <c:v>36810</c:v>
                </c:pt>
                <c:pt idx="5853" formatCode="m/d/yyyy\ h:mm">
                  <c:v>36809</c:v>
                </c:pt>
                <c:pt idx="5854" formatCode="m/d/yyyy\ h:mm">
                  <c:v>36808</c:v>
                </c:pt>
                <c:pt idx="5855" formatCode="m/d/yyyy\ h:mm">
                  <c:v>36805</c:v>
                </c:pt>
                <c:pt idx="5856" formatCode="m/d/yyyy\ h:mm">
                  <c:v>36804</c:v>
                </c:pt>
                <c:pt idx="5857" formatCode="m/d/yyyy\ h:mm">
                  <c:v>36803</c:v>
                </c:pt>
                <c:pt idx="5858" formatCode="m/d/yyyy\ h:mm">
                  <c:v>36802</c:v>
                </c:pt>
                <c:pt idx="5859" formatCode="m/d/yyyy\ h:mm">
                  <c:v>36801</c:v>
                </c:pt>
                <c:pt idx="5860" formatCode="m/d/yyyy\ h:mm">
                  <c:v>36798</c:v>
                </c:pt>
                <c:pt idx="5861" formatCode="m/d/yyyy\ h:mm">
                  <c:v>36797</c:v>
                </c:pt>
                <c:pt idx="5862" formatCode="m/d/yyyy\ h:mm">
                  <c:v>36796</c:v>
                </c:pt>
                <c:pt idx="5863" formatCode="m/d/yyyy\ h:mm">
                  <c:v>36795</c:v>
                </c:pt>
                <c:pt idx="5864" formatCode="m/d/yyyy\ h:mm">
                  <c:v>36794</c:v>
                </c:pt>
                <c:pt idx="5865" formatCode="m/d/yyyy\ h:mm">
                  <c:v>36791</c:v>
                </c:pt>
                <c:pt idx="5866" formatCode="m/d/yyyy\ h:mm">
                  <c:v>36790</c:v>
                </c:pt>
                <c:pt idx="5867" formatCode="m/d/yyyy\ h:mm">
                  <c:v>36789</c:v>
                </c:pt>
                <c:pt idx="5868" formatCode="m/d/yyyy\ h:mm">
                  <c:v>36788</c:v>
                </c:pt>
                <c:pt idx="5869" formatCode="m/d/yyyy\ h:mm">
                  <c:v>36787</c:v>
                </c:pt>
                <c:pt idx="5870" formatCode="m/d/yyyy\ h:mm">
                  <c:v>36784</c:v>
                </c:pt>
                <c:pt idx="5871" formatCode="m/d/yyyy\ h:mm">
                  <c:v>36783</c:v>
                </c:pt>
                <c:pt idx="5872" formatCode="m/d/yyyy\ h:mm">
                  <c:v>36782</c:v>
                </c:pt>
                <c:pt idx="5873" formatCode="m/d/yyyy\ h:mm">
                  <c:v>36781</c:v>
                </c:pt>
                <c:pt idx="5874" formatCode="m/d/yyyy\ h:mm">
                  <c:v>36780</c:v>
                </c:pt>
                <c:pt idx="5875" formatCode="m/d/yyyy\ h:mm">
                  <c:v>36777</c:v>
                </c:pt>
                <c:pt idx="5876" formatCode="m/d/yyyy\ h:mm">
                  <c:v>36776</c:v>
                </c:pt>
                <c:pt idx="5877" formatCode="m/d/yyyy\ h:mm">
                  <c:v>36775</c:v>
                </c:pt>
                <c:pt idx="5878" formatCode="m/d/yyyy\ h:mm">
                  <c:v>36774</c:v>
                </c:pt>
                <c:pt idx="5879" formatCode="m/d/yyyy\ h:mm">
                  <c:v>36773</c:v>
                </c:pt>
                <c:pt idx="5880" formatCode="m/d/yyyy\ h:mm">
                  <c:v>36770</c:v>
                </c:pt>
                <c:pt idx="5881" formatCode="m/d/yyyy\ h:mm">
                  <c:v>36769</c:v>
                </c:pt>
                <c:pt idx="5882" formatCode="m/d/yyyy\ h:mm">
                  <c:v>36768</c:v>
                </c:pt>
                <c:pt idx="5883" formatCode="m/d/yyyy\ h:mm">
                  <c:v>36767</c:v>
                </c:pt>
                <c:pt idx="5884" formatCode="m/d/yyyy\ h:mm">
                  <c:v>36766</c:v>
                </c:pt>
                <c:pt idx="5885" formatCode="m/d/yyyy\ h:mm">
                  <c:v>36763</c:v>
                </c:pt>
                <c:pt idx="5886" formatCode="m/d/yyyy\ h:mm">
                  <c:v>36762</c:v>
                </c:pt>
                <c:pt idx="5887" formatCode="m/d/yyyy\ h:mm">
                  <c:v>36761</c:v>
                </c:pt>
                <c:pt idx="5888" formatCode="m/d/yyyy\ h:mm">
                  <c:v>36760</c:v>
                </c:pt>
                <c:pt idx="5889" formatCode="m/d/yyyy\ h:mm">
                  <c:v>36759</c:v>
                </c:pt>
                <c:pt idx="5890" formatCode="m/d/yyyy\ h:mm">
                  <c:v>36756</c:v>
                </c:pt>
                <c:pt idx="5891" formatCode="m/d/yyyy\ h:mm">
                  <c:v>36755</c:v>
                </c:pt>
                <c:pt idx="5892" formatCode="m/d/yyyy\ h:mm">
                  <c:v>36754</c:v>
                </c:pt>
                <c:pt idx="5893" formatCode="m/d/yyyy\ h:mm">
                  <c:v>36753</c:v>
                </c:pt>
                <c:pt idx="5894" formatCode="m/d/yyyy\ h:mm">
                  <c:v>36752</c:v>
                </c:pt>
                <c:pt idx="5895" formatCode="m/d/yyyy\ h:mm">
                  <c:v>36749</c:v>
                </c:pt>
                <c:pt idx="5896" formatCode="m/d/yyyy\ h:mm">
                  <c:v>36748</c:v>
                </c:pt>
                <c:pt idx="5897" formatCode="m/d/yyyy\ h:mm">
                  <c:v>36747</c:v>
                </c:pt>
                <c:pt idx="5898" formatCode="m/d/yyyy\ h:mm">
                  <c:v>36746</c:v>
                </c:pt>
                <c:pt idx="5899" formatCode="m/d/yyyy\ h:mm">
                  <c:v>36745</c:v>
                </c:pt>
                <c:pt idx="5900" formatCode="m/d/yyyy\ h:mm">
                  <c:v>36742</c:v>
                </c:pt>
                <c:pt idx="5901" formatCode="m/d/yyyy\ h:mm">
                  <c:v>36741</c:v>
                </c:pt>
                <c:pt idx="5902" formatCode="m/d/yyyy\ h:mm">
                  <c:v>36740</c:v>
                </c:pt>
                <c:pt idx="5903" formatCode="m/d/yyyy\ h:mm">
                  <c:v>36739</c:v>
                </c:pt>
                <c:pt idx="5904" formatCode="m/d/yyyy\ h:mm">
                  <c:v>36738</c:v>
                </c:pt>
                <c:pt idx="5905" formatCode="m/d/yyyy\ h:mm">
                  <c:v>36735</c:v>
                </c:pt>
                <c:pt idx="5906" formatCode="m/d/yyyy\ h:mm">
                  <c:v>36734</c:v>
                </c:pt>
                <c:pt idx="5907" formatCode="m/d/yyyy\ h:mm">
                  <c:v>36733</c:v>
                </c:pt>
                <c:pt idx="5908" formatCode="m/d/yyyy\ h:mm">
                  <c:v>36732</c:v>
                </c:pt>
                <c:pt idx="5909" formatCode="m/d/yyyy\ h:mm">
                  <c:v>36731</c:v>
                </c:pt>
                <c:pt idx="5910" formatCode="m/d/yyyy\ h:mm">
                  <c:v>36728</c:v>
                </c:pt>
                <c:pt idx="5911" formatCode="m/d/yyyy\ h:mm">
                  <c:v>36727</c:v>
                </c:pt>
                <c:pt idx="5912" formatCode="m/d/yyyy\ h:mm">
                  <c:v>36726</c:v>
                </c:pt>
                <c:pt idx="5913" formatCode="m/d/yyyy\ h:mm">
                  <c:v>36725</c:v>
                </c:pt>
                <c:pt idx="5914" formatCode="m/d/yyyy\ h:mm">
                  <c:v>36724</c:v>
                </c:pt>
                <c:pt idx="5915" formatCode="m/d/yyyy\ h:mm">
                  <c:v>36721</c:v>
                </c:pt>
                <c:pt idx="5916" formatCode="m/d/yyyy\ h:mm">
                  <c:v>36720</c:v>
                </c:pt>
                <c:pt idx="5917" formatCode="m/d/yyyy\ h:mm">
                  <c:v>36719</c:v>
                </c:pt>
                <c:pt idx="5918" formatCode="m/d/yyyy\ h:mm">
                  <c:v>36718</c:v>
                </c:pt>
                <c:pt idx="5919" formatCode="m/d/yyyy\ h:mm">
                  <c:v>36717</c:v>
                </c:pt>
                <c:pt idx="5920" formatCode="m/d/yyyy\ h:mm">
                  <c:v>36714</c:v>
                </c:pt>
                <c:pt idx="5921" formatCode="m/d/yyyy\ h:mm">
                  <c:v>36713</c:v>
                </c:pt>
                <c:pt idx="5922" formatCode="m/d/yyyy\ h:mm">
                  <c:v>36712</c:v>
                </c:pt>
                <c:pt idx="5923" formatCode="m/d/yyyy\ h:mm">
                  <c:v>36711</c:v>
                </c:pt>
                <c:pt idx="5924" formatCode="m/d/yyyy\ h:mm">
                  <c:v>36710</c:v>
                </c:pt>
                <c:pt idx="5925" formatCode="m/d/yyyy\ h:mm">
                  <c:v>36707</c:v>
                </c:pt>
                <c:pt idx="5926" formatCode="m/d/yyyy\ h:mm">
                  <c:v>36706</c:v>
                </c:pt>
                <c:pt idx="5927" formatCode="m/d/yyyy\ h:mm">
                  <c:v>36705</c:v>
                </c:pt>
                <c:pt idx="5928" formatCode="m/d/yyyy\ h:mm">
                  <c:v>36704</c:v>
                </c:pt>
                <c:pt idx="5929" formatCode="m/d/yyyy\ h:mm">
                  <c:v>36703</c:v>
                </c:pt>
                <c:pt idx="5930" formatCode="m/d/yyyy\ h:mm">
                  <c:v>36700</c:v>
                </c:pt>
                <c:pt idx="5931" formatCode="m/d/yyyy\ h:mm">
                  <c:v>36699</c:v>
                </c:pt>
                <c:pt idx="5932" formatCode="m/d/yyyy\ h:mm">
                  <c:v>36698</c:v>
                </c:pt>
                <c:pt idx="5933" formatCode="m/d/yyyy\ h:mm">
                  <c:v>36697</c:v>
                </c:pt>
                <c:pt idx="5934" formatCode="m/d/yyyy\ h:mm">
                  <c:v>36696</c:v>
                </c:pt>
                <c:pt idx="5935" formatCode="m/d/yyyy\ h:mm">
                  <c:v>36693</c:v>
                </c:pt>
                <c:pt idx="5936" formatCode="m/d/yyyy\ h:mm">
                  <c:v>36692</c:v>
                </c:pt>
                <c:pt idx="5937" formatCode="m/d/yyyy\ h:mm">
                  <c:v>36691</c:v>
                </c:pt>
                <c:pt idx="5938" formatCode="m/d/yyyy\ h:mm">
                  <c:v>36690</c:v>
                </c:pt>
                <c:pt idx="5939" formatCode="m/d/yyyy\ h:mm">
                  <c:v>36689</c:v>
                </c:pt>
                <c:pt idx="5940" formatCode="m/d/yyyy\ h:mm">
                  <c:v>36686</c:v>
                </c:pt>
                <c:pt idx="5941" formatCode="m/d/yyyy\ h:mm">
                  <c:v>36685</c:v>
                </c:pt>
                <c:pt idx="5942" formatCode="m/d/yyyy\ h:mm">
                  <c:v>36684</c:v>
                </c:pt>
                <c:pt idx="5943" formatCode="m/d/yyyy\ h:mm">
                  <c:v>36683</c:v>
                </c:pt>
                <c:pt idx="5944" formatCode="m/d/yyyy\ h:mm">
                  <c:v>36682</c:v>
                </c:pt>
                <c:pt idx="5945" formatCode="m/d/yyyy\ h:mm">
                  <c:v>36679</c:v>
                </c:pt>
                <c:pt idx="5946" formatCode="m/d/yyyy\ h:mm">
                  <c:v>36678</c:v>
                </c:pt>
                <c:pt idx="5947" formatCode="m/d/yyyy\ h:mm">
                  <c:v>36677</c:v>
                </c:pt>
                <c:pt idx="5948" formatCode="m/d/yyyy\ h:mm">
                  <c:v>36676</c:v>
                </c:pt>
                <c:pt idx="5949" formatCode="m/d/yyyy\ h:mm">
                  <c:v>36675</c:v>
                </c:pt>
                <c:pt idx="5950" formatCode="m/d/yyyy\ h:mm">
                  <c:v>36672</c:v>
                </c:pt>
                <c:pt idx="5951" formatCode="m/d/yyyy\ h:mm">
                  <c:v>36671</c:v>
                </c:pt>
                <c:pt idx="5952" formatCode="m/d/yyyy\ h:mm">
                  <c:v>36670</c:v>
                </c:pt>
                <c:pt idx="5953" formatCode="m/d/yyyy\ h:mm">
                  <c:v>36669</c:v>
                </c:pt>
                <c:pt idx="5954" formatCode="m/d/yyyy\ h:mm">
                  <c:v>36668</c:v>
                </c:pt>
                <c:pt idx="5955" formatCode="m/d/yyyy\ h:mm">
                  <c:v>36665</c:v>
                </c:pt>
                <c:pt idx="5956" formatCode="m/d/yyyy\ h:mm">
                  <c:v>36664</c:v>
                </c:pt>
                <c:pt idx="5957" formatCode="m/d/yyyy\ h:mm">
                  <c:v>36663</c:v>
                </c:pt>
                <c:pt idx="5958" formatCode="m/d/yyyy\ h:mm">
                  <c:v>36662</c:v>
                </c:pt>
                <c:pt idx="5959" formatCode="m/d/yyyy\ h:mm">
                  <c:v>36661</c:v>
                </c:pt>
                <c:pt idx="5960" formatCode="m/d/yyyy\ h:mm">
                  <c:v>36658</c:v>
                </c:pt>
                <c:pt idx="5961" formatCode="m/d/yyyy\ h:mm">
                  <c:v>36657</c:v>
                </c:pt>
                <c:pt idx="5962" formatCode="m/d/yyyy\ h:mm">
                  <c:v>36656</c:v>
                </c:pt>
                <c:pt idx="5963" formatCode="m/d/yyyy\ h:mm">
                  <c:v>36655</c:v>
                </c:pt>
                <c:pt idx="5964" formatCode="m/d/yyyy\ h:mm">
                  <c:v>36654</c:v>
                </c:pt>
                <c:pt idx="5965" formatCode="m/d/yyyy\ h:mm">
                  <c:v>36651</c:v>
                </c:pt>
                <c:pt idx="5966" formatCode="m/d/yyyy\ h:mm">
                  <c:v>36650</c:v>
                </c:pt>
                <c:pt idx="5967" formatCode="m/d/yyyy\ h:mm">
                  <c:v>36649</c:v>
                </c:pt>
                <c:pt idx="5968" formatCode="m/d/yyyy\ h:mm">
                  <c:v>36648</c:v>
                </c:pt>
                <c:pt idx="5969" formatCode="m/d/yyyy\ h:mm">
                  <c:v>36644</c:v>
                </c:pt>
                <c:pt idx="5970" formatCode="m/d/yyyy\ h:mm">
                  <c:v>36643</c:v>
                </c:pt>
                <c:pt idx="5971" formatCode="m/d/yyyy\ h:mm">
                  <c:v>36642</c:v>
                </c:pt>
                <c:pt idx="5972" formatCode="m/d/yyyy\ h:mm">
                  <c:v>36641</c:v>
                </c:pt>
                <c:pt idx="5973" formatCode="m/d/yyyy\ h:mm">
                  <c:v>36636</c:v>
                </c:pt>
                <c:pt idx="5974" formatCode="m/d/yyyy\ h:mm">
                  <c:v>36635</c:v>
                </c:pt>
                <c:pt idx="5975" formatCode="m/d/yyyy\ h:mm">
                  <c:v>36634</c:v>
                </c:pt>
                <c:pt idx="5976" formatCode="m/d/yyyy\ h:mm">
                  <c:v>36633</c:v>
                </c:pt>
                <c:pt idx="5977" formatCode="m/d/yyyy\ h:mm">
                  <c:v>36630</c:v>
                </c:pt>
                <c:pt idx="5978" formatCode="m/d/yyyy\ h:mm">
                  <c:v>36629</c:v>
                </c:pt>
                <c:pt idx="5979" formatCode="m/d/yyyy\ h:mm">
                  <c:v>36628</c:v>
                </c:pt>
                <c:pt idx="5980" formatCode="m/d/yyyy\ h:mm">
                  <c:v>36627</c:v>
                </c:pt>
                <c:pt idx="5981" formatCode="m/d/yyyy\ h:mm">
                  <c:v>36626</c:v>
                </c:pt>
                <c:pt idx="5982" formatCode="m/d/yyyy\ h:mm">
                  <c:v>36623</c:v>
                </c:pt>
                <c:pt idx="5983" formatCode="m/d/yyyy\ h:mm">
                  <c:v>36622</c:v>
                </c:pt>
                <c:pt idx="5984" formatCode="m/d/yyyy\ h:mm">
                  <c:v>36621</c:v>
                </c:pt>
                <c:pt idx="5985" formatCode="m/d/yyyy\ h:mm">
                  <c:v>36620</c:v>
                </c:pt>
                <c:pt idx="5986" formatCode="m/d/yyyy\ h:mm">
                  <c:v>36619</c:v>
                </c:pt>
                <c:pt idx="5987" formatCode="m/d/yyyy\ h:mm">
                  <c:v>36616</c:v>
                </c:pt>
                <c:pt idx="5988" formatCode="m/d/yyyy\ h:mm">
                  <c:v>36615</c:v>
                </c:pt>
                <c:pt idx="5989" formatCode="m/d/yyyy\ h:mm">
                  <c:v>36614</c:v>
                </c:pt>
                <c:pt idx="5990" formatCode="m/d/yyyy\ h:mm">
                  <c:v>36613</c:v>
                </c:pt>
                <c:pt idx="5991" formatCode="m/d/yyyy\ h:mm">
                  <c:v>36612</c:v>
                </c:pt>
                <c:pt idx="5992" formatCode="m/d/yyyy\ h:mm">
                  <c:v>36609</c:v>
                </c:pt>
                <c:pt idx="5993" formatCode="m/d/yyyy\ h:mm">
                  <c:v>36608</c:v>
                </c:pt>
                <c:pt idx="5994" formatCode="m/d/yyyy\ h:mm">
                  <c:v>36607</c:v>
                </c:pt>
                <c:pt idx="5995" formatCode="m/d/yyyy\ h:mm">
                  <c:v>36606</c:v>
                </c:pt>
                <c:pt idx="5996" formatCode="m/d/yyyy\ h:mm">
                  <c:v>36605</c:v>
                </c:pt>
                <c:pt idx="5997" formatCode="m/d/yyyy\ h:mm">
                  <c:v>36602</c:v>
                </c:pt>
                <c:pt idx="5998" formatCode="m/d/yyyy\ h:mm">
                  <c:v>36601</c:v>
                </c:pt>
                <c:pt idx="5999" formatCode="m/d/yyyy\ h:mm">
                  <c:v>36600</c:v>
                </c:pt>
                <c:pt idx="6000" formatCode="m/d/yyyy\ h:mm">
                  <c:v>36599</c:v>
                </c:pt>
                <c:pt idx="6001" formatCode="m/d/yyyy\ h:mm">
                  <c:v>36598</c:v>
                </c:pt>
                <c:pt idx="6002" formatCode="m/d/yyyy\ h:mm">
                  <c:v>36595</c:v>
                </c:pt>
                <c:pt idx="6003" formatCode="m/d/yyyy\ h:mm">
                  <c:v>36594</c:v>
                </c:pt>
                <c:pt idx="6004" formatCode="m/d/yyyy\ h:mm">
                  <c:v>36593</c:v>
                </c:pt>
                <c:pt idx="6005" formatCode="m/d/yyyy\ h:mm">
                  <c:v>36592</c:v>
                </c:pt>
                <c:pt idx="6006" formatCode="m/d/yyyy\ h:mm">
                  <c:v>36591</c:v>
                </c:pt>
                <c:pt idx="6007" formatCode="m/d/yyyy\ h:mm">
                  <c:v>36588</c:v>
                </c:pt>
                <c:pt idx="6008" formatCode="m/d/yyyy\ h:mm">
                  <c:v>36587</c:v>
                </c:pt>
                <c:pt idx="6009" formatCode="m/d/yyyy\ h:mm">
                  <c:v>36586</c:v>
                </c:pt>
                <c:pt idx="6010" formatCode="m/d/yyyy\ h:mm">
                  <c:v>36585</c:v>
                </c:pt>
                <c:pt idx="6011" formatCode="m/d/yyyy\ h:mm">
                  <c:v>36584</c:v>
                </c:pt>
                <c:pt idx="6012" formatCode="m/d/yyyy\ h:mm">
                  <c:v>36581</c:v>
                </c:pt>
                <c:pt idx="6013" formatCode="m/d/yyyy\ h:mm">
                  <c:v>36580</c:v>
                </c:pt>
                <c:pt idx="6014" formatCode="m/d/yyyy\ h:mm">
                  <c:v>36579</c:v>
                </c:pt>
                <c:pt idx="6015" formatCode="m/d/yyyy\ h:mm">
                  <c:v>36578</c:v>
                </c:pt>
                <c:pt idx="6016" formatCode="m/d/yyyy\ h:mm">
                  <c:v>36574</c:v>
                </c:pt>
                <c:pt idx="6017" formatCode="m/d/yyyy\ h:mm">
                  <c:v>36573</c:v>
                </c:pt>
                <c:pt idx="6018" formatCode="m/d/yyyy\ h:mm">
                  <c:v>36572</c:v>
                </c:pt>
                <c:pt idx="6019" formatCode="m/d/yyyy\ h:mm">
                  <c:v>36571</c:v>
                </c:pt>
                <c:pt idx="6020" formatCode="m/d/yyyy\ h:mm">
                  <c:v>36570</c:v>
                </c:pt>
                <c:pt idx="6021" formatCode="m/d/yyyy\ h:mm">
                  <c:v>36567</c:v>
                </c:pt>
                <c:pt idx="6022" formatCode="m/d/yyyy\ h:mm">
                  <c:v>36566</c:v>
                </c:pt>
              </c:numCache>
            </c:numRef>
          </c:cat>
          <c:val>
            <c:numRef>
              <c:f>Worksheet!$E$4:$E$6051</c:f>
              <c:numCache>
                <c:formatCode>General</c:formatCode>
                <c:ptCount val="6023"/>
                <c:pt idx="23">
                  <c:v>3.3</c:v>
                </c:pt>
                <c:pt idx="24">
                  <c:v>3.3</c:v>
                </c:pt>
                <c:pt idx="25">
                  <c:v>3.3</c:v>
                </c:pt>
                <c:pt idx="26">
                  <c:v>3.3</c:v>
                </c:pt>
                <c:pt idx="27">
                  <c:v>3.3</c:v>
                </c:pt>
                <c:pt idx="28">
                  <c:v>3.3</c:v>
                </c:pt>
                <c:pt idx="29">
                  <c:v>3.3</c:v>
                </c:pt>
                <c:pt idx="30">
                  <c:v>3.3</c:v>
                </c:pt>
                <c:pt idx="31">
                  <c:v>3.3</c:v>
                </c:pt>
                <c:pt idx="32">
                  <c:v>3.3</c:v>
                </c:pt>
                <c:pt idx="33">
                  <c:v>3</c:v>
                </c:pt>
                <c:pt idx="34">
                  <c:v>3</c:v>
                </c:pt>
                <c:pt idx="35">
                  <c:v>3</c:v>
                </c:pt>
                <c:pt idx="36">
                  <c:v>3</c:v>
                </c:pt>
                <c:pt idx="37">
                  <c:v>3</c:v>
                </c:pt>
                <c:pt idx="38">
                  <c:v>3</c:v>
                </c:pt>
                <c:pt idx="39">
                  <c:v>3</c:v>
                </c:pt>
                <c:pt idx="40">
                  <c:v>3</c:v>
                </c:pt>
                <c:pt idx="41">
                  <c:v>3</c:v>
                </c:pt>
                <c:pt idx="42">
                  <c:v>3</c:v>
                </c:pt>
                <c:pt idx="43">
                  <c:v>3</c:v>
                </c:pt>
                <c:pt idx="44">
                  <c:v>3</c:v>
                </c:pt>
                <c:pt idx="45">
                  <c:v>3</c:v>
                </c:pt>
                <c:pt idx="46">
                  <c:v>3</c:v>
                </c:pt>
                <c:pt idx="47">
                  <c:v>3</c:v>
                </c:pt>
                <c:pt idx="48">
                  <c:v>3</c:v>
                </c:pt>
                <c:pt idx="49">
                  <c:v>3</c:v>
                </c:pt>
                <c:pt idx="50">
                  <c:v>3</c:v>
                </c:pt>
                <c:pt idx="51">
                  <c:v>3</c:v>
                </c:pt>
                <c:pt idx="52">
                  <c:v>3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3</c:v>
                </c:pt>
                <c:pt idx="57">
                  <c:v>3</c:v>
                </c:pt>
                <c:pt idx="58">
                  <c:v>3</c:v>
                </c:pt>
                <c:pt idx="59">
                  <c:v>3</c:v>
                </c:pt>
                <c:pt idx="60">
                  <c:v>3</c:v>
                </c:pt>
                <c:pt idx="61">
                  <c:v>3</c:v>
                </c:pt>
                <c:pt idx="62">
                  <c:v>3</c:v>
                </c:pt>
                <c:pt idx="63">
                  <c:v>3</c:v>
                </c:pt>
                <c:pt idx="64">
                  <c:v>3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2.5</c:v>
                </c:pt>
                <c:pt idx="69">
                  <c:v>2.5</c:v>
                </c:pt>
                <c:pt idx="70">
                  <c:v>2.5</c:v>
                </c:pt>
                <c:pt idx="71">
                  <c:v>2.5</c:v>
                </c:pt>
                <c:pt idx="72">
                  <c:v>2.5</c:v>
                </c:pt>
                <c:pt idx="73">
                  <c:v>2.5</c:v>
                </c:pt>
                <c:pt idx="74">
                  <c:v>2.5</c:v>
                </c:pt>
                <c:pt idx="75">
                  <c:v>2.5</c:v>
                </c:pt>
                <c:pt idx="76">
                  <c:v>2.5</c:v>
                </c:pt>
                <c:pt idx="77">
                  <c:v>2.5</c:v>
                </c:pt>
                <c:pt idx="78">
                  <c:v>2.5</c:v>
                </c:pt>
                <c:pt idx="79">
                  <c:v>2.5</c:v>
                </c:pt>
                <c:pt idx="80">
                  <c:v>2.5</c:v>
                </c:pt>
                <c:pt idx="81">
                  <c:v>2.5</c:v>
                </c:pt>
                <c:pt idx="82">
                  <c:v>2.5</c:v>
                </c:pt>
                <c:pt idx="83">
                  <c:v>2.5</c:v>
                </c:pt>
                <c:pt idx="84">
                  <c:v>2.5</c:v>
                </c:pt>
                <c:pt idx="85">
                  <c:v>2.5</c:v>
                </c:pt>
                <c:pt idx="86">
                  <c:v>2.5</c:v>
                </c:pt>
                <c:pt idx="87">
                  <c:v>2.5</c:v>
                </c:pt>
                <c:pt idx="88">
                  <c:v>2.5</c:v>
                </c:pt>
                <c:pt idx="89">
                  <c:v>2.5</c:v>
                </c:pt>
                <c:pt idx="90">
                  <c:v>2.5</c:v>
                </c:pt>
                <c:pt idx="91">
                  <c:v>2.5</c:v>
                </c:pt>
                <c:pt idx="92">
                  <c:v>2.5</c:v>
                </c:pt>
                <c:pt idx="93">
                  <c:v>2.5</c:v>
                </c:pt>
                <c:pt idx="94">
                  <c:v>2.5</c:v>
                </c:pt>
                <c:pt idx="95">
                  <c:v>2.5</c:v>
                </c:pt>
                <c:pt idx="96">
                  <c:v>2.5</c:v>
                </c:pt>
                <c:pt idx="97">
                  <c:v>2</c:v>
                </c:pt>
                <c:pt idx="98">
                  <c:v>2</c:v>
                </c:pt>
                <c:pt idx="99">
                  <c:v>2</c:v>
                </c:pt>
                <c:pt idx="100">
                  <c:v>2</c:v>
                </c:pt>
                <c:pt idx="101">
                  <c:v>2</c:v>
                </c:pt>
                <c:pt idx="102">
                  <c:v>2</c:v>
                </c:pt>
                <c:pt idx="103">
                  <c:v>2</c:v>
                </c:pt>
                <c:pt idx="104">
                  <c:v>2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2</c:v>
                </c:pt>
                <c:pt idx="109">
                  <c:v>2</c:v>
                </c:pt>
                <c:pt idx="110">
                  <c:v>2</c:v>
                </c:pt>
                <c:pt idx="111">
                  <c:v>2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2</c:v>
                </c:pt>
                <c:pt idx="116">
                  <c:v>2</c:v>
                </c:pt>
                <c:pt idx="117">
                  <c:v>2</c:v>
                </c:pt>
                <c:pt idx="118">
                  <c:v>2</c:v>
                </c:pt>
                <c:pt idx="119">
                  <c:v>2</c:v>
                </c:pt>
                <c:pt idx="120">
                  <c:v>2</c:v>
                </c:pt>
                <c:pt idx="121">
                  <c:v>2</c:v>
                </c:pt>
                <c:pt idx="122">
                  <c:v>2</c:v>
                </c:pt>
                <c:pt idx="123">
                  <c:v>2</c:v>
                </c:pt>
                <c:pt idx="124">
                  <c:v>2</c:v>
                </c:pt>
                <c:pt idx="125">
                  <c:v>2</c:v>
                </c:pt>
                <c:pt idx="126">
                  <c:v>2</c:v>
                </c:pt>
                <c:pt idx="127">
                  <c:v>2</c:v>
                </c:pt>
                <c:pt idx="128">
                  <c:v>2</c:v>
                </c:pt>
                <c:pt idx="129">
                  <c:v>2</c:v>
                </c:pt>
                <c:pt idx="130">
                  <c:v>2</c:v>
                </c:pt>
                <c:pt idx="131">
                  <c:v>2</c:v>
                </c:pt>
                <c:pt idx="132">
                  <c:v>2</c:v>
                </c:pt>
                <c:pt idx="133">
                  <c:v>1.5</c:v>
                </c:pt>
                <c:pt idx="134">
                  <c:v>1.5</c:v>
                </c:pt>
                <c:pt idx="135">
                  <c:v>1.5</c:v>
                </c:pt>
                <c:pt idx="136">
                  <c:v>1.5</c:v>
                </c:pt>
                <c:pt idx="137">
                  <c:v>1.5</c:v>
                </c:pt>
                <c:pt idx="138">
                  <c:v>1.5</c:v>
                </c:pt>
                <c:pt idx="139">
                  <c:v>1.5</c:v>
                </c:pt>
                <c:pt idx="140">
                  <c:v>1.5</c:v>
                </c:pt>
                <c:pt idx="141">
                  <c:v>1.5</c:v>
                </c:pt>
                <c:pt idx="142">
                  <c:v>1.5</c:v>
                </c:pt>
                <c:pt idx="143">
                  <c:v>1.5</c:v>
                </c:pt>
                <c:pt idx="144">
                  <c:v>1.5</c:v>
                </c:pt>
                <c:pt idx="145">
                  <c:v>1.5</c:v>
                </c:pt>
                <c:pt idx="146">
                  <c:v>1.5</c:v>
                </c:pt>
                <c:pt idx="147">
                  <c:v>1.5</c:v>
                </c:pt>
                <c:pt idx="148">
                  <c:v>1.5</c:v>
                </c:pt>
                <c:pt idx="149">
                  <c:v>1.5</c:v>
                </c:pt>
                <c:pt idx="150">
                  <c:v>1.5</c:v>
                </c:pt>
                <c:pt idx="151">
                  <c:v>1.5</c:v>
                </c:pt>
                <c:pt idx="152">
                  <c:v>1.5</c:v>
                </c:pt>
                <c:pt idx="153">
                  <c:v>1.5</c:v>
                </c:pt>
                <c:pt idx="154">
                  <c:v>1.5</c:v>
                </c:pt>
                <c:pt idx="155">
                  <c:v>1.5</c:v>
                </c:pt>
                <c:pt idx="156">
                  <c:v>1.5</c:v>
                </c:pt>
                <c:pt idx="157">
                  <c:v>1.5</c:v>
                </c:pt>
                <c:pt idx="158">
                  <c:v>1.5</c:v>
                </c:pt>
                <c:pt idx="159">
                  <c:v>1.5</c:v>
                </c:pt>
                <c:pt idx="160">
                  <c:v>1.5</c:v>
                </c:pt>
                <c:pt idx="161">
                  <c:v>1.5</c:v>
                </c:pt>
                <c:pt idx="162">
                  <c:v>1.5</c:v>
                </c:pt>
                <c:pt idx="163">
                  <c:v>1.5</c:v>
                </c:pt>
                <c:pt idx="164">
                  <c:v>1.5</c:v>
                </c:pt>
                <c:pt idx="165">
                  <c:v>1.5</c:v>
                </c:pt>
                <c:pt idx="166">
                  <c:v>1.5</c:v>
                </c:pt>
                <c:pt idx="167">
                  <c:v>0.8</c:v>
                </c:pt>
                <c:pt idx="168">
                  <c:v>0.8</c:v>
                </c:pt>
                <c:pt idx="169">
                  <c:v>0.8</c:v>
                </c:pt>
                <c:pt idx="170">
                  <c:v>0.8</c:v>
                </c:pt>
                <c:pt idx="171">
                  <c:v>0.8</c:v>
                </c:pt>
                <c:pt idx="172">
                  <c:v>0.8</c:v>
                </c:pt>
                <c:pt idx="173">
                  <c:v>0.8</c:v>
                </c:pt>
                <c:pt idx="174">
                  <c:v>0.8</c:v>
                </c:pt>
                <c:pt idx="175">
                  <c:v>0.8</c:v>
                </c:pt>
                <c:pt idx="176">
                  <c:v>0.8</c:v>
                </c:pt>
                <c:pt idx="177">
                  <c:v>0.8</c:v>
                </c:pt>
                <c:pt idx="178">
                  <c:v>0.8</c:v>
                </c:pt>
                <c:pt idx="179">
                  <c:v>0.8</c:v>
                </c:pt>
                <c:pt idx="180">
                  <c:v>0.8</c:v>
                </c:pt>
                <c:pt idx="181">
                  <c:v>0.8</c:v>
                </c:pt>
                <c:pt idx="182">
                  <c:v>0.8</c:v>
                </c:pt>
                <c:pt idx="183">
                  <c:v>0.8</c:v>
                </c:pt>
                <c:pt idx="184">
                  <c:v>0.8</c:v>
                </c:pt>
                <c:pt idx="185">
                  <c:v>0.8</c:v>
                </c:pt>
                <c:pt idx="186">
                  <c:v>0.8</c:v>
                </c:pt>
                <c:pt idx="187">
                  <c:v>0.8</c:v>
                </c:pt>
                <c:pt idx="188">
                  <c:v>0.8</c:v>
                </c:pt>
                <c:pt idx="189">
                  <c:v>0.8</c:v>
                </c:pt>
                <c:pt idx="190">
                  <c:v>0.8</c:v>
                </c:pt>
                <c:pt idx="191">
                  <c:v>0.8</c:v>
                </c:pt>
                <c:pt idx="192">
                  <c:v>0.8</c:v>
                </c:pt>
                <c:pt idx="193">
                  <c:v>0.8</c:v>
                </c:pt>
                <c:pt idx="194">
                  <c:v>0.8</c:v>
                </c:pt>
                <c:pt idx="195">
                  <c:v>0.8</c:v>
                </c:pt>
                <c:pt idx="196">
                  <c:v>0.8</c:v>
                </c:pt>
                <c:pt idx="197">
                  <c:v>0.8</c:v>
                </c:pt>
                <c:pt idx="198">
                  <c:v>0.8</c:v>
                </c:pt>
                <c:pt idx="199">
                  <c:v>0.8</c:v>
                </c:pt>
                <c:pt idx="200">
                  <c:v>0.8</c:v>
                </c:pt>
                <c:pt idx="201">
                  <c:v>0.8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-0.5</c:v>
                </c:pt>
                <c:pt idx="238">
                  <c:v>-0.5</c:v>
                </c:pt>
                <c:pt idx="239">
                  <c:v>-0.5</c:v>
                </c:pt>
                <c:pt idx="240">
                  <c:v>-0.5</c:v>
                </c:pt>
                <c:pt idx="241">
                  <c:v>-0.5</c:v>
                </c:pt>
                <c:pt idx="242">
                  <c:v>-0.5</c:v>
                </c:pt>
                <c:pt idx="243">
                  <c:v>-0.5</c:v>
                </c:pt>
                <c:pt idx="244">
                  <c:v>-0.5</c:v>
                </c:pt>
                <c:pt idx="245">
                  <c:v>-0.5</c:v>
                </c:pt>
                <c:pt idx="246">
                  <c:v>-0.5</c:v>
                </c:pt>
                <c:pt idx="247">
                  <c:v>-0.5</c:v>
                </c:pt>
                <c:pt idx="248">
                  <c:v>-0.5</c:v>
                </c:pt>
                <c:pt idx="249">
                  <c:v>-0.5</c:v>
                </c:pt>
                <c:pt idx="250">
                  <c:v>-0.5</c:v>
                </c:pt>
                <c:pt idx="251">
                  <c:v>-0.5</c:v>
                </c:pt>
                <c:pt idx="252">
                  <c:v>-0.5</c:v>
                </c:pt>
                <c:pt idx="253">
                  <c:v>-0.5</c:v>
                </c:pt>
                <c:pt idx="254">
                  <c:v>-0.5</c:v>
                </c:pt>
                <c:pt idx="255">
                  <c:v>-0.5</c:v>
                </c:pt>
                <c:pt idx="256">
                  <c:v>-0.5</c:v>
                </c:pt>
                <c:pt idx="257">
                  <c:v>-0.5</c:v>
                </c:pt>
                <c:pt idx="258">
                  <c:v>-0.5</c:v>
                </c:pt>
                <c:pt idx="259">
                  <c:v>-0.5</c:v>
                </c:pt>
                <c:pt idx="260">
                  <c:v>-0.5</c:v>
                </c:pt>
                <c:pt idx="261">
                  <c:v>-0.5</c:v>
                </c:pt>
                <c:pt idx="262">
                  <c:v>-0.5</c:v>
                </c:pt>
                <c:pt idx="263">
                  <c:v>-0.5</c:v>
                </c:pt>
                <c:pt idx="264">
                  <c:v>-0.5</c:v>
                </c:pt>
                <c:pt idx="265">
                  <c:v>-0.5</c:v>
                </c:pt>
                <c:pt idx="266">
                  <c:v>-0.5</c:v>
                </c:pt>
                <c:pt idx="267">
                  <c:v>-0.5</c:v>
                </c:pt>
                <c:pt idx="268">
                  <c:v>-0.5</c:v>
                </c:pt>
                <c:pt idx="269">
                  <c:v>-0.5</c:v>
                </c:pt>
                <c:pt idx="270">
                  <c:v>-0.5</c:v>
                </c:pt>
                <c:pt idx="271">
                  <c:v>-0.5</c:v>
                </c:pt>
                <c:pt idx="272">
                  <c:v>-0.5</c:v>
                </c:pt>
                <c:pt idx="273">
                  <c:v>-0.5</c:v>
                </c:pt>
                <c:pt idx="274">
                  <c:v>-0.5</c:v>
                </c:pt>
                <c:pt idx="275">
                  <c:v>-0.5</c:v>
                </c:pt>
                <c:pt idx="276">
                  <c:v>-0.5</c:v>
                </c:pt>
                <c:pt idx="277">
                  <c:v>-0.5</c:v>
                </c:pt>
                <c:pt idx="278">
                  <c:v>-0.5</c:v>
                </c:pt>
                <c:pt idx="279">
                  <c:v>-0.5</c:v>
                </c:pt>
                <c:pt idx="280">
                  <c:v>-0.5</c:v>
                </c:pt>
                <c:pt idx="281">
                  <c:v>-0.5</c:v>
                </c:pt>
                <c:pt idx="282">
                  <c:v>-0.5</c:v>
                </c:pt>
                <c:pt idx="283">
                  <c:v>-0.5</c:v>
                </c:pt>
                <c:pt idx="284">
                  <c:v>-0.5</c:v>
                </c:pt>
                <c:pt idx="285">
                  <c:v>-0.5</c:v>
                </c:pt>
                <c:pt idx="286">
                  <c:v>-0.5</c:v>
                </c:pt>
                <c:pt idx="287">
                  <c:v>-0.5</c:v>
                </c:pt>
                <c:pt idx="288">
                  <c:v>-0.5</c:v>
                </c:pt>
                <c:pt idx="289">
                  <c:v>-0.5</c:v>
                </c:pt>
                <c:pt idx="290">
                  <c:v>-0.5</c:v>
                </c:pt>
                <c:pt idx="291">
                  <c:v>-0.5</c:v>
                </c:pt>
                <c:pt idx="292">
                  <c:v>-0.5</c:v>
                </c:pt>
                <c:pt idx="293">
                  <c:v>-0.5</c:v>
                </c:pt>
                <c:pt idx="294">
                  <c:v>-0.5</c:v>
                </c:pt>
                <c:pt idx="295">
                  <c:v>-0.5</c:v>
                </c:pt>
                <c:pt idx="296">
                  <c:v>-0.5</c:v>
                </c:pt>
                <c:pt idx="297">
                  <c:v>-0.5</c:v>
                </c:pt>
                <c:pt idx="298">
                  <c:v>-0.5</c:v>
                </c:pt>
                <c:pt idx="299">
                  <c:v>-0.5</c:v>
                </c:pt>
                <c:pt idx="300">
                  <c:v>-0.5</c:v>
                </c:pt>
                <c:pt idx="301">
                  <c:v>-0.5</c:v>
                </c:pt>
                <c:pt idx="302">
                  <c:v>-0.5</c:v>
                </c:pt>
                <c:pt idx="303">
                  <c:v>-0.5</c:v>
                </c:pt>
                <c:pt idx="304">
                  <c:v>-0.5</c:v>
                </c:pt>
                <c:pt idx="305">
                  <c:v>-0.5</c:v>
                </c:pt>
                <c:pt idx="306">
                  <c:v>-0.5</c:v>
                </c:pt>
                <c:pt idx="307">
                  <c:v>-0.5</c:v>
                </c:pt>
                <c:pt idx="308">
                  <c:v>-0.5</c:v>
                </c:pt>
                <c:pt idx="309">
                  <c:v>-0.5</c:v>
                </c:pt>
                <c:pt idx="310">
                  <c:v>-0.5</c:v>
                </c:pt>
                <c:pt idx="311">
                  <c:v>-0.5</c:v>
                </c:pt>
                <c:pt idx="312">
                  <c:v>-0.5</c:v>
                </c:pt>
                <c:pt idx="313">
                  <c:v>-0.5</c:v>
                </c:pt>
                <c:pt idx="314">
                  <c:v>-0.5</c:v>
                </c:pt>
                <c:pt idx="315">
                  <c:v>-0.5</c:v>
                </c:pt>
                <c:pt idx="316">
                  <c:v>-0.5</c:v>
                </c:pt>
                <c:pt idx="317">
                  <c:v>-0.5</c:v>
                </c:pt>
                <c:pt idx="318">
                  <c:v>-0.5</c:v>
                </c:pt>
                <c:pt idx="319">
                  <c:v>-0.5</c:v>
                </c:pt>
                <c:pt idx="320">
                  <c:v>-0.5</c:v>
                </c:pt>
                <c:pt idx="321">
                  <c:v>-0.5</c:v>
                </c:pt>
                <c:pt idx="322">
                  <c:v>-0.5</c:v>
                </c:pt>
                <c:pt idx="323">
                  <c:v>-0.5</c:v>
                </c:pt>
                <c:pt idx="324">
                  <c:v>-0.5</c:v>
                </c:pt>
                <c:pt idx="325">
                  <c:v>-0.5</c:v>
                </c:pt>
                <c:pt idx="326">
                  <c:v>-0.5</c:v>
                </c:pt>
                <c:pt idx="327">
                  <c:v>-0.5</c:v>
                </c:pt>
                <c:pt idx="328">
                  <c:v>-0.5</c:v>
                </c:pt>
                <c:pt idx="329">
                  <c:v>-0.5</c:v>
                </c:pt>
                <c:pt idx="330">
                  <c:v>-0.5</c:v>
                </c:pt>
                <c:pt idx="331">
                  <c:v>-0.5</c:v>
                </c:pt>
                <c:pt idx="332">
                  <c:v>-0.5</c:v>
                </c:pt>
                <c:pt idx="333">
                  <c:v>-0.5</c:v>
                </c:pt>
                <c:pt idx="334">
                  <c:v>-0.5</c:v>
                </c:pt>
                <c:pt idx="335">
                  <c:v>-0.5</c:v>
                </c:pt>
                <c:pt idx="336">
                  <c:v>-0.5</c:v>
                </c:pt>
                <c:pt idx="337">
                  <c:v>-0.5</c:v>
                </c:pt>
                <c:pt idx="338">
                  <c:v>-0.5</c:v>
                </c:pt>
                <c:pt idx="339">
                  <c:v>-0.5</c:v>
                </c:pt>
                <c:pt idx="340">
                  <c:v>-0.5</c:v>
                </c:pt>
                <c:pt idx="341">
                  <c:v>-0.5</c:v>
                </c:pt>
                <c:pt idx="342">
                  <c:v>-0.5</c:v>
                </c:pt>
                <c:pt idx="343">
                  <c:v>-0.5</c:v>
                </c:pt>
                <c:pt idx="344">
                  <c:v>-0.5</c:v>
                </c:pt>
                <c:pt idx="345">
                  <c:v>-0.5</c:v>
                </c:pt>
                <c:pt idx="346">
                  <c:v>-0.5</c:v>
                </c:pt>
                <c:pt idx="347">
                  <c:v>-0.5</c:v>
                </c:pt>
                <c:pt idx="348">
                  <c:v>-0.5</c:v>
                </c:pt>
                <c:pt idx="349">
                  <c:v>-0.5</c:v>
                </c:pt>
                <c:pt idx="350">
                  <c:v>-0.5</c:v>
                </c:pt>
                <c:pt idx="351">
                  <c:v>-0.5</c:v>
                </c:pt>
                <c:pt idx="352">
                  <c:v>-0.5</c:v>
                </c:pt>
                <c:pt idx="353">
                  <c:v>-0.5</c:v>
                </c:pt>
                <c:pt idx="354">
                  <c:v>-0.5</c:v>
                </c:pt>
                <c:pt idx="355">
                  <c:v>-0.5</c:v>
                </c:pt>
                <c:pt idx="356">
                  <c:v>-0.5</c:v>
                </c:pt>
                <c:pt idx="357">
                  <c:v>-0.5</c:v>
                </c:pt>
                <c:pt idx="358">
                  <c:v>-0.5</c:v>
                </c:pt>
                <c:pt idx="359">
                  <c:v>-0.5</c:v>
                </c:pt>
                <c:pt idx="360">
                  <c:v>-0.5</c:v>
                </c:pt>
                <c:pt idx="361">
                  <c:v>-0.5</c:v>
                </c:pt>
                <c:pt idx="362">
                  <c:v>-0.5</c:v>
                </c:pt>
                <c:pt idx="363">
                  <c:v>-0.5</c:v>
                </c:pt>
                <c:pt idx="364">
                  <c:v>-0.5</c:v>
                </c:pt>
                <c:pt idx="365">
                  <c:v>-0.5</c:v>
                </c:pt>
                <c:pt idx="366">
                  <c:v>-0.5</c:v>
                </c:pt>
                <c:pt idx="367">
                  <c:v>-0.5</c:v>
                </c:pt>
                <c:pt idx="368">
                  <c:v>-0.5</c:v>
                </c:pt>
                <c:pt idx="369">
                  <c:v>-0.5</c:v>
                </c:pt>
                <c:pt idx="370">
                  <c:v>-0.5</c:v>
                </c:pt>
                <c:pt idx="371">
                  <c:v>-0.5</c:v>
                </c:pt>
                <c:pt idx="372">
                  <c:v>-0.5</c:v>
                </c:pt>
                <c:pt idx="373">
                  <c:v>-0.5</c:v>
                </c:pt>
                <c:pt idx="374">
                  <c:v>-0.5</c:v>
                </c:pt>
                <c:pt idx="375">
                  <c:v>-0.5</c:v>
                </c:pt>
                <c:pt idx="376">
                  <c:v>-0.5</c:v>
                </c:pt>
                <c:pt idx="377">
                  <c:v>-0.5</c:v>
                </c:pt>
                <c:pt idx="378">
                  <c:v>-0.5</c:v>
                </c:pt>
                <c:pt idx="379">
                  <c:v>-0.5</c:v>
                </c:pt>
                <c:pt idx="380">
                  <c:v>-0.5</c:v>
                </c:pt>
                <c:pt idx="381">
                  <c:v>-0.5</c:v>
                </c:pt>
                <c:pt idx="382">
                  <c:v>-0.5</c:v>
                </c:pt>
                <c:pt idx="383">
                  <c:v>-0.5</c:v>
                </c:pt>
                <c:pt idx="384">
                  <c:v>-0.5</c:v>
                </c:pt>
                <c:pt idx="385">
                  <c:v>-0.5</c:v>
                </c:pt>
                <c:pt idx="386">
                  <c:v>-0.5</c:v>
                </c:pt>
                <c:pt idx="387">
                  <c:v>-0.5</c:v>
                </c:pt>
                <c:pt idx="388">
                  <c:v>-0.5</c:v>
                </c:pt>
                <c:pt idx="389">
                  <c:v>-0.5</c:v>
                </c:pt>
                <c:pt idx="390">
                  <c:v>-0.5</c:v>
                </c:pt>
                <c:pt idx="391">
                  <c:v>-0.5</c:v>
                </c:pt>
                <c:pt idx="392">
                  <c:v>-0.5</c:v>
                </c:pt>
                <c:pt idx="393">
                  <c:v>-0.5</c:v>
                </c:pt>
                <c:pt idx="394">
                  <c:v>-0.5</c:v>
                </c:pt>
                <c:pt idx="395">
                  <c:v>-0.5</c:v>
                </c:pt>
                <c:pt idx="396">
                  <c:v>-0.5</c:v>
                </c:pt>
                <c:pt idx="397">
                  <c:v>-0.5</c:v>
                </c:pt>
                <c:pt idx="398">
                  <c:v>-0.5</c:v>
                </c:pt>
                <c:pt idx="399">
                  <c:v>-0.5</c:v>
                </c:pt>
                <c:pt idx="400">
                  <c:v>-0.5</c:v>
                </c:pt>
                <c:pt idx="401">
                  <c:v>-0.5</c:v>
                </c:pt>
                <c:pt idx="402">
                  <c:v>-0.5</c:v>
                </c:pt>
                <c:pt idx="403">
                  <c:v>-0.5</c:v>
                </c:pt>
                <c:pt idx="404">
                  <c:v>-0.5</c:v>
                </c:pt>
                <c:pt idx="405">
                  <c:v>-0.5</c:v>
                </c:pt>
                <c:pt idx="406">
                  <c:v>-0.5</c:v>
                </c:pt>
                <c:pt idx="407">
                  <c:v>-0.5</c:v>
                </c:pt>
                <c:pt idx="408">
                  <c:v>-0.5</c:v>
                </c:pt>
                <c:pt idx="409">
                  <c:v>-0.5</c:v>
                </c:pt>
                <c:pt idx="410">
                  <c:v>-0.5</c:v>
                </c:pt>
                <c:pt idx="411">
                  <c:v>-0.5</c:v>
                </c:pt>
                <c:pt idx="412">
                  <c:v>-0.5</c:v>
                </c:pt>
                <c:pt idx="413">
                  <c:v>-0.5</c:v>
                </c:pt>
                <c:pt idx="414">
                  <c:v>-0.5</c:v>
                </c:pt>
                <c:pt idx="415">
                  <c:v>-0.5</c:v>
                </c:pt>
                <c:pt idx="416">
                  <c:v>-0.5</c:v>
                </c:pt>
                <c:pt idx="417">
                  <c:v>-0.5</c:v>
                </c:pt>
                <c:pt idx="418">
                  <c:v>-0.5</c:v>
                </c:pt>
                <c:pt idx="419">
                  <c:v>-0.5</c:v>
                </c:pt>
                <c:pt idx="420">
                  <c:v>-0.5</c:v>
                </c:pt>
                <c:pt idx="421">
                  <c:v>-0.5</c:v>
                </c:pt>
                <c:pt idx="422">
                  <c:v>-0.5</c:v>
                </c:pt>
                <c:pt idx="423">
                  <c:v>-0.5</c:v>
                </c:pt>
                <c:pt idx="424">
                  <c:v>-0.5</c:v>
                </c:pt>
                <c:pt idx="425">
                  <c:v>-0.5</c:v>
                </c:pt>
                <c:pt idx="426">
                  <c:v>-0.5</c:v>
                </c:pt>
                <c:pt idx="427">
                  <c:v>-0.5</c:v>
                </c:pt>
                <c:pt idx="428">
                  <c:v>-0.5</c:v>
                </c:pt>
                <c:pt idx="429">
                  <c:v>-0.5</c:v>
                </c:pt>
                <c:pt idx="430">
                  <c:v>-0.5</c:v>
                </c:pt>
                <c:pt idx="431">
                  <c:v>-0.5</c:v>
                </c:pt>
                <c:pt idx="432">
                  <c:v>-0.5</c:v>
                </c:pt>
                <c:pt idx="433">
                  <c:v>-0.5</c:v>
                </c:pt>
                <c:pt idx="434">
                  <c:v>-0.5</c:v>
                </c:pt>
                <c:pt idx="435">
                  <c:v>-0.5</c:v>
                </c:pt>
                <c:pt idx="436">
                  <c:v>-0.5</c:v>
                </c:pt>
                <c:pt idx="437">
                  <c:v>-0.5</c:v>
                </c:pt>
                <c:pt idx="438">
                  <c:v>-0.5</c:v>
                </c:pt>
                <c:pt idx="439">
                  <c:v>-0.5</c:v>
                </c:pt>
                <c:pt idx="440">
                  <c:v>-0.5</c:v>
                </c:pt>
                <c:pt idx="441">
                  <c:v>-0.5</c:v>
                </c:pt>
                <c:pt idx="442">
                  <c:v>-0.5</c:v>
                </c:pt>
                <c:pt idx="443">
                  <c:v>-0.5</c:v>
                </c:pt>
                <c:pt idx="444">
                  <c:v>-0.5</c:v>
                </c:pt>
                <c:pt idx="445">
                  <c:v>-0.5</c:v>
                </c:pt>
                <c:pt idx="446">
                  <c:v>-0.5</c:v>
                </c:pt>
                <c:pt idx="447">
                  <c:v>-0.5</c:v>
                </c:pt>
                <c:pt idx="448">
                  <c:v>-0.5</c:v>
                </c:pt>
                <c:pt idx="449">
                  <c:v>-0.5</c:v>
                </c:pt>
                <c:pt idx="450">
                  <c:v>-0.5</c:v>
                </c:pt>
                <c:pt idx="451">
                  <c:v>-0.5</c:v>
                </c:pt>
                <c:pt idx="452">
                  <c:v>-0.5</c:v>
                </c:pt>
                <c:pt idx="453">
                  <c:v>-0.5</c:v>
                </c:pt>
                <c:pt idx="454">
                  <c:v>-0.5</c:v>
                </c:pt>
                <c:pt idx="455">
                  <c:v>-0.5</c:v>
                </c:pt>
                <c:pt idx="456">
                  <c:v>-0.5</c:v>
                </c:pt>
                <c:pt idx="457">
                  <c:v>-0.5</c:v>
                </c:pt>
                <c:pt idx="458">
                  <c:v>-0.5</c:v>
                </c:pt>
                <c:pt idx="459">
                  <c:v>-0.5</c:v>
                </c:pt>
                <c:pt idx="460">
                  <c:v>-0.5</c:v>
                </c:pt>
                <c:pt idx="461">
                  <c:v>-0.5</c:v>
                </c:pt>
                <c:pt idx="462">
                  <c:v>-0.5</c:v>
                </c:pt>
                <c:pt idx="463">
                  <c:v>-0.5</c:v>
                </c:pt>
                <c:pt idx="464">
                  <c:v>-0.5</c:v>
                </c:pt>
                <c:pt idx="465">
                  <c:v>-0.5</c:v>
                </c:pt>
                <c:pt idx="466">
                  <c:v>-0.5</c:v>
                </c:pt>
                <c:pt idx="467">
                  <c:v>-0.5</c:v>
                </c:pt>
                <c:pt idx="468">
                  <c:v>-0.5</c:v>
                </c:pt>
                <c:pt idx="469">
                  <c:v>-0.5</c:v>
                </c:pt>
                <c:pt idx="470">
                  <c:v>-0.5</c:v>
                </c:pt>
                <c:pt idx="471">
                  <c:v>-0.5</c:v>
                </c:pt>
                <c:pt idx="472">
                  <c:v>-0.5</c:v>
                </c:pt>
                <c:pt idx="473">
                  <c:v>-0.5</c:v>
                </c:pt>
                <c:pt idx="474">
                  <c:v>-0.5</c:v>
                </c:pt>
                <c:pt idx="475">
                  <c:v>-0.5</c:v>
                </c:pt>
                <c:pt idx="476">
                  <c:v>-0.5</c:v>
                </c:pt>
                <c:pt idx="477">
                  <c:v>-0.5</c:v>
                </c:pt>
                <c:pt idx="478">
                  <c:v>-0.5</c:v>
                </c:pt>
                <c:pt idx="479">
                  <c:v>-0.5</c:v>
                </c:pt>
                <c:pt idx="480">
                  <c:v>-0.5</c:v>
                </c:pt>
                <c:pt idx="481">
                  <c:v>-0.5</c:v>
                </c:pt>
                <c:pt idx="482">
                  <c:v>-0.5</c:v>
                </c:pt>
                <c:pt idx="483">
                  <c:v>-0.5</c:v>
                </c:pt>
                <c:pt idx="484">
                  <c:v>-0.5</c:v>
                </c:pt>
                <c:pt idx="485">
                  <c:v>-0.5</c:v>
                </c:pt>
                <c:pt idx="486">
                  <c:v>-0.5</c:v>
                </c:pt>
                <c:pt idx="487">
                  <c:v>-0.5</c:v>
                </c:pt>
                <c:pt idx="488">
                  <c:v>-0.5</c:v>
                </c:pt>
                <c:pt idx="489">
                  <c:v>-0.5</c:v>
                </c:pt>
                <c:pt idx="490">
                  <c:v>-0.5</c:v>
                </c:pt>
                <c:pt idx="491">
                  <c:v>-0.5</c:v>
                </c:pt>
                <c:pt idx="492">
                  <c:v>-0.5</c:v>
                </c:pt>
                <c:pt idx="493">
                  <c:v>-0.5</c:v>
                </c:pt>
                <c:pt idx="494">
                  <c:v>-0.5</c:v>
                </c:pt>
                <c:pt idx="495">
                  <c:v>-0.5</c:v>
                </c:pt>
                <c:pt idx="496">
                  <c:v>-0.5</c:v>
                </c:pt>
                <c:pt idx="497">
                  <c:v>-0.5</c:v>
                </c:pt>
                <c:pt idx="498">
                  <c:v>-0.5</c:v>
                </c:pt>
                <c:pt idx="499">
                  <c:v>-0.5</c:v>
                </c:pt>
                <c:pt idx="500">
                  <c:v>-0.5</c:v>
                </c:pt>
                <c:pt idx="501">
                  <c:v>-0.5</c:v>
                </c:pt>
                <c:pt idx="502">
                  <c:v>-0.5</c:v>
                </c:pt>
                <c:pt idx="503">
                  <c:v>-0.5</c:v>
                </c:pt>
                <c:pt idx="504">
                  <c:v>-0.5</c:v>
                </c:pt>
                <c:pt idx="505">
                  <c:v>-0.5</c:v>
                </c:pt>
                <c:pt idx="506">
                  <c:v>-0.5</c:v>
                </c:pt>
                <c:pt idx="507">
                  <c:v>-0.5</c:v>
                </c:pt>
                <c:pt idx="508">
                  <c:v>-0.5</c:v>
                </c:pt>
                <c:pt idx="509">
                  <c:v>-0.5</c:v>
                </c:pt>
                <c:pt idx="510">
                  <c:v>-0.5</c:v>
                </c:pt>
                <c:pt idx="511">
                  <c:v>-0.5</c:v>
                </c:pt>
                <c:pt idx="512">
                  <c:v>-0.5</c:v>
                </c:pt>
                <c:pt idx="513">
                  <c:v>-0.5</c:v>
                </c:pt>
                <c:pt idx="514">
                  <c:v>-0.5</c:v>
                </c:pt>
                <c:pt idx="515">
                  <c:v>-0.5</c:v>
                </c:pt>
                <c:pt idx="516">
                  <c:v>-0.5</c:v>
                </c:pt>
                <c:pt idx="517">
                  <c:v>-0.5</c:v>
                </c:pt>
                <c:pt idx="518">
                  <c:v>-0.5</c:v>
                </c:pt>
                <c:pt idx="519">
                  <c:v>-0.5</c:v>
                </c:pt>
                <c:pt idx="520">
                  <c:v>-0.5</c:v>
                </c:pt>
                <c:pt idx="521">
                  <c:v>-0.5</c:v>
                </c:pt>
                <c:pt idx="522">
                  <c:v>-0.5</c:v>
                </c:pt>
                <c:pt idx="523">
                  <c:v>-0.5</c:v>
                </c:pt>
                <c:pt idx="524">
                  <c:v>-0.5</c:v>
                </c:pt>
                <c:pt idx="525">
                  <c:v>-0.5</c:v>
                </c:pt>
                <c:pt idx="526">
                  <c:v>-0.5</c:v>
                </c:pt>
                <c:pt idx="527">
                  <c:v>-0.5</c:v>
                </c:pt>
                <c:pt idx="528">
                  <c:v>-0.5</c:v>
                </c:pt>
                <c:pt idx="529">
                  <c:v>-0.5</c:v>
                </c:pt>
                <c:pt idx="530">
                  <c:v>-0.5</c:v>
                </c:pt>
                <c:pt idx="531">
                  <c:v>-0.5</c:v>
                </c:pt>
                <c:pt idx="532">
                  <c:v>-0.5</c:v>
                </c:pt>
                <c:pt idx="533">
                  <c:v>-0.5</c:v>
                </c:pt>
                <c:pt idx="534">
                  <c:v>-0.5</c:v>
                </c:pt>
                <c:pt idx="535">
                  <c:v>-0.5</c:v>
                </c:pt>
                <c:pt idx="536">
                  <c:v>-0.5</c:v>
                </c:pt>
                <c:pt idx="537">
                  <c:v>-0.5</c:v>
                </c:pt>
                <c:pt idx="538">
                  <c:v>-0.5</c:v>
                </c:pt>
                <c:pt idx="539">
                  <c:v>-0.5</c:v>
                </c:pt>
                <c:pt idx="540">
                  <c:v>-0.5</c:v>
                </c:pt>
                <c:pt idx="541">
                  <c:v>-0.5</c:v>
                </c:pt>
                <c:pt idx="542">
                  <c:v>-0.5</c:v>
                </c:pt>
                <c:pt idx="543">
                  <c:v>-0.5</c:v>
                </c:pt>
                <c:pt idx="544">
                  <c:v>-0.5</c:v>
                </c:pt>
                <c:pt idx="545">
                  <c:v>-0.5</c:v>
                </c:pt>
                <c:pt idx="546">
                  <c:v>-0.5</c:v>
                </c:pt>
                <c:pt idx="547">
                  <c:v>-0.5</c:v>
                </c:pt>
                <c:pt idx="548">
                  <c:v>-0.5</c:v>
                </c:pt>
                <c:pt idx="549">
                  <c:v>-0.5</c:v>
                </c:pt>
                <c:pt idx="550">
                  <c:v>-0.5</c:v>
                </c:pt>
                <c:pt idx="551">
                  <c:v>-0.5</c:v>
                </c:pt>
                <c:pt idx="552">
                  <c:v>-0.5</c:v>
                </c:pt>
                <c:pt idx="553">
                  <c:v>-0.5</c:v>
                </c:pt>
                <c:pt idx="554">
                  <c:v>-0.5</c:v>
                </c:pt>
                <c:pt idx="555">
                  <c:v>-0.5</c:v>
                </c:pt>
                <c:pt idx="556">
                  <c:v>-0.5</c:v>
                </c:pt>
                <c:pt idx="557">
                  <c:v>-0.5</c:v>
                </c:pt>
                <c:pt idx="558">
                  <c:v>-0.5</c:v>
                </c:pt>
                <c:pt idx="559">
                  <c:v>-0.5</c:v>
                </c:pt>
                <c:pt idx="560">
                  <c:v>-0.5</c:v>
                </c:pt>
                <c:pt idx="561">
                  <c:v>-0.5</c:v>
                </c:pt>
                <c:pt idx="562">
                  <c:v>-0.5</c:v>
                </c:pt>
                <c:pt idx="563">
                  <c:v>-0.5</c:v>
                </c:pt>
                <c:pt idx="564">
                  <c:v>-0.5</c:v>
                </c:pt>
                <c:pt idx="565">
                  <c:v>-0.5</c:v>
                </c:pt>
                <c:pt idx="566">
                  <c:v>-0.5</c:v>
                </c:pt>
                <c:pt idx="567">
                  <c:v>-0.5</c:v>
                </c:pt>
                <c:pt idx="568">
                  <c:v>-0.5</c:v>
                </c:pt>
                <c:pt idx="569">
                  <c:v>-0.5</c:v>
                </c:pt>
                <c:pt idx="570">
                  <c:v>-0.5</c:v>
                </c:pt>
                <c:pt idx="571">
                  <c:v>-0.5</c:v>
                </c:pt>
                <c:pt idx="572">
                  <c:v>-0.5</c:v>
                </c:pt>
                <c:pt idx="573">
                  <c:v>-0.5</c:v>
                </c:pt>
                <c:pt idx="574">
                  <c:v>-0.5</c:v>
                </c:pt>
                <c:pt idx="575">
                  <c:v>-0.5</c:v>
                </c:pt>
                <c:pt idx="576">
                  <c:v>-0.5</c:v>
                </c:pt>
                <c:pt idx="577">
                  <c:v>-0.5</c:v>
                </c:pt>
                <c:pt idx="578">
                  <c:v>-0.5</c:v>
                </c:pt>
                <c:pt idx="579">
                  <c:v>-0.5</c:v>
                </c:pt>
                <c:pt idx="580">
                  <c:v>-0.5</c:v>
                </c:pt>
                <c:pt idx="581">
                  <c:v>-0.5</c:v>
                </c:pt>
                <c:pt idx="582">
                  <c:v>-0.5</c:v>
                </c:pt>
                <c:pt idx="583">
                  <c:v>-0.5</c:v>
                </c:pt>
                <c:pt idx="584">
                  <c:v>-0.5</c:v>
                </c:pt>
                <c:pt idx="585">
                  <c:v>-0.5</c:v>
                </c:pt>
                <c:pt idx="586">
                  <c:v>-0.5</c:v>
                </c:pt>
                <c:pt idx="587">
                  <c:v>-0.5</c:v>
                </c:pt>
                <c:pt idx="588">
                  <c:v>-0.5</c:v>
                </c:pt>
                <c:pt idx="589">
                  <c:v>-0.5</c:v>
                </c:pt>
                <c:pt idx="590">
                  <c:v>-0.5</c:v>
                </c:pt>
                <c:pt idx="591">
                  <c:v>-0.5</c:v>
                </c:pt>
                <c:pt idx="592">
                  <c:v>-0.5</c:v>
                </c:pt>
                <c:pt idx="593">
                  <c:v>-0.5</c:v>
                </c:pt>
                <c:pt idx="594">
                  <c:v>-0.5</c:v>
                </c:pt>
                <c:pt idx="595">
                  <c:v>-0.5</c:v>
                </c:pt>
                <c:pt idx="596">
                  <c:v>-0.5</c:v>
                </c:pt>
                <c:pt idx="597">
                  <c:v>-0.5</c:v>
                </c:pt>
                <c:pt idx="598">
                  <c:v>-0.5</c:v>
                </c:pt>
                <c:pt idx="599">
                  <c:v>-0.5</c:v>
                </c:pt>
                <c:pt idx="600">
                  <c:v>-0.5</c:v>
                </c:pt>
                <c:pt idx="601">
                  <c:v>-0.5</c:v>
                </c:pt>
                <c:pt idx="602">
                  <c:v>-0.5</c:v>
                </c:pt>
                <c:pt idx="603">
                  <c:v>-0.5</c:v>
                </c:pt>
                <c:pt idx="604">
                  <c:v>-0.5</c:v>
                </c:pt>
                <c:pt idx="605">
                  <c:v>-0.5</c:v>
                </c:pt>
                <c:pt idx="606">
                  <c:v>-0.5</c:v>
                </c:pt>
                <c:pt idx="607">
                  <c:v>-0.5</c:v>
                </c:pt>
                <c:pt idx="608">
                  <c:v>-0.5</c:v>
                </c:pt>
                <c:pt idx="609">
                  <c:v>-0.5</c:v>
                </c:pt>
                <c:pt idx="610">
                  <c:v>-0.5</c:v>
                </c:pt>
                <c:pt idx="611">
                  <c:v>-0.5</c:v>
                </c:pt>
                <c:pt idx="612">
                  <c:v>-0.5</c:v>
                </c:pt>
                <c:pt idx="613">
                  <c:v>-0.5</c:v>
                </c:pt>
                <c:pt idx="614">
                  <c:v>-0.5</c:v>
                </c:pt>
                <c:pt idx="615">
                  <c:v>-0.5</c:v>
                </c:pt>
                <c:pt idx="616">
                  <c:v>-0.5</c:v>
                </c:pt>
                <c:pt idx="617">
                  <c:v>-0.5</c:v>
                </c:pt>
                <c:pt idx="618">
                  <c:v>-0.5</c:v>
                </c:pt>
                <c:pt idx="619">
                  <c:v>-0.5</c:v>
                </c:pt>
                <c:pt idx="620">
                  <c:v>-0.5</c:v>
                </c:pt>
                <c:pt idx="621">
                  <c:v>-0.5</c:v>
                </c:pt>
                <c:pt idx="622">
                  <c:v>-0.5</c:v>
                </c:pt>
                <c:pt idx="623">
                  <c:v>-0.5</c:v>
                </c:pt>
                <c:pt idx="624">
                  <c:v>-0.5</c:v>
                </c:pt>
                <c:pt idx="625">
                  <c:v>-0.5</c:v>
                </c:pt>
                <c:pt idx="626">
                  <c:v>-0.5</c:v>
                </c:pt>
                <c:pt idx="627">
                  <c:v>-0.5</c:v>
                </c:pt>
                <c:pt idx="628">
                  <c:v>-0.5</c:v>
                </c:pt>
                <c:pt idx="629">
                  <c:v>-0.5</c:v>
                </c:pt>
                <c:pt idx="630">
                  <c:v>-0.5</c:v>
                </c:pt>
                <c:pt idx="631">
                  <c:v>-0.5</c:v>
                </c:pt>
                <c:pt idx="632">
                  <c:v>-0.5</c:v>
                </c:pt>
                <c:pt idx="633">
                  <c:v>-0.5</c:v>
                </c:pt>
                <c:pt idx="634">
                  <c:v>-0.5</c:v>
                </c:pt>
                <c:pt idx="635">
                  <c:v>-0.5</c:v>
                </c:pt>
                <c:pt idx="636">
                  <c:v>-0.5</c:v>
                </c:pt>
                <c:pt idx="637">
                  <c:v>-0.5</c:v>
                </c:pt>
                <c:pt idx="638">
                  <c:v>-0.5</c:v>
                </c:pt>
                <c:pt idx="639">
                  <c:v>-0.5</c:v>
                </c:pt>
                <c:pt idx="640">
                  <c:v>-0.5</c:v>
                </c:pt>
                <c:pt idx="641">
                  <c:v>-0.5</c:v>
                </c:pt>
                <c:pt idx="642">
                  <c:v>-0.5</c:v>
                </c:pt>
                <c:pt idx="643">
                  <c:v>-0.5</c:v>
                </c:pt>
                <c:pt idx="644">
                  <c:v>-0.5</c:v>
                </c:pt>
                <c:pt idx="645">
                  <c:v>-0.5</c:v>
                </c:pt>
                <c:pt idx="646">
                  <c:v>-0.5</c:v>
                </c:pt>
                <c:pt idx="647">
                  <c:v>-0.5</c:v>
                </c:pt>
                <c:pt idx="648">
                  <c:v>-0.5</c:v>
                </c:pt>
                <c:pt idx="649">
                  <c:v>-0.5</c:v>
                </c:pt>
                <c:pt idx="650">
                  <c:v>-0.5</c:v>
                </c:pt>
                <c:pt idx="651">
                  <c:v>-0.5</c:v>
                </c:pt>
                <c:pt idx="652">
                  <c:v>-0.5</c:v>
                </c:pt>
                <c:pt idx="653">
                  <c:v>-0.5</c:v>
                </c:pt>
                <c:pt idx="654">
                  <c:v>-0.5</c:v>
                </c:pt>
                <c:pt idx="655">
                  <c:v>-0.5</c:v>
                </c:pt>
                <c:pt idx="656">
                  <c:v>-0.5</c:v>
                </c:pt>
                <c:pt idx="657">
                  <c:v>-0.5</c:v>
                </c:pt>
                <c:pt idx="658">
                  <c:v>-0.5</c:v>
                </c:pt>
                <c:pt idx="659">
                  <c:v>-0.5</c:v>
                </c:pt>
                <c:pt idx="660">
                  <c:v>-0.5</c:v>
                </c:pt>
                <c:pt idx="661">
                  <c:v>-0.5</c:v>
                </c:pt>
                <c:pt idx="662">
                  <c:v>-0.5</c:v>
                </c:pt>
                <c:pt idx="663">
                  <c:v>-0.5</c:v>
                </c:pt>
                <c:pt idx="664">
                  <c:v>-0.5</c:v>
                </c:pt>
                <c:pt idx="665">
                  <c:v>-0.5</c:v>
                </c:pt>
                <c:pt idx="666">
                  <c:v>-0.5</c:v>
                </c:pt>
                <c:pt idx="667">
                  <c:v>-0.5</c:v>
                </c:pt>
                <c:pt idx="668">
                  <c:v>-0.5</c:v>
                </c:pt>
                <c:pt idx="669">
                  <c:v>-0.5</c:v>
                </c:pt>
                <c:pt idx="670">
                  <c:v>-0.5</c:v>
                </c:pt>
                <c:pt idx="671">
                  <c:v>-0.5</c:v>
                </c:pt>
                <c:pt idx="672">
                  <c:v>-0.5</c:v>
                </c:pt>
                <c:pt idx="673">
                  <c:v>-0.5</c:v>
                </c:pt>
                <c:pt idx="674">
                  <c:v>-0.5</c:v>
                </c:pt>
                <c:pt idx="675">
                  <c:v>-0.5</c:v>
                </c:pt>
                <c:pt idx="676">
                  <c:v>-0.5</c:v>
                </c:pt>
                <c:pt idx="677">
                  <c:v>-0.5</c:v>
                </c:pt>
                <c:pt idx="678">
                  <c:v>-0.5</c:v>
                </c:pt>
                <c:pt idx="679">
                  <c:v>-0.5</c:v>
                </c:pt>
                <c:pt idx="680">
                  <c:v>-0.5</c:v>
                </c:pt>
                <c:pt idx="681">
                  <c:v>-0.5</c:v>
                </c:pt>
                <c:pt idx="682">
                  <c:v>-0.5</c:v>
                </c:pt>
                <c:pt idx="683">
                  <c:v>-0.5</c:v>
                </c:pt>
                <c:pt idx="684">
                  <c:v>-0.5</c:v>
                </c:pt>
                <c:pt idx="685">
                  <c:v>-0.5</c:v>
                </c:pt>
                <c:pt idx="686">
                  <c:v>-0.5</c:v>
                </c:pt>
                <c:pt idx="687">
                  <c:v>-0.5</c:v>
                </c:pt>
                <c:pt idx="688">
                  <c:v>-0.5</c:v>
                </c:pt>
                <c:pt idx="689">
                  <c:v>-0.5</c:v>
                </c:pt>
                <c:pt idx="690">
                  <c:v>-0.5</c:v>
                </c:pt>
                <c:pt idx="691">
                  <c:v>-0.5</c:v>
                </c:pt>
                <c:pt idx="692">
                  <c:v>-0.5</c:v>
                </c:pt>
                <c:pt idx="693">
                  <c:v>-0.5</c:v>
                </c:pt>
                <c:pt idx="694">
                  <c:v>-0.5</c:v>
                </c:pt>
                <c:pt idx="695">
                  <c:v>-0.5</c:v>
                </c:pt>
                <c:pt idx="696">
                  <c:v>-0.5</c:v>
                </c:pt>
                <c:pt idx="697">
                  <c:v>-0.5</c:v>
                </c:pt>
                <c:pt idx="698">
                  <c:v>-0.5</c:v>
                </c:pt>
                <c:pt idx="699">
                  <c:v>-0.5</c:v>
                </c:pt>
                <c:pt idx="700">
                  <c:v>-0.5</c:v>
                </c:pt>
                <c:pt idx="701">
                  <c:v>-0.5</c:v>
                </c:pt>
                <c:pt idx="702">
                  <c:v>-0.5</c:v>
                </c:pt>
                <c:pt idx="703">
                  <c:v>-0.5</c:v>
                </c:pt>
                <c:pt idx="704">
                  <c:v>-0.5</c:v>
                </c:pt>
                <c:pt idx="705">
                  <c:v>-0.5</c:v>
                </c:pt>
                <c:pt idx="706">
                  <c:v>-0.5</c:v>
                </c:pt>
                <c:pt idx="707">
                  <c:v>-0.5</c:v>
                </c:pt>
                <c:pt idx="708">
                  <c:v>-0.5</c:v>
                </c:pt>
                <c:pt idx="709">
                  <c:v>-0.5</c:v>
                </c:pt>
                <c:pt idx="710">
                  <c:v>-0.5</c:v>
                </c:pt>
                <c:pt idx="711">
                  <c:v>-0.5</c:v>
                </c:pt>
                <c:pt idx="712">
                  <c:v>-0.5</c:v>
                </c:pt>
                <c:pt idx="713">
                  <c:v>-0.5</c:v>
                </c:pt>
                <c:pt idx="714">
                  <c:v>-0.5</c:v>
                </c:pt>
                <c:pt idx="715">
                  <c:v>-0.5</c:v>
                </c:pt>
                <c:pt idx="716">
                  <c:v>-0.5</c:v>
                </c:pt>
                <c:pt idx="717">
                  <c:v>-0.5</c:v>
                </c:pt>
                <c:pt idx="718">
                  <c:v>-0.5</c:v>
                </c:pt>
                <c:pt idx="719">
                  <c:v>-0.5</c:v>
                </c:pt>
                <c:pt idx="720">
                  <c:v>-0.5</c:v>
                </c:pt>
                <c:pt idx="721">
                  <c:v>-0.5</c:v>
                </c:pt>
                <c:pt idx="722">
                  <c:v>-0.5</c:v>
                </c:pt>
                <c:pt idx="723">
                  <c:v>-0.5</c:v>
                </c:pt>
                <c:pt idx="724">
                  <c:v>-0.5</c:v>
                </c:pt>
                <c:pt idx="725">
                  <c:v>-0.5</c:v>
                </c:pt>
                <c:pt idx="726">
                  <c:v>-0.5</c:v>
                </c:pt>
                <c:pt idx="727">
                  <c:v>-0.5</c:v>
                </c:pt>
                <c:pt idx="728">
                  <c:v>-0.5</c:v>
                </c:pt>
                <c:pt idx="729">
                  <c:v>-0.5</c:v>
                </c:pt>
                <c:pt idx="730">
                  <c:v>-0.5</c:v>
                </c:pt>
                <c:pt idx="731">
                  <c:v>-0.5</c:v>
                </c:pt>
                <c:pt idx="732">
                  <c:v>-0.5</c:v>
                </c:pt>
                <c:pt idx="733">
                  <c:v>-0.5</c:v>
                </c:pt>
                <c:pt idx="734">
                  <c:v>-0.5</c:v>
                </c:pt>
                <c:pt idx="735">
                  <c:v>-0.5</c:v>
                </c:pt>
                <c:pt idx="736">
                  <c:v>-0.5</c:v>
                </c:pt>
                <c:pt idx="737">
                  <c:v>-0.5</c:v>
                </c:pt>
                <c:pt idx="738">
                  <c:v>-0.5</c:v>
                </c:pt>
                <c:pt idx="739">
                  <c:v>-0.5</c:v>
                </c:pt>
                <c:pt idx="740">
                  <c:v>-0.5</c:v>
                </c:pt>
                <c:pt idx="741">
                  <c:v>-0.5</c:v>
                </c:pt>
                <c:pt idx="742">
                  <c:v>-0.5</c:v>
                </c:pt>
                <c:pt idx="743">
                  <c:v>-0.5</c:v>
                </c:pt>
                <c:pt idx="744">
                  <c:v>-0.5</c:v>
                </c:pt>
                <c:pt idx="745">
                  <c:v>-0.5</c:v>
                </c:pt>
                <c:pt idx="746">
                  <c:v>-0.5</c:v>
                </c:pt>
                <c:pt idx="747">
                  <c:v>-0.5</c:v>
                </c:pt>
                <c:pt idx="748">
                  <c:v>-0.5</c:v>
                </c:pt>
                <c:pt idx="749">
                  <c:v>-0.5</c:v>
                </c:pt>
                <c:pt idx="750">
                  <c:v>-0.5</c:v>
                </c:pt>
                <c:pt idx="751">
                  <c:v>-0.5</c:v>
                </c:pt>
                <c:pt idx="752">
                  <c:v>-0.5</c:v>
                </c:pt>
                <c:pt idx="753">
                  <c:v>-0.5</c:v>
                </c:pt>
                <c:pt idx="754">
                  <c:v>-0.5</c:v>
                </c:pt>
                <c:pt idx="755">
                  <c:v>-0.5</c:v>
                </c:pt>
                <c:pt idx="756">
                  <c:v>-0.5</c:v>
                </c:pt>
                <c:pt idx="757">
                  <c:v>-0.5</c:v>
                </c:pt>
                <c:pt idx="758">
                  <c:v>-0.5</c:v>
                </c:pt>
                <c:pt idx="759">
                  <c:v>-0.5</c:v>
                </c:pt>
                <c:pt idx="760">
                  <c:v>-0.5</c:v>
                </c:pt>
                <c:pt idx="761">
                  <c:v>-0.5</c:v>
                </c:pt>
                <c:pt idx="762">
                  <c:v>-0.5</c:v>
                </c:pt>
                <c:pt idx="763">
                  <c:v>-0.5</c:v>
                </c:pt>
                <c:pt idx="764">
                  <c:v>-0.5</c:v>
                </c:pt>
                <c:pt idx="765">
                  <c:v>-0.5</c:v>
                </c:pt>
                <c:pt idx="766">
                  <c:v>-0.5</c:v>
                </c:pt>
                <c:pt idx="767">
                  <c:v>-0.5</c:v>
                </c:pt>
                <c:pt idx="768">
                  <c:v>-0.5</c:v>
                </c:pt>
                <c:pt idx="769">
                  <c:v>-0.5</c:v>
                </c:pt>
                <c:pt idx="770">
                  <c:v>-0.5</c:v>
                </c:pt>
                <c:pt idx="771">
                  <c:v>-0.5</c:v>
                </c:pt>
                <c:pt idx="772">
                  <c:v>-0.5</c:v>
                </c:pt>
                <c:pt idx="773">
                  <c:v>-0.5</c:v>
                </c:pt>
                <c:pt idx="774">
                  <c:v>-0.5</c:v>
                </c:pt>
                <c:pt idx="775">
                  <c:v>-0.5</c:v>
                </c:pt>
                <c:pt idx="776">
                  <c:v>-0.5</c:v>
                </c:pt>
                <c:pt idx="777">
                  <c:v>-0.5</c:v>
                </c:pt>
                <c:pt idx="778">
                  <c:v>-0.5</c:v>
                </c:pt>
                <c:pt idx="779">
                  <c:v>-0.5</c:v>
                </c:pt>
                <c:pt idx="780">
                  <c:v>-0.5</c:v>
                </c:pt>
                <c:pt idx="781">
                  <c:v>-0.5</c:v>
                </c:pt>
                <c:pt idx="782">
                  <c:v>-0.5</c:v>
                </c:pt>
                <c:pt idx="783">
                  <c:v>-0.5</c:v>
                </c:pt>
                <c:pt idx="784">
                  <c:v>-0.5</c:v>
                </c:pt>
                <c:pt idx="785">
                  <c:v>-0.5</c:v>
                </c:pt>
                <c:pt idx="786">
                  <c:v>-0.5</c:v>
                </c:pt>
                <c:pt idx="787">
                  <c:v>-0.5</c:v>
                </c:pt>
                <c:pt idx="788">
                  <c:v>-0.5</c:v>
                </c:pt>
                <c:pt idx="789">
                  <c:v>-0.5</c:v>
                </c:pt>
                <c:pt idx="790">
                  <c:v>-0.5</c:v>
                </c:pt>
                <c:pt idx="791">
                  <c:v>-0.5</c:v>
                </c:pt>
                <c:pt idx="792">
                  <c:v>-0.5</c:v>
                </c:pt>
                <c:pt idx="793">
                  <c:v>-0.5</c:v>
                </c:pt>
                <c:pt idx="794">
                  <c:v>-0.5</c:v>
                </c:pt>
                <c:pt idx="795">
                  <c:v>-0.5</c:v>
                </c:pt>
                <c:pt idx="796">
                  <c:v>-0.5</c:v>
                </c:pt>
                <c:pt idx="797">
                  <c:v>-0.5</c:v>
                </c:pt>
                <c:pt idx="798">
                  <c:v>-0.5</c:v>
                </c:pt>
                <c:pt idx="799">
                  <c:v>-0.5</c:v>
                </c:pt>
                <c:pt idx="800">
                  <c:v>-0.5</c:v>
                </c:pt>
                <c:pt idx="801">
                  <c:v>-0.5</c:v>
                </c:pt>
                <c:pt idx="802">
                  <c:v>-0.5</c:v>
                </c:pt>
                <c:pt idx="803">
                  <c:v>-0.5</c:v>
                </c:pt>
                <c:pt idx="804">
                  <c:v>-0.5</c:v>
                </c:pt>
                <c:pt idx="805">
                  <c:v>-0.5</c:v>
                </c:pt>
                <c:pt idx="806">
                  <c:v>-0.5</c:v>
                </c:pt>
                <c:pt idx="807">
                  <c:v>-0.5</c:v>
                </c:pt>
                <c:pt idx="808">
                  <c:v>-0.5</c:v>
                </c:pt>
                <c:pt idx="809">
                  <c:v>-0.5</c:v>
                </c:pt>
                <c:pt idx="810">
                  <c:v>-0.5</c:v>
                </c:pt>
                <c:pt idx="811">
                  <c:v>-0.5</c:v>
                </c:pt>
                <c:pt idx="812">
                  <c:v>-0.5</c:v>
                </c:pt>
                <c:pt idx="813">
                  <c:v>-0.5</c:v>
                </c:pt>
                <c:pt idx="814">
                  <c:v>-0.5</c:v>
                </c:pt>
                <c:pt idx="815">
                  <c:v>-0.5</c:v>
                </c:pt>
                <c:pt idx="816">
                  <c:v>-0.5</c:v>
                </c:pt>
                <c:pt idx="817">
                  <c:v>-0.5</c:v>
                </c:pt>
                <c:pt idx="818">
                  <c:v>-0.5</c:v>
                </c:pt>
                <c:pt idx="819">
                  <c:v>-0.5</c:v>
                </c:pt>
                <c:pt idx="820">
                  <c:v>-0.5</c:v>
                </c:pt>
                <c:pt idx="821">
                  <c:v>-0.5</c:v>
                </c:pt>
                <c:pt idx="822">
                  <c:v>-0.5</c:v>
                </c:pt>
                <c:pt idx="823">
                  <c:v>-0.5</c:v>
                </c:pt>
                <c:pt idx="824">
                  <c:v>-0.5</c:v>
                </c:pt>
                <c:pt idx="825">
                  <c:v>-0.5</c:v>
                </c:pt>
                <c:pt idx="826">
                  <c:v>-0.5</c:v>
                </c:pt>
                <c:pt idx="827">
                  <c:v>-0.5</c:v>
                </c:pt>
                <c:pt idx="828">
                  <c:v>-0.5</c:v>
                </c:pt>
                <c:pt idx="829">
                  <c:v>-0.5</c:v>
                </c:pt>
                <c:pt idx="830">
                  <c:v>-0.5</c:v>
                </c:pt>
                <c:pt idx="831">
                  <c:v>-0.5</c:v>
                </c:pt>
                <c:pt idx="832">
                  <c:v>-0.5</c:v>
                </c:pt>
                <c:pt idx="833">
                  <c:v>-0.5</c:v>
                </c:pt>
                <c:pt idx="834">
                  <c:v>-0.5</c:v>
                </c:pt>
                <c:pt idx="835">
                  <c:v>-0.5</c:v>
                </c:pt>
                <c:pt idx="836">
                  <c:v>-0.5</c:v>
                </c:pt>
                <c:pt idx="837">
                  <c:v>-0.5</c:v>
                </c:pt>
                <c:pt idx="838">
                  <c:v>-0.5</c:v>
                </c:pt>
                <c:pt idx="839">
                  <c:v>-0.5</c:v>
                </c:pt>
                <c:pt idx="840">
                  <c:v>-0.5</c:v>
                </c:pt>
                <c:pt idx="841">
                  <c:v>-0.5</c:v>
                </c:pt>
                <c:pt idx="842">
                  <c:v>-0.5</c:v>
                </c:pt>
                <c:pt idx="843">
                  <c:v>-0.5</c:v>
                </c:pt>
                <c:pt idx="844">
                  <c:v>-0.5</c:v>
                </c:pt>
                <c:pt idx="845">
                  <c:v>-0.5</c:v>
                </c:pt>
                <c:pt idx="846">
                  <c:v>-0.5</c:v>
                </c:pt>
                <c:pt idx="847">
                  <c:v>-0.5</c:v>
                </c:pt>
                <c:pt idx="848">
                  <c:v>-0.5</c:v>
                </c:pt>
                <c:pt idx="849">
                  <c:v>-0.5</c:v>
                </c:pt>
                <c:pt idx="850">
                  <c:v>-0.5</c:v>
                </c:pt>
                <c:pt idx="851">
                  <c:v>-0.5</c:v>
                </c:pt>
                <c:pt idx="852">
                  <c:v>-0.5</c:v>
                </c:pt>
                <c:pt idx="853">
                  <c:v>-0.5</c:v>
                </c:pt>
                <c:pt idx="854">
                  <c:v>-0.5</c:v>
                </c:pt>
                <c:pt idx="855">
                  <c:v>-0.5</c:v>
                </c:pt>
                <c:pt idx="856">
                  <c:v>-0.5</c:v>
                </c:pt>
                <c:pt idx="857">
                  <c:v>-0.5</c:v>
                </c:pt>
                <c:pt idx="858">
                  <c:v>-0.5</c:v>
                </c:pt>
                <c:pt idx="859">
                  <c:v>-0.5</c:v>
                </c:pt>
                <c:pt idx="860">
                  <c:v>-0.5</c:v>
                </c:pt>
                <c:pt idx="861">
                  <c:v>-0.5</c:v>
                </c:pt>
                <c:pt idx="862">
                  <c:v>-0.5</c:v>
                </c:pt>
                <c:pt idx="863">
                  <c:v>-0.5</c:v>
                </c:pt>
                <c:pt idx="864">
                  <c:v>-0.5</c:v>
                </c:pt>
                <c:pt idx="865">
                  <c:v>-0.5</c:v>
                </c:pt>
                <c:pt idx="866">
                  <c:v>-0.5</c:v>
                </c:pt>
                <c:pt idx="867">
                  <c:v>-0.5</c:v>
                </c:pt>
                <c:pt idx="868">
                  <c:v>-0.5</c:v>
                </c:pt>
                <c:pt idx="869">
                  <c:v>-0.5</c:v>
                </c:pt>
                <c:pt idx="870">
                  <c:v>-0.5</c:v>
                </c:pt>
                <c:pt idx="871">
                  <c:v>-0.5</c:v>
                </c:pt>
                <c:pt idx="872">
                  <c:v>-0.5</c:v>
                </c:pt>
                <c:pt idx="873">
                  <c:v>-0.5</c:v>
                </c:pt>
                <c:pt idx="874">
                  <c:v>-0.5</c:v>
                </c:pt>
                <c:pt idx="875">
                  <c:v>-0.5</c:v>
                </c:pt>
                <c:pt idx="876">
                  <c:v>-0.5</c:v>
                </c:pt>
                <c:pt idx="877">
                  <c:v>-0.5</c:v>
                </c:pt>
                <c:pt idx="878">
                  <c:v>-0.5</c:v>
                </c:pt>
                <c:pt idx="879">
                  <c:v>-0.5</c:v>
                </c:pt>
                <c:pt idx="880">
                  <c:v>-0.5</c:v>
                </c:pt>
                <c:pt idx="881">
                  <c:v>-0.5</c:v>
                </c:pt>
                <c:pt idx="882">
                  <c:v>-0.5</c:v>
                </c:pt>
                <c:pt idx="883">
                  <c:v>-0.5</c:v>
                </c:pt>
                <c:pt idx="884">
                  <c:v>-0.5</c:v>
                </c:pt>
                <c:pt idx="885">
                  <c:v>-0.5</c:v>
                </c:pt>
                <c:pt idx="886">
                  <c:v>-0.5</c:v>
                </c:pt>
                <c:pt idx="887">
                  <c:v>-0.5</c:v>
                </c:pt>
                <c:pt idx="888">
                  <c:v>-0.5</c:v>
                </c:pt>
                <c:pt idx="889">
                  <c:v>-0.5</c:v>
                </c:pt>
                <c:pt idx="890">
                  <c:v>-0.5</c:v>
                </c:pt>
                <c:pt idx="891">
                  <c:v>-0.5</c:v>
                </c:pt>
                <c:pt idx="892">
                  <c:v>-0.5</c:v>
                </c:pt>
                <c:pt idx="893">
                  <c:v>-0.5</c:v>
                </c:pt>
                <c:pt idx="894">
                  <c:v>-0.5</c:v>
                </c:pt>
                <c:pt idx="895">
                  <c:v>-0.5</c:v>
                </c:pt>
                <c:pt idx="896">
                  <c:v>-0.5</c:v>
                </c:pt>
                <c:pt idx="897">
                  <c:v>-0.5</c:v>
                </c:pt>
                <c:pt idx="898">
                  <c:v>-0.5</c:v>
                </c:pt>
                <c:pt idx="899">
                  <c:v>-0.5</c:v>
                </c:pt>
                <c:pt idx="900">
                  <c:v>-0.5</c:v>
                </c:pt>
                <c:pt idx="901">
                  <c:v>-0.5</c:v>
                </c:pt>
                <c:pt idx="902">
                  <c:v>-0.5</c:v>
                </c:pt>
                <c:pt idx="903">
                  <c:v>-0.5</c:v>
                </c:pt>
                <c:pt idx="904">
                  <c:v>-0.5</c:v>
                </c:pt>
                <c:pt idx="905">
                  <c:v>-0.5</c:v>
                </c:pt>
                <c:pt idx="906">
                  <c:v>-0.5</c:v>
                </c:pt>
                <c:pt idx="907">
                  <c:v>-0.5</c:v>
                </c:pt>
                <c:pt idx="908">
                  <c:v>-0.5</c:v>
                </c:pt>
                <c:pt idx="909">
                  <c:v>-0.5</c:v>
                </c:pt>
                <c:pt idx="910">
                  <c:v>-0.5</c:v>
                </c:pt>
                <c:pt idx="911">
                  <c:v>-0.5</c:v>
                </c:pt>
                <c:pt idx="912">
                  <c:v>-0.5</c:v>
                </c:pt>
                <c:pt idx="913">
                  <c:v>-0.5</c:v>
                </c:pt>
                <c:pt idx="914">
                  <c:v>-0.5</c:v>
                </c:pt>
                <c:pt idx="915">
                  <c:v>-0.5</c:v>
                </c:pt>
                <c:pt idx="916">
                  <c:v>-0.5</c:v>
                </c:pt>
                <c:pt idx="917">
                  <c:v>-0.5</c:v>
                </c:pt>
                <c:pt idx="918">
                  <c:v>-0.5</c:v>
                </c:pt>
                <c:pt idx="919">
                  <c:v>-0.5</c:v>
                </c:pt>
                <c:pt idx="920">
                  <c:v>-0.5</c:v>
                </c:pt>
                <c:pt idx="921">
                  <c:v>-0.5</c:v>
                </c:pt>
                <c:pt idx="922">
                  <c:v>-0.5</c:v>
                </c:pt>
                <c:pt idx="923">
                  <c:v>-0.5</c:v>
                </c:pt>
                <c:pt idx="924">
                  <c:v>-0.5</c:v>
                </c:pt>
                <c:pt idx="925">
                  <c:v>-0.5</c:v>
                </c:pt>
                <c:pt idx="926">
                  <c:v>-0.5</c:v>
                </c:pt>
                <c:pt idx="927">
                  <c:v>-0.5</c:v>
                </c:pt>
                <c:pt idx="928">
                  <c:v>-0.5</c:v>
                </c:pt>
                <c:pt idx="929">
                  <c:v>-0.5</c:v>
                </c:pt>
                <c:pt idx="930">
                  <c:v>-0.5</c:v>
                </c:pt>
                <c:pt idx="931">
                  <c:v>-0.5</c:v>
                </c:pt>
                <c:pt idx="932">
                  <c:v>-0.5</c:v>
                </c:pt>
                <c:pt idx="933">
                  <c:v>-0.5</c:v>
                </c:pt>
                <c:pt idx="934">
                  <c:v>-0.5</c:v>
                </c:pt>
                <c:pt idx="935">
                  <c:v>-0.5</c:v>
                </c:pt>
                <c:pt idx="936">
                  <c:v>-0.5</c:v>
                </c:pt>
                <c:pt idx="937">
                  <c:v>-0.5</c:v>
                </c:pt>
                <c:pt idx="938">
                  <c:v>-0.5</c:v>
                </c:pt>
                <c:pt idx="939">
                  <c:v>-0.5</c:v>
                </c:pt>
                <c:pt idx="940">
                  <c:v>-0.5</c:v>
                </c:pt>
                <c:pt idx="941">
                  <c:v>-0.5</c:v>
                </c:pt>
                <c:pt idx="942">
                  <c:v>-0.5</c:v>
                </c:pt>
                <c:pt idx="943">
                  <c:v>-0.5</c:v>
                </c:pt>
                <c:pt idx="944">
                  <c:v>-0.5</c:v>
                </c:pt>
                <c:pt idx="945">
                  <c:v>-0.5</c:v>
                </c:pt>
                <c:pt idx="946">
                  <c:v>-0.5</c:v>
                </c:pt>
                <c:pt idx="947">
                  <c:v>-0.5</c:v>
                </c:pt>
                <c:pt idx="948">
                  <c:v>-0.5</c:v>
                </c:pt>
                <c:pt idx="949">
                  <c:v>-0.5</c:v>
                </c:pt>
                <c:pt idx="950">
                  <c:v>-0.5</c:v>
                </c:pt>
                <c:pt idx="951">
                  <c:v>-0.5</c:v>
                </c:pt>
                <c:pt idx="952">
                  <c:v>-0.5</c:v>
                </c:pt>
                <c:pt idx="953">
                  <c:v>-0.5</c:v>
                </c:pt>
                <c:pt idx="954">
                  <c:v>-0.5</c:v>
                </c:pt>
                <c:pt idx="955">
                  <c:v>-0.5</c:v>
                </c:pt>
                <c:pt idx="956">
                  <c:v>-0.5</c:v>
                </c:pt>
                <c:pt idx="957">
                  <c:v>-0.5</c:v>
                </c:pt>
                <c:pt idx="958">
                  <c:v>-0.5</c:v>
                </c:pt>
                <c:pt idx="959">
                  <c:v>-0.5</c:v>
                </c:pt>
                <c:pt idx="960">
                  <c:v>-0.5</c:v>
                </c:pt>
                <c:pt idx="961">
                  <c:v>-0.5</c:v>
                </c:pt>
                <c:pt idx="962">
                  <c:v>-0.5</c:v>
                </c:pt>
                <c:pt idx="963">
                  <c:v>-0.5</c:v>
                </c:pt>
                <c:pt idx="964">
                  <c:v>-0.5</c:v>
                </c:pt>
                <c:pt idx="965">
                  <c:v>-0.5</c:v>
                </c:pt>
                <c:pt idx="966">
                  <c:v>-0.5</c:v>
                </c:pt>
                <c:pt idx="967">
                  <c:v>-0.5</c:v>
                </c:pt>
                <c:pt idx="968">
                  <c:v>-0.5</c:v>
                </c:pt>
                <c:pt idx="969">
                  <c:v>-0.5</c:v>
                </c:pt>
                <c:pt idx="970">
                  <c:v>-0.5</c:v>
                </c:pt>
                <c:pt idx="971">
                  <c:v>-0.5</c:v>
                </c:pt>
                <c:pt idx="972">
                  <c:v>-0.5</c:v>
                </c:pt>
                <c:pt idx="973">
                  <c:v>-0.5</c:v>
                </c:pt>
                <c:pt idx="974">
                  <c:v>-0.5</c:v>
                </c:pt>
                <c:pt idx="975">
                  <c:v>-0.5</c:v>
                </c:pt>
                <c:pt idx="976">
                  <c:v>-0.5</c:v>
                </c:pt>
                <c:pt idx="977">
                  <c:v>-0.5</c:v>
                </c:pt>
                <c:pt idx="978">
                  <c:v>-0.5</c:v>
                </c:pt>
                <c:pt idx="979">
                  <c:v>-0.5</c:v>
                </c:pt>
                <c:pt idx="980">
                  <c:v>-0.5</c:v>
                </c:pt>
                <c:pt idx="981">
                  <c:v>-0.5</c:v>
                </c:pt>
                <c:pt idx="982">
                  <c:v>-0.4</c:v>
                </c:pt>
                <c:pt idx="983">
                  <c:v>-0.4</c:v>
                </c:pt>
                <c:pt idx="984">
                  <c:v>-0.4</c:v>
                </c:pt>
                <c:pt idx="985">
                  <c:v>-0.4</c:v>
                </c:pt>
                <c:pt idx="986">
                  <c:v>-0.4</c:v>
                </c:pt>
                <c:pt idx="987">
                  <c:v>-0.4</c:v>
                </c:pt>
                <c:pt idx="988">
                  <c:v>-0.4</c:v>
                </c:pt>
                <c:pt idx="989">
                  <c:v>-0.4</c:v>
                </c:pt>
                <c:pt idx="990">
                  <c:v>-0.4</c:v>
                </c:pt>
                <c:pt idx="991">
                  <c:v>-0.4</c:v>
                </c:pt>
                <c:pt idx="992">
                  <c:v>-0.4</c:v>
                </c:pt>
                <c:pt idx="993">
                  <c:v>-0.4</c:v>
                </c:pt>
                <c:pt idx="994">
                  <c:v>-0.4</c:v>
                </c:pt>
                <c:pt idx="995">
                  <c:v>-0.4</c:v>
                </c:pt>
                <c:pt idx="996">
                  <c:v>-0.4</c:v>
                </c:pt>
                <c:pt idx="997">
                  <c:v>-0.4</c:v>
                </c:pt>
                <c:pt idx="998">
                  <c:v>-0.4</c:v>
                </c:pt>
                <c:pt idx="999">
                  <c:v>-0.4</c:v>
                </c:pt>
                <c:pt idx="1000">
                  <c:v>-0.4</c:v>
                </c:pt>
                <c:pt idx="1001">
                  <c:v>-0.4</c:v>
                </c:pt>
                <c:pt idx="1002">
                  <c:v>-0.4</c:v>
                </c:pt>
                <c:pt idx="1003">
                  <c:v>-0.4</c:v>
                </c:pt>
                <c:pt idx="1004">
                  <c:v>-0.4</c:v>
                </c:pt>
                <c:pt idx="1005">
                  <c:v>-0.4</c:v>
                </c:pt>
                <c:pt idx="1006">
                  <c:v>-0.4</c:v>
                </c:pt>
                <c:pt idx="1007">
                  <c:v>-0.4</c:v>
                </c:pt>
                <c:pt idx="1008">
                  <c:v>-0.4</c:v>
                </c:pt>
                <c:pt idx="1009">
                  <c:v>-0.4</c:v>
                </c:pt>
                <c:pt idx="1010">
                  <c:v>-0.4</c:v>
                </c:pt>
                <c:pt idx="1011">
                  <c:v>-0.4</c:v>
                </c:pt>
                <c:pt idx="1012">
                  <c:v>-0.4</c:v>
                </c:pt>
                <c:pt idx="1013">
                  <c:v>-0.4</c:v>
                </c:pt>
                <c:pt idx="1014">
                  <c:v>-0.4</c:v>
                </c:pt>
                <c:pt idx="1015">
                  <c:v>-0.4</c:v>
                </c:pt>
                <c:pt idx="1016">
                  <c:v>-0.4</c:v>
                </c:pt>
                <c:pt idx="1017">
                  <c:v>-0.4</c:v>
                </c:pt>
                <c:pt idx="1018">
                  <c:v>-0.4</c:v>
                </c:pt>
                <c:pt idx="1019">
                  <c:v>-0.4</c:v>
                </c:pt>
                <c:pt idx="1020">
                  <c:v>-0.4</c:v>
                </c:pt>
                <c:pt idx="1021">
                  <c:v>-0.4</c:v>
                </c:pt>
                <c:pt idx="1022">
                  <c:v>-0.4</c:v>
                </c:pt>
                <c:pt idx="1023">
                  <c:v>-0.4</c:v>
                </c:pt>
                <c:pt idx="1024">
                  <c:v>-0.4</c:v>
                </c:pt>
                <c:pt idx="1025">
                  <c:v>-0.4</c:v>
                </c:pt>
                <c:pt idx="1026">
                  <c:v>-0.4</c:v>
                </c:pt>
                <c:pt idx="1027">
                  <c:v>-0.4</c:v>
                </c:pt>
                <c:pt idx="1028">
                  <c:v>-0.4</c:v>
                </c:pt>
                <c:pt idx="1029">
                  <c:v>-0.4</c:v>
                </c:pt>
                <c:pt idx="1030">
                  <c:v>-0.4</c:v>
                </c:pt>
                <c:pt idx="1031">
                  <c:v>-0.4</c:v>
                </c:pt>
                <c:pt idx="1032">
                  <c:v>-0.4</c:v>
                </c:pt>
                <c:pt idx="1033">
                  <c:v>-0.4</c:v>
                </c:pt>
                <c:pt idx="1034">
                  <c:v>-0.4</c:v>
                </c:pt>
                <c:pt idx="1035">
                  <c:v>-0.4</c:v>
                </c:pt>
                <c:pt idx="1036">
                  <c:v>-0.4</c:v>
                </c:pt>
                <c:pt idx="1037">
                  <c:v>-0.4</c:v>
                </c:pt>
                <c:pt idx="1038">
                  <c:v>-0.4</c:v>
                </c:pt>
                <c:pt idx="1039">
                  <c:v>-0.4</c:v>
                </c:pt>
                <c:pt idx="1040">
                  <c:v>-0.4</c:v>
                </c:pt>
                <c:pt idx="1041">
                  <c:v>-0.4</c:v>
                </c:pt>
                <c:pt idx="1042">
                  <c:v>-0.4</c:v>
                </c:pt>
                <c:pt idx="1043">
                  <c:v>-0.4</c:v>
                </c:pt>
                <c:pt idx="1044">
                  <c:v>-0.4</c:v>
                </c:pt>
                <c:pt idx="1045">
                  <c:v>-0.4</c:v>
                </c:pt>
                <c:pt idx="1046">
                  <c:v>-0.4</c:v>
                </c:pt>
                <c:pt idx="1047">
                  <c:v>-0.4</c:v>
                </c:pt>
                <c:pt idx="1048">
                  <c:v>-0.4</c:v>
                </c:pt>
                <c:pt idx="1049">
                  <c:v>-0.4</c:v>
                </c:pt>
                <c:pt idx="1050">
                  <c:v>-0.4</c:v>
                </c:pt>
                <c:pt idx="1051">
                  <c:v>-0.4</c:v>
                </c:pt>
                <c:pt idx="1052">
                  <c:v>-0.4</c:v>
                </c:pt>
                <c:pt idx="1053">
                  <c:v>-0.4</c:v>
                </c:pt>
                <c:pt idx="1054">
                  <c:v>-0.4</c:v>
                </c:pt>
                <c:pt idx="1055">
                  <c:v>-0.4</c:v>
                </c:pt>
                <c:pt idx="1056">
                  <c:v>-0.4</c:v>
                </c:pt>
                <c:pt idx="1057">
                  <c:v>-0.4</c:v>
                </c:pt>
                <c:pt idx="1058">
                  <c:v>-0.4</c:v>
                </c:pt>
                <c:pt idx="1059">
                  <c:v>-0.4</c:v>
                </c:pt>
                <c:pt idx="1060">
                  <c:v>-0.4</c:v>
                </c:pt>
                <c:pt idx="1061">
                  <c:v>-0.4</c:v>
                </c:pt>
                <c:pt idx="1062">
                  <c:v>-0.4</c:v>
                </c:pt>
                <c:pt idx="1063">
                  <c:v>-0.4</c:v>
                </c:pt>
                <c:pt idx="1064">
                  <c:v>-0.4</c:v>
                </c:pt>
                <c:pt idx="1065">
                  <c:v>-0.4</c:v>
                </c:pt>
                <c:pt idx="1066">
                  <c:v>-0.4</c:v>
                </c:pt>
                <c:pt idx="1067">
                  <c:v>-0.4</c:v>
                </c:pt>
                <c:pt idx="1068">
                  <c:v>-0.4</c:v>
                </c:pt>
                <c:pt idx="1069">
                  <c:v>-0.4</c:v>
                </c:pt>
                <c:pt idx="1070">
                  <c:v>-0.4</c:v>
                </c:pt>
                <c:pt idx="1071">
                  <c:v>-0.4</c:v>
                </c:pt>
                <c:pt idx="1072">
                  <c:v>-0.4</c:v>
                </c:pt>
                <c:pt idx="1073">
                  <c:v>-0.4</c:v>
                </c:pt>
                <c:pt idx="1074">
                  <c:v>-0.4</c:v>
                </c:pt>
                <c:pt idx="1075">
                  <c:v>-0.4</c:v>
                </c:pt>
                <c:pt idx="1076">
                  <c:v>-0.4</c:v>
                </c:pt>
                <c:pt idx="1077">
                  <c:v>-0.4</c:v>
                </c:pt>
                <c:pt idx="1078">
                  <c:v>-0.4</c:v>
                </c:pt>
                <c:pt idx="1079">
                  <c:v>-0.4</c:v>
                </c:pt>
                <c:pt idx="1080">
                  <c:v>-0.4</c:v>
                </c:pt>
                <c:pt idx="1081">
                  <c:v>-0.4</c:v>
                </c:pt>
                <c:pt idx="1082">
                  <c:v>-0.4</c:v>
                </c:pt>
                <c:pt idx="1083">
                  <c:v>-0.4</c:v>
                </c:pt>
                <c:pt idx="1084">
                  <c:v>-0.4</c:v>
                </c:pt>
                <c:pt idx="1085">
                  <c:v>-0.4</c:v>
                </c:pt>
                <c:pt idx="1086">
                  <c:v>-0.4</c:v>
                </c:pt>
                <c:pt idx="1087">
                  <c:v>-0.4</c:v>
                </c:pt>
                <c:pt idx="1088">
                  <c:v>-0.4</c:v>
                </c:pt>
                <c:pt idx="1089">
                  <c:v>-0.4</c:v>
                </c:pt>
                <c:pt idx="1090">
                  <c:v>-0.4</c:v>
                </c:pt>
                <c:pt idx="1091">
                  <c:v>-0.4</c:v>
                </c:pt>
                <c:pt idx="1092">
                  <c:v>-0.4</c:v>
                </c:pt>
                <c:pt idx="1093">
                  <c:v>-0.4</c:v>
                </c:pt>
                <c:pt idx="1094">
                  <c:v>-0.4</c:v>
                </c:pt>
                <c:pt idx="1095">
                  <c:v>-0.4</c:v>
                </c:pt>
                <c:pt idx="1096">
                  <c:v>-0.4</c:v>
                </c:pt>
                <c:pt idx="1097">
                  <c:v>-0.4</c:v>
                </c:pt>
                <c:pt idx="1098">
                  <c:v>-0.4</c:v>
                </c:pt>
                <c:pt idx="1099">
                  <c:v>-0.4</c:v>
                </c:pt>
                <c:pt idx="1100">
                  <c:v>-0.4</c:v>
                </c:pt>
                <c:pt idx="1101">
                  <c:v>-0.4</c:v>
                </c:pt>
                <c:pt idx="1102">
                  <c:v>-0.4</c:v>
                </c:pt>
                <c:pt idx="1103">
                  <c:v>-0.4</c:v>
                </c:pt>
                <c:pt idx="1104">
                  <c:v>-0.4</c:v>
                </c:pt>
                <c:pt idx="1105">
                  <c:v>-0.4</c:v>
                </c:pt>
                <c:pt idx="1106">
                  <c:v>-0.4</c:v>
                </c:pt>
                <c:pt idx="1107">
                  <c:v>-0.4</c:v>
                </c:pt>
                <c:pt idx="1108">
                  <c:v>-0.4</c:v>
                </c:pt>
                <c:pt idx="1109">
                  <c:v>-0.4</c:v>
                </c:pt>
                <c:pt idx="1110">
                  <c:v>-0.4</c:v>
                </c:pt>
                <c:pt idx="1111">
                  <c:v>-0.4</c:v>
                </c:pt>
                <c:pt idx="1112">
                  <c:v>-0.4</c:v>
                </c:pt>
                <c:pt idx="1113">
                  <c:v>-0.4</c:v>
                </c:pt>
                <c:pt idx="1114">
                  <c:v>-0.4</c:v>
                </c:pt>
                <c:pt idx="1115">
                  <c:v>-0.4</c:v>
                </c:pt>
                <c:pt idx="1116">
                  <c:v>-0.4</c:v>
                </c:pt>
                <c:pt idx="1117">
                  <c:v>-0.4</c:v>
                </c:pt>
                <c:pt idx="1118">
                  <c:v>-0.4</c:v>
                </c:pt>
                <c:pt idx="1119">
                  <c:v>-0.4</c:v>
                </c:pt>
                <c:pt idx="1120">
                  <c:v>-0.4</c:v>
                </c:pt>
                <c:pt idx="1121">
                  <c:v>-0.4</c:v>
                </c:pt>
                <c:pt idx="1122">
                  <c:v>-0.4</c:v>
                </c:pt>
                <c:pt idx="1123">
                  <c:v>-0.4</c:v>
                </c:pt>
                <c:pt idx="1124">
                  <c:v>-0.4</c:v>
                </c:pt>
                <c:pt idx="1125">
                  <c:v>-0.4</c:v>
                </c:pt>
                <c:pt idx="1126">
                  <c:v>-0.4</c:v>
                </c:pt>
                <c:pt idx="1127">
                  <c:v>-0.4</c:v>
                </c:pt>
                <c:pt idx="1128">
                  <c:v>-0.4</c:v>
                </c:pt>
                <c:pt idx="1129">
                  <c:v>-0.4</c:v>
                </c:pt>
                <c:pt idx="1130">
                  <c:v>-0.4</c:v>
                </c:pt>
                <c:pt idx="1131">
                  <c:v>-0.4</c:v>
                </c:pt>
                <c:pt idx="1132">
                  <c:v>-0.4</c:v>
                </c:pt>
                <c:pt idx="1133">
                  <c:v>-0.4</c:v>
                </c:pt>
                <c:pt idx="1134">
                  <c:v>-0.4</c:v>
                </c:pt>
                <c:pt idx="1135">
                  <c:v>-0.4</c:v>
                </c:pt>
                <c:pt idx="1136">
                  <c:v>-0.4</c:v>
                </c:pt>
                <c:pt idx="1137">
                  <c:v>-0.4</c:v>
                </c:pt>
                <c:pt idx="1138">
                  <c:v>-0.4</c:v>
                </c:pt>
                <c:pt idx="1139">
                  <c:v>-0.4</c:v>
                </c:pt>
                <c:pt idx="1140">
                  <c:v>-0.4</c:v>
                </c:pt>
                <c:pt idx="1141">
                  <c:v>-0.4</c:v>
                </c:pt>
                <c:pt idx="1142">
                  <c:v>-0.4</c:v>
                </c:pt>
                <c:pt idx="1143">
                  <c:v>-0.4</c:v>
                </c:pt>
                <c:pt idx="1144">
                  <c:v>-0.4</c:v>
                </c:pt>
                <c:pt idx="1145">
                  <c:v>-0.4</c:v>
                </c:pt>
                <c:pt idx="1146">
                  <c:v>-0.4</c:v>
                </c:pt>
                <c:pt idx="1147">
                  <c:v>-0.4</c:v>
                </c:pt>
                <c:pt idx="1148">
                  <c:v>-0.4</c:v>
                </c:pt>
                <c:pt idx="1149">
                  <c:v>-0.4</c:v>
                </c:pt>
                <c:pt idx="1150">
                  <c:v>-0.4</c:v>
                </c:pt>
                <c:pt idx="1151">
                  <c:v>-0.4</c:v>
                </c:pt>
                <c:pt idx="1152">
                  <c:v>-0.4</c:v>
                </c:pt>
                <c:pt idx="1153">
                  <c:v>-0.4</c:v>
                </c:pt>
                <c:pt idx="1154">
                  <c:v>-0.4</c:v>
                </c:pt>
                <c:pt idx="1155">
                  <c:v>-0.4</c:v>
                </c:pt>
                <c:pt idx="1156">
                  <c:v>-0.4</c:v>
                </c:pt>
                <c:pt idx="1157">
                  <c:v>-0.4</c:v>
                </c:pt>
                <c:pt idx="1158">
                  <c:v>-0.4</c:v>
                </c:pt>
                <c:pt idx="1159">
                  <c:v>-0.4</c:v>
                </c:pt>
                <c:pt idx="1160">
                  <c:v>-0.4</c:v>
                </c:pt>
                <c:pt idx="1161">
                  <c:v>-0.4</c:v>
                </c:pt>
                <c:pt idx="1162">
                  <c:v>-0.4</c:v>
                </c:pt>
                <c:pt idx="1163">
                  <c:v>-0.4</c:v>
                </c:pt>
                <c:pt idx="1164">
                  <c:v>-0.4</c:v>
                </c:pt>
                <c:pt idx="1165">
                  <c:v>-0.4</c:v>
                </c:pt>
                <c:pt idx="1166">
                  <c:v>-0.4</c:v>
                </c:pt>
                <c:pt idx="1167">
                  <c:v>-0.4</c:v>
                </c:pt>
                <c:pt idx="1168">
                  <c:v>-0.4</c:v>
                </c:pt>
                <c:pt idx="1169">
                  <c:v>-0.4</c:v>
                </c:pt>
                <c:pt idx="1170">
                  <c:v>-0.4</c:v>
                </c:pt>
                <c:pt idx="1171">
                  <c:v>-0.4</c:v>
                </c:pt>
                <c:pt idx="1172">
                  <c:v>-0.4</c:v>
                </c:pt>
                <c:pt idx="1173">
                  <c:v>-0.4</c:v>
                </c:pt>
                <c:pt idx="1174">
                  <c:v>-0.4</c:v>
                </c:pt>
                <c:pt idx="1175">
                  <c:v>-0.4</c:v>
                </c:pt>
                <c:pt idx="1176">
                  <c:v>-0.4</c:v>
                </c:pt>
                <c:pt idx="1177">
                  <c:v>-0.4</c:v>
                </c:pt>
                <c:pt idx="1178">
                  <c:v>-0.4</c:v>
                </c:pt>
                <c:pt idx="1179">
                  <c:v>-0.4</c:v>
                </c:pt>
                <c:pt idx="1180">
                  <c:v>-0.4</c:v>
                </c:pt>
                <c:pt idx="1181">
                  <c:v>-0.4</c:v>
                </c:pt>
                <c:pt idx="1182">
                  <c:v>-0.4</c:v>
                </c:pt>
                <c:pt idx="1183">
                  <c:v>-0.4</c:v>
                </c:pt>
                <c:pt idx="1184">
                  <c:v>-0.4</c:v>
                </c:pt>
                <c:pt idx="1185">
                  <c:v>-0.4</c:v>
                </c:pt>
                <c:pt idx="1186">
                  <c:v>-0.4</c:v>
                </c:pt>
                <c:pt idx="1187">
                  <c:v>-0.4</c:v>
                </c:pt>
                <c:pt idx="1188">
                  <c:v>-0.4</c:v>
                </c:pt>
                <c:pt idx="1189">
                  <c:v>-0.4</c:v>
                </c:pt>
                <c:pt idx="1190">
                  <c:v>-0.4</c:v>
                </c:pt>
                <c:pt idx="1191">
                  <c:v>-0.4</c:v>
                </c:pt>
                <c:pt idx="1192">
                  <c:v>-0.4</c:v>
                </c:pt>
                <c:pt idx="1193">
                  <c:v>-0.4</c:v>
                </c:pt>
                <c:pt idx="1194">
                  <c:v>-0.4</c:v>
                </c:pt>
                <c:pt idx="1195">
                  <c:v>-0.4</c:v>
                </c:pt>
                <c:pt idx="1196">
                  <c:v>-0.4</c:v>
                </c:pt>
                <c:pt idx="1197">
                  <c:v>-0.4</c:v>
                </c:pt>
                <c:pt idx="1198">
                  <c:v>-0.4</c:v>
                </c:pt>
                <c:pt idx="1199">
                  <c:v>-0.4</c:v>
                </c:pt>
                <c:pt idx="1200">
                  <c:v>-0.4</c:v>
                </c:pt>
                <c:pt idx="1201">
                  <c:v>-0.4</c:v>
                </c:pt>
                <c:pt idx="1202">
                  <c:v>-0.4</c:v>
                </c:pt>
                <c:pt idx="1203">
                  <c:v>-0.4</c:v>
                </c:pt>
                <c:pt idx="1204">
                  <c:v>-0.4</c:v>
                </c:pt>
                <c:pt idx="1205">
                  <c:v>-0.4</c:v>
                </c:pt>
                <c:pt idx="1206">
                  <c:v>-0.4</c:v>
                </c:pt>
                <c:pt idx="1207">
                  <c:v>-0.4</c:v>
                </c:pt>
                <c:pt idx="1208">
                  <c:v>-0.4</c:v>
                </c:pt>
                <c:pt idx="1209">
                  <c:v>-0.4</c:v>
                </c:pt>
                <c:pt idx="1210">
                  <c:v>-0.4</c:v>
                </c:pt>
                <c:pt idx="1211">
                  <c:v>-0.4</c:v>
                </c:pt>
                <c:pt idx="1212">
                  <c:v>-0.4</c:v>
                </c:pt>
                <c:pt idx="1213">
                  <c:v>-0.4</c:v>
                </c:pt>
                <c:pt idx="1214">
                  <c:v>-0.4</c:v>
                </c:pt>
                <c:pt idx="1215">
                  <c:v>-0.4</c:v>
                </c:pt>
                <c:pt idx="1216">
                  <c:v>-0.4</c:v>
                </c:pt>
                <c:pt idx="1217">
                  <c:v>-0.4</c:v>
                </c:pt>
                <c:pt idx="1218">
                  <c:v>-0.4</c:v>
                </c:pt>
                <c:pt idx="1219">
                  <c:v>-0.4</c:v>
                </c:pt>
                <c:pt idx="1220">
                  <c:v>-0.4</c:v>
                </c:pt>
                <c:pt idx="1221">
                  <c:v>-0.4</c:v>
                </c:pt>
                <c:pt idx="1222">
                  <c:v>-0.4</c:v>
                </c:pt>
                <c:pt idx="1223">
                  <c:v>-0.4</c:v>
                </c:pt>
                <c:pt idx="1224">
                  <c:v>-0.4</c:v>
                </c:pt>
                <c:pt idx="1225">
                  <c:v>-0.4</c:v>
                </c:pt>
                <c:pt idx="1226">
                  <c:v>-0.4</c:v>
                </c:pt>
                <c:pt idx="1227">
                  <c:v>-0.4</c:v>
                </c:pt>
                <c:pt idx="1228">
                  <c:v>-0.4</c:v>
                </c:pt>
                <c:pt idx="1229">
                  <c:v>-0.4</c:v>
                </c:pt>
                <c:pt idx="1230">
                  <c:v>-0.4</c:v>
                </c:pt>
                <c:pt idx="1231">
                  <c:v>-0.4</c:v>
                </c:pt>
                <c:pt idx="1232">
                  <c:v>-0.4</c:v>
                </c:pt>
                <c:pt idx="1233">
                  <c:v>-0.4</c:v>
                </c:pt>
                <c:pt idx="1234">
                  <c:v>-0.4</c:v>
                </c:pt>
                <c:pt idx="1235">
                  <c:v>-0.4</c:v>
                </c:pt>
                <c:pt idx="1236">
                  <c:v>-0.4</c:v>
                </c:pt>
                <c:pt idx="1237">
                  <c:v>-0.4</c:v>
                </c:pt>
                <c:pt idx="1238">
                  <c:v>-0.4</c:v>
                </c:pt>
                <c:pt idx="1239">
                  <c:v>-0.4</c:v>
                </c:pt>
                <c:pt idx="1240">
                  <c:v>-0.4</c:v>
                </c:pt>
                <c:pt idx="1241">
                  <c:v>-0.4</c:v>
                </c:pt>
                <c:pt idx="1242">
                  <c:v>-0.4</c:v>
                </c:pt>
                <c:pt idx="1243">
                  <c:v>-0.4</c:v>
                </c:pt>
                <c:pt idx="1244">
                  <c:v>-0.4</c:v>
                </c:pt>
                <c:pt idx="1245">
                  <c:v>-0.4</c:v>
                </c:pt>
                <c:pt idx="1246">
                  <c:v>-0.4</c:v>
                </c:pt>
                <c:pt idx="1247">
                  <c:v>-0.4</c:v>
                </c:pt>
                <c:pt idx="1248">
                  <c:v>-0.4</c:v>
                </c:pt>
                <c:pt idx="1249">
                  <c:v>-0.4</c:v>
                </c:pt>
                <c:pt idx="1250">
                  <c:v>-0.4</c:v>
                </c:pt>
                <c:pt idx="1251">
                  <c:v>-0.4</c:v>
                </c:pt>
                <c:pt idx="1252">
                  <c:v>-0.4</c:v>
                </c:pt>
                <c:pt idx="1253">
                  <c:v>-0.4</c:v>
                </c:pt>
                <c:pt idx="1254">
                  <c:v>-0.4</c:v>
                </c:pt>
                <c:pt idx="1255">
                  <c:v>-0.4</c:v>
                </c:pt>
                <c:pt idx="1256">
                  <c:v>-0.4</c:v>
                </c:pt>
                <c:pt idx="1257">
                  <c:v>-0.4</c:v>
                </c:pt>
                <c:pt idx="1258">
                  <c:v>-0.4</c:v>
                </c:pt>
                <c:pt idx="1259">
                  <c:v>-0.4</c:v>
                </c:pt>
                <c:pt idx="1260">
                  <c:v>-0.4</c:v>
                </c:pt>
                <c:pt idx="1261">
                  <c:v>-0.4</c:v>
                </c:pt>
                <c:pt idx="1262">
                  <c:v>-0.4</c:v>
                </c:pt>
                <c:pt idx="1263">
                  <c:v>-0.4</c:v>
                </c:pt>
                <c:pt idx="1264">
                  <c:v>-0.4</c:v>
                </c:pt>
                <c:pt idx="1265">
                  <c:v>-0.4</c:v>
                </c:pt>
                <c:pt idx="1266">
                  <c:v>-0.4</c:v>
                </c:pt>
                <c:pt idx="1267">
                  <c:v>-0.4</c:v>
                </c:pt>
                <c:pt idx="1268">
                  <c:v>-0.4</c:v>
                </c:pt>
                <c:pt idx="1269">
                  <c:v>-0.4</c:v>
                </c:pt>
                <c:pt idx="1270">
                  <c:v>-0.4</c:v>
                </c:pt>
                <c:pt idx="1271">
                  <c:v>-0.4</c:v>
                </c:pt>
                <c:pt idx="1272">
                  <c:v>-0.4</c:v>
                </c:pt>
                <c:pt idx="1273">
                  <c:v>-0.4</c:v>
                </c:pt>
                <c:pt idx="1274">
                  <c:v>-0.4</c:v>
                </c:pt>
                <c:pt idx="1275">
                  <c:v>-0.4</c:v>
                </c:pt>
                <c:pt idx="1276">
                  <c:v>-0.4</c:v>
                </c:pt>
                <c:pt idx="1277">
                  <c:v>-0.4</c:v>
                </c:pt>
                <c:pt idx="1278">
                  <c:v>-0.4</c:v>
                </c:pt>
                <c:pt idx="1279">
                  <c:v>-0.4</c:v>
                </c:pt>
                <c:pt idx="1280">
                  <c:v>-0.4</c:v>
                </c:pt>
                <c:pt idx="1281">
                  <c:v>-0.4</c:v>
                </c:pt>
                <c:pt idx="1282">
                  <c:v>-0.4</c:v>
                </c:pt>
                <c:pt idx="1283">
                  <c:v>-0.4</c:v>
                </c:pt>
                <c:pt idx="1284">
                  <c:v>-0.4</c:v>
                </c:pt>
                <c:pt idx="1285">
                  <c:v>-0.4</c:v>
                </c:pt>
                <c:pt idx="1286">
                  <c:v>-0.4</c:v>
                </c:pt>
                <c:pt idx="1287">
                  <c:v>-0.4</c:v>
                </c:pt>
                <c:pt idx="1288">
                  <c:v>-0.4</c:v>
                </c:pt>
                <c:pt idx="1289">
                  <c:v>-0.4</c:v>
                </c:pt>
                <c:pt idx="1290">
                  <c:v>-0.4</c:v>
                </c:pt>
                <c:pt idx="1291">
                  <c:v>-0.4</c:v>
                </c:pt>
                <c:pt idx="1292">
                  <c:v>-0.4</c:v>
                </c:pt>
                <c:pt idx="1293">
                  <c:v>-0.4</c:v>
                </c:pt>
                <c:pt idx="1294">
                  <c:v>-0.4</c:v>
                </c:pt>
                <c:pt idx="1295">
                  <c:v>-0.4</c:v>
                </c:pt>
                <c:pt idx="1296">
                  <c:v>-0.4</c:v>
                </c:pt>
                <c:pt idx="1297">
                  <c:v>-0.4</c:v>
                </c:pt>
                <c:pt idx="1298">
                  <c:v>-0.4</c:v>
                </c:pt>
                <c:pt idx="1299">
                  <c:v>-0.4</c:v>
                </c:pt>
                <c:pt idx="1300">
                  <c:v>-0.4</c:v>
                </c:pt>
                <c:pt idx="1301">
                  <c:v>-0.4</c:v>
                </c:pt>
                <c:pt idx="1302">
                  <c:v>-0.4</c:v>
                </c:pt>
                <c:pt idx="1303">
                  <c:v>-0.4</c:v>
                </c:pt>
                <c:pt idx="1304">
                  <c:v>-0.4</c:v>
                </c:pt>
                <c:pt idx="1305">
                  <c:v>-0.4</c:v>
                </c:pt>
                <c:pt idx="1306">
                  <c:v>-0.4</c:v>
                </c:pt>
                <c:pt idx="1307">
                  <c:v>-0.4</c:v>
                </c:pt>
                <c:pt idx="1308">
                  <c:v>-0.4</c:v>
                </c:pt>
                <c:pt idx="1309">
                  <c:v>-0.4</c:v>
                </c:pt>
                <c:pt idx="1310">
                  <c:v>-0.4</c:v>
                </c:pt>
                <c:pt idx="1311">
                  <c:v>-0.4</c:v>
                </c:pt>
                <c:pt idx="1312">
                  <c:v>-0.4</c:v>
                </c:pt>
                <c:pt idx="1313">
                  <c:v>-0.4</c:v>
                </c:pt>
                <c:pt idx="1314">
                  <c:v>-0.4</c:v>
                </c:pt>
                <c:pt idx="1315">
                  <c:v>-0.4</c:v>
                </c:pt>
                <c:pt idx="1316">
                  <c:v>-0.4</c:v>
                </c:pt>
                <c:pt idx="1317">
                  <c:v>-0.4</c:v>
                </c:pt>
                <c:pt idx="1318">
                  <c:v>-0.4</c:v>
                </c:pt>
                <c:pt idx="1319">
                  <c:v>-0.4</c:v>
                </c:pt>
                <c:pt idx="1320">
                  <c:v>-0.4</c:v>
                </c:pt>
                <c:pt idx="1321">
                  <c:v>-0.4</c:v>
                </c:pt>
                <c:pt idx="1322">
                  <c:v>-0.4</c:v>
                </c:pt>
                <c:pt idx="1323">
                  <c:v>-0.4</c:v>
                </c:pt>
                <c:pt idx="1324">
                  <c:v>-0.4</c:v>
                </c:pt>
                <c:pt idx="1325">
                  <c:v>-0.4</c:v>
                </c:pt>
                <c:pt idx="1326">
                  <c:v>-0.4</c:v>
                </c:pt>
                <c:pt idx="1327">
                  <c:v>-0.4</c:v>
                </c:pt>
                <c:pt idx="1328">
                  <c:v>-0.4</c:v>
                </c:pt>
                <c:pt idx="1329">
                  <c:v>-0.4</c:v>
                </c:pt>
                <c:pt idx="1330">
                  <c:v>-0.4</c:v>
                </c:pt>
                <c:pt idx="1331">
                  <c:v>-0.4</c:v>
                </c:pt>
                <c:pt idx="1332">
                  <c:v>-0.4</c:v>
                </c:pt>
                <c:pt idx="1333">
                  <c:v>-0.4</c:v>
                </c:pt>
                <c:pt idx="1334">
                  <c:v>-0.4</c:v>
                </c:pt>
                <c:pt idx="1335">
                  <c:v>-0.4</c:v>
                </c:pt>
                <c:pt idx="1336">
                  <c:v>-0.4</c:v>
                </c:pt>
                <c:pt idx="1337">
                  <c:v>-0.4</c:v>
                </c:pt>
                <c:pt idx="1338">
                  <c:v>-0.4</c:v>
                </c:pt>
                <c:pt idx="1339">
                  <c:v>-0.4</c:v>
                </c:pt>
                <c:pt idx="1340">
                  <c:v>-0.4</c:v>
                </c:pt>
                <c:pt idx="1341">
                  <c:v>-0.4</c:v>
                </c:pt>
                <c:pt idx="1342">
                  <c:v>-0.4</c:v>
                </c:pt>
                <c:pt idx="1343">
                  <c:v>-0.4</c:v>
                </c:pt>
                <c:pt idx="1344">
                  <c:v>-0.4</c:v>
                </c:pt>
                <c:pt idx="1345">
                  <c:v>-0.4</c:v>
                </c:pt>
                <c:pt idx="1346">
                  <c:v>-0.4</c:v>
                </c:pt>
                <c:pt idx="1347">
                  <c:v>-0.4</c:v>
                </c:pt>
                <c:pt idx="1348">
                  <c:v>-0.4</c:v>
                </c:pt>
                <c:pt idx="1349">
                  <c:v>-0.4</c:v>
                </c:pt>
                <c:pt idx="1350">
                  <c:v>-0.4</c:v>
                </c:pt>
                <c:pt idx="1351">
                  <c:v>-0.4</c:v>
                </c:pt>
                <c:pt idx="1352">
                  <c:v>-0.4</c:v>
                </c:pt>
                <c:pt idx="1353">
                  <c:v>-0.4</c:v>
                </c:pt>
                <c:pt idx="1354">
                  <c:v>-0.4</c:v>
                </c:pt>
                <c:pt idx="1355">
                  <c:v>-0.4</c:v>
                </c:pt>
                <c:pt idx="1356">
                  <c:v>-0.4</c:v>
                </c:pt>
                <c:pt idx="1357">
                  <c:v>-0.4</c:v>
                </c:pt>
                <c:pt idx="1358">
                  <c:v>-0.4</c:v>
                </c:pt>
                <c:pt idx="1359">
                  <c:v>-0.4</c:v>
                </c:pt>
                <c:pt idx="1360">
                  <c:v>-0.4</c:v>
                </c:pt>
                <c:pt idx="1361">
                  <c:v>-0.4</c:v>
                </c:pt>
                <c:pt idx="1362">
                  <c:v>-0.4</c:v>
                </c:pt>
                <c:pt idx="1363">
                  <c:v>-0.4</c:v>
                </c:pt>
                <c:pt idx="1364">
                  <c:v>-0.4</c:v>
                </c:pt>
                <c:pt idx="1365">
                  <c:v>-0.4</c:v>
                </c:pt>
                <c:pt idx="1366">
                  <c:v>-0.4</c:v>
                </c:pt>
                <c:pt idx="1367">
                  <c:v>-0.4</c:v>
                </c:pt>
                <c:pt idx="1368">
                  <c:v>-0.4</c:v>
                </c:pt>
                <c:pt idx="1369">
                  <c:v>-0.4</c:v>
                </c:pt>
                <c:pt idx="1370">
                  <c:v>-0.4</c:v>
                </c:pt>
                <c:pt idx="1371">
                  <c:v>-0.4</c:v>
                </c:pt>
                <c:pt idx="1372">
                  <c:v>-0.4</c:v>
                </c:pt>
                <c:pt idx="1373">
                  <c:v>-0.4</c:v>
                </c:pt>
                <c:pt idx="1374">
                  <c:v>-0.4</c:v>
                </c:pt>
                <c:pt idx="1375">
                  <c:v>-0.4</c:v>
                </c:pt>
                <c:pt idx="1376">
                  <c:v>-0.4</c:v>
                </c:pt>
                <c:pt idx="1377">
                  <c:v>-0.4</c:v>
                </c:pt>
                <c:pt idx="1378">
                  <c:v>-0.4</c:v>
                </c:pt>
                <c:pt idx="1379">
                  <c:v>-0.4</c:v>
                </c:pt>
                <c:pt idx="1380">
                  <c:v>-0.4</c:v>
                </c:pt>
                <c:pt idx="1381">
                  <c:v>-0.4</c:v>
                </c:pt>
                <c:pt idx="1382">
                  <c:v>-0.4</c:v>
                </c:pt>
                <c:pt idx="1383">
                  <c:v>-0.4</c:v>
                </c:pt>
                <c:pt idx="1384">
                  <c:v>-0.4</c:v>
                </c:pt>
                <c:pt idx="1385">
                  <c:v>-0.4</c:v>
                </c:pt>
                <c:pt idx="1386">
                  <c:v>-0.4</c:v>
                </c:pt>
                <c:pt idx="1387">
                  <c:v>-0.4</c:v>
                </c:pt>
                <c:pt idx="1388">
                  <c:v>-0.4</c:v>
                </c:pt>
                <c:pt idx="1389">
                  <c:v>-0.4</c:v>
                </c:pt>
                <c:pt idx="1390">
                  <c:v>-0.4</c:v>
                </c:pt>
                <c:pt idx="1391">
                  <c:v>-0.4</c:v>
                </c:pt>
                <c:pt idx="1392">
                  <c:v>-0.4</c:v>
                </c:pt>
                <c:pt idx="1393">
                  <c:v>-0.4</c:v>
                </c:pt>
                <c:pt idx="1394">
                  <c:v>-0.4</c:v>
                </c:pt>
                <c:pt idx="1395">
                  <c:v>-0.4</c:v>
                </c:pt>
                <c:pt idx="1396">
                  <c:v>-0.4</c:v>
                </c:pt>
                <c:pt idx="1397">
                  <c:v>-0.4</c:v>
                </c:pt>
                <c:pt idx="1398">
                  <c:v>-0.4</c:v>
                </c:pt>
                <c:pt idx="1399">
                  <c:v>-0.4</c:v>
                </c:pt>
                <c:pt idx="1400">
                  <c:v>-0.4</c:v>
                </c:pt>
                <c:pt idx="1401">
                  <c:v>-0.4</c:v>
                </c:pt>
                <c:pt idx="1402">
                  <c:v>-0.4</c:v>
                </c:pt>
                <c:pt idx="1403">
                  <c:v>-0.4</c:v>
                </c:pt>
                <c:pt idx="1404">
                  <c:v>-0.4</c:v>
                </c:pt>
                <c:pt idx="1405">
                  <c:v>-0.4</c:v>
                </c:pt>
                <c:pt idx="1406">
                  <c:v>-0.4</c:v>
                </c:pt>
                <c:pt idx="1407">
                  <c:v>-0.4</c:v>
                </c:pt>
                <c:pt idx="1408">
                  <c:v>-0.4</c:v>
                </c:pt>
                <c:pt idx="1409">
                  <c:v>-0.4</c:v>
                </c:pt>
                <c:pt idx="1410">
                  <c:v>-0.4</c:v>
                </c:pt>
                <c:pt idx="1411">
                  <c:v>-0.4</c:v>
                </c:pt>
                <c:pt idx="1412">
                  <c:v>-0.4</c:v>
                </c:pt>
                <c:pt idx="1413">
                  <c:v>-0.4</c:v>
                </c:pt>
                <c:pt idx="1414">
                  <c:v>-0.4</c:v>
                </c:pt>
                <c:pt idx="1415">
                  <c:v>-0.4</c:v>
                </c:pt>
                <c:pt idx="1416">
                  <c:v>-0.4</c:v>
                </c:pt>
                <c:pt idx="1417">
                  <c:v>-0.4</c:v>
                </c:pt>
                <c:pt idx="1418">
                  <c:v>-0.4</c:v>
                </c:pt>
                <c:pt idx="1419">
                  <c:v>-0.4</c:v>
                </c:pt>
                <c:pt idx="1420">
                  <c:v>-0.4</c:v>
                </c:pt>
                <c:pt idx="1421">
                  <c:v>-0.4</c:v>
                </c:pt>
                <c:pt idx="1422">
                  <c:v>-0.4</c:v>
                </c:pt>
                <c:pt idx="1423">
                  <c:v>-0.4</c:v>
                </c:pt>
                <c:pt idx="1424">
                  <c:v>-0.4</c:v>
                </c:pt>
                <c:pt idx="1425">
                  <c:v>-0.4</c:v>
                </c:pt>
                <c:pt idx="1426">
                  <c:v>-0.4</c:v>
                </c:pt>
                <c:pt idx="1427">
                  <c:v>-0.4</c:v>
                </c:pt>
                <c:pt idx="1428">
                  <c:v>-0.4</c:v>
                </c:pt>
                <c:pt idx="1429">
                  <c:v>-0.4</c:v>
                </c:pt>
                <c:pt idx="1430">
                  <c:v>-0.4</c:v>
                </c:pt>
                <c:pt idx="1431">
                  <c:v>-0.4</c:v>
                </c:pt>
                <c:pt idx="1432">
                  <c:v>-0.4</c:v>
                </c:pt>
                <c:pt idx="1433">
                  <c:v>-0.4</c:v>
                </c:pt>
                <c:pt idx="1434">
                  <c:v>-0.4</c:v>
                </c:pt>
                <c:pt idx="1435">
                  <c:v>-0.4</c:v>
                </c:pt>
                <c:pt idx="1436">
                  <c:v>-0.4</c:v>
                </c:pt>
                <c:pt idx="1437">
                  <c:v>-0.4</c:v>
                </c:pt>
                <c:pt idx="1438">
                  <c:v>-0.4</c:v>
                </c:pt>
                <c:pt idx="1439">
                  <c:v>-0.4</c:v>
                </c:pt>
                <c:pt idx="1440">
                  <c:v>-0.4</c:v>
                </c:pt>
                <c:pt idx="1441">
                  <c:v>-0.4</c:v>
                </c:pt>
                <c:pt idx="1442">
                  <c:v>-0.4</c:v>
                </c:pt>
                <c:pt idx="1443">
                  <c:v>-0.4</c:v>
                </c:pt>
                <c:pt idx="1444">
                  <c:v>-0.4</c:v>
                </c:pt>
                <c:pt idx="1445">
                  <c:v>-0.4</c:v>
                </c:pt>
                <c:pt idx="1446">
                  <c:v>-0.4</c:v>
                </c:pt>
                <c:pt idx="1447">
                  <c:v>-0.4</c:v>
                </c:pt>
                <c:pt idx="1448">
                  <c:v>-0.4</c:v>
                </c:pt>
                <c:pt idx="1449">
                  <c:v>-0.4</c:v>
                </c:pt>
                <c:pt idx="1450">
                  <c:v>-0.4</c:v>
                </c:pt>
                <c:pt idx="1451">
                  <c:v>-0.4</c:v>
                </c:pt>
                <c:pt idx="1452">
                  <c:v>-0.4</c:v>
                </c:pt>
                <c:pt idx="1453">
                  <c:v>-0.4</c:v>
                </c:pt>
                <c:pt idx="1454">
                  <c:v>-0.4</c:v>
                </c:pt>
                <c:pt idx="1455">
                  <c:v>-0.4</c:v>
                </c:pt>
                <c:pt idx="1456">
                  <c:v>-0.4</c:v>
                </c:pt>
                <c:pt idx="1457">
                  <c:v>-0.4</c:v>
                </c:pt>
                <c:pt idx="1458">
                  <c:v>-0.4</c:v>
                </c:pt>
                <c:pt idx="1459">
                  <c:v>-0.4</c:v>
                </c:pt>
                <c:pt idx="1460">
                  <c:v>-0.4</c:v>
                </c:pt>
                <c:pt idx="1461">
                  <c:v>-0.4</c:v>
                </c:pt>
                <c:pt idx="1462">
                  <c:v>-0.4</c:v>
                </c:pt>
                <c:pt idx="1463">
                  <c:v>-0.4</c:v>
                </c:pt>
                <c:pt idx="1464">
                  <c:v>-0.4</c:v>
                </c:pt>
                <c:pt idx="1465">
                  <c:v>-0.4</c:v>
                </c:pt>
                <c:pt idx="1466">
                  <c:v>-0.4</c:v>
                </c:pt>
                <c:pt idx="1467">
                  <c:v>-0.4</c:v>
                </c:pt>
                <c:pt idx="1468">
                  <c:v>-0.4</c:v>
                </c:pt>
                <c:pt idx="1469">
                  <c:v>-0.4</c:v>
                </c:pt>
                <c:pt idx="1470">
                  <c:v>-0.4</c:v>
                </c:pt>
                <c:pt idx="1471">
                  <c:v>-0.4</c:v>
                </c:pt>
                <c:pt idx="1472">
                  <c:v>-0.4</c:v>
                </c:pt>
                <c:pt idx="1473">
                  <c:v>-0.4</c:v>
                </c:pt>
                <c:pt idx="1474">
                  <c:v>-0.4</c:v>
                </c:pt>
                <c:pt idx="1475">
                  <c:v>-0.4</c:v>
                </c:pt>
                <c:pt idx="1476">
                  <c:v>-0.4</c:v>
                </c:pt>
                <c:pt idx="1477">
                  <c:v>-0.4</c:v>
                </c:pt>
                <c:pt idx="1478">
                  <c:v>-0.4</c:v>
                </c:pt>
                <c:pt idx="1479">
                  <c:v>-0.4</c:v>
                </c:pt>
                <c:pt idx="1480">
                  <c:v>-0.4</c:v>
                </c:pt>
                <c:pt idx="1481">
                  <c:v>-0.4</c:v>
                </c:pt>
                <c:pt idx="1482">
                  <c:v>-0.4</c:v>
                </c:pt>
                <c:pt idx="1483">
                  <c:v>-0.4</c:v>
                </c:pt>
                <c:pt idx="1484">
                  <c:v>-0.4</c:v>
                </c:pt>
                <c:pt idx="1485">
                  <c:v>-0.4</c:v>
                </c:pt>
                <c:pt idx="1486">
                  <c:v>-0.4</c:v>
                </c:pt>
                <c:pt idx="1487">
                  <c:v>-0.4</c:v>
                </c:pt>
                <c:pt idx="1488">
                  <c:v>-0.4</c:v>
                </c:pt>
                <c:pt idx="1489">
                  <c:v>-0.4</c:v>
                </c:pt>
                <c:pt idx="1490">
                  <c:v>-0.4</c:v>
                </c:pt>
                <c:pt idx="1491">
                  <c:v>-0.4</c:v>
                </c:pt>
                <c:pt idx="1492">
                  <c:v>-0.4</c:v>
                </c:pt>
                <c:pt idx="1493">
                  <c:v>-0.4</c:v>
                </c:pt>
                <c:pt idx="1494">
                  <c:v>-0.4</c:v>
                </c:pt>
                <c:pt idx="1495">
                  <c:v>-0.4</c:v>
                </c:pt>
                <c:pt idx="1496">
                  <c:v>-0.4</c:v>
                </c:pt>
                <c:pt idx="1497">
                  <c:v>-0.4</c:v>
                </c:pt>
                <c:pt idx="1498">
                  <c:v>-0.4</c:v>
                </c:pt>
                <c:pt idx="1499">
                  <c:v>-0.4</c:v>
                </c:pt>
                <c:pt idx="1500">
                  <c:v>-0.4</c:v>
                </c:pt>
                <c:pt idx="1501">
                  <c:v>-0.4</c:v>
                </c:pt>
                <c:pt idx="1502">
                  <c:v>-0.4</c:v>
                </c:pt>
                <c:pt idx="1503">
                  <c:v>-0.4</c:v>
                </c:pt>
                <c:pt idx="1504">
                  <c:v>-0.4</c:v>
                </c:pt>
                <c:pt idx="1505">
                  <c:v>-0.4</c:v>
                </c:pt>
                <c:pt idx="1506">
                  <c:v>-0.4</c:v>
                </c:pt>
                <c:pt idx="1507">
                  <c:v>-0.4</c:v>
                </c:pt>
                <c:pt idx="1508">
                  <c:v>-0.4</c:v>
                </c:pt>
                <c:pt idx="1509">
                  <c:v>-0.4</c:v>
                </c:pt>
                <c:pt idx="1510">
                  <c:v>-0.4</c:v>
                </c:pt>
                <c:pt idx="1511">
                  <c:v>-0.4</c:v>
                </c:pt>
                <c:pt idx="1512">
                  <c:v>-0.4</c:v>
                </c:pt>
                <c:pt idx="1513">
                  <c:v>-0.4</c:v>
                </c:pt>
                <c:pt idx="1514">
                  <c:v>-0.4</c:v>
                </c:pt>
                <c:pt idx="1515">
                  <c:v>-0.4</c:v>
                </c:pt>
                <c:pt idx="1516">
                  <c:v>-0.4</c:v>
                </c:pt>
                <c:pt idx="1517">
                  <c:v>-0.4</c:v>
                </c:pt>
                <c:pt idx="1518">
                  <c:v>-0.4</c:v>
                </c:pt>
                <c:pt idx="1519">
                  <c:v>-0.4</c:v>
                </c:pt>
                <c:pt idx="1520">
                  <c:v>-0.4</c:v>
                </c:pt>
                <c:pt idx="1521">
                  <c:v>-0.4</c:v>
                </c:pt>
                <c:pt idx="1522">
                  <c:v>-0.4</c:v>
                </c:pt>
                <c:pt idx="1523">
                  <c:v>-0.4</c:v>
                </c:pt>
                <c:pt idx="1524">
                  <c:v>-0.4</c:v>
                </c:pt>
                <c:pt idx="1525">
                  <c:v>-0.4</c:v>
                </c:pt>
                <c:pt idx="1526">
                  <c:v>-0.4</c:v>
                </c:pt>
                <c:pt idx="1527">
                  <c:v>-0.4</c:v>
                </c:pt>
                <c:pt idx="1528">
                  <c:v>-0.4</c:v>
                </c:pt>
                <c:pt idx="1529">
                  <c:v>-0.4</c:v>
                </c:pt>
                <c:pt idx="1530">
                  <c:v>-0.4</c:v>
                </c:pt>
                <c:pt idx="1531">
                  <c:v>-0.4</c:v>
                </c:pt>
                <c:pt idx="1532">
                  <c:v>-0.4</c:v>
                </c:pt>
                <c:pt idx="1533">
                  <c:v>-0.4</c:v>
                </c:pt>
                <c:pt idx="1534">
                  <c:v>-0.4</c:v>
                </c:pt>
                <c:pt idx="1535">
                  <c:v>-0.4</c:v>
                </c:pt>
                <c:pt idx="1536">
                  <c:v>-0.4</c:v>
                </c:pt>
                <c:pt idx="1537">
                  <c:v>-0.4</c:v>
                </c:pt>
                <c:pt idx="1538">
                  <c:v>-0.4</c:v>
                </c:pt>
                <c:pt idx="1539">
                  <c:v>-0.4</c:v>
                </c:pt>
                <c:pt idx="1540">
                  <c:v>-0.4</c:v>
                </c:pt>
                <c:pt idx="1541">
                  <c:v>-0.4</c:v>
                </c:pt>
                <c:pt idx="1542">
                  <c:v>-0.4</c:v>
                </c:pt>
                <c:pt idx="1543">
                  <c:v>-0.4</c:v>
                </c:pt>
                <c:pt idx="1544">
                  <c:v>-0.4</c:v>
                </c:pt>
                <c:pt idx="1545">
                  <c:v>-0.4</c:v>
                </c:pt>
                <c:pt idx="1546">
                  <c:v>-0.4</c:v>
                </c:pt>
                <c:pt idx="1547">
                  <c:v>-0.4</c:v>
                </c:pt>
                <c:pt idx="1548">
                  <c:v>-0.4</c:v>
                </c:pt>
                <c:pt idx="1549">
                  <c:v>-0.4</c:v>
                </c:pt>
                <c:pt idx="1550">
                  <c:v>-0.4</c:v>
                </c:pt>
                <c:pt idx="1551">
                  <c:v>-0.4</c:v>
                </c:pt>
                <c:pt idx="1552">
                  <c:v>-0.4</c:v>
                </c:pt>
                <c:pt idx="1553">
                  <c:v>-0.4</c:v>
                </c:pt>
                <c:pt idx="1554">
                  <c:v>-0.4</c:v>
                </c:pt>
                <c:pt idx="1555">
                  <c:v>-0.4</c:v>
                </c:pt>
                <c:pt idx="1556">
                  <c:v>-0.4</c:v>
                </c:pt>
                <c:pt idx="1557">
                  <c:v>-0.4</c:v>
                </c:pt>
                <c:pt idx="1558">
                  <c:v>-0.4</c:v>
                </c:pt>
                <c:pt idx="1559">
                  <c:v>-0.4</c:v>
                </c:pt>
                <c:pt idx="1560">
                  <c:v>-0.4</c:v>
                </c:pt>
                <c:pt idx="1561">
                  <c:v>-0.4</c:v>
                </c:pt>
                <c:pt idx="1562">
                  <c:v>-0.4</c:v>
                </c:pt>
                <c:pt idx="1563">
                  <c:v>-0.4</c:v>
                </c:pt>
                <c:pt idx="1564">
                  <c:v>-0.4</c:v>
                </c:pt>
                <c:pt idx="1565">
                  <c:v>-0.4</c:v>
                </c:pt>
                <c:pt idx="1566">
                  <c:v>-0.4</c:v>
                </c:pt>
                <c:pt idx="1567">
                  <c:v>-0.4</c:v>
                </c:pt>
                <c:pt idx="1568">
                  <c:v>-0.4</c:v>
                </c:pt>
                <c:pt idx="1569">
                  <c:v>-0.4</c:v>
                </c:pt>
                <c:pt idx="1570">
                  <c:v>-0.4</c:v>
                </c:pt>
                <c:pt idx="1571">
                  <c:v>-0.4</c:v>
                </c:pt>
                <c:pt idx="1572">
                  <c:v>-0.4</c:v>
                </c:pt>
                <c:pt idx="1573">
                  <c:v>-0.4</c:v>
                </c:pt>
                <c:pt idx="1574">
                  <c:v>-0.4</c:v>
                </c:pt>
                <c:pt idx="1575">
                  <c:v>-0.4</c:v>
                </c:pt>
                <c:pt idx="1576">
                  <c:v>-0.4</c:v>
                </c:pt>
                <c:pt idx="1577">
                  <c:v>-0.4</c:v>
                </c:pt>
                <c:pt idx="1578">
                  <c:v>-0.4</c:v>
                </c:pt>
                <c:pt idx="1579">
                  <c:v>-0.4</c:v>
                </c:pt>
                <c:pt idx="1580">
                  <c:v>-0.4</c:v>
                </c:pt>
                <c:pt idx="1581">
                  <c:v>-0.4</c:v>
                </c:pt>
                <c:pt idx="1582">
                  <c:v>-0.4</c:v>
                </c:pt>
                <c:pt idx="1583">
                  <c:v>-0.4</c:v>
                </c:pt>
                <c:pt idx="1584">
                  <c:v>-0.4</c:v>
                </c:pt>
                <c:pt idx="1585">
                  <c:v>-0.4</c:v>
                </c:pt>
                <c:pt idx="1586">
                  <c:v>-0.4</c:v>
                </c:pt>
                <c:pt idx="1587">
                  <c:v>-0.4</c:v>
                </c:pt>
                <c:pt idx="1588">
                  <c:v>-0.4</c:v>
                </c:pt>
                <c:pt idx="1589">
                  <c:v>-0.4</c:v>
                </c:pt>
                <c:pt idx="1590">
                  <c:v>-0.4</c:v>
                </c:pt>
                <c:pt idx="1591">
                  <c:v>-0.4</c:v>
                </c:pt>
                <c:pt idx="1592">
                  <c:v>-0.4</c:v>
                </c:pt>
                <c:pt idx="1593">
                  <c:v>-0.4</c:v>
                </c:pt>
                <c:pt idx="1594">
                  <c:v>-0.4</c:v>
                </c:pt>
                <c:pt idx="1595">
                  <c:v>-0.4</c:v>
                </c:pt>
                <c:pt idx="1596">
                  <c:v>-0.4</c:v>
                </c:pt>
                <c:pt idx="1597">
                  <c:v>-0.4</c:v>
                </c:pt>
                <c:pt idx="1598">
                  <c:v>-0.4</c:v>
                </c:pt>
                <c:pt idx="1599">
                  <c:v>-0.4</c:v>
                </c:pt>
                <c:pt idx="1600">
                  <c:v>-0.4</c:v>
                </c:pt>
                <c:pt idx="1601">
                  <c:v>-0.4</c:v>
                </c:pt>
                <c:pt idx="1602">
                  <c:v>-0.4</c:v>
                </c:pt>
                <c:pt idx="1603">
                  <c:v>-0.4</c:v>
                </c:pt>
                <c:pt idx="1604">
                  <c:v>-0.4</c:v>
                </c:pt>
                <c:pt idx="1605">
                  <c:v>-0.4</c:v>
                </c:pt>
                <c:pt idx="1606">
                  <c:v>-0.4</c:v>
                </c:pt>
                <c:pt idx="1607">
                  <c:v>-0.4</c:v>
                </c:pt>
                <c:pt idx="1608">
                  <c:v>-0.4</c:v>
                </c:pt>
                <c:pt idx="1609">
                  <c:v>-0.4</c:v>
                </c:pt>
                <c:pt idx="1610">
                  <c:v>-0.4</c:v>
                </c:pt>
                <c:pt idx="1611">
                  <c:v>-0.4</c:v>
                </c:pt>
                <c:pt idx="1612">
                  <c:v>-0.4</c:v>
                </c:pt>
                <c:pt idx="1613">
                  <c:v>-0.4</c:v>
                </c:pt>
                <c:pt idx="1614">
                  <c:v>-0.4</c:v>
                </c:pt>
                <c:pt idx="1615">
                  <c:v>-0.4</c:v>
                </c:pt>
                <c:pt idx="1616">
                  <c:v>-0.4</c:v>
                </c:pt>
                <c:pt idx="1617">
                  <c:v>-0.4</c:v>
                </c:pt>
                <c:pt idx="1618">
                  <c:v>-0.4</c:v>
                </c:pt>
                <c:pt idx="1619">
                  <c:v>-0.4</c:v>
                </c:pt>
                <c:pt idx="1620">
                  <c:v>-0.4</c:v>
                </c:pt>
                <c:pt idx="1621">
                  <c:v>-0.4</c:v>
                </c:pt>
                <c:pt idx="1622">
                  <c:v>-0.4</c:v>
                </c:pt>
                <c:pt idx="1623">
                  <c:v>-0.4</c:v>
                </c:pt>
                <c:pt idx="1624">
                  <c:v>-0.4</c:v>
                </c:pt>
                <c:pt idx="1625">
                  <c:v>-0.4</c:v>
                </c:pt>
                <c:pt idx="1626">
                  <c:v>-0.4</c:v>
                </c:pt>
                <c:pt idx="1627">
                  <c:v>-0.4</c:v>
                </c:pt>
                <c:pt idx="1628">
                  <c:v>-0.4</c:v>
                </c:pt>
                <c:pt idx="1629">
                  <c:v>-0.4</c:v>
                </c:pt>
                <c:pt idx="1630">
                  <c:v>-0.4</c:v>
                </c:pt>
                <c:pt idx="1631">
                  <c:v>-0.4</c:v>
                </c:pt>
                <c:pt idx="1632">
                  <c:v>-0.4</c:v>
                </c:pt>
                <c:pt idx="1633">
                  <c:v>-0.4</c:v>
                </c:pt>
                <c:pt idx="1634">
                  <c:v>-0.4</c:v>
                </c:pt>
                <c:pt idx="1635">
                  <c:v>-0.4</c:v>
                </c:pt>
                <c:pt idx="1636">
                  <c:v>-0.4</c:v>
                </c:pt>
                <c:pt idx="1637">
                  <c:v>-0.4</c:v>
                </c:pt>
                <c:pt idx="1638">
                  <c:v>-0.4</c:v>
                </c:pt>
                <c:pt idx="1639">
                  <c:v>-0.4</c:v>
                </c:pt>
                <c:pt idx="1640">
                  <c:v>-0.4</c:v>
                </c:pt>
                <c:pt idx="1641">
                  <c:v>-0.4</c:v>
                </c:pt>
                <c:pt idx="1642">
                  <c:v>-0.4</c:v>
                </c:pt>
                <c:pt idx="1643">
                  <c:v>-0.4</c:v>
                </c:pt>
                <c:pt idx="1644">
                  <c:v>-0.4</c:v>
                </c:pt>
                <c:pt idx="1645">
                  <c:v>-0.4</c:v>
                </c:pt>
                <c:pt idx="1646">
                  <c:v>-0.4</c:v>
                </c:pt>
                <c:pt idx="1647">
                  <c:v>-0.4</c:v>
                </c:pt>
                <c:pt idx="1648">
                  <c:v>-0.4</c:v>
                </c:pt>
                <c:pt idx="1649">
                  <c:v>-0.4</c:v>
                </c:pt>
                <c:pt idx="1650">
                  <c:v>-0.4</c:v>
                </c:pt>
                <c:pt idx="1651">
                  <c:v>-0.4</c:v>
                </c:pt>
                <c:pt idx="1652">
                  <c:v>-0.4</c:v>
                </c:pt>
                <c:pt idx="1653">
                  <c:v>-0.4</c:v>
                </c:pt>
                <c:pt idx="1654">
                  <c:v>-0.4</c:v>
                </c:pt>
                <c:pt idx="1655">
                  <c:v>-0.4</c:v>
                </c:pt>
                <c:pt idx="1656">
                  <c:v>-0.4</c:v>
                </c:pt>
                <c:pt idx="1657">
                  <c:v>-0.4</c:v>
                </c:pt>
                <c:pt idx="1658">
                  <c:v>-0.4</c:v>
                </c:pt>
                <c:pt idx="1659">
                  <c:v>-0.4</c:v>
                </c:pt>
                <c:pt idx="1660">
                  <c:v>-0.4</c:v>
                </c:pt>
                <c:pt idx="1661">
                  <c:v>-0.4</c:v>
                </c:pt>
                <c:pt idx="1662">
                  <c:v>-0.4</c:v>
                </c:pt>
                <c:pt idx="1663">
                  <c:v>-0.4</c:v>
                </c:pt>
                <c:pt idx="1664">
                  <c:v>-0.4</c:v>
                </c:pt>
                <c:pt idx="1665">
                  <c:v>-0.4</c:v>
                </c:pt>
                <c:pt idx="1666">
                  <c:v>-0.4</c:v>
                </c:pt>
                <c:pt idx="1667">
                  <c:v>-0.4</c:v>
                </c:pt>
                <c:pt idx="1668">
                  <c:v>-0.4</c:v>
                </c:pt>
                <c:pt idx="1669">
                  <c:v>-0.4</c:v>
                </c:pt>
                <c:pt idx="1670">
                  <c:v>-0.4</c:v>
                </c:pt>
                <c:pt idx="1671">
                  <c:v>-0.4</c:v>
                </c:pt>
                <c:pt idx="1672">
                  <c:v>-0.4</c:v>
                </c:pt>
                <c:pt idx="1673">
                  <c:v>-0.4</c:v>
                </c:pt>
                <c:pt idx="1674">
                  <c:v>-0.4</c:v>
                </c:pt>
                <c:pt idx="1675">
                  <c:v>-0.4</c:v>
                </c:pt>
                <c:pt idx="1676">
                  <c:v>-0.4</c:v>
                </c:pt>
                <c:pt idx="1677">
                  <c:v>-0.4</c:v>
                </c:pt>
                <c:pt idx="1678">
                  <c:v>-0.4</c:v>
                </c:pt>
                <c:pt idx="1679">
                  <c:v>-0.4</c:v>
                </c:pt>
                <c:pt idx="1680">
                  <c:v>-0.4</c:v>
                </c:pt>
                <c:pt idx="1681">
                  <c:v>-0.4</c:v>
                </c:pt>
                <c:pt idx="1682">
                  <c:v>-0.4</c:v>
                </c:pt>
                <c:pt idx="1683">
                  <c:v>-0.4</c:v>
                </c:pt>
                <c:pt idx="1684">
                  <c:v>-0.4</c:v>
                </c:pt>
                <c:pt idx="1685">
                  <c:v>-0.4</c:v>
                </c:pt>
                <c:pt idx="1686">
                  <c:v>-0.4</c:v>
                </c:pt>
                <c:pt idx="1687">
                  <c:v>-0.4</c:v>
                </c:pt>
                <c:pt idx="1688">
                  <c:v>-0.4</c:v>
                </c:pt>
                <c:pt idx="1689">
                  <c:v>-0.4</c:v>
                </c:pt>
                <c:pt idx="1690">
                  <c:v>-0.4</c:v>
                </c:pt>
                <c:pt idx="1691">
                  <c:v>-0.4</c:v>
                </c:pt>
                <c:pt idx="1692">
                  <c:v>-0.4</c:v>
                </c:pt>
                <c:pt idx="1693">
                  <c:v>-0.4</c:v>
                </c:pt>
                <c:pt idx="1694">
                  <c:v>-0.4</c:v>
                </c:pt>
                <c:pt idx="1695">
                  <c:v>-0.4</c:v>
                </c:pt>
                <c:pt idx="1696">
                  <c:v>-0.4</c:v>
                </c:pt>
                <c:pt idx="1697">
                  <c:v>-0.4</c:v>
                </c:pt>
                <c:pt idx="1698">
                  <c:v>-0.4</c:v>
                </c:pt>
                <c:pt idx="1699">
                  <c:v>-0.4</c:v>
                </c:pt>
                <c:pt idx="1700">
                  <c:v>-0.4</c:v>
                </c:pt>
                <c:pt idx="1701">
                  <c:v>-0.4</c:v>
                </c:pt>
                <c:pt idx="1702">
                  <c:v>-0.4</c:v>
                </c:pt>
                <c:pt idx="1703">
                  <c:v>-0.4</c:v>
                </c:pt>
                <c:pt idx="1704">
                  <c:v>-0.4</c:v>
                </c:pt>
                <c:pt idx="1705">
                  <c:v>-0.4</c:v>
                </c:pt>
                <c:pt idx="1706">
                  <c:v>-0.4</c:v>
                </c:pt>
                <c:pt idx="1707">
                  <c:v>-0.4</c:v>
                </c:pt>
                <c:pt idx="1708">
                  <c:v>-0.4</c:v>
                </c:pt>
                <c:pt idx="1709">
                  <c:v>-0.4</c:v>
                </c:pt>
                <c:pt idx="1710">
                  <c:v>-0.4</c:v>
                </c:pt>
                <c:pt idx="1711">
                  <c:v>-0.4</c:v>
                </c:pt>
                <c:pt idx="1712">
                  <c:v>-0.4</c:v>
                </c:pt>
                <c:pt idx="1713">
                  <c:v>-0.4</c:v>
                </c:pt>
                <c:pt idx="1714">
                  <c:v>-0.4</c:v>
                </c:pt>
                <c:pt idx="1715">
                  <c:v>-0.4</c:v>
                </c:pt>
                <c:pt idx="1716">
                  <c:v>-0.4</c:v>
                </c:pt>
                <c:pt idx="1717">
                  <c:v>-0.4</c:v>
                </c:pt>
                <c:pt idx="1718">
                  <c:v>-0.4</c:v>
                </c:pt>
                <c:pt idx="1719">
                  <c:v>-0.4</c:v>
                </c:pt>
                <c:pt idx="1720">
                  <c:v>-0.4</c:v>
                </c:pt>
                <c:pt idx="1721">
                  <c:v>-0.4</c:v>
                </c:pt>
                <c:pt idx="1722">
                  <c:v>-0.4</c:v>
                </c:pt>
                <c:pt idx="1723">
                  <c:v>-0.4</c:v>
                </c:pt>
                <c:pt idx="1724">
                  <c:v>-0.4</c:v>
                </c:pt>
                <c:pt idx="1725">
                  <c:v>-0.4</c:v>
                </c:pt>
                <c:pt idx="1726">
                  <c:v>-0.4</c:v>
                </c:pt>
                <c:pt idx="1727">
                  <c:v>-0.4</c:v>
                </c:pt>
                <c:pt idx="1728">
                  <c:v>-0.4</c:v>
                </c:pt>
                <c:pt idx="1729">
                  <c:v>-0.4</c:v>
                </c:pt>
                <c:pt idx="1730">
                  <c:v>-0.4</c:v>
                </c:pt>
                <c:pt idx="1731">
                  <c:v>-0.4</c:v>
                </c:pt>
                <c:pt idx="1732">
                  <c:v>-0.4</c:v>
                </c:pt>
                <c:pt idx="1733">
                  <c:v>-0.4</c:v>
                </c:pt>
                <c:pt idx="1734">
                  <c:v>-0.4</c:v>
                </c:pt>
                <c:pt idx="1735">
                  <c:v>-0.4</c:v>
                </c:pt>
                <c:pt idx="1736">
                  <c:v>-0.4</c:v>
                </c:pt>
                <c:pt idx="1737">
                  <c:v>-0.4</c:v>
                </c:pt>
                <c:pt idx="1738">
                  <c:v>-0.4</c:v>
                </c:pt>
                <c:pt idx="1739">
                  <c:v>-0.4</c:v>
                </c:pt>
                <c:pt idx="1740">
                  <c:v>-0.4</c:v>
                </c:pt>
                <c:pt idx="1741">
                  <c:v>-0.4</c:v>
                </c:pt>
                <c:pt idx="1742">
                  <c:v>-0.4</c:v>
                </c:pt>
                <c:pt idx="1743">
                  <c:v>-0.4</c:v>
                </c:pt>
                <c:pt idx="1744">
                  <c:v>-0.4</c:v>
                </c:pt>
                <c:pt idx="1745">
                  <c:v>-0.4</c:v>
                </c:pt>
                <c:pt idx="1746">
                  <c:v>-0.4</c:v>
                </c:pt>
                <c:pt idx="1747">
                  <c:v>-0.4</c:v>
                </c:pt>
                <c:pt idx="1748">
                  <c:v>-0.4</c:v>
                </c:pt>
                <c:pt idx="1749">
                  <c:v>-0.4</c:v>
                </c:pt>
                <c:pt idx="1750">
                  <c:v>-0.4</c:v>
                </c:pt>
                <c:pt idx="1751">
                  <c:v>-0.4</c:v>
                </c:pt>
                <c:pt idx="1752">
                  <c:v>-0.4</c:v>
                </c:pt>
                <c:pt idx="1753">
                  <c:v>-0.4</c:v>
                </c:pt>
                <c:pt idx="1754">
                  <c:v>-0.4</c:v>
                </c:pt>
                <c:pt idx="1755">
                  <c:v>-0.4</c:v>
                </c:pt>
                <c:pt idx="1756">
                  <c:v>-0.4</c:v>
                </c:pt>
                <c:pt idx="1757">
                  <c:v>-0.4</c:v>
                </c:pt>
                <c:pt idx="1758">
                  <c:v>-0.4</c:v>
                </c:pt>
                <c:pt idx="1759">
                  <c:v>-0.4</c:v>
                </c:pt>
                <c:pt idx="1760">
                  <c:v>-0.4</c:v>
                </c:pt>
                <c:pt idx="1761">
                  <c:v>-0.4</c:v>
                </c:pt>
                <c:pt idx="1762">
                  <c:v>-0.4</c:v>
                </c:pt>
                <c:pt idx="1763">
                  <c:v>-0.4</c:v>
                </c:pt>
                <c:pt idx="1764">
                  <c:v>-0.4</c:v>
                </c:pt>
                <c:pt idx="1765">
                  <c:v>-0.4</c:v>
                </c:pt>
                <c:pt idx="1766">
                  <c:v>-0.4</c:v>
                </c:pt>
                <c:pt idx="1767">
                  <c:v>-0.4</c:v>
                </c:pt>
                <c:pt idx="1768">
                  <c:v>-0.4</c:v>
                </c:pt>
                <c:pt idx="1769">
                  <c:v>-0.4</c:v>
                </c:pt>
                <c:pt idx="1770">
                  <c:v>-0.4</c:v>
                </c:pt>
                <c:pt idx="1771">
                  <c:v>-0.4</c:v>
                </c:pt>
                <c:pt idx="1772">
                  <c:v>-0.4</c:v>
                </c:pt>
                <c:pt idx="1773">
                  <c:v>-0.4</c:v>
                </c:pt>
                <c:pt idx="1774">
                  <c:v>-0.4</c:v>
                </c:pt>
                <c:pt idx="1775">
                  <c:v>-0.4</c:v>
                </c:pt>
                <c:pt idx="1776">
                  <c:v>-0.4</c:v>
                </c:pt>
                <c:pt idx="1777">
                  <c:v>-0.4</c:v>
                </c:pt>
                <c:pt idx="1778">
                  <c:v>-0.4</c:v>
                </c:pt>
                <c:pt idx="1779">
                  <c:v>-0.4</c:v>
                </c:pt>
                <c:pt idx="1780">
                  <c:v>-0.4</c:v>
                </c:pt>
                <c:pt idx="1781">
                  <c:v>-0.4</c:v>
                </c:pt>
                <c:pt idx="1782">
                  <c:v>-0.4</c:v>
                </c:pt>
                <c:pt idx="1783">
                  <c:v>-0.4</c:v>
                </c:pt>
                <c:pt idx="1784">
                  <c:v>-0.4</c:v>
                </c:pt>
                <c:pt idx="1785">
                  <c:v>-0.4</c:v>
                </c:pt>
                <c:pt idx="1786">
                  <c:v>-0.4</c:v>
                </c:pt>
                <c:pt idx="1787">
                  <c:v>-0.4</c:v>
                </c:pt>
                <c:pt idx="1788">
                  <c:v>-0.4</c:v>
                </c:pt>
                <c:pt idx="1789">
                  <c:v>-0.4</c:v>
                </c:pt>
                <c:pt idx="1790">
                  <c:v>-0.4</c:v>
                </c:pt>
                <c:pt idx="1791">
                  <c:v>-0.4</c:v>
                </c:pt>
                <c:pt idx="1792">
                  <c:v>-0.4</c:v>
                </c:pt>
                <c:pt idx="1793">
                  <c:v>-0.4</c:v>
                </c:pt>
                <c:pt idx="1794">
                  <c:v>-0.4</c:v>
                </c:pt>
                <c:pt idx="1795">
                  <c:v>-0.4</c:v>
                </c:pt>
                <c:pt idx="1796">
                  <c:v>-0.4</c:v>
                </c:pt>
                <c:pt idx="1797">
                  <c:v>-0.4</c:v>
                </c:pt>
                <c:pt idx="1798">
                  <c:v>-0.4</c:v>
                </c:pt>
                <c:pt idx="1799">
                  <c:v>-0.4</c:v>
                </c:pt>
                <c:pt idx="1800">
                  <c:v>-0.4</c:v>
                </c:pt>
                <c:pt idx="1801">
                  <c:v>-0.4</c:v>
                </c:pt>
                <c:pt idx="1802">
                  <c:v>-0.4</c:v>
                </c:pt>
                <c:pt idx="1803">
                  <c:v>-0.4</c:v>
                </c:pt>
                <c:pt idx="1804">
                  <c:v>-0.4</c:v>
                </c:pt>
                <c:pt idx="1805">
                  <c:v>-0.4</c:v>
                </c:pt>
                <c:pt idx="1806">
                  <c:v>-0.4</c:v>
                </c:pt>
                <c:pt idx="1807">
                  <c:v>-0.4</c:v>
                </c:pt>
                <c:pt idx="1808">
                  <c:v>-0.4</c:v>
                </c:pt>
                <c:pt idx="1809">
                  <c:v>-0.4</c:v>
                </c:pt>
                <c:pt idx="1810">
                  <c:v>-0.4</c:v>
                </c:pt>
                <c:pt idx="1811">
                  <c:v>-0.4</c:v>
                </c:pt>
                <c:pt idx="1812">
                  <c:v>-0.4</c:v>
                </c:pt>
                <c:pt idx="1813">
                  <c:v>-0.4</c:v>
                </c:pt>
                <c:pt idx="1814">
                  <c:v>-0.4</c:v>
                </c:pt>
                <c:pt idx="1815">
                  <c:v>-0.4</c:v>
                </c:pt>
                <c:pt idx="1816">
                  <c:v>-0.4</c:v>
                </c:pt>
                <c:pt idx="1817">
                  <c:v>-0.4</c:v>
                </c:pt>
                <c:pt idx="1818">
                  <c:v>-0.4</c:v>
                </c:pt>
                <c:pt idx="1819">
                  <c:v>-0.4</c:v>
                </c:pt>
                <c:pt idx="1820">
                  <c:v>-0.4</c:v>
                </c:pt>
                <c:pt idx="1821">
                  <c:v>-0.4</c:v>
                </c:pt>
                <c:pt idx="1822">
                  <c:v>-0.4</c:v>
                </c:pt>
                <c:pt idx="1823">
                  <c:v>-0.4</c:v>
                </c:pt>
                <c:pt idx="1824">
                  <c:v>-0.4</c:v>
                </c:pt>
                <c:pt idx="1825">
                  <c:v>-0.4</c:v>
                </c:pt>
                <c:pt idx="1826">
                  <c:v>-0.4</c:v>
                </c:pt>
                <c:pt idx="1827">
                  <c:v>-0.4</c:v>
                </c:pt>
                <c:pt idx="1828">
                  <c:v>-0.4</c:v>
                </c:pt>
                <c:pt idx="1829">
                  <c:v>-0.4</c:v>
                </c:pt>
                <c:pt idx="1830">
                  <c:v>-0.4</c:v>
                </c:pt>
                <c:pt idx="1831">
                  <c:v>-0.4</c:v>
                </c:pt>
                <c:pt idx="1832">
                  <c:v>-0.4</c:v>
                </c:pt>
                <c:pt idx="1833">
                  <c:v>-0.4</c:v>
                </c:pt>
                <c:pt idx="1834">
                  <c:v>-0.4</c:v>
                </c:pt>
                <c:pt idx="1835">
                  <c:v>-0.4</c:v>
                </c:pt>
                <c:pt idx="1836">
                  <c:v>-0.4</c:v>
                </c:pt>
                <c:pt idx="1837">
                  <c:v>-0.4</c:v>
                </c:pt>
                <c:pt idx="1838">
                  <c:v>-0.4</c:v>
                </c:pt>
                <c:pt idx="1839">
                  <c:v>-0.4</c:v>
                </c:pt>
                <c:pt idx="1840">
                  <c:v>-0.4</c:v>
                </c:pt>
                <c:pt idx="1841">
                  <c:v>-0.4</c:v>
                </c:pt>
                <c:pt idx="1842">
                  <c:v>-0.4</c:v>
                </c:pt>
                <c:pt idx="1843">
                  <c:v>-0.4</c:v>
                </c:pt>
                <c:pt idx="1844">
                  <c:v>-0.4</c:v>
                </c:pt>
                <c:pt idx="1845">
                  <c:v>-0.4</c:v>
                </c:pt>
                <c:pt idx="1846">
                  <c:v>-0.4</c:v>
                </c:pt>
                <c:pt idx="1847">
                  <c:v>-0.4</c:v>
                </c:pt>
                <c:pt idx="1848">
                  <c:v>-0.4</c:v>
                </c:pt>
                <c:pt idx="1849">
                  <c:v>-0.4</c:v>
                </c:pt>
                <c:pt idx="1850">
                  <c:v>-0.4</c:v>
                </c:pt>
                <c:pt idx="1851">
                  <c:v>-0.4</c:v>
                </c:pt>
                <c:pt idx="1852">
                  <c:v>-0.4</c:v>
                </c:pt>
                <c:pt idx="1853">
                  <c:v>-0.4</c:v>
                </c:pt>
                <c:pt idx="1854">
                  <c:v>-0.4</c:v>
                </c:pt>
                <c:pt idx="1855">
                  <c:v>-0.4</c:v>
                </c:pt>
                <c:pt idx="1856">
                  <c:v>-0.4</c:v>
                </c:pt>
                <c:pt idx="1857">
                  <c:v>-0.4</c:v>
                </c:pt>
                <c:pt idx="1858">
                  <c:v>-0.4</c:v>
                </c:pt>
                <c:pt idx="1859">
                  <c:v>-0.4</c:v>
                </c:pt>
                <c:pt idx="1860">
                  <c:v>-0.4</c:v>
                </c:pt>
                <c:pt idx="1861">
                  <c:v>-0.4</c:v>
                </c:pt>
                <c:pt idx="1862">
                  <c:v>-0.4</c:v>
                </c:pt>
                <c:pt idx="1863">
                  <c:v>-0.4</c:v>
                </c:pt>
                <c:pt idx="1864">
                  <c:v>-0.4</c:v>
                </c:pt>
                <c:pt idx="1865">
                  <c:v>-0.4</c:v>
                </c:pt>
                <c:pt idx="1866">
                  <c:v>-0.4</c:v>
                </c:pt>
                <c:pt idx="1867">
                  <c:v>-0.4</c:v>
                </c:pt>
                <c:pt idx="1868">
                  <c:v>-0.4</c:v>
                </c:pt>
                <c:pt idx="1869">
                  <c:v>-0.4</c:v>
                </c:pt>
                <c:pt idx="1870">
                  <c:v>-0.4</c:v>
                </c:pt>
                <c:pt idx="1871">
                  <c:v>-0.4</c:v>
                </c:pt>
                <c:pt idx="1872">
                  <c:v>-0.4</c:v>
                </c:pt>
                <c:pt idx="1873">
                  <c:v>-0.4</c:v>
                </c:pt>
                <c:pt idx="1874">
                  <c:v>-0.4</c:v>
                </c:pt>
                <c:pt idx="1875">
                  <c:v>-0.4</c:v>
                </c:pt>
                <c:pt idx="1876">
                  <c:v>-0.4</c:v>
                </c:pt>
                <c:pt idx="1877">
                  <c:v>-0.4</c:v>
                </c:pt>
                <c:pt idx="1878">
                  <c:v>-0.4</c:v>
                </c:pt>
                <c:pt idx="1879">
                  <c:v>-0.4</c:v>
                </c:pt>
                <c:pt idx="1880">
                  <c:v>-0.4</c:v>
                </c:pt>
                <c:pt idx="1881">
                  <c:v>-0.4</c:v>
                </c:pt>
                <c:pt idx="1882">
                  <c:v>-0.4</c:v>
                </c:pt>
                <c:pt idx="1883">
                  <c:v>-0.4</c:v>
                </c:pt>
                <c:pt idx="1884">
                  <c:v>-0.4</c:v>
                </c:pt>
                <c:pt idx="1885">
                  <c:v>-0.4</c:v>
                </c:pt>
                <c:pt idx="1886">
                  <c:v>-0.4</c:v>
                </c:pt>
                <c:pt idx="1887">
                  <c:v>-0.4</c:v>
                </c:pt>
                <c:pt idx="1888">
                  <c:v>-0.4</c:v>
                </c:pt>
                <c:pt idx="1889">
                  <c:v>-0.4</c:v>
                </c:pt>
                <c:pt idx="1890">
                  <c:v>-0.4</c:v>
                </c:pt>
                <c:pt idx="1891">
                  <c:v>-0.4</c:v>
                </c:pt>
                <c:pt idx="1892">
                  <c:v>-0.4</c:v>
                </c:pt>
                <c:pt idx="1893">
                  <c:v>-0.4</c:v>
                </c:pt>
                <c:pt idx="1894">
                  <c:v>-0.4</c:v>
                </c:pt>
                <c:pt idx="1895">
                  <c:v>-0.4</c:v>
                </c:pt>
                <c:pt idx="1896">
                  <c:v>-0.3</c:v>
                </c:pt>
                <c:pt idx="1897">
                  <c:v>-0.3</c:v>
                </c:pt>
                <c:pt idx="1898">
                  <c:v>-0.3</c:v>
                </c:pt>
                <c:pt idx="1899">
                  <c:v>-0.3</c:v>
                </c:pt>
                <c:pt idx="1900">
                  <c:v>-0.3</c:v>
                </c:pt>
                <c:pt idx="1901">
                  <c:v>-0.3</c:v>
                </c:pt>
                <c:pt idx="1902">
                  <c:v>-0.3</c:v>
                </c:pt>
                <c:pt idx="1903">
                  <c:v>-0.3</c:v>
                </c:pt>
                <c:pt idx="1904">
                  <c:v>-0.3</c:v>
                </c:pt>
                <c:pt idx="1905">
                  <c:v>-0.3</c:v>
                </c:pt>
                <c:pt idx="1906">
                  <c:v>-0.3</c:v>
                </c:pt>
                <c:pt idx="1907">
                  <c:v>-0.3</c:v>
                </c:pt>
                <c:pt idx="1908">
                  <c:v>-0.3</c:v>
                </c:pt>
                <c:pt idx="1909">
                  <c:v>-0.3</c:v>
                </c:pt>
                <c:pt idx="1910">
                  <c:v>-0.3</c:v>
                </c:pt>
                <c:pt idx="1911">
                  <c:v>-0.3</c:v>
                </c:pt>
                <c:pt idx="1912">
                  <c:v>-0.3</c:v>
                </c:pt>
                <c:pt idx="1913">
                  <c:v>-0.3</c:v>
                </c:pt>
                <c:pt idx="1914">
                  <c:v>-0.3</c:v>
                </c:pt>
                <c:pt idx="1915">
                  <c:v>-0.3</c:v>
                </c:pt>
                <c:pt idx="1916">
                  <c:v>-0.3</c:v>
                </c:pt>
                <c:pt idx="1917">
                  <c:v>-0.3</c:v>
                </c:pt>
                <c:pt idx="1918">
                  <c:v>-0.3</c:v>
                </c:pt>
                <c:pt idx="1919">
                  <c:v>-0.3</c:v>
                </c:pt>
                <c:pt idx="1920">
                  <c:v>-0.3</c:v>
                </c:pt>
                <c:pt idx="1921">
                  <c:v>-0.3</c:v>
                </c:pt>
                <c:pt idx="1922">
                  <c:v>-0.3</c:v>
                </c:pt>
                <c:pt idx="1923">
                  <c:v>-0.3</c:v>
                </c:pt>
                <c:pt idx="1924">
                  <c:v>-0.3</c:v>
                </c:pt>
                <c:pt idx="1925">
                  <c:v>-0.3</c:v>
                </c:pt>
                <c:pt idx="1926">
                  <c:v>-0.3</c:v>
                </c:pt>
                <c:pt idx="1927">
                  <c:v>-0.3</c:v>
                </c:pt>
                <c:pt idx="1928">
                  <c:v>-0.3</c:v>
                </c:pt>
                <c:pt idx="1929">
                  <c:v>-0.3</c:v>
                </c:pt>
                <c:pt idx="1930">
                  <c:v>-0.3</c:v>
                </c:pt>
                <c:pt idx="1931">
                  <c:v>-0.3</c:v>
                </c:pt>
                <c:pt idx="1932">
                  <c:v>-0.3</c:v>
                </c:pt>
                <c:pt idx="1933">
                  <c:v>-0.3</c:v>
                </c:pt>
                <c:pt idx="1934">
                  <c:v>-0.3</c:v>
                </c:pt>
                <c:pt idx="1935">
                  <c:v>-0.3</c:v>
                </c:pt>
                <c:pt idx="1936">
                  <c:v>-0.3</c:v>
                </c:pt>
                <c:pt idx="1937">
                  <c:v>-0.3</c:v>
                </c:pt>
                <c:pt idx="1938">
                  <c:v>-0.3</c:v>
                </c:pt>
                <c:pt idx="1939">
                  <c:v>-0.3</c:v>
                </c:pt>
                <c:pt idx="1940">
                  <c:v>-0.3</c:v>
                </c:pt>
                <c:pt idx="1941">
                  <c:v>-0.3</c:v>
                </c:pt>
                <c:pt idx="1942">
                  <c:v>-0.3</c:v>
                </c:pt>
                <c:pt idx="1943">
                  <c:v>-0.3</c:v>
                </c:pt>
                <c:pt idx="1944">
                  <c:v>-0.3</c:v>
                </c:pt>
                <c:pt idx="1945">
                  <c:v>-0.3</c:v>
                </c:pt>
                <c:pt idx="1946">
                  <c:v>-0.3</c:v>
                </c:pt>
                <c:pt idx="1947">
                  <c:v>-0.3</c:v>
                </c:pt>
                <c:pt idx="1948">
                  <c:v>-0.3</c:v>
                </c:pt>
                <c:pt idx="1949">
                  <c:v>-0.3</c:v>
                </c:pt>
                <c:pt idx="1950">
                  <c:v>-0.3</c:v>
                </c:pt>
                <c:pt idx="1951">
                  <c:v>-0.3</c:v>
                </c:pt>
                <c:pt idx="1952">
                  <c:v>-0.3</c:v>
                </c:pt>
                <c:pt idx="1953">
                  <c:v>-0.3</c:v>
                </c:pt>
                <c:pt idx="1954">
                  <c:v>-0.3</c:v>
                </c:pt>
                <c:pt idx="1955">
                  <c:v>-0.3</c:v>
                </c:pt>
                <c:pt idx="1956">
                  <c:v>-0.3</c:v>
                </c:pt>
                <c:pt idx="1957">
                  <c:v>-0.3</c:v>
                </c:pt>
                <c:pt idx="1958">
                  <c:v>-0.3</c:v>
                </c:pt>
                <c:pt idx="1959">
                  <c:v>-0.3</c:v>
                </c:pt>
                <c:pt idx="1960">
                  <c:v>-0.3</c:v>
                </c:pt>
                <c:pt idx="1961">
                  <c:v>-0.3</c:v>
                </c:pt>
                <c:pt idx="1962">
                  <c:v>-0.3</c:v>
                </c:pt>
                <c:pt idx="1963">
                  <c:v>-0.3</c:v>
                </c:pt>
                <c:pt idx="1964">
                  <c:v>-0.3</c:v>
                </c:pt>
                <c:pt idx="1965">
                  <c:v>-0.3</c:v>
                </c:pt>
                <c:pt idx="1966">
                  <c:v>-0.2</c:v>
                </c:pt>
                <c:pt idx="1967">
                  <c:v>-0.2</c:v>
                </c:pt>
                <c:pt idx="1968">
                  <c:v>-0.2</c:v>
                </c:pt>
                <c:pt idx="1969">
                  <c:v>-0.2</c:v>
                </c:pt>
                <c:pt idx="1970">
                  <c:v>-0.2</c:v>
                </c:pt>
                <c:pt idx="1971">
                  <c:v>-0.2</c:v>
                </c:pt>
                <c:pt idx="1972">
                  <c:v>-0.2</c:v>
                </c:pt>
                <c:pt idx="1973">
                  <c:v>-0.2</c:v>
                </c:pt>
                <c:pt idx="1974">
                  <c:v>-0.2</c:v>
                </c:pt>
                <c:pt idx="1975">
                  <c:v>-0.2</c:v>
                </c:pt>
                <c:pt idx="1976">
                  <c:v>-0.2</c:v>
                </c:pt>
                <c:pt idx="1977">
                  <c:v>-0.2</c:v>
                </c:pt>
                <c:pt idx="1978">
                  <c:v>-0.2</c:v>
                </c:pt>
                <c:pt idx="1979">
                  <c:v>-0.2</c:v>
                </c:pt>
                <c:pt idx="1980">
                  <c:v>-0.2</c:v>
                </c:pt>
                <c:pt idx="1981">
                  <c:v>-0.2</c:v>
                </c:pt>
                <c:pt idx="1982">
                  <c:v>-0.2</c:v>
                </c:pt>
                <c:pt idx="1983">
                  <c:v>-0.2</c:v>
                </c:pt>
                <c:pt idx="1984">
                  <c:v>-0.2</c:v>
                </c:pt>
                <c:pt idx="1985">
                  <c:v>-0.2</c:v>
                </c:pt>
                <c:pt idx="1986">
                  <c:v>-0.2</c:v>
                </c:pt>
                <c:pt idx="1987">
                  <c:v>-0.2</c:v>
                </c:pt>
                <c:pt idx="1988">
                  <c:v>-0.2</c:v>
                </c:pt>
                <c:pt idx="1989">
                  <c:v>-0.2</c:v>
                </c:pt>
                <c:pt idx="1990">
                  <c:v>-0.2</c:v>
                </c:pt>
                <c:pt idx="1991">
                  <c:v>-0.2</c:v>
                </c:pt>
                <c:pt idx="1992">
                  <c:v>-0.2</c:v>
                </c:pt>
                <c:pt idx="1993">
                  <c:v>-0.2</c:v>
                </c:pt>
                <c:pt idx="1994">
                  <c:v>-0.2</c:v>
                </c:pt>
                <c:pt idx="1995">
                  <c:v>-0.2</c:v>
                </c:pt>
                <c:pt idx="1996">
                  <c:v>-0.2</c:v>
                </c:pt>
                <c:pt idx="1997">
                  <c:v>-0.2</c:v>
                </c:pt>
                <c:pt idx="1998">
                  <c:v>-0.2</c:v>
                </c:pt>
                <c:pt idx="1999">
                  <c:v>-0.2</c:v>
                </c:pt>
                <c:pt idx="2000">
                  <c:v>-0.2</c:v>
                </c:pt>
                <c:pt idx="2001">
                  <c:v>-0.2</c:v>
                </c:pt>
                <c:pt idx="2002">
                  <c:v>-0.2</c:v>
                </c:pt>
                <c:pt idx="2003">
                  <c:v>-0.2</c:v>
                </c:pt>
                <c:pt idx="2004">
                  <c:v>-0.2</c:v>
                </c:pt>
                <c:pt idx="2005">
                  <c:v>-0.2</c:v>
                </c:pt>
                <c:pt idx="2006">
                  <c:v>-0.2</c:v>
                </c:pt>
                <c:pt idx="2007">
                  <c:v>-0.2</c:v>
                </c:pt>
                <c:pt idx="2008">
                  <c:v>-0.2</c:v>
                </c:pt>
                <c:pt idx="2009">
                  <c:v>-0.2</c:v>
                </c:pt>
                <c:pt idx="2010">
                  <c:v>-0.2</c:v>
                </c:pt>
                <c:pt idx="2011">
                  <c:v>-0.2</c:v>
                </c:pt>
                <c:pt idx="2012">
                  <c:v>-0.2</c:v>
                </c:pt>
                <c:pt idx="2013">
                  <c:v>-0.2</c:v>
                </c:pt>
                <c:pt idx="2014">
                  <c:v>-0.2</c:v>
                </c:pt>
                <c:pt idx="2015">
                  <c:v>-0.2</c:v>
                </c:pt>
                <c:pt idx="2016">
                  <c:v>-0.2</c:v>
                </c:pt>
                <c:pt idx="2017">
                  <c:v>-0.2</c:v>
                </c:pt>
                <c:pt idx="2018">
                  <c:v>-0.2</c:v>
                </c:pt>
                <c:pt idx="2019">
                  <c:v>-0.2</c:v>
                </c:pt>
                <c:pt idx="2020">
                  <c:v>-0.2</c:v>
                </c:pt>
                <c:pt idx="2021">
                  <c:v>-0.2</c:v>
                </c:pt>
                <c:pt idx="2022">
                  <c:v>-0.2</c:v>
                </c:pt>
                <c:pt idx="2023">
                  <c:v>-0.2</c:v>
                </c:pt>
                <c:pt idx="2024">
                  <c:v>-0.2</c:v>
                </c:pt>
                <c:pt idx="2025">
                  <c:v>-0.2</c:v>
                </c:pt>
                <c:pt idx="2026">
                  <c:v>-0.2</c:v>
                </c:pt>
                <c:pt idx="2027">
                  <c:v>-0.2</c:v>
                </c:pt>
                <c:pt idx="2028">
                  <c:v>-0.2</c:v>
                </c:pt>
                <c:pt idx="2029">
                  <c:v>-0.2</c:v>
                </c:pt>
                <c:pt idx="2030">
                  <c:v>-0.2</c:v>
                </c:pt>
                <c:pt idx="2031">
                  <c:v>-0.2</c:v>
                </c:pt>
                <c:pt idx="2032">
                  <c:v>-0.2</c:v>
                </c:pt>
                <c:pt idx="2033">
                  <c:v>-0.2</c:v>
                </c:pt>
                <c:pt idx="2034">
                  <c:v>-0.2</c:v>
                </c:pt>
                <c:pt idx="2035">
                  <c:v>-0.2</c:v>
                </c:pt>
                <c:pt idx="2036">
                  <c:v>-0.2</c:v>
                </c:pt>
                <c:pt idx="2037">
                  <c:v>-0.2</c:v>
                </c:pt>
                <c:pt idx="2038">
                  <c:v>-0.2</c:v>
                </c:pt>
                <c:pt idx="2039">
                  <c:v>-0.2</c:v>
                </c:pt>
                <c:pt idx="2040">
                  <c:v>-0.2</c:v>
                </c:pt>
                <c:pt idx="2041">
                  <c:v>-0.2</c:v>
                </c:pt>
                <c:pt idx="2042">
                  <c:v>-0.2</c:v>
                </c:pt>
                <c:pt idx="2043">
                  <c:v>-0.2</c:v>
                </c:pt>
                <c:pt idx="2044">
                  <c:v>-0.2</c:v>
                </c:pt>
                <c:pt idx="2045">
                  <c:v>-0.2</c:v>
                </c:pt>
                <c:pt idx="2046">
                  <c:v>-0.2</c:v>
                </c:pt>
                <c:pt idx="2047">
                  <c:v>-0.2</c:v>
                </c:pt>
                <c:pt idx="2048">
                  <c:v>-0.2</c:v>
                </c:pt>
                <c:pt idx="2049">
                  <c:v>-0.2</c:v>
                </c:pt>
                <c:pt idx="2050">
                  <c:v>-0.2</c:v>
                </c:pt>
                <c:pt idx="2051">
                  <c:v>-0.2</c:v>
                </c:pt>
                <c:pt idx="2052">
                  <c:v>-0.2</c:v>
                </c:pt>
                <c:pt idx="2053">
                  <c:v>-0.2</c:v>
                </c:pt>
                <c:pt idx="2054">
                  <c:v>-0.2</c:v>
                </c:pt>
                <c:pt idx="2055">
                  <c:v>-0.2</c:v>
                </c:pt>
                <c:pt idx="2056">
                  <c:v>-0.2</c:v>
                </c:pt>
                <c:pt idx="2057">
                  <c:v>-0.2</c:v>
                </c:pt>
                <c:pt idx="2058">
                  <c:v>-0.2</c:v>
                </c:pt>
                <c:pt idx="2059">
                  <c:v>-0.2</c:v>
                </c:pt>
                <c:pt idx="2060">
                  <c:v>-0.2</c:v>
                </c:pt>
                <c:pt idx="2061">
                  <c:v>-0.2</c:v>
                </c:pt>
                <c:pt idx="2062">
                  <c:v>-0.2</c:v>
                </c:pt>
                <c:pt idx="2063">
                  <c:v>-0.2</c:v>
                </c:pt>
                <c:pt idx="2064">
                  <c:v>-0.2</c:v>
                </c:pt>
                <c:pt idx="2065">
                  <c:v>-0.2</c:v>
                </c:pt>
                <c:pt idx="2066">
                  <c:v>-0.2</c:v>
                </c:pt>
                <c:pt idx="2067">
                  <c:v>-0.2</c:v>
                </c:pt>
                <c:pt idx="2068">
                  <c:v>-0.2</c:v>
                </c:pt>
                <c:pt idx="2069">
                  <c:v>-0.2</c:v>
                </c:pt>
                <c:pt idx="2070">
                  <c:v>-0.2</c:v>
                </c:pt>
                <c:pt idx="2071">
                  <c:v>-0.2</c:v>
                </c:pt>
                <c:pt idx="2072">
                  <c:v>-0.2</c:v>
                </c:pt>
                <c:pt idx="2073">
                  <c:v>-0.2</c:v>
                </c:pt>
                <c:pt idx="2074">
                  <c:v>-0.2</c:v>
                </c:pt>
                <c:pt idx="2075">
                  <c:v>-0.2</c:v>
                </c:pt>
                <c:pt idx="2076">
                  <c:v>-0.2</c:v>
                </c:pt>
                <c:pt idx="2077">
                  <c:v>-0.2</c:v>
                </c:pt>
                <c:pt idx="2078">
                  <c:v>-0.2</c:v>
                </c:pt>
                <c:pt idx="2079">
                  <c:v>-0.2</c:v>
                </c:pt>
                <c:pt idx="2080">
                  <c:v>-0.2</c:v>
                </c:pt>
                <c:pt idx="2081">
                  <c:v>-0.2</c:v>
                </c:pt>
                <c:pt idx="2082">
                  <c:v>-0.2</c:v>
                </c:pt>
                <c:pt idx="2083">
                  <c:v>-0.2</c:v>
                </c:pt>
                <c:pt idx="2084">
                  <c:v>-0.2</c:v>
                </c:pt>
                <c:pt idx="2085">
                  <c:v>-0.2</c:v>
                </c:pt>
                <c:pt idx="2086">
                  <c:v>-0.2</c:v>
                </c:pt>
                <c:pt idx="2087">
                  <c:v>-0.2</c:v>
                </c:pt>
                <c:pt idx="2088">
                  <c:v>-0.2</c:v>
                </c:pt>
                <c:pt idx="2089">
                  <c:v>-0.2</c:v>
                </c:pt>
                <c:pt idx="2090">
                  <c:v>-0.2</c:v>
                </c:pt>
                <c:pt idx="2091">
                  <c:v>-0.2</c:v>
                </c:pt>
                <c:pt idx="2092">
                  <c:v>-0.2</c:v>
                </c:pt>
                <c:pt idx="2093">
                  <c:v>-0.2</c:v>
                </c:pt>
                <c:pt idx="2094">
                  <c:v>-0.2</c:v>
                </c:pt>
                <c:pt idx="2095">
                  <c:v>-0.2</c:v>
                </c:pt>
                <c:pt idx="2096">
                  <c:v>-0.2</c:v>
                </c:pt>
                <c:pt idx="2097">
                  <c:v>-0.2</c:v>
                </c:pt>
                <c:pt idx="2098">
                  <c:v>-0.2</c:v>
                </c:pt>
                <c:pt idx="2099">
                  <c:v>-0.2</c:v>
                </c:pt>
                <c:pt idx="2100">
                  <c:v>-0.2</c:v>
                </c:pt>
                <c:pt idx="2101">
                  <c:v>-0.2</c:v>
                </c:pt>
                <c:pt idx="2102">
                  <c:v>-0.2</c:v>
                </c:pt>
                <c:pt idx="2103">
                  <c:v>-0.2</c:v>
                </c:pt>
                <c:pt idx="2104">
                  <c:v>-0.2</c:v>
                </c:pt>
                <c:pt idx="2105">
                  <c:v>-0.2</c:v>
                </c:pt>
                <c:pt idx="2106">
                  <c:v>-0.2</c:v>
                </c:pt>
                <c:pt idx="2107">
                  <c:v>-0.2</c:v>
                </c:pt>
                <c:pt idx="2108">
                  <c:v>-0.2</c:v>
                </c:pt>
                <c:pt idx="2109">
                  <c:v>-0.2</c:v>
                </c:pt>
                <c:pt idx="2110">
                  <c:v>-0.2</c:v>
                </c:pt>
                <c:pt idx="2111">
                  <c:v>-0.2</c:v>
                </c:pt>
                <c:pt idx="2112">
                  <c:v>-0.2</c:v>
                </c:pt>
                <c:pt idx="2113">
                  <c:v>-0.2</c:v>
                </c:pt>
                <c:pt idx="2114">
                  <c:v>-0.2</c:v>
                </c:pt>
                <c:pt idx="2115">
                  <c:v>-0.2</c:v>
                </c:pt>
                <c:pt idx="2116">
                  <c:v>-0.2</c:v>
                </c:pt>
                <c:pt idx="2117">
                  <c:v>-0.2</c:v>
                </c:pt>
                <c:pt idx="2118">
                  <c:v>-0.2</c:v>
                </c:pt>
                <c:pt idx="2119">
                  <c:v>-0.2</c:v>
                </c:pt>
                <c:pt idx="2120">
                  <c:v>-0.2</c:v>
                </c:pt>
                <c:pt idx="2121">
                  <c:v>-0.2</c:v>
                </c:pt>
                <c:pt idx="2122">
                  <c:v>-0.2</c:v>
                </c:pt>
                <c:pt idx="2123">
                  <c:v>-0.2</c:v>
                </c:pt>
                <c:pt idx="2124">
                  <c:v>-0.2</c:v>
                </c:pt>
                <c:pt idx="2125">
                  <c:v>-0.2</c:v>
                </c:pt>
                <c:pt idx="2126">
                  <c:v>-0.2</c:v>
                </c:pt>
                <c:pt idx="2127">
                  <c:v>-0.2</c:v>
                </c:pt>
                <c:pt idx="2128">
                  <c:v>-0.2</c:v>
                </c:pt>
                <c:pt idx="2129">
                  <c:v>-0.2</c:v>
                </c:pt>
                <c:pt idx="2130">
                  <c:v>-0.2</c:v>
                </c:pt>
                <c:pt idx="2131">
                  <c:v>-0.2</c:v>
                </c:pt>
                <c:pt idx="2132">
                  <c:v>-0.2</c:v>
                </c:pt>
                <c:pt idx="2133">
                  <c:v>-0.2</c:v>
                </c:pt>
                <c:pt idx="2134">
                  <c:v>-0.2</c:v>
                </c:pt>
                <c:pt idx="2135">
                  <c:v>-0.2</c:v>
                </c:pt>
                <c:pt idx="2136">
                  <c:v>-0.2</c:v>
                </c:pt>
                <c:pt idx="2137">
                  <c:v>-0.2</c:v>
                </c:pt>
                <c:pt idx="2138">
                  <c:v>-0.2</c:v>
                </c:pt>
                <c:pt idx="2139">
                  <c:v>-0.2</c:v>
                </c:pt>
                <c:pt idx="2140">
                  <c:v>-0.2</c:v>
                </c:pt>
                <c:pt idx="2141">
                  <c:v>-0.2</c:v>
                </c:pt>
                <c:pt idx="2142">
                  <c:v>-0.2</c:v>
                </c:pt>
                <c:pt idx="2143">
                  <c:v>-0.2</c:v>
                </c:pt>
                <c:pt idx="2144">
                  <c:v>-0.2</c:v>
                </c:pt>
                <c:pt idx="2145">
                  <c:v>-0.2</c:v>
                </c:pt>
                <c:pt idx="2146">
                  <c:v>-0.2</c:v>
                </c:pt>
                <c:pt idx="2147">
                  <c:v>-0.2</c:v>
                </c:pt>
                <c:pt idx="2148">
                  <c:v>-0.2</c:v>
                </c:pt>
                <c:pt idx="2149">
                  <c:v>-0.2</c:v>
                </c:pt>
                <c:pt idx="2150">
                  <c:v>-0.2</c:v>
                </c:pt>
                <c:pt idx="2151">
                  <c:v>-0.2</c:v>
                </c:pt>
                <c:pt idx="2152">
                  <c:v>-0.2</c:v>
                </c:pt>
                <c:pt idx="2153">
                  <c:v>-0.2</c:v>
                </c:pt>
                <c:pt idx="2154">
                  <c:v>-0.2</c:v>
                </c:pt>
                <c:pt idx="2155">
                  <c:v>-0.2</c:v>
                </c:pt>
                <c:pt idx="2156">
                  <c:v>-0.2</c:v>
                </c:pt>
                <c:pt idx="2157">
                  <c:v>-0.2</c:v>
                </c:pt>
                <c:pt idx="2158">
                  <c:v>-0.2</c:v>
                </c:pt>
                <c:pt idx="2159">
                  <c:v>-0.2</c:v>
                </c:pt>
                <c:pt idx="2160">
                  <c:v>-0.2</c:v>
                </c:pt>
                <c:pt idx="2161">
                  <c:v>-0.2</c:v>
                </c:pt>
                <c:pt idx="2162">
                  <c:v>-0.2</c:v>
                </c:pt>
                <c:pt idx="2163">
                  <c:v>-0.2</c:v>
                </c:pt>
                <c:pt idx="2164">
                  <c:v>-0.2</c:v>
                </c:pt>
                <c:pt idx="2165">
                  <c:v>-0.2</c:v>
                </c:pt>
                <c:pt idx="2166">
                  <c:v>-0.2</c:v>
                </c:pt>
                <c:pt idx="2167">
                  <c:v>-0.2</c:v>
                </c:pt>
                <c:pt idx="2168">
                  <c:v>-0.2</c:v>
                </c:pt>
                <c:pt idx="2169">
                  <c:v>-0.2</c:v>
                </c:pt>
                <c:pt idx="2170">
                  <c:v>-0.2</c:v>
                </c:pt>
                <c:pt idx="2171">
                  <c:v>-0.2</c:v>
                </c:pt>
                <c:pt idx="2172">
                  <c:v>-0.2</c:v>
                </c:pt>
                <c:pt idx="2173">
                  <c:v>-0.2</c:v>
                </c:pt>
                <c:pt idx="2174">
                  <c:v>-0.2</c:v>
                </c:pt>
                <c:pt idx="2175">
                  <c:v>-0.2</c:v>
                </c:pt>
                <c:pt idx="2176">
                  <c:v>-0.2</c:v>
                </c:pt>
                <c:pt idx="2177">
                  <c:v>-0.2</c:v>
                </c:pt>
                <c:pt idx="2178">
                  <c:v>-0.2</c:v>
                </c:pt>
                <c:pt idx="2179">
                  <c:v>-0.2</c:v>
                </c:pt>
                <c:pt idx="2180">
                  <c:v>-0.2</c:v>
                </c:pt>
                <c:pt idx="2181">
                  <c:v>-0.2</c:v>
                </c:pt>
                <c:pt idx="2182">
                  <c:v>-0.2</c:v>
                </c:pt>
                <c:pt idx="2183">
                  <c:v>-0.2</c:v>
                </c:pt>
                <c:pt idx="2184">
                  <c:v>-0.2</c:v>
                </c:pt>
                <c:pt idx="2185">
                  <c:v>-0.2</c:v>
                </c:pt>
                <c:pt idx="2186">
                  <c:v>-0.2</c:v>
                </c:pt>
                <c:pt idx="2187">
                  <c:v>-0.2</c:v>
                </c:pt>
                <c:pt idx="2188">
                  <c:v>-0.2</c:v>
                </c:pt>
                <c:pt idx="2189">
                  <c:v>-0.2</c:v>
                </c:pt>
                <c:pt idx="2190">
                  <c:v>-0.2</c:v>
                </c:pt>
                <c:pt idx="2191">
                  <c:v>-0.2</c:v>
                </c:pt>
                <c:pt idx="2192">
                  <c:v>-0.2</c:v>
                </c:pt>
                <c:pt idx="2193">
                  <c:v>-0.2</c:v>
                </c:pt>
                <c:pt idx="2194">
                  <c:v>-0.2</c:v>
                </c:pt>
                <c:pt idx="2195">
                  <c:v>-0.2</c:v>
                </c:pt>
                <c:pt idx="2196">
                  <c:v>-0.2</c:v>
                </c:pt>
                <c:pt idx="2197">
                  <c:v>-0.2</c:v>
                </c:pt>
                <c:pt idx="2198">
                  <c:v>-0.2</c:v>
                </c:pt>
                <c:pt idx="2199">
                  <c:v>-0.2</c:v>
                </c:pt>
                <c:pt idx="2200">
                  <c:v>-0.2</c:v>
                </c:pt>
                <c:pt idx="2201">
                  <c:v>-0.2</c:v>
                </c:pt>
                <c:pt idx="2202">
                  <c:v>-0.2</c:v>
                </c:pt>
                <c:pt idx="2203">
                  <c:v>-0.2</c:v>
                </c:pt>
                <c:pt idx="2204">
                  <c:v>-0.2</c:v>
                </c:pt>
                <c:pt idx="2205">
                  <c:v>-0.2</c:v>
                </c:pt>
                <c:pt idx="2206">
                  <c:v>-0.2</c:v>
                </c:pt>
                <c:pt idx="2207">
                  <c:v>-0.2</c:v>
                </c:pt>
                <c:pt idx="2208">
                  <c:v>-0.2</c:v>
                </c:pt>
                <c:pt idx="2209">
                  <c:v>-0.2</c:v>
                </c:pt>
                <c:pt idx="2210">
                  <c:v>-0.2</c:v>
                </c:pt>
                <c:pt idx="2211">
                  <c:v>-0.2</c:v>
                </c:pt>
                <c:pt idx="2212">
                  <c:v>-0.2</c:v>
                </c:pt>
                <c:pt idx="2213">
                  <c:v>-0.2</c:v>
                </c:pt>
                <c:pt idx="2214">
                  <c:v>-0.2</c:v>
                </c:pt>
                <c:pt idx="2215">
                  <c:v>-0.2</c:v>
                </c:pt>
                <c:pt idx="2216">
                  <c:v>-0.2</c:v>
                </c:pt>
                <c:pt idx="2217">
                  <c:v>-0.2</c:v>
                </c:pt>
                <c:pt idx="2218">
                  <c:v>-0.2</c:v>
                </c:pt>
                <c:pt idx="2219">
                  <c:v>-0.2</c:v>
                </c:pt>
                <c:pt idx="2220">
                  <c:v>-0.2</c:v>
                </c:pt>
                <c:pt idx="2221">
                  <c:v>-0.2</c:v>
                </c:pt>
                <c:pt idx="2222">
                  <c:v>-0.2</c:v>
                </c:pt>
                <c:pt idx="2223">
                  <c:v>-0.2</c:v>
                </c:pt>
                <c:pt idx="2224">
                  <c:v>-0.2</c:v>
                </c:pt>
                <c:pt idx="2225">
                  <c:v>-0.2</c:v>
                </c:pt>
                <c:pt idx="2226">
                  <c:v>-0.2</c:v>
                </c:pt>
                <c:pt idx="2227">
                  <c:v>-0.2</c:v>
                </c:pt>
                <c:pt idx="2228">
                  <c:v>-0.2</c:v>
                </c:pt>
                <c:pt idx="2229">
                  <c:v>-0.2</c:v>
                </c:pt>
                <c:pt idx="2230">
                  <c:v>-0.2</c:v>
                </c:pt>
                <c:pt idx="2231">
                  <c:v>-0.2</c:v>
                </c:pt>
                <c:pt idx="2232">
                  <c:v>-0.2</c:v>
                </c:pt>
                <c:pt idx="2233">
                  <c:v>-0.2</c:v>
                </c:pt>
                <c:pt idx="2234">
                  <c:v>-0.2</c:v>
                </c:pt>
                <c:pt idx="2235">
                  <c:v>-0.2</c:v>
                </c:pt>
                <c:pt idx="2236">
                  <c:v>-0.2</c:v>
                </c:pt>
                <c:pt idx="2237">
                  <c:v>-0.2</c:v>
                </c:pt>
                <c:pt idx="2238">
                  <c:v>-0.2</c:v>
                </c:pt>
                <c:pt idx="2239">
                  <c:v>-0.2</c:v>
                </c:pt>
                <c:pt idx="2240">
                  <c:v>-0.2</c:v>
                </c:pt>
                <c:pt idx="2241">
                  <c:v>-0.2</c:v>
                </c:pt>
                <c:pt idx="2242">
                  <c:v>-0.2</c:v>
                </c:pt>
                <c:pt idx="2243">
                  <c:v>-0.2</c:v>
                </c:pt>
                <c:pt idx="2244">
                  <c:v>-0.2</c:v>
                </c:pt>
                <c:pt idx="2245">
                  <c:v>-0.2</c:v>
                </c:pt>
                <c:pt idx="2246">
                  <c:v>-0.2</c:v>
                </c:pt>
                <c:pt idx="2247">
                  <c:v>-0.2</c:v>
                </c:pt>
                <c:pt idx="2248">
                  <c:v>-0.2</c:v>
                </c:pt>
                <c:pt idx="2249">
                  <c:v>-0.2</c:v>
                </c:pt>
                <c:pt idx="2250">
                  <c:v>-0.2</c:v>
                </c:pt>
                <c:pt idx="2251">
                  <c:v>-0.2</c:v>
                </c:pt>
                <c:pt idx="2252">
                  <c:v>-0.2</c:v>
                </c:pt>
                <c:pt idx="2253">
                  <c:v>-0.2</c:v>
                </c:pt>
                <c:pt idx="2254">
                  <c:v>-0.2</c:v>
                </c:pt>
                <c:pt idx="2255">
                  <c:v>-0.2</c:v>
                </c:pt>
                <c:pt idx="2256">
                  <c:v>-0.2</c:v>
                </c:pt>
                <c:pt idx="2257">
                  <c:v>-0.2</c:v>
                </c:pt>
                <c:pt idx="2258">
                  <c:v>-0.2</c:v>
                </c:pt>
                <c:pt idx="2259">
                  <c:v>-0.2</c:v>
                </c:pt>
                <c:pt idx="2260">
                  <c:v>-0.2</c:v>
                </c:pt>
                <c:pt idx="2261">
                  <c:v>-0.2</c:v>
                </c:pt>
                <c:pt idx="2262">
                  <c:v>-0.2</c:v>
                </c:pt>
                <c:pt idx="2263">
                  <c:v>-0.2</c:v>
                </c:pt>
                <c:pt idx="2264">
                  <c:v>-0.2</c:v>
                </c:pt>
                <c:pt idx="2265">
                  <c:v>-0.2</c:v>
                </c:pt>
                <c:pt idx="2266">
                  <c:v>-0.2</c:v>
                </c:pt>
                <c:pt idx="2267">
                  <c:v>-0.2</c:v>
                </c:pt>
                <c:pt idx="2268">
                  <c:v>-0.2</c:v>
                </c:pt>
                <c:pt idx="2269">
                  <c:v>-0.2</c:v>
                </c:pt>
                <c:pt idx="2270">
                  <c:v>-0.2</c:v>
                </c:pt>
                <c:pt idx="2271">
                  <c:v>-0.2</c:v>
                </c:pt>
                <c:pt idx="2272">
                  <c:v>-0.2</c:v>
                </c:pt>
                <c:pt idx="2273">
                  <c:v>-0.2</c:v>
                </c:pt>
                <c:pt idx="2274">
                  <c:v>-0.2</c:v>
                </c:pt>
                <c:pt idx="2275">
                  <c:v>-0.2</c:v>
                </c:pt>
                <c:pt idx="2276">
                  <c:v>-0.2</c:v>
                </c:pt>
                <c:pt idx="2277">
                  <c:v>-0.2</c:v>
                </c:pt>
                <c:pt idx="2278">
                  <c:v>-0.2</c:v>
                </c:pt>
                <c:pt idx="2279">
                  <c:v>-0.2</c:v>
                </c:pt>
                <c:pt idx="2280">
                  <c:v>-0.2</c:v>
                </c:pt>
                <c:pt idx="2281">
                  <c:v>-0.2</c:v>
                </c:pt>
                <c:pt idx="2282">
                  <c:v>-0.2</c:v>
                </c:pt>
                <c:pt idx="2283">
                  <c:v>-0.2</c:v>
                </c:pt>
                <c:pt idx="2284">
                  <c:v>-0.2</c:v>
                </c:pt>
                <c:pt idx="2285">
                  <c:v>-0.2</c:v>
                </c:pt>
                <c:pt idx="2286">
                  <c:v>-0.2</c:v>
                </c:pt>
                <c:pt idx="2287">
                  <c:v>-0.2</c:v>
                </c:pt>
                <c:pt idx="2288">
                  <c:v>-0.2</c:v>
                </c:pt>
                <c:pt idx="2289">
                  <c:v>-0.2</c:v>
                </c:pt>
                <c:pt idx="2290">
                  <c:v>-0.1</c:v>
                </c:pt>
                <c:pt idx="2291">
                  <c:v>-0.1</c:v>
                </c:pt>
                <c:pt idx="2292">
                  <c:v>-0.1</c:v>
                </c:pt>
                <c:pt idx="2293">
                  <c:v>-0.1</c:v>
                </c:pt>
                <c:pt idx="2294">
                  <c:v>-0.1</c:v>
                </c:pt>
                <c:pt idx="2295">
                  <c:v>-0.1</c:v>
                </c:pt>
                <c:pt idx="2296">
                  <c:v>-0.1</c:v>
                </c:pt>
                <c:pt idx="2297">
                  <c:v>-0.1</c:v>
                </c:pt>
                <c:pt idx="2298">
                  <c:v>-0.1</c:v>
                </c:pt>
                <c:pt idx="2299">
                  <c:v>-0.1</c:v>
                </c:pt>
                <c:pt idx="2300">
                  <c:v>-0.1</c:v>
                </c:pt>
                <c:pt idx="2301">
                  <c:v>-0.1</c:v>
                </c:pt>
                <c:pt idx="2302">
                  <c:v>-0.1</c:v>
                </c:pt>
                <c:pt idx="2303">
                  <c:v>-0.1</c:v>
                </c:pt>
                <c:pt idx="2304">
                  <c:v>-0.1</c:v>
                </c:pt>
                <c:pt idx="2305">
                  <c:v>-0.1</c:v>
                </c:pt>
                <c:pt idx="2306">
                  <c:v>-0.1</c:v>
                </c:pt>
                <c:pt idx="2307">
                  <c:v>-0.1</c:v>
                </c:pt>
                <c:pt idx="2308">
                  <c:v>-0.1</c:v>
                </c:pt>
                <c:pt idx="2309">
                  <c:v>-0.1</c:v>
                </c:pt>
                <c:pt idx="2310">
                  <c:v>-0.1</c:v>
                </c:pt>
                <c:pt idx="2311">
                  <c:v>-0.1</c:v>
                </c:pt>
                <c:pt idx="2312">
                  <c:v>-0.1</c:v>
                </c:pt>
                <c:pt idx="2313">
                  <c:v>-0.1</c:v>
                </c:pt>
                <c:pt idx="2314">
                  <c:v>-0.1</c:v>
                </c:pt>
                <c:pt idx="2315">
                  <c:v>-0.1</c:v>
                </c:pt>
                <c:pt idx="2316">
                  <c:v>-0.1</c:v>
                </c:pt>
                <c:pt idx="2317">
                  <c:v>-0.1</c:v>
                </c:pt>
                <c:pt idx="2318">
                  <c:v>-0.1</c:v>
                </c:pt>
                <c:pt idx="2319">
                  <c:v>-0.1</c:v>
                </c:pt>
                <c:pt idx="2320">
                  <c:v>-0.1</c:v>
                </c:pt>
                <c:pt idx="2321">
                  <c:v>-0.1</c:v>
                </c:pt>
                <c:pt idx="2322">
                  <c:v>-0.1</c:v>
                </c:pt>
                <c:pt idx="2323">
                  <c:v>-0.1</c:v>
                </c:pt>
                <c:pt idx="2324">
                  <c:v>-0.1</c:v>
                </c:pt>
                <c:pt idx="2325">
                  <c:v>-0.1</c:v>
                </c:pt>
                <c:pt idx="2326">
                  <c:v>-0.1</c:v>
                </c:pt>
                <c:pt idx="2327">
                  <c:v>-0.1</c:v>
                </c:pt>
                <c:pt idx="2328">
                  <c:v>-0.1</c:v>
                </c:pt>
                <c:pt idx="2329">
                  <c:v>-0.1</c:v>
                </c:pt>
                <c:pt idx="2330">
                  <c:v>-0.1</c:v>
                </c:pt>
                <c:pt idx="2331">
                  <c:v>-0.1</c:v>
                </c:pt>
                <c:pt idx="2332">
                  <c:v>-0.1</c:v>
                </c:pt>
                <c:pt idx="2333">
                  <c:v>-0.1</c:v>
                </c:pt>
                <c:pt idx="2334">
                  <c:v>-0.1</c:v>
                </c:pt>
                <c:pt idx="2335">
                  <c:v>-0.1</c:v>
                </c:pt>
                <c:pt idx="2336">
                  <c:v>-0.1</c:v>
                </c:pt>
                <c:pt idx="2337">
                  <c:v>-0.1</c:v>
                </c:pt>
                <c:pt idx="2338">
                  <c:v>-0.1</c:v>
                </c:pt>
                <c:pt idx="2339">
                  <c:v>-0.1</c:v>
                </c:pt>
                <c:pt idx="2340">
                  <c:v>-0.1</c:v>
                </c:pt>
                <c:pt idx="2341">
                  <c:v>-0.1</c:v>
                </c:pt>
                <c:pt idx="2342">
                  <c:v>-0.1</c:v>
                </c:pt>
                <c:pt idx="2343">
                  <c:v>-0.1</c:v>
                </c:pt>
                <c:pt idx="2344">
                  <c:v>-0.1</c:v>
                </c:pt>
                <c:pt idx="2345">
                  <c:v>-0.1</c:v>
                </c:pt>
                <c:pt idx="2346">
                  <c:v>-0.1</c:v>
                </c:pt>
                <c:pt idx="2347">
                  <c:v>-0.1</c:v>
                </c:pt>
                <c:pt idx="2348">
                  <c:v>-0.1</c:v>
                </c:pt>
                <c:pt idx="2349">
                  <c:v>-0.1</c:v>
                </c:pt>
                <c:pt idx="2350">
                  <c:v>-0.1</c:v>
                </c:pt>
                <c:pt idx="2351">
                  <c:v>-0.1</c:v>
                </c:pt>
                <c:pt idx="2352">
                  <c:v>-0.1</c:v>
                </c:pt>
                <c:pt idx="2353">
                  <c:v>-0.1</c:v>
                </c:pt>
                <c:pt idx="2354">
                  <c:v>-0.1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0</c:v>
                </c:pt>
                <c:pt idx="2539">
                  <c:v>0</c:v>
                </c:pt>
                <c:pt idx="2540">
                  <c:v>0</c:v>
                </c:pt>
                <c:pt idx="2541">
                  <c:v>0</c:v>
                </c:pt>
                <c:pt idx="2542">
                  <c:v>0</c:v>
                </c:pt>
                <c:pt idx="2543">
                  <c:v>0</c:v>
                </c:pt>
                <c:pt idx="2544">
                  <c:v>0</c:v>
                </c:pt>
                <c:pt idx="2545">
                  <c:v>0</c:v>
                </c:pt>
                <c:pt idx="2546">
                  <c:v>0</c:v>
                </c:pt>
                <c:pt idx="2547">
                  <c:v>0</c:v>
                </c:pt>
                <c:pt idx="2548">
                  <c:v>0</c:v>
                </c:pt>
                <c:pt idx="2549">
                  <c:v>0</c:v>
                </c:pt>
                <c:pt idx="2550">
                  <c:v>0</c:v>
                </c:pt>
                <c:pt idx="2551">
                  <c:v>0</c:v>
                </c:pt>
                <c:pt idx="2552">
                  <c:v>0</c:v>
                </c:pt>
                <c:pt idx="2553">
                  <c:v>0</c:v>
                </c:pt>
                <c:pt idx="2554">
                  <c:v>0</c:v>
                </c:pt>
                <c:pt idx="2555">
                  <c:v>0</c:v>
                </c:pt>
                <c:pt idx="2556">
                  <c:v>0</c:v>
                </c:pt>
                <c:pt idx="2557">
                  <c:v>0</c:v>
                </c:pt>
                <c:pt idx="2558">
                  <c:v>0</c:v>
                </c:pt>
                <c:pt idx="2559">
                  <c:v>0</c:v>
                </c:pt>
                <c:pt idx="2560">
                  <c:v>0</c:v>
                </c:pt>
                <c:pt idx="2561">
                  <c:v>0</c:v>
                </c:pt>
                <c:pt idx="2562">
                  <c:v>0</c:v>
                </c:pt>
                <c:pt idx="2563">
                  <c:v>0</c:v>
                </c:pt>
                <c:pt idx="2564">
                  <c:v>0</c:v>
                </c:pt>
                <c:pt idx="2565">
                  <c:v>0</c:v>
                </c:pt>
                <c:pt idx="2566">
                  <c:v>0</c:v>
                </c:pt>
                <c:pt idx="2567">
                  <c:v>0</c:v>
                </c:pt>
                <c:pt idx="2568">
                  <c:v>0</c:v>
                </c:pt>
                <c:pt idx="2569">
                  <c:v>0</c:v>
                </c:pt>
                <c:pt idx="2570">
                  <c:v>0</c:v>
                </c:pt>
                <c:pt idx="2571">
                  <c:v>0</c:v>
                </c:pt>
                <c:pt idx="2572">
                  <c:v>0</c:v>
                </c:pt>
                <c:pt idx="2573">
                  <c:v>0</c:v>
                </c:pt>
                <c:pt idx="2574">
                  <c:v>0</c:v>
                </c:pt>
                <c:pt idx="2575">
                  <c:v>0</c:v>
                </c:pt>
                <c:pt idx="2576">
                  <c:v>0</c:v>
                </c:pt>
                <c:pt idx="2577">
                  <c:v>0</c:v>
                </c:pt>
                <c:pt idx="2578">
                  <c:v>0</c:v>
                </c:pt>
                <c:pt idx="2579">
                  <c:v>0</c:v>
                </c:pt>
                <c:pt idx="2580">
                  <c:v>0</c:v>
                </c:pt>
                <c:pt idx="2581">
                  <c:v>0</c:v>
                </c:pt>
                <c:pt idx="2582">
                  <c:v>0</c:v>
                </c:pt>
                <c:pt idx="2583">
                  <c:v>0</c:v>
                </c:pt>
                <c:pt idx="2584">
                  <c:v>0</c:v>
                </c:pt>
                <c:pt idx="2585">
                  <c:v>0</c:v>
                </c:pt>
                <c:pt idx="2586">
                  <c:v>0</c:v>
                </c:pt>
                <c:pt idx="2587">
                  <c:v>0</c:v>
                </c:pt>
                <c:pt idx="2588">
                  <c:v>0</c:v>
                </c:pt>
                <c:pt idx="2589">
                  <c:v>0</c:v>
                </c:pt>
                <c:pt idx="2590">
                  <c:v>0</c:v>
                </c:pt>
                <c:pt idx="2591">
                  <c:v>0</c:v>
                </c:pt>
                <c:pt idx="2592">
                  <c:v>0</c:v>
                </c:pt>
                <c:pt idx="2593">
                  <c:v>0</c:v>
                </c:pt>
                <c:pt idx="2594">
                  <c:v>0</c:v>
                </c:pt>
                <c:pt idx="2595">
                  <c:v>0</c:v>
                </c:pt>
                <c:pt idx="2596">
                  <c:v>0</c:v>
                </c:pt>
                <c:pt idx="2597">
                  <c:v>0</c:v>
                </c:pt>
                <c:pt idx="2598">
                  <c:v>0</c:v>
                </c:pt>
                <c:pt idx="2599">
                  <c:v>0</c:v>
                </c:pt>
                <c:pt idx="2600">
                  <c:v>0</c:v>
                </c:pt>
                <c:pt idx="2601">
                  <c:v>0</c:v>
                </c:pt>
                <c:pt idx="2602">
                  <c:v>0</c:v>
                </c:pt>
                <c:pt idx="2603">
                  <c:v>0</c:v>
                </c:pt>
                <c:pt idx="2604">
                  <c:v>0</c:v>
                </c:pt>
                <c:pt idx="2605">
                  <c:v>0</c:v>
                </c:pt>
                <c:pt idx="2606">
                  <c:v>0</c:v>
                </c:pt>
                <c:pt idx="2607">
                  <c:v>0</c:v>
                </c:pt>
                <c:pt idx="2608">
                  <c:v>0</c:v>
                </c:pt>
                <c:pt idx="2609">
                  <c:v>0</c:v>
                </c:pt>
                <c:pt idx="2610">
                  <c:v>0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0.3</c:v>
                </c:pt>
                <c:pt idx="2850">
                  <c:v>0.3</c:v>
                </c:pt>
                <c:pt idx="2851">
                  <c:v>0.3</c:v>
                </c:pt>
                <c:pt idx="2852">
                  <c:v>0.3</c:v>
                </c:pt>
                <c:pt idx="2853">
                  <c:v>0.3</c:v>
                </c:pt>
                <c:pt idx="2854">
                  <c:v>0.3</c:v>
                </c:pt>
                <c:pt idx="2855">
                  <c:v>0.3</c:v>
                </c:pt>
                <c:pt idx="2856">
                  <c:v>0.3</c:v>
                </c:pt>
                <c:pt idx="2857">
                  <c:v>0.3</c:v>
                </c:pt>
                <c:pt idx="2858">
                  <c:v>0.3</c:v>
                </c:pt>
                <c:pt idx="2859">
                  <c:v>0.3</c:v>
                </c:pt>
                <c:pt idx="2860">
                  <c:v>0.3</c:v>
                </c:pt>
                <c:pt idx="2861">
                  <c:v>0.3</c:v>
                </c:pt>
                <c:pt idx="2862">
                  <c:v>0.3</c:v>
                </c:pt>
                <c:pt idx="2863">
                  <c:v>0.3</c:v>
                </c:pt>
                <c:pt idx="2864">
                  <c:v>0.3</c:v>
                </c:pt>
                <c:pt idx="2865">
                  <c:v>0.3</c:v>
                </c:pt>
                <c:pt idx="2866">
                  <c:v>0.3</c:v>
                </c:pt>
                <c:pt idx="2867">
                  <c:v>0.3</c:v>
                </c:pt>
                <c:pt idx="2868">
                  <c:v>0.3</c:v>
                </c:pt>
                <c:pt idx="2869">
                  <c:v>0.3</c:v>
                </c:pt>
                <c:pt idx="2870">
                  <c:v>0.3</c:v>
                </c:pt>
                <c:pt idx="2871">
                  <c:v>0.3</c:v>
                </c:pt>
                <c:pt idx="2872">
                  <c:v>0.3</c:v>
                </c:pt>
                <c:pt idx="2873">
                  <c:v>0.3</c:v>
                </c:pt>
                <c:pt idx="2874">
                  <c:v>0.3</c:v>
                </c:pt>
                <c:pt idx="2875">
                  <c:v>0.3</c:v>
                </c:pt>
                <c:pt idx="2876">
                  <c:v>0.3</c:v>
                </c:pt>
                <c:pt idx="2877">
                  <c:v>0.3</c:v>
                </c:pt>
                <c:pt idx="2878">
                  <c:v>0.3</c:v>
                </c:pt>
                <c:pt idx="2879">
                  <c:v>0.3</c:v>
                </c:pt>
                <c:pt idx="2880">
                  <c:v>0.3</c:v>
                </c:pt>
                <c:pt idx="2881">
                  <c:v>0.3</c:v>
                </c:pt>
                <c:pt idx="2882">
                  <c:v>0.3</c:v>
                </c:pt>
                <c:pt idx="2883">
                  <c:v>0.3</c:v>
                </c:pt>
                <c:pt idx="2884">
                  <c:v>0.3</c:v>
                </c:pt>
                <c:pt idx="2885">
                  <c:v>0.3</c:v>
                </c:pt>
                <c:pt idx="2886">
                  <c:v>0.3</c:v>
                </c:pt>
                <c:pt idx="2887">
                  <c:v>0.3</c:v>
                </c:pt>
                <c:pt idx="2888">
                  <c:v>0.3</c:v>
                </c:pt>
                <c:pt idx="2889">
                  <c:v>0.3</c:v>
                </c:pt>
                <c:pt idx="2890">
                  <c:v>0.3</c:v>
                </c:pt>
                <c:pt idx="2891">
                  <c:v>0.3</c:v>
                </c:pt>
                <c:pt idx="2892">
                  <c:v>0.3</c:v>
                </c:pt>
                <c:pt idx="2893">
                  <c:v>0.3</c:v>
                </c:pt>
                <c:pt idx="2894">
                  <c:v>0.3</c:v>
                </c:pt>
                <c:pt idx="2895">
                  <c:v>0.3</c:v>
                </c:pt>
                <c:pt idx="2896">
                  <c:v>0.3</c:v>
                </c:pt>
                <c:pt idx="2897">
                  <c:v>0.3</c:v>
                </c:pt>
                <c:pt idx="2898">
                  <c:v>0.3</c:v>
                </c:pt>
                <c:pt idx="2899">
                  <c:v>0.3</c:v>
                </c:pt>
                <c:pt idx="2900">
                  <c:v>0.3</c:v>
                </c:pt>
                <c:pt idx="2901">
                  <c:v>0.3</c:v>
                </c:pt>
                <c:pt idx="2902">
                  <c:v>0.3</c:v>
                </c:pt>
                <c:pt idx="2903">
                  <c:v>0.3</c:v>
                </c:pt>
                <c:pt idx="2904">
                  <c:v>0.3</c:v>
                </c:pt>
                <c:pt idx="2905">
                  <c:v>0.3</c:v>
                </c:pt>
                <c:pt idx="2906">
                  <c:v>0.3</c:v>
                </c:pt>
                <c:pt idx="2907">
                  <c:v>0.3</c:v>
                </c:pt>
                <c:pt idx="2908">
                  <c:v>0.3</c:v>
                </c:pt>
                <c:pt idx="2909">
                  <c:v>0.3</c:v>
                </c:pt>
                <c:pt idx="2910">
                  <c:v>0.3</c:v>
                </c:pt>
                <c:pt idx="2911">
                  <c:v>0.3</c:v>
                </c:pt>
                <c:pt idx="2912">
                  <c:v>0.3</c:v>
                </c:pt>
                <c:pt idx="2913">
                  <c:v>0.3</c:v>
                </c:pt>
                <c:pt idx="2914">
                  <c:v>0.3</c:v>
                </c:pt>
                <c:pt idx="2915">
                  <c:v>0.3</c:v>
                </c:pt>
                <c:pt idx="2916">
                  <c:v>0.3</c:v>
                </c:pt>
                <c:pt idx="2917">
                  <c:v>0.3</c:v>
                </c:pt>
                <c:pt idx="2918">
                  <c:v>0.3</c:v>
                </c:pt>
                <c:pt idx="2919">
                  <c:v>0.3</c:v>
                </c:pt>
                <c:pt idx="2920">
                  <c:v>0.3</c:v>
                </c:pt>
                <c:pt idx="2921">
                  <c:v>0.3</c:v>
                </c:pt>
                <c:pt idx="2922">
                  <c:v>0.3</c:v>
                </c:pt>
                <c:pt idx="2923">
                  <c:v>0.3</c:v>
                </c:pt>
                <c:pt idx="2924">
                  <c:v>0.3</c:v>
                </c:pt>
                <c:pt idx="2925">
                  <c:v>0.3</c:v>
                </c:pt>
                <c:pt idx="2926">
                  <c:v>0.3</c:v>
                </c:pt>
                <c:pt idx="2927">
                  <c:v>0.3</c:v>
                </c:pt>
                <c:pt idx="2928">
                  <c:v>0.3</c:v>
                </c:pt>
                <c:pt idx="2929">
                  <c:v>0.3</c:v>
                </c:pt>
                <c:pt idx="2930">
                  <c:v>0.3</c:v>
                </c:pt>
                <c:pt idx="2931">
                  <c:v>0.3</c:v>
                </c:pt>
                <c:pt idx="2932">
                  <c:v>0.3</c:v>
                </c:pt>
                <c:pt idx="2933">
                  <c:v>0.3</c:v>
                </c:pt>
                <c:pt idx="2934">
                  <c:v>0.3</c:v>
                </c:pt>
                <c:pt idx="2935">
                  <c:v>0.3</c:v>
                </c:pt>
                <c:pt idx="2936">
                  <c:v>0.3</c:v>
                </c:pt>
                <c:pt idx="2937">
                  <c:v>0.3</c:v>
                </c:pt>
                <c:pt idx="2938">
                  <c:v>0.3</c:v>
                </c:pt>
                <c:pt idx="2939">
                  <c:v>0.3</c:v>
                </c:pt>
                <c:pt idx="2940">
                  <c:v>0.3</c:v>
                </c:pt>
                <c:pt idx="2941">
                  <c:v>0.3</c:v>
                </c:pt>
                <c:pt idx="2942">
                  <c:v>0.3</c:v>
                </c:pt>
                <c:pt idx="2943">
                  <c:v>0.3</c:v>
                </c:pt>
                <c:pt idx="2944">
                  <c:v>0.3</c:v>
                </c:pt>
                <c:pt idx="2945">
                  <c:v>0.3</c:v>
                </c:pt>
                <c:pt idx="2946">
                  <c:v>0.3</c:v>
                </c:pt>
                <c:pt idx="2947">
                  <c:v>0.3</c:v>
                </c:pt>
                <c:pt idx="2948">
                  <c:v>0.3</c:v>
                </c:pt>
                <c:pt idx="2949">
                  <c:v>0.3</c:v>
                </c:pt>
                <c:pt idx="2950">
                  <c:v>0.3</c:v>
                </c:pt>
                <c:pt idx="2951">
                  <c:v>0.3</c:v>
                </c:pt>
                <c:pt idx="2952">
                  <c:v>0.3</c:v>
                </c:pt>
                <c:pt idx="2953">
                  <c:v>0.3</c:v>
                </c:pt>
                <c:pt idx="2954">
                  <c:v>0.3</c:v>
                </c:pt>
                <c:pt idx="2955">
                  <c:v>0.3</c:v>
                </c:pt>
                <c:pt idx="2956">
                  <c:v>0.3</c:v>
                </c:pt>
                <c:pt idx="2957">
                  <c:v>0.3</c:v>
                </c:pt>
                <c:pt idx="2958">
                  <c:v>0.3</c:v>
                </c:pt>
                <c:pt idx="2959">
                  <c:v>0.3</c:v>
                </c:pt>
                <c:pt idx="2960">
                  <c:v>0.3</c:v>
                </c:pt>
                <c:pt idx="2961">
                  <c:v>0.3</c:v>
                </c:pt>
                <c:pt idx="2962">
                  <c:v>0.3</c:v>
                </c:pt>
                <c:pt idx="2963">
                  <c:v>0.3</c:v>
                </c:pt>
                <c:pt idx="2964">
                  <c:v>0.3</c:v>
                </c:pt>
                <c:pt idx="2965">
                  <c:v>0.3</c:v>
                </c:pt>
                <c:pt idx="2966">
                  <c:v>0.3</c:v>
                </c:pt>
                <c:pt idx="2967">
                  <c:v>0.3</c:v>
                </c:pt>
                <c:pt idx="2968">
                  <c:v>0.3</c:v>
                </c:pt>
                <c:pt idx="2969">
                  <c:v>0.3</c:v>
                </c:pt>
                <c:pt idx="2970">
                  <c:v>0.3</c:v>
                </c:pt>
                <c:pt idx="2971">
                  <c:v>0.3</c:v>
                </c:pt>
                <c:pt idx="2972">
                  <c:v>0.3</c:v>
                </c:pt>
                <c:pt idx="2973">
                  <c:v>0.3</c:v>
                </c:pt>
                <c:pt idx="2974">
                  <c:v>0.3</c:v>
                </c:pt>
                <c:pt idx="2975">
                  <c:v>0.3</c:v>
                </c:pt>
                <c:pt idx="2976">
                  <c:v>0.3</c:v>
                </c:pt>
                <c:pt idx="2977">
                  <c:v>0.3</c:v>
                </c:pt>
                <c:pt idx="2978">
                  <c:v>0.3</c:v>
                </c:pt>
                <c:pt idx="2979">
                  <c:v>0.3</c:v>
                </c:pt>
                <c:pt idx="2980">
                  <c:v>0.3</c:v>
                </c:pt>
                <c:pt idx="2981">
                  <c:v>0.3</c:v>
                </c:pt>
                <c:pt idx="2982">
                  <c:v>0.3</c:v>
                </c:pt>
                <c:pt idx="2983">
                  <c:v>0.3</c:v>
                </c:pt>
                <c:pt idx="2984">
                  <c:v>0.3</c:v>
                </c:pt>
                <c:pt idx="2985">
                  <c:v>0.3</c:v>
                </c:pt>
                <c:pt idx="2986">
                  <c:v>0.3</c:v>
                </c:pt>
                <c:pt idx="2987">
                  <c:v>0.3</c:v>
                </c:pt>
                <c:pt idx="2988">
                  <c:v>0.3</c:v>
                </c:pt>
                <c:pt idx="2989">
                  <c:v>0.3</c:v>
                </c:pt>
                <c:pt idx="2990">
                  <c:v>0.3</c:v>
                </c:pt>
                <c:pt idx="2991">
                  <c:v>0.3</c:v>
                </c:pt>
                <c:pt idx="2992">
                  <c:v>0.3</c:v>
                </c:pt>
                <c:pt idx="2993">
                  <c:v>0.3</c:v>
                </c:pt>
                <c:pt idx="2994">
                  <c:v>0.3</c:v>
                </c:pt>
                <c:pt idx="2995">
                  <c:v>0.5</c:v>
                </c:pt>
                <c:pt idx="2996">
                  <c:v>0.5</c:v>
                </c:pt>
                <c:pt idx="2997">
                  <c:v>0.5</c:v>
                </c:pt>
                <c:pt idx="2998">
                  <c:v>0.5</c:v>
                </c:pt>
                <c:pt idx="2999">
                  <c:v>0.5</c:v>
                </c:pt>
                <c:pt idx="3000">
                  <c:v>0.5</c:v>
                </c:pt>
                <c:pt idx="3001">
                  <c:v>0.5</c:v>
                </c:pt>
                <c:pt idx="3002">
                  <c:v>0.5</c:v>
                </c:pt>
                <c:pt idx="3003">
                  <c:v>0.5</c:v>
                </c:pt>
                <c:pt idx="3004">
                  <c:v>0.5</c:v>
                </c:pt>
                <c:pt idx="3005">
                  <c:v>0.5</c:v>
                </c:pt>
                <c:pt idx="3006">
                  <c:v>0.5</c:v>
                </c:pt>
                <c:pt idx="3007">
                  <c:v>0.5</c:v>
                </c:pt>
                <c:pt idx="3008">
                  <c:v>0.5</c:v>
                </c:pt>
                <c:pt idx="3009">
                  <c:v>0.5</c:v>
                </c:pt>
                <c:pt idx="3010">
                  <c:v>0.5</c:v>
                </c:pt>
                <c:pt idx="3011">
                  <c:v>0.5</c:v>
                </c:pt>
                <c:pt idx="3012">
                  <c:v>0.5</c:v>
                </c:pt>
                <c:pt idx="3013">
                  <c:v>0.5</c:v>
                </c:pt>
                <c:pt idx="3014">
                  <c:v>0.5</c:v>
                </c:pt>
                <c:pt idx="3015">
                  <c:v>0.5</c:v>
                </c:pt>
                <c:pt idx="3016">
                  <c:v>0.5</c:v>
                </c:pt>
                <c:pt idx="3017">
                  <c:v>0.5</c:v>
                </c:pt>
                <c:pt idx="3018">
                  <c:v>0.5</c:v>
                </c:pt>
                <c:pt idx="3019">
                  <c:v>0.8</c:v>
                </c:pt>
                <c:pt idx="3020">
                  <c:v>0.8</c:v>
                </c:pt>
                <c:pt idx="3021">
                  <c:v>0.8</c:v>
                </c:pt>
                <c:pt idx="3022">
                  <c:v>0.8</c:v>
                </c:pt>
                <c:pt idx="3023">
                  <c:v>0.8</c:v>
                </c:pt>
                <c:pt idx="3024">
                  <c:v>0.8</c:v>
                </c:pt>
                <c:pt idx="3025">
                  <c:v>0.8</c:v>
                </c:pt>
                <c:pt idx="3026">
                  <c:v>0.8</c:v>
                </c:pt>
                <c:pt idx="3027">
                  <c:v>0.8</c:v>
                </c:pt>
                <c:pt idx="3028">
                  <c:v>0.8</c:v>
                </c:pt>
                <c:pt idx="3029">
                  <c:v>0.8</c:v>
                </c:pt>
                <c:pt idx="3030">
                  <c:v>0.8</c:v>
                </c:pt>
                <c:pt idx="3031">
                  <c:v>0.8</c:v>
                </c:pt>
                <c:pt idx="3032">
                  <c:v>0.8</c:v>
                </c:pt>
                <c:pt idx="3033">
                  <c:v>0.8</c:v>
                </c:pt>
                <c:pt idx="3034">
                  <c:v>0.8</c:v>
                </c:pt>
                <c:pt idx="3035">
                  <c:v>0.8</c:v>
                </c:pt>
                <c:pt idx="3036">
                  <c:v>0.8</c:v>
                </c:pt>
                <c:pt idx="3037">
                  <c:v>0.8</c:v>
                </c:pt>
                <c:pt idx="3038">
                  <c:v>0.8</c:v>
                </c:pt>
                <c:pt idx="3039">
                  <c:v>0.8</c:v>
                </c:pt>
                <c:pt idx="3040">
                  <c:v>0.8</c:v>
                </c:pt>
                <c:pt idx="3041">
                  <c:v>0.8</c:v>
                </c:pt>
                <c:pt idx="3042">
                  <c:v>0.8</c:v>
                </c:pt>
                <c:pt idx="3043">
                  <c:v>0.8</c:v>
                </c:pt>
                <c:pt idx="3044">
                  <c:v>0.8</c:v>
                </c:pt>
                <c:pt idx="3045">
                  <c:v>0.8</c:v>
                </c:pt>
                <c:pt idx="3046">
                  <c:v>0.8</c:v>
                </c:pt>
                <c:pt idx="3047">
                  <c:v>0.8</c:v>
                </c:pt>
                <c:pt idx="3048">
                  <c:v>0.8</c:v>
                </c:pt>
                <c:pt idx="3049">
                  <c:v>0.8</c:v>
                </c:pt>
                <c:pt idx="3050">
                  <c:v>0.8</c:v>
                </c:pt>
                <c:pt idx="3051">
                  <c:v>0.8</c:v>
                </c:pt>
                <c:pt idx="3052">
                  <c:v>0.8</c:v>
                </c:pt>
                <c:pt idx="3053">
                  <c:v>0.8</c:v>
                </c:pt>
                <c:pt idx="3054">
                  <c:v>0.8</c:v>
                </c:pt>
                <c:pt idx="3055">
                  <c:v>0.8</c:v>
                </c:pt>
                <c:pt idx="3056">
                  <c:v>0.8</c:v>
                </c:pt>
                <c:pt idx="3057">
                  <c:v>0.8</c:v>
                </c:pt>
                <c:pt idx="3058">
                  <c:v>0.8</c:v>
                </c:pt>
                <c:pt idx="3059">
                  <c:v>0.8</c:v>
                </c:pt>
                <c:pt idx="3060">
                  <c:v>0.8</c:v>
                </c:pt>
                <c:pt idx="3061">
                  <c:v>0.8</c:v>
                </c:pt>
                <c:pt idx="3062">
                  <c:v>0.8</c:v>
                </c:pt>
                <c:pt idx="3063">
                  <c:v>0.8</c:v>
                </c:pt>
                <c:pt idx="3064">
                  <c:v>0.8</c:v>
                </c:pt>
                <c:pt idx="3065">
                  <c:v>0.8</c:v>
                </c:pt>
                <c:pt idx="3066">
                  <c:v>0.8</c:v>
                </c:pt>
                <c:pt idx="3067">
                  <c:v>0.8</c:v>
                </c:pt>
                <c:pt idx="3068">
                  <c:v>0.8</c:v>
                </c:pt>
                <c:pt idx="3069">
                  <c:v>0.8</c:v>
                </c:pt>
                <c:pt idx="3070">
                  <c:v>0.8</c:v>
                </c:pt>
                <c:pt idx="3071">
                  <c:v>0.8</c:v>
                </c:pt>
                <c:pt idx="3072">
                  <c:v>0.8</c:v>
                </c:pt>
                <c:pt idx="3073">
                  <c:v>0.8</c:v>
                </c:pt>
                <c:pt idx="3074">
                  <c:v>0.8</c:v>
                </c:pt>
                <c:pt idx="3075">
                  <c:v>0.8</c:v>
                </c:pt>
                <c:pt idx="3076">
                  <c:v>0.8</c:v>
                </c:pt>
                <c:pt idx="3077">
                  <c:v>0.8</c:v>
                </c:pt>
                <c:pt idx="3078">
                  <c:v>0.8</c:v>
                </c:pt>
                <c:pt idx="3079">
                  <c:v>0.8</c:v>
                </c:pt>
                <c:pt idx="3080">
                  <c:v>0.8</c:v>
                </c:pt>
                <c:pt idx="3081">
                  <c:v>0.8</c:v>
                </c:pt>
                <c:pt idx="3082">
                  <c:v>0.8</c:v>
                </c:pt>
                <c:pt idx="3083">
                  <c:v>0.8</c:v>
                </c:pt>
                <c:pt idx="3084">
                  <c:v>0.8</c:v>
                </c:pt>
                <c:pt idx="3085">
                  <c:v>0.8</c:v>
                </c:pt>
                <c:pt idx="3086">
                  <c:v>0.8</c:v>
                </c:pt>
                <c:pt idx="3087">
                  <c:v>0.8</c:v>
                </c:pt>
                <c:pt idx="3088">
                  <c:v>0.8</c:v>
                </c:pt>
                <c:pt idx="3089">
                  <c:v>0.8</c:v>
                </c:pt>
                <c:pt idx="3090">
                  <c:v>0.8</c:v>
                </c:pt>
                <c:pt idx="3091">
                  <c:v>0.8</c:v>
                </c:pt>
                <c:pt idx="3092">
                  <c:v>0.8</c:v>
                </c:pt>
                <c:pt idx="3093">
                  <c:v>0.8</c:v>
                </c:pt>
                <c:pt idx="3094">
                  <c:v>0.8</c:v>
                </c:pt>
                <c:pt idx="3095">
                  <c:v>0.8</c:v>
                </c:pt>
                <c:pt idx="3096">
                  <c:v>0.8</c:v>
                </c:pt>
                <c:pt idx="3097">
                  <c:v>0.8</c:v>
                </c:pt>
                <c:pt idx="3098">
                  <c:v>0.8</c:v>
                </c:pt>
                <c:pt idx="3099">
                  <c:v>0.8</c:v>
                </c:pt>
                <c:pt idx="3100">
                  <c:v>0.8</c:v>
                </c:pt>
                <c:pt idx="3101">
                  <c:v>0.8</c:v>
                </c:pt>
                <c:pt idx="3102">
                  <c:v>0.8</c:v>
                </c:pt>
                <c:pt idx="3103">
                  <c:v>0.5</c:v>
                </c:pt>
                <c:pt idx="3104">
                  <c:v>0.5</c:v>
                </c:pt>
                <c:pt idx="3105">
                  <c:v>0.5</c:v>
                </c:pt>
                <c:pt idx="3106">
                  <c:v>0.5</c:v>
                </c:pt>
                <c:pt idx="3107">
                  <c:v>0.5</c:v>
                </c:pt>
                <c:pt idx="3108">
                  <c:v>0.5</c:v>
                </c:pt>
                <c:pt idx="3109">
                  <c:v>0.5</c:v>
                </c:pt>
                <c:pt idx="3110">
                  <c:v>0.5</c:v>
                </c:pt>
                <c:pt idx="3111">
                  <c:v>0.5</c:v>
                </c:pt>
                <c:pt idx="3112">
                  <c:v>0.5</c:v>
                </c:pt>
                <c:pt idx="3113">
                  <c:v>0.5</c:v>
                </c:pt>
                <c:pt idx="3114">
                  <c:v>0.5</c:v>
                </c:pt>
                <c:pt idx="3115">
                  <c:v>0.5</c:v>
                </c:pt>
                <c:pt idx="3116">
                  <c:v>0.5</c:v>
                </c:pt>
                <c:pt idx="3117">
                  <c:v>0.5</c:v>
                </c:pt>
                <c:pt idx="3118">
                  <c:v>0.5</c:v>
                </c:pt>
                <c:pt idx="3119">
                  <c:v>0.5</c:v>
                </c:pt>
                <c:pt idx="3120">
                  <c:v>0.5</c:v>
                </c:pt>
                <c:pt idx="3121">
                  <c:v>0.5</c:v>
                </c:pt>
                <c:pt idx="3122">
                  <c:v>0.5</c:v>
                </c:pt>
                <c:pt idx="3123">
                  <c:v>0.5</c:v>
                </c:pt>
                <c:pt idx="3124">
                  <c:v>0.5</c:v>
                </c:pt>
                <c:pt idx="3125">
                  <c:v>0.5</c:v>
                </c:pt>
                <c:pt idx="3126">
                  <c:v>0.5</c:v>
                </c:pt>
                <c:pt idx="3127">
                  <c:v>0.5</c:v>
                </c:pt>
                <c:pt idx="3128">
                  <c:v>0.5</c:v>
                </c:pt>
                <c:pt idx="3129">
                  <c:v>0.5</c:v>
                </c:pt>
                <c:pt idx="3130">
                  <c:v>0.5</c:v>
                </c:pt>
                <c:pt idx="3131">
                  <c:v>0.5</c:v>
                </c:pt>
                <c:pt idx="3132">
                  <c:v>0.5</c:v>
                </c:pt>
                <c:pt idx="3133">
                  <c:v>0.5</c:v>
                </c:pt>
                <c:pt idx="3134">
                  <c:v>0.5</c:v>
                </c:pt>
                <c:pt idx="3135">
                  <c:v>0.5</c:v>
                </c:pt>
                <c:pt idx="3136">
                  <c:v>0.5</c:v>
                </c:pt>
                <c:pt idx="3137">
                  <c:v>0.5</c:v>
                </c:pt>
                <c:pt idx="3138">
                  <c:v>0.5</c:v>
                </c:pt>
                <c:pt idx="3139">
                  <c:v>0.5</c:v>
                </c:pt>
                <c:pt idx="3140">
                  <c:v>0.5</c:v>
                </c:pt>
                <c:pt idx="3141">
                  <c:v>0.5</c:v>
                </c:pt>
                <c:pt idx="3142">
                  <c:v>0.5</c:v>
                </c:pt>
                <c:pt idx="3143">
                  <c:v>0.5</c:v>
                </c:pt>
                <c:pt idx="3144">
                  <c:v>0.5</c:v>
                </c:pt>
                <c:pt idx="3145">
                  <c:v>0.5</c:v>
                </c:pt>
                <c:pt idx="3146">
                  <c:v>0.5</c:v>
                </c:pt>
                <c:pt idx="3147">
                  <c:v>0.5</c:v>
                </c:pt>
                <c:pt idx="3148">
                  <c:v>0.5</c:v>
                </c:pt>
                <c:pt idx="3149">
                  <c:v>0.5</c:v>
                </c:pt>
                <c:pt idx="3150">
                  <c:v>0.5</c:v>
                </c:pt>
                <c:pt idx="3151">
                  <c:v>0.5</c:v>
                </c:pt>
                <c:pt idx="3152">
                  <c:v>0.5</c:v>
                </c:pt>
                <c:pt idx="3153">
                  <c:v>0.5</c:v>
                </c:pt>
                <c:pt idx="3154">
                  <c:v>0.5</c:v>
                </c:pt>
                <c:pt idx="3155">
                  <c:v>0.5</c:v>
                </c:pt>
                <c:pt idx="3156">
                  <c:v>0.5</c:v>
                </c:pt>
                <c:pt idx="3157">
                  <c:v>0.5</c:v>
                </c:pt>
                <c:pt idx="3158">
                  <c:v>0.5</c:v>
                </c:pt>
                <c:pt idx="3159">
                  <c:v>0.5</c:v>
                </c:pt>
                <c:pt idx="3160">
                  <c:v>0.5</c:v>
                </c:pt>
                <c:pt idx="3161">
                  <c:v>0.5</c:v>
                </c:pt>
                <c:pt idx="3162">
                  <c:v>0.5</c:v>
                </c:pt>
                <c:pt idx="3163">
                  <c:v>0.5</c:v>
                </c:pt>
                <c:pt idx="3164">
                  <c:v>0.5</c:v>
                </c:pt>
                <c:pt idx="3165">
                  <c:v>0.5</c:v>
                </c:pt>
                <c:pt idx="3166">
                  <c:v>0.3</c:v>
                </c:pt>
                <c:pt idx="3167">
                  <c:v>0.3</c:v>
                </c:pt>
                <c:pt idx="3168">
                  <c:v>0.3</c:v>
                </c:pt>
                <c:pt idx="3169">
                  <c:v>0.3</c:v>
                </c:pt>
                <c:pt idx="3170">
                  <c:v>0.3</c:v>
                </c:pt>
                <c:pt idx="3171">
                  <c:v>0.3</c:v>
                </c:pt>
                <c:pt idx="3172">
                  <c:v>0.3</c:v>
                </c:pt>
                <c:pt idx="3173">
                  <c:v>0.3</c:v>
                </c:pt>
                <c:pt idx="3174">
                  <c:v>0.3</c:v>
                </c:pt>
                <c:pt idx="3175">
                  <c:v>0.3</c:v>
                </c:pt>
                <c:pt idx="3176">
                  <c:v>0.3</c:v>
                </c:pt>
                <c:pt idx="3177">
                  <c:v>0.3</c:v>
                </c:pt>
                <c:pt idx="3178">
                  <c:v>0.3</c:v>
                </c:pt>
                <c:pt idx="3179">
                  <c:v>0.3</c:v>
                </c:pt>
                <c:pt idx="3180">
                  <c:v>0.3</c:v>
                </c:pt>
                <c:pt idx="3181">
                  <c:v>0.3</c:v>
                </c:pt>
                <c:pt idx="3182">
                  <c:v>0.3</c:v>
                </c:pt>
                <c:pt idx="3183">
                  <c:v>0.3</c:v>
                </c:pt>
                <c:pt idx="3184">
                  <c:v>0.3</c:v>
                </c:pt>
                <c:pt idx="3185">
                  <c:v>0.3</c:v>
                </c:pt>
                <c:pt idx="3186">
                  <c:v>0.3</c:v>
                </c:pt>
                <c:pt idx="3187">
                  <c:v>0.3</c:v>
                </c:pt>
                <c:pt idx="3188">
                  <c:v>0.3</c:v>
                </c:pt>
                <c:pt idx="3189">
                  <c:v>0.3</c:v>
                </c:pt>
                <c:pt idx="3190">
                  <c:v>0.3</c:v>
                </c:pt>
                <c:pt idx="3191">
                  <c:v>0.3</c:v>
                </c:pt>
                <c:pt idx="3192">
                  <c:v>0.3</c:v>
                </c:pt>
                <c:pt idx="3193">
                  <c:v>0.3</c:v>
                </c:pt>
                <c:pt idx="3194">
                  <c:v>0.3</c:v>
                </c:pt>
                <c:pt idx="3195">
                  <c:v>0.3</c:v>
                </c:pt>
                <c:pt idx="3196">
                  <c:v>0.3</c:v>
                </c:pt>
                <c:pt idx="3197">
                  <c:v>0.3</c:v>
                </c:pt>
                <c:pt idx="3198">
                  <c:v>0.3</c:v>
                </c:pt>
                <c:pt idx="3199">
                  <c:v>0.3</c:v>
                </c:pt>
                <c:pt idx="3200">
                  <c:v>0.3</c:v>
                </c:pt>
                <c:pt idx="3201">
                  <c:v>0.3</c:v>
                </c:pt>
                <c:pt idx="3202">
                  <c:v>0.3</c:v>
                </c:pt>
                <c:pt idx="3203">
                  <c:v>0.3</c:v>
                </c:pt>
                <c:pt idx="3204">
                  <c:v>0.3</c:v>
                </c:pt>
                <c:pt idx="3205">
                  <c:v>0.3</c:v>
                </c:pt>
                <c:pt idx="3206">
                  <c:v>0.3</c:v>
                </c:pt>
                <c:pt idx="3207">
                  <c:v>0.3</c:v>
                </c:pt>
                <c:pt idx="3208">
                  <c:v>0.3</c:v>
                </c:pt>
                <c:pt idx="3209">
                  <c:v>0.3</c:v>
                </c:pt>
                <c:pt idx="3210">
                  <c:v>0.3</c:v>
                </c:pt>
                <c:pt idx="3211">
                  <c:v>0.3</c:v>
                </c:pt>
                <c:pt idx="3212">
                  <c:v>0.3</c:v>
                </c:pt>
                <c:pt idx="3213">
                  <c:v>0.3</c:v>
                </c:pt>
                <c:pt idx="3214">
                  <c:v>0.3</c:v>
                </c:pt>
                <c:pt idx="3215">
                  <c:v>0.3</c:v>
                </c:pt>
                <c:pt idx="3216">
                  <c:v>0.3</c:v>
                </c:pt>
                <c:pt idx="3217">
                  <c:v>0.3</c:v>
                </c:pt>
                <c:pt idx="3218">
                  <c:v>0.3</c:v>
                </c:pt>
                <c:pt idx="3219">
                  <c:v>0.3</c:v>
                </c:pt>
                <c:pt idx="3220">
                  <c:v>0.3</c:v>
                </c:pt>
                <c:pt idx="3221">
                  <c:v>0.3</c:v>
                </c:pt>
                <c:pt idx="3222">
                  <c:v>0.3</c:v>
                </c:pt>
                <c:pt idx="3223">
                  <c:v>0.3</c:v>
                </c:pt>
                <c:pt idx="3224">
                  <c:v>0.3</c:v>
                </c:pt>
                <c:pt idx="3225">
                  <c:v>0.3</c:v>
                </c:pt>
                <c:pt idx="3226">
                  <c:v>0.3</c:v>
                </c:pt>
                <c:pt idx="3227">
                  <c:v>0.3</c:v>
                </c:pt>
                <c:pt idx="3228">
                  <c:v>0.3</c:v>
                </c:pt>
                <c:pt idx="3229">
                  <c:v>0.3</c:v>
                </c:pt>
                <c:pt idx="3230">
                  <c:v>0.3</c:v>
                </c:pt>
                <c:pt idx="3231">
                  <c:v>0.3</c:v>
                </c:pt>
                <c:pt idx="3232">
                  <c:v>0.3</c:v>
                </c:pt>
                <c:pt idx="3233">
                  <c:v>0.3</c:v>
                </c:pt>
                <c:pt idx="3234">
                  <c:v>0.3</c:v>
                </c:pt>
                <c:pt idx="3235">
                  <c:v>0.3</c:v>
                </c:pt>
                <c:pt idx="3236">
                  <c:v>0.3</c:v>
                </c:pt>
                <c:pt idx="3237">
                  <c:v>0.3</c:v>
                </c:pt>
                <c:pt idx="3238">
                  <c:v>0.3</c:v>
                </c:pt>
                <c:pt idx="3239">
                  <c:v>0.3</c:v>
                </c:pt>
                <c:pt idx="3240">
                  <c:v>0.3</c:v>
                </c:pt>
                <c:pt idx="3241">
                  <c:v>0.3</c:v>
                </c:pt>
                <c:pt idx="3242">
                  <c:v>0.3</c:v>
                </c:pt>
                <c:pt idx="3243">
                  <c:v>0.3</c:v>
                </c:pt>
                <c:pt idx="3244">
                  <c:v>0.3</c:v>
                </c:pt>
                <c:pt idx="3245">
                  <c:v>0.3</c:v>
                </c:pt>
                <c:pt idx="3246">
                  <c:v>0.3</c:v>
                </c:pt>
                <c:pt idx="3247">
                  <c:v>0.3</c:v>
                </c:pt>
                <c:pt idx="3248">
                  <c:v>0.3</c:v>
                </c:pt>
                <c:pt idx="3249">
                  <c:v>0.3</c:v>
                </c:pt>
                <c:pt idx="3250">
                  <c:v>0.3</c:v>
                </c:pt>
                <c:pt idx="3251">
                  <c:v>0.3</c:v>
                </c:pt>
                <c:pt idx="3252">
                  <c:v>0.3</c:v>
                </c:pt>
                <c:pt idx="3253">
                  <c:v>0.3</c:v>
                </c:pt>
                <c:pt idx="3254">
                  <c:v>0.3</c:v>
                </c:pt>
                <c:pt idx="3255">
                  <c:v>0.3</c:v>
                </c:pt>
                <c:pt idx="3256">
                  <c:v>0.3</c:v>
                </c:pt>
                <c:pt idx="3257">
                  <c:v>0.3</c:v>
                </c:pt>
                <c:pt idx="3258">
                  <c:v>0.3</c:v>
                </c:pt>
                <c:pt idx="3259">
                  <c:v>0.3</c:v>
                </c:pt>
                <c:pt idx="3260">
                  <c:v>0.3</c:v>
                </c:pt>
                <c:pt idx="3261">
                  <c:v>0.3</c:v>
                </c:pt>
                <c:pt idx="3262">
                  <c:v>0.3</c:v>
                </c:pt>
                <c:pt idx="3263">
                  <c:v>0.3</c:v>
                </c:pt>
                <c:pt idx="3264">
                  <c:v>0.3</c:v>
                </c:pt>
                <c:pt idx="3265">
                  <c:v>0.3</c:v>
                </c:pt>
                <c:pt idx="3266">
                  <c:v>0.3</c:v>
                </c:pt>
                <c:pt idx="3267">
                  <c:v>0.3</c:v>
                </c:pt>
                <c:pt idx="3268">
                  <c:v>0.3</c:v>
                </c:pt>
                <c:pt idx="3269">
                  <c:v>0.3</c:v>
                </c:pt>
                <c:pt idx="3270">
                  <c:v>0.3</c:v>
                </c:pt>
                <c:pt idx="3271">
                  <c:v>0.3</c:v>
                </c:pt>
                <c:pt idx="3272">
                  <c:v>0.3</c:v>
                </c:pt>
                <c:pt idx="3273">
                  <c:v>0.3</c:v>
                </c:pt>
                <c:pt idx="3274">
                  <c:v>0.3</c:v>
                </c:pt>
                <c:pt idx="3275">
                  <c:v>0.3</c:v>
                </c:pt>
                <c:pt idx="3276">
                  <c:v>0.3</c:v>
                </c:pt>
                <c:pt idx="3277">
                  <c:v>0.3</c:v>
                </c:pt>
                <c:pt idx="3278">
                  <c:v>0.3</c:v>
                </c:pt>
                <c:pt idx="3279">
                  <c:v>0.3</c:v>
                </c:pt>
                <c:pt idx="3280">
                  <c:v>0.3</c:v>
                </c:pt>
                <c:pt idx="3281">
                  <c:v>0.3</c:v>
                </c:pt>
                <c:pt idx="3282">
                  <c:v>0.3</c:v>
                </c:pt>
                <c:pt idx="3283">
                  <c:v>0.3</c:v>
                </c:pt>
                <c:pt idx="3284">
                  <c:v>0.3</c:v>
                </c:pt>
                <c:pt idx="3285">
                  <c:v>0.3</c:v>
                </c:pt>
                <c:pt idx="3286">
                  <c:v>0.3</c:v>
                </c:pt>
                <c:pt idx="3287">
                  <c:v>0.3</c:v>
                </c:pt>
                <c:pt idx="3288">
                  <c:v>0.3</c:v>
                </c:pt>
                <c:pt idx="3289">
                  <c:v>0.3</c:v>
                </c:pt>
                <c:pt idx="3290">
                  <c:v>0.3</c:v>
                </c:pt>
                <c:pt idx="3291">
                  <c:v>0.3</c:v>
                </c:pt>
                <c:pt idx="3292">
                  <c:v>0.3</c:v>
                </c:pt>
                <c:pt idx="3293">
                  <c:v>0.3</c:v>
                </c:pt>
                <c:pt idx="3294">
                  <c:v>0.3</c:v>
                </c:pt>
                <c:pt idx="3295">
                  <c:v>0.3</c:v>
                </c:pt>
                <c:pt idx="3296">
                  <c:v>0.3</c:v>
                </c:pt>
                <c:pt idx="3297">
                  <c:v>0.3</c:v>
                </c:pt>
                <c:pt idx="3298">
                  <c:v>0.3</c:v>
                </c:pt>
                <c:pt idx="3299">
                  <c:v>0.3</c:v>
                </c:pt>
                <c:pt idx="3300">
                  <c:v>0.3</c:v>
                </c:pt>
                <c:pt idx="3301">
                  <c:v>0.3</c:v>
                </c:pt>
                <c:pt idx="3302">
                  <c:v>0.3</c:v>
                </c:pt>
                <c:pt idx="3303">
                  <c:v>0.3</c:v>
                </c:pt>
                <c:pt idx="3304">
                  <c:v>0.3</c:v>
                </c:pt>
                <c:pt idx="3305">
                  <c:v>0.3</c:v>
                </c:pt>
                <c:pt idx="3306">
                  <c:v>0.3</c:v>
                </c:pt>
                <c:pt idx="3307">
                  <c:v>0.3</c:v>
                </c:pt>
                <c:pt idx="3308">
                  <c:v>0.3</c:v>
                </c:pt>
                <c:pt idx="3309">
                  <c:v>0.3</c:v>
                </c:pt>
                <c:pt idx="3310">
                  <c:v>0.3</c:v>
                </c:pt>
                <c:pt idx="3311">
                  <c:v>0.3</c:v>
                </c:pt>
                <c:pt idx="3312">
                  <c:v>0.3</c:v>
                </c:pt>
                <c:pt idx="3313">
                  <c:v>0.3</c:v>
                </c:pt>
                <c:pt idx="3314">
                  <c:v>0.3</c:v>
                </c:pt>
                <c:pt idx="3315">
                  <c:v>0.3</c:v>
                </c:pt>
                <c:pt idx="3316">
                  <c:v>0.3</c:v>
                </c:pt>
                <c:pt idx="3317">
                  <c:v>0.3</c:v>
                </c:pt>
                <c:pt idx="3318">
                  <c:v>0.3</c:v>
                </c:pt>
                <c:pt idx="3319">
                  <c:v>0.3</c:v>
                </c:pt>
                <c:pt idx="3320">
                  <c:v>0.3</c:v>
                </c:pt>
                <c:pt idx="3321">
                  <c:v>0.3</c:v>
                </c:pt>
                <c:pt idx="3322">
                  <c:v>0.3</c:v>
                </c:pt>
                <c:pt idx="3323">
                  <c:v>0.3</c:v>
                </c:pt>
                <c:pt idx="3324">
                  <c:v>0.3</c:v>
                </c:pt>
                <c:pt idx="3325">
                  <c:v>0.3</c:v>
                </c:pt>
                <c:pt idx="3326">
                  <c:v>0.3</c:v>
                </c:pt>
                <c:pt idx="3327">
                  <c:v>0.3</c:v>
                </c:pt>
                <c:pt idx="3328">
                  <c:v>0.3</c:v>
                </c:pt>
                <c:pt idx="3329">
                  <c:v>0.3</c:v>
                </c:pt>
                <c:pt idx="3330">
                  <c:v>0.3</c:v>
                </c:pt>
                <c:pt idx="3331">
                  <c:v>0.3</c:v>
                </c:pt>
                <c:pt idx="3332">
                  <c:v>0.3</c:v>
                </c:pt>
                <c:pt idx="3333">
                  <c:v>0.3</c:v>
                </c:pt>
                <c:pt idx="3334">
                  <c:v>0.3</c:v>
                </c:pt>
                <c:pt idx="3335">
                  <c:v>0.3</c:v>
                </c:pt>
                <c:pt idx="3336">
                  <c:v>0.3</c:v>
                </c:pt>
                <c:pt idx="3337">
                  <c:v>0.3</c:v>
                </c:pt>
                <c:pt idx="3338">
                  <c:v>0.3</c:v>
                </c:pt>
                <c:pt idx="3339">
                  <c:v>0.3</c:v>
                </c:pt>
                <c:pt idx="3340">
                  <c:v>0.3</c:v>
                </c:pt>
                <c:pt idx="3341">
                  <c:v>0.3</c:v>
                </c:pt>
                <c:pt idx="3342">
                  <c:v>0.3</c:v>
                </c:pt>
                <c:pt idx="3343">
                  <c:v>0.3</c:v>
                </c:pt>
                <c:pt idx="3344">
                  <c:v>0.3</c:v>
                </c:pt>
                <c:pt idx="3345">
                  <c:v>0.3</c:v>
                </c:pt>
                <c:pt idx="3346">
                  <c:v>0.3</c:v>
                </c:pt>
                <c:pt idx="3347">
                  <c:v>0.3</c:v>
                </c:pt>
                <c:pt idx="3348">
                  <c:v>0.3</c:v>
                </c:pt>
                <c:pt idx="3349">
                  <c:v>0.3</c:v>
                </c:pt>
                <c:pt idx="3350">
                  <c:v>0.3</c:v>
                </c:pt>
                <c:pt idx="3351">
                  <c:v>0.3</c:v>
                </c:pt>
                <c:pt idx="3352">
                  <c:v>0.3</c:v>
                </c:pt>
                <c:pt idx="3353">
                  <c:v>0.3</c:v>
                </c:pt>
                <c:pt idx="3354">
                  <c:v>0.3</c:v>
                </c:pt>
                <c:pt idx="3355">
                  <c:v>0.3</c:v>
                </c:pt>
                <c:pt idx="3356">
                  <c:v>0.3</c:v>
                </c:pt>
                <c:pt idx="3357">
                  <c:v>0.3</c:v>
                </c:pt>
                <c:pt idx="3358">
                  <c:v>0.3</c:v>
                </c:pt>
                <c:pt idx="3359">
                  <c:v>0.3</c:v>
                </c:pt>
                <c:pt idx="3360">
                  <c:v>0.3</c:v>
                </c:pt>
                <c:pt idx="3361">
                  <c:v>0.3</c:v>
                </c:pt>
                <c:pt idx="3362">
                  <c:v>0.3</c:v>
                </c:pt>
                <c:pt idx="3363">
                  <c:v>0.3</c:v>
                </c:pt>
                <c:pt idx="3364">
                  <c:v>0.3</c:v>
                </c:pt>
                <c:pt idx="3365">
                  <c:v>0.3</c:v>
                </c:pt>
                <c:pt idx="3366">
                  <c:v>0.3</c:v>
                </c:pt>
                <c:pt idx="3367">
                  <c:v>0.3</c:v>
                </c:pt>
                <c:pt idx="3368">
                  <c:v>0.3</c:v>
                </c:pt>
                <c:pt idx="3369">
                  <c:v>0.3</c:v>
                </c:pt>
                <c:pt idx="3370">
                  <c:v>0.3</c:v>
                </c:pt>
                <c:pt idx="3371">
                  <c:v>0.3</c:v>
                </c:pt>
                <c:pt idx="3372">
                  <c:v>0.3</c:v>
                </c:pt>
                <c:pt idx="3373">
                  <c:v>0.3</c:v>
                </c:pt>
                <c:pt idx="3374">
                  <c:v>0.3</c:v>
                </c:pt>
                <c:pt idx="3375">
                  <c:v>0.3</c:v>
                </c:pt>
                <c:pt idx="3376">
                  <c:v>0.3</c:v>
                </c:pt>
                <c:pt idx="3377">
                  <c:v>0.3</c:v>
                </c:pt>
                <c:pt idx="3378">
                  <c:v>0.3</c:v>
                </c:pt>
                <c:pt idx="3379">
                  <c:v>0.3</c:v>
                </c:pt>
                <c:pt idx="3380">
                  <c:v>0.3</c:v>
                </c:pt>
                <c:pt idx="3381">
                  <c:v>0.3</c:v>
                </c:pt>
                <c:pt idx="3382">
                  <c:v>0.3</c:v>
                </c:pt>
                <c:pt idx="3383">
                  <c:v>0.3</c:v>
                </c:pt>
                <c:pt idx="3384">
                  <c:v>0.3</c:v>
                </c:pt>
                <c:pt idx="3385">
                  <c:v>0.3</c:v>
                </c:pt>
                <c:pt idx="3386">
                  <c:v>0.3</c:v>
                </c:pt>
                <c:pt idx="3387">
                  <c:v>0.3</c:v>
                </c:pt>
                <c:pt idx="3388">
                  <c:v>0.3</c:v>
                </c:pt>
                <c:pt idx="3389">
                  <c:v>0.3</c:v>
                </c:pt>
                <c:pt idx="3390">
                  <c:v>0.3</c:v>
                </c:pt>
                <c:pt idx="3391">
                  <c:v>0.3</c:v>
                </c:pt>
                <c:pt idx="3392">
                  <c:v>0.3</c:v>
                </c:pt>
                <c:pt idx="3393">
                  <c:v>0.3</c:v>
                </c:pt>
                <c:pt idx="3394">
                  <c:v>0.3</c:v>
                </c:pt>
                <c:pt idx="3395">
                  <c:v>0.3</c:v>
                </c:pt>
                <c:pt idx="3396">
                  <c:v>0.3</c:v>
                </c:pt>
                <c:pt idx="3397">
                  <c:v>0.3</c:v>
                </c:pt>
                <c:pt idx="3398">
                  <c:v>0.3</c:v>
                </c:pt>
                <c:pt idx="3399">
                  <c:v>0.3</c:v>
                </c:pt>
                <c:pt idx="3400">
                  <c:v>0.3</c:v>
                </c:pt>
                <c:pt idx="3401">
                  <c:v>0.3</c:v>
                </c:pt>
                <c:pt idx="3402">
                  <c:v>0.3</c:v>
                </c:pt>
                <c:pt idx="3403">
                  <c:v>0.3</c:v>
                </c:pt>
                <c:pt idx="3404">
                  <c:v>0.3</c:v>
                </c:pt>
                <c:pt idx="3405">
                  <c:v>0.3</c:v>
                </c:pt>
                <c:pt idx="3406">
                  <c:v>0.3</c:v>
                </c:pt>
                <c:pt idx="3407">
                  <c:v>0.3</c:v>
                </c:pt>
                <c:pt idx="3408">
                  <c:v>0.3</c:v>
                </c:pt>
                <c:pt idx="3409">
                  <c:v>0.3</c:v>
                </c:pt>
                <c:pt idx="3410">
                  <c:v>0.3</c:v>
                </c:pt>
                <c:pt idx="3411">
                  <c:v>0.3</c:v>
                </c:pt>
                <c:pt idx="3412">
                  <c:v>0.3</c:v>
                </c:pt>
                <c:pt idx="3413">
                  <c:v>0.3</c:v>
                </c:pt>
                <c:pt idx="3414">
                  <c:v>0.3</c:v>
                </c:pt>
                <c:pt idx="3415">
                  <c:v>0.3</c:v>
                </c:pt>
                <c:pt idx="3416">
                  <c:v>0.3</c:v>
                </c:pt>
                <c:pt idx="3417">
                  <c:v>0.3</c:v>
                </c:pt>
                <c:pt idx="3418">
                  <c:v>0.3</c:v>
                </c:pt>
                <c:pt idx="3419">
                  <c:v>0.3</c:v>
                </c:pt>
                <c:pt idx="3420">
                  <c:v>0.3</c:v>
                </c:pt>
                <c:pt idx="3421">
                  <c:v>0.3</c:v>
                </c:pt>
                <c:pt idx="3422">
                  <c:v>0.3</c:v>
                </c:pt>
                <c:pt idx="3423">
                  <c:v>0.3</c:v>
                </c:pt>
                <c:pt idx="3424">
                  <c:v>0.3</c:v>
                </c:pt>
                <c:pt idx="3425">
                  <c:v>0.3</c:v>
                </c:pt>
                <c:pt idx="3426">
                  <c:v>0.3</c:v>
                </c:pt>
                <c:pt idx="3427">
                  <c:v>0.3</c:v>
                </c:pt>
                <c:pt idx="3428">
                  <c:v>0.3</c:v>
                </c:pt>
                <c:pt idx="3429">
                  <c:v>0.3</c:v>
                </c:pt>
                <c:pt idx="3430">
                  <c:v>0.3</c:v>
                </c:pt>
                <c:pt idx="3431">
                  <c:v>0.3</c:v>
                </c:pt>
                <c:pt idx="3432">
                  <c:v>0.3</c:v>
                </c:pt>
                <c:pt idx="3433">
                  <c:v>0.3</c:v>
                </c:pt>
                <c:pt idx="3434">
                  <c:v>0.3</c:v>
                </c:pt>
                <c:pt idx="3435">
                  <c:v>0.3</c:v>
                </c:pt>
                <c:pt idx="3436">
                  <c:v>0.3</c:v>
                </c:pt>
                <c:pt idx="3437">
                  <c:v>0.3</c:v>
                </c:pt>
                <c:pt idx="3438">
                  <c:v>0.3</c:v>
                </c:pt>
                <c:pt idx="3439">
                  <c:v>0.3</c:v>
                </c:pt>
                <c:pt idx="3440">
                  <c:v>0.3</c:v>
                </c:pt>
                <c:pt idx="3441">
                  <c:v>0.3</c:v>
                </c:pt>
                <c:pt idx="3442">
                  <c:v>0.3</c:v>
                </c:pt>
                <c:pt idx="3443">
                  <c:v>0.3</c:v>
                </c:pt>
                <c:pt idx="3444">
                  <c:v>0.3</c:v>
                </c:pt>
                <c:pt idx="3445">
                  <c:v>0.3</c:v>
                </c:pt>
                <c:pt idx="3446">
                  <c:v>0.3</c:v>
                </c:pt>
                <c:pt idx="3447">
                  <c:v>0.3</c:v>
                </c:pt>
                <c:pt idx="3448">
                  <c:v>0.3</c:v>
                </c:pt>
                <c:pt idx="3449">
                  <c:v>0.3</c:v>
                </c:pt>
                <c:pt idx="3450">
                  <c:v>0.3</c:v>
                </c:pt>
                <c:pt idx="3451">
                  <c:v>0.3</c:v>
                </c:pt>
                <c:pt idx="3452">
                  <c:v>0.3</c:v>
                </c:pt>
                <c:pt idx="3453">
                  <c:v>0.3</c:v>
                </c:pt>
                <c:pt idx="3454">
                  <c:v>0.3</c:v>
                </c:pt>
                <c:pt idx="3455">
                  <c:v>0.3</c:v>
                </c:pt>
                <c:pt idx="3456">
                  <c:v>0.3</c:v>
                </c:pt>
                <c:pt idx="3457">
                  <c:v>0.3</c:v>
                </c:pt>
                <c:pt idx="3458">
                  <c:v>0.3</c:v>
                </c:pt>
                <c:pt idx="3459">
                  <c:v>0.3</c:v>
                </c:pt>
                <c:pt idx="3460">
                  <c:v>0.3</c:v>
                </c:pt>
                <c:pt idx="3461">
                  <c:v>0.3</c:v>
                </c:pt>
                <c:pt idx="3462">
                  <c:v>0.3</c:v>
                </c:pt>
                <c:pt idx="3463">
                  <c:v>0.3</c:v>
                </c:pt>
                <c:pt idx="3464">
                  <c:v>0.3</c:v>
                </c:pt>
                <c:pt idx="3465">
                  <c:v>0.3</c:v>
                </c:pt>
                <c:pt idx="3466">
                  <c:v>0.3</c:v>
                </c:pt>
                <c:pt idx="3467">
                  <c:v>0.3</c:v>
                </c:pt>
                <c:pt idx="3468">
                  <c:v>0.3</c:v>
                </c:pt>
                <c:pt idx="3469">
                  <c:v>0.3</c:v>
                </c:pt>
                <c:pt idx="3470">
                  <c:v>0.3</c:v>
                </c:pt>
                <c:pt idx="3471">
                  <c:v>0.3</c:v>
                </c:pt>
                <c:pt idx="3472">
                  <c:v>0.3</c:v>
                </c:pt>
                <c:pt idx="3473">
                  <c:v>0.3</c:v>
                </c:pt>
                <c:pt idx="3474">
                  <c:v>0.3</c:v>
                </c:pt>
                <c:pt idx="3475">
                  <c:v>0.3</c:v>
                </c:pt>
                <c:pt idx="3476">
                  <c:v>0.3</c:v>
                </c:pt>
                <c:pt idx="3477">
                  <c:v>0.3</c:v>
                </c:pt>
                <c:pt idx="3478">
                  <c:v>0.3</c:v>
                </c:pt>
                <c:pt idx="3479">
                  <c:v>0.3</c:v>
                </c:pt>
                <c:pt idx="3480">
                  <c:v>0.3</c:v>
                </c:pt>
                <c:pt idx="3481">
                  <c:v>0.3</c:v>
                </c:pt>
                <c:pt idx="3482">
                  <c:v>0.3</c:v>
                </c:pt>
                <c:pt idx="3483">
                  <c:v>0.3</c:v>
                </c:pt>
                <c:pt idx="3484">
                  <c:v>0.3</c:v>
                </c:pt>
                <c:pt idx="3485">
                  <c:v>0.3</c:v>
                </c:pt>
                <c:pt idx="3486">
                  <c:v>0.3</c:v>
                </c:pt>
                <c:pt idx="3487">
                  <c:v>0.3</c:v>
                </c:pt>
                <c:pt idx="3488">
                  <c:v>0.3</c:v>
                </c:pt>
                <c:pt idx="3489">
                  <c:v>0.3</c:v>
                </c:pt>
                <c:pt idx="3490">
                  <c:v>0.3</c:v>
                </c:pt>
                <c:pt idx="3491">
                  <c:v>0.3</c:v>
                </c:pt>
                <c:pt idx="3492">
                  <c:v>0.3</c:v>
                </c:pt>
                <c:pt idx="3493">
                  <c:v>0.3</c:v>
                </c:pt>
                <c:pt idx="3494">
                  <c:v>0.3</c:v>
                </c:pt>
                <c:pt idx="3495">
                  <c:v>0.3</c:v>
                </c:pt>
                <c:pt idx="3496">
                  <c:v>0.3</c:v>
                </c:pt>
                <c:pt idx="3497">
                  <c:v>0.3</c:v>
                </c:pt>
                <c:pt idx="3498">
                  <c:v>0.3</c:v>
                </c:pt>
                <c:pt idx="3499">
                  <c:v>0.3</c:v>
                </c:pt>
                <c:pt idx="3500">
                  <c:v>0.3</c:v>
                </c:pt>
                <c:pt idx="3501">
                  <c:v>0.3</c:v>
                </c:pt>
                <c:pt idx="3502">
                  <c:v>0.3</c:v>
                </c:pt>
                <c:pt idx="3503">
                  <c:v>0.3</c:v>
                </c:pt>
                <c:pt idx="3504">
                  <c:v>0.3</c:v>
                </c:pt>
                <c:pt idx="3505">
                  <c:v>0.3</c:v>
                </c:pt>
                <c:pt idx="3506">
                  <c:v>0.3</c:v>
                </c:pt>
                <c:pt idx="3507">
                  <c:v>0.3</c:v>
                </c:pt>
                <c:pt idx="3508">
                  <c:v>0.3</c:v>
                </c:pt>
                <c:pt idx="3509">
                  <c:v>0.3</c:v>
                </c:pt>
                <c:pt idx="3510">
                  <c:v>0.3</c:v>
                </c:pt>
                <c:pt idx="3511">
                  <c:v>0.3</c:v>
                </c:pt>
                <c:pt idx="3512">
                  <c:v>0.3</c:v>
                </c:pt>
                <c:pt idx="3513">
                  <c:v>0.3</c:v>
                </c:pt>
                <c:pt idx="3514">
                  <c:v>0.3</c:v>
                </c:pt>
                <c:pt idx="3515">
                  <c:v>0.3</c:v>
                </c:pt>
                <c:pt idx="3516">
                  <c:v>0.3</c:v>
                </c:pt>
                <c:pt idx="3517">
                  <c:v>0.3</c:v>
                </c:pt>
                <c:pt idx="3518">
                  <c:v>0.3</c:v>
                </c:pt>
                <c:pt idx="3519">
                  <c:v>0.3</c:v>
                </c:pt>
                <c:pt idx="3520">
                  <c:v>0.3</c:v>
                </c:pt>
                <c:pt idx="3521">
                  <c:v>0.3</c:v>
                </c:pt>
                <c:pt idx="3522">
                  <c:v>0.3</c:v>
                </c:pt>
                <c:pt idx="3523">
                  <c:v>0.3</c:v>
                </c:pt>
                <c:pt idx="3524">
                  <c:v>0.3</c:v>
                </c:pt>
                <c:pt idx="3525">
                  <c:v>0.3</c:v>
                </c:pt>
                <c:pt idx="3526">
                  <c:v>0.3</c:v>
                </c:pt>
                <c:pt idx="3527">
                  <c:v>0.3</c:v>
                </c:pt>
                <c:pt idx="3528">
                  <c:v>0.3</c:v>
                </c:pt>
                <c:pt idx="3529">
                  <c:v>0.3</c:v>
                </c:pt>
                <c:pt idx="3530">
                  <c:v>0.3</c:v>
                </c:pt>
                <c:pt idx="3531">
                  <c:v>0.3</c:v>
                </c:pt>
                <c:pt idx="3532">
                  <c:v>0.3</c:v>
                </c:pt>
                <c:pt idx="3533">
                  <c:v>0.3</c:v>
                </c:pt>
                <c:pt idx="3534">
                  <c:v>0.3</c:v>
                </c:pt>
                <c:pt idx="3535">
                  <c:v>0.3</c:v>
                </c:pt>
                <c:pt idx="3536">
                  <c:v>0.3</c:v>
                </c:pt>
                <c:pt idx="3537">
                  <c:v>0.3</c:v>
                </c:pt>
                <c:pt idx="3538">
                  <c:v>0.3</c:v>
                </c:pt>
                <c:pt idx="3539">
                  <c:v>0.3</c:v>
                </c:pt>
                <c:pt idx="3540">
                  <c:v>0.3</c:v>
                </c:pt>
                <c:pt idx="3541">
                  <c:v>0.3</c:v>
                </c:pt>
                <c:pt idx="3542">
                  <c:v>0.3</c:v>
                </c:pt>
                <c:pt idx="3543">
                  <c:v>0.3</c:v>
                </c:pt>
                <c:pt idx="3544">
                  <c:v>0.3</c:v>
                </c:pt>
                <c:pt idx="3545">
                  <c:v>0.3</c:v>
                </c:pt>
                <c:pt idx="3546">
                  <c:v>0.3</c:v>
                </c:pt>
                <c:pt idx="3547">
                  <c:v>0.3</c:v>
                </c:pt>
                <c:pt idx="3548">
                  <c:v>0.3</c:v>
                </c:pt>
                <c:pt idx="3549">
                  <c:v>0.3</c:v>
                </c:pt>
                <c:pt idx="3550">
                  <c:v>0.3</c:v>
                </c:pt>
                <c:pt idx="3551">
                  <c:v>0.3</c:v>
                </c:pt>
                <c:pt idx="3552">
                  <c:v>0.3</c:v>
                </c:pt>
                <c:pt idx="3553">
                  <c:v>0.3</c:v>
                </c:pt>
                <c:pt idx="3554">
                  <c:v>0.3</c:v>
                </c:pt>
                <c:pt idx="3555">
                  <c:v>0.3</c:v>
                </c:pt>
                <c:pt idx="3556">
                  <c:v>0.3</c:v>
                </c:pt>
                <c:pt idx="3557">
                  <c:v>0.3</c:v>
                </c:pt>
                <c:pt idx="3558">
                  <c:v>0.3</c:v>
                </c:pt>
                <c:pt idx="3559">
                  <c:v>0.3</c:v>
                </c:pt>
                <c:pt idx="3560">
                  <c:v>0.3</c:v>
                </c:pt>
                <c:pt idx="3561">
                  <c:v>0.3</c:v>
                </c:pt>
                <c:pt idx="3562">
                  <c:v>0.3</c:v>
                </c:pt>
                <c:pt idx="3563">
                  <c:v>0.3</c:v>
                </c:pt>
                <c:pt idx="3564">
                  <c:v>0.3</c:v>
                </c:pt>
                <c:pt idx="3565">
                  <c:v>0.3</c:v>
                </c:pt>
                <c:pt idx="3566">
                  <c:v>0.3</c:v>
                </c:pt>
                <c:pt idx="3567">
                  <c:v>0.3</c:v>
                </c:pt>
                <c:pt idx="3568">
                  <c:v>0.3</c:v>
                </c:pt>
                <c:pt idx="3569">
                  <c:v>0.3</c:v>
                </c:pt>
                <c:pt idx="3570">
                  <c:v>0.3</c:v>
                </c:pt>
                <c:pt idx="3571">
                  <c:v>0.3</c:v>
                </c:pt>
                <c:pt idx="3572">
                  <c:v>0.3</c:v>
                </c:pt>
                <c:pt idx="3573">
                  <c:v>0.3</c:v>
                </c:pt>
                <c:pt idx="3574">
                  <c:v>0.3</c:v>
                </c:pt>
                <c:pt idx="3575">
                  <c:v>0.3</c:v>
                </c:pt>
                <c:pt idx="3576">
                  <c:v>0.3</c:v>
                </c:pt>
                <c:pt idx="3577">
                  <c:v>0.3</c:v>
                </c:pt>
                <c:pt idx="3578">
                  <c:v>0.3</c:v>
                </c:pt>
                <c:pt idx="3579">
                  <c:v>0.3</c:v>
                </c:pt>
                <c:pt idx="3580">
                  <c:v>0.3</c:v>
                </c:pt>
                <c:pt idx="3581">
                  <c:v>0.3</c:v>
                </c:pt>
                <c:pt idx="3582">
                  <c:v>0.3</c:v>
                </c:pt>
                <c:pt idx="3583">
                  <c:v>0.3</c:v>
                </c:pt>
                <c:pt idx="3584">
                  <c:v>0.3</c:v>
                </c:pt>
                <c:pt idx="3585">
                  <c:v>0.3</c:v>
                </c:pt>
                <c:pt idx="3586">
                  <c:v>0.3</c:v>
                </c:pt>
                <c:pt idx="3587">
                  <c:v>0.3</c:v>
                </c:pt>
                <c:pt idx="3588">
                  <c:v>0.3</c:v>
                </c:pt>
                <c:pt idx="3589">
                  <c:v>0.3</c:v>
                </c:pt>
                <c:pt idx="3590">
                  <c:v>0.3</c:v>
                </c:pt>
                <c:pt idx="3591">
                  <c:v>0.3</c:v>
                </c:pt>
                <c:pt idx="3592">
                  <c:v>0.3</c:v>
                </c:pt>
                <c:pt idx="3593">
                  <c:v>0.3</c:v>
                </c:pt>
                <c:pt idx="3594">
                  <c:v>0.3</c:v>
                </c:pt>
                <c:pt idx="3595">
                  <c:v>0.3</c:v>
                </c:pt>
                <c:pt idx="3596">
                  <c:v>0.3</c:v>
                </c:pt>
                <c:pt idx="3597">
                  <c:v>0.3</c:v>
                </c:pt>
                <c:pt idx="3598">
                  <c:v>0.3</c:v>
                </c:pt>
                <c:pt idx="3599">
                  <c:v>0.3</c:v>
                </c:pt>
                <c:pt idx="3600">
                  <c:v>0.3</c:v>
                </c:pt>
                <c:pt idx="3601">
                  <c:v>0.3</c:v>
                </c:pt>
                <c:pt idx="3602">
                  <c:v>0.3</c:v>
                </c:pt>
                <c:pt idx="3603">
                  <c:v>0.3</c:v>
                </c:pt>
                <c:pt idx="3604">
                  <c:v>0.3</c:v>
                </c:pt>
                <c:pt idx="3605">
                  <c:v>0.3</c:v>
                </c:pt>
                <c:pt idx="3606">
                  <c:v>0.3</c:v>
                </c:pt>
                <c:pt idx="3607">
                  <c:v>0.3</c:v>
                </c:pt>
                <c:pt idx="3608">
                  <c:v>0.3</c:v>
                </c:pt>
                <c:pt idx="3609">
                  <c:v>0.3</c:v>
                </c:pt>
                <c:pt idx="3610">
                  <c:v>0.3</c:v>
                </c:pt>
                <c:pt idx="3611">
                  <c:v>0.3</c:v>
                </c:pt>
                <c:pt idx="3612">
                  <c:v>0.3</c:v>
                </c:pt>
                <c:pt idx="3613">
                  <c:v>0.3</c:v>
                </c:pt>
                <c:pt idx="3614">
                  <c:v>0.3</c:v>
                </c:pt>
                <c:pt idx="3615">
                  <c:v>0.3</c:v>
                </c:pt>
                <c:pt idx="3616">
                  <c:v>0.3</c:v>
                </c:pt>
                <c:pt idx="3617">
                  <c:v>0.3</c:v>
                </c:pt>
                <c:pt idx="3618">
                  <c:v>0.3</c:v>
                </c:pt>
                <c:pt idx="3619">
                  <c:v>0.3</c:v>
                </c:pt>
                <c:pt idx="3620">
                  <c:v>0.3</c:v>
                </c:pt>
                <c:pt idx="3621">
                  <c:v>0.3</c:v>
                </c:pt>
                <c:pt idx="3622">
                  <c:v>0.3</c:v>
                </c:pt>
                <c:pt idx="3623">
                  <c:v>0.3</c:v>
                </c:pt>
                <c:pt idx="3624">
                  <c:v>0.3</c:v>
                </c:pt>
                <c:pt idx="3625">
                  <c:v>0.3</c:v>
                </c:pt>
                <c:pt idx="3626">
                  <c:v>0.3</c:v>
                </c:pt>
                <c:pt idx="3627">
                  <c:v>0.3</c:v>
                </c:pt>
                <c:pt idx="3628">
                  <c:v>0.3</c:v>
                </c:pt>
                <c:pt idx="3629">
                  <c:v>0.3</c:v>
                </c:pt>
                <c:pt idx="3630">
                  <c:v>0.3</c:v>
                </c:pt>
                <c:pt idx="3631">
                  <c:v>0.3</c:v>
                </c:pt>
                <c:pt idx="3632">
                  <c:v>0.3</c:v>
                </c:pt>
                <c:pt idx="3633">
                  <c:v>0.3</c:v>
                </c:pt>
                <c:pt idx="3634">
                  <c:v>0.3</c:v>
                </c:pt>
                <c:pt idx="3635">
                  <c:v>0.3</c:v>
                </c:pt>
                <c:pt idx="3636">
                  <c:v>0.3</c:v>
                </c:pt>
                <c:pt idx="3637">
                  <c:v>0.3</c:v>
                </c:pt>
                <c:pt idx="3638">
                  <c:v>0.3</c:v>
                </c:pt>
                <c:pt idx="3639">
                  <c:v>0.3</c:v>
                </c:pt>
                <c:pt idx="3640">
                  <c:v>0.3</c:v>
                </c:pt>
                <c:pt idx="3641">
                  <c:v>0.3</c:v>
                </c:pt>
                <c:pt idx="3642">
                  <c:v>0.3</c:v>
                </c:pt>
                <c:pt idx="3643">
                  <c:v>0.3</c:v>
                </c:pt>
                <c:pt idx="3644">
                  <c:v>0.3</c:v>
                </c:pt>
                <c:pt idx="3645">
                  <c:v>0.3</c:v>
                </c:pt>
                <c:pt idx="3646">
                  <c:v>0.3</c:v>
                </c:pt>
                <c:pt idx="3647">
                  <c:v>0.3</c:v>
                </c:pt>
                <c:pt idx="3648">
                  <c:v>0.3</c:v>
                </c:pt>
                <c:pt idx="3649">
                  <c:v>0.3</c:v>
                </c:pt>
                <c:pt idx="3650">
                  <c:v>0.3</c:v>
                </c:pt>
                <c:pt idx="3651">
                  <c:v>0.3</c:v>
                </c:pt>
                <c:pt idx="3652">
                  <c:v>0.3</c:v>
                </c:pt>
                <c:pt idx="3653">
                  <c:v>0.3</c:v>
                </c:pt>
                <c:pt idx="3654">
                  <c:v>0.3</c:v>
                </c:pt>
                <c:pt idx="3655">
                  <c:v>0.3</c:v>
                </c:pt>
                <c:pt idx="3656">
                  <c:v>0.3</c:v>
                </c:pt>
                <c:pt idx="3657">
                  <c:v>0.3</c:v>
                </c:pt>
                <c:pt idx="3658">
                  <c:v>0.3</c:v>
                </c:pt>
                <c:pt idx="3659">
                  <c:v>0.3</c:v>
                </c:pt>
                <c:pt idx="3660">
                  <c:v>0.3</c:v>
                </c:pt>
                <c:pt idx="3661">
                  <c:v>0.3</c:v>
                </c:pt>
                <c:pt idx="3662">
                  <c:v>0.3</c:v>
                </c:pt>
                <c:pt idx="3663">
                  <c:v>0.3</c:v>
                </c:pt>
                <c:pt idx="3664">
                  <c:v>0.3</c:v>
                </c:pt>
                <c:pt idx="3665">
                  <c:v>0.3</c:v>
                </c:pt>
                <c:pt idx="3666">
                  <c:v>0.3</c:v>
                </c:pt>
                <c:pt idx="3667">
                  <c:v>0.3</c:v>
                </c:pt>
                <c:pt idx="3668">
                  <c:v>0.3</c:v>
                </c:pt>
                <c:pt idx="3669">
                  <c:v>0.3</c:v>
                </c:pt>
                <c:pt idx="3670">
                  <c:v>0.3</c:v>
                </c:pt>
                <c:pt idx="3671">
                  <c:v>0.3</c:v>
                </c:pt>
                <c:pt idx="3672">
                  <c:v>0.3</c:v>
                </c:pt>
                <c:pt idx="3673">
                  <c:v>0.3</c:v>
                </c:pt>
                <c:pt idx="3674">
                  <c:v>0.3</c:v>
                </c:pt>
                <c:pt idx="3675">
                  <c:v>0.3</c:v>
                </c:pt>
                <c:pt idx="3676">
                  <c:v>0.3</c:v>
                </c:pt>
                <c:pt idx="3677">
                  <c:v>0.3</c:v>
                </c:pt>
                <c:pt idx="3678">
                  <c:v>0.3</c:v>
                </c:pt>
                <c:pt idx="3679">
                  <c:v>0.3</c:v>
                </c:pt>
                <c:pt idx="3680">
                  <c:v>0.3</c:v>
                </c:pt>
                <c:pt idx="3681">
                  <c:v>0.3</c:v>
                </c:pt>
                <c:pt idx="3682">
                  <c:v>0.3</c:v>
                </c:pt>
                <c:pt idx="3683">
                  <c:v>0.3</c:v>
                </c:pt>
                <c:pt idx="3684">
                  <c:v>0.5</c:v>
                </c:pt>
                <c:pt idx="3685">
                  <c:v>0.5</c:v>
                </c:pt>
                <c:pt idx="3686">
                  <c:v>0.5</c:v>
                </c:pt>
                <c:pt idx="3687">
                  <c:v>0.5</c:v>
                </c:pt>
                <c:pt idx="3688">
                  <c:v>0.5</c:v>
                </c:pt>
                <c:pt idx="3689">
                  <c:v>0.5</c:v>
                </c:pt>
                <c:pt idx="3690">
                  <c:v>0.5</c:v>
                </c:pt>
                <c:pt idx="3691">
                  <c:v>0.5</c:v>
                </c:pt>
                <c:pt idx="3692">
                  <c:v>0.5</c:v>
                </c:pt>
                <c:pt idx="3693">
                  <c:v>0.5</c:v>
                </c:pt>
                <c:pt idx="3694">
                  <c:v>0.5</c:v>
                </c:pt>
                <c:pt idx="3695">
                  <c:v>0.5</c:v>
                </c:pt>
                <c:pt idx="3696">
                  <c:v>0.5</c:v>
                </c:pt>
                <c:pt idx="3697">
                  <c:v>0.5</c:v>
                </c:pt>
                <c:pt idx="3698">
                  <c:v>0.5</c:v>
                </c:pt>
                <c:pt idx="3699">
                  <c:v>0.5</c:v>
                </c:pt>
                <c:pt idx="3700">
                  <c:v>0.5</c:v>
                </c:pt>
                <c:pt idx="3701">
                  <c:v>0.5</c:v>
                </c:pt>
                <c:pt idx="3702">
                  <c:v>0.5</c:v>
                </c:pt>
                <c:pt idx="3703">
                  <c:v>0.5</c:v>
                </c:pt>
                <c:pt idx="3704">
                  <c:v>1</c:v>
                </c:pt>
                <c:pt idx="3705">
                  <c:v>1</c:v>
                </c:pt>
                <c:pt idx="3706">
                  <c:v>1</c:v>
                </c:pt>
                <c:pt idx="3707">
                  <c:v>1</c:v>
                </c:pt>
                <c:pt idx="3708">
                  <c:v>1</c:v>
                </c:pt>
                <c:pt idx="3709">
                  <c:v>1</c:v>
                </c:pt>
                <c:pt idx="3710">
                  <c:v>1</c:v>
                </c:pt>
                <c:pt idx="3711">
                  <c:v>1</c:v>
                </c:pt>
                <c:pt idx="3712">
                  <c:v>1</c:v>
                </c:pt>
                <c:pt idx="3713">
                  <c:v>1</c:v>
                </c:pt>
                <c:pt idx="3714">
                  <c:v>1</c:v>
                </c:pt>
                <c:pt idx="3715">
                  <c:v>1</c:v>
                </c:pt>
                <c:pt idx="3716">
                  <c:v>1</c:v>
                </c:pt>
                <c:pt idx="3717">
                  <c:v>1</c:v>
                </c:pt>
                <c:pt idx="3718">
                  <c:v>1</c:v>
                </c:pt>
                <c:pt idx="3719">
                  <c:v>1</c:v>
                </c:pt>
                <c:pt idx="3720">
                  <c:v>1</c:v>
                </c:pt>
                <c:pt idx="3721">
                  <c:v>1</c:v>
                </c:pt>
                <c:pt idx="3722">
                  <c:v>1</c:v>
                </c:pt>
                <c:pt idx="3723">
                  <c:v>1</c:v>
                </c:pt>
                <c:pt idx="3724">
                  <c:v>1</c:v>
                </c:pt>
                <c:pt idx="3725">
                  <c:v>1</c:v>
                </c:pt>
                <c:pt idx="3726">
                  <c:v>1</c:v>
                </c:pt>
                <c:pt idx="3727">
                  <c:v>1</c:v>
                </c:pt>
                <c:pt idx="3728">
                  <c:v>1</c:v>
                </c:pt>
                <c:pt idx="3729">
                  <c:v>1</c:v>
                </c:pt>
                <c:pt idx="3730">
                  <c:v>1</c:v>
                </c:pt>
                <c:pt idx="3731">
                  <c:v>1</c:v>
                </c:pt>
                <c:pt idx="3732">
                  <c:v>1</c:v>
                </c:pt>
                <c:pt idx="3733">
                  <c:v>1</c:v>
                </c:pt>
                <c:pt idx="3734">
                  <c:v>1</c:v>
                </c:pt>
                <c:pt idx="3735">
                  <c:v>1</c:v>
                </c:pt>
                <c:pt idx="3736">
                  <c:v>1</c:v>
                </c:pt>
                <c:pt idx="3737">
                  <c:v>1</c:v>
                </c:pt>
                <c:pt idx="3738">
                  <c:v>1</c:v>
                </c:pt>
                <c:pt idx="3739">
                  <c:v>2</c:v>
                </c:pt>
                <c:pt idx="3740">
                  <c:v>2</c:v>
                </c:pt>
                <c:pt idx="3741">
                  <c:v>2</c:v>
                </c:pt>
                <c:pt idx="3742">
                  <c:v>2</c:v>
                </c:pt>
                <c:pt idx="3743">
                  <c:v>2</c:v>
                </c:pt>
                <c:pt idx="3744">
                  <c:v>2</c:v>
                </c:pt>
                <c:pt idx="3745">
                  <c:v>2</c:v>
                </c:pt>
                <c:pt idx="3746">
                  <c:v>2</c:v>
                </c:pt>
                <c:pt idx="3747">
                  <c:v>2</c:v>
                </c:pt>
                <c:pt idx="3748">
                  <c:v>2</c:v>
                </c:pt>
                <c:pt idx="3749">
                  <c:v>2</c:v>
                </c:pt>
                <c:pt idx="3750">
                  <c:v>2</c:v>
                </c:pt>
                <c:pt idx="3751">
                  <c:v>2</c:v>
                </c:pt>
                <c:pt idx="3752">
                  <c:v>2</c:v>
                </c:pt>
                <c:pt idx="3753">
                  <c:v>2</c:v>
                </c:pt>
                <c:pt idx="3754">
                  <c:v>2</c:v>
                </c:pt>
                <c:pt idx="3755">
                  <c:v>2</c:v>
                </c:pt>
                <c:pt idx="3756">
                  <c:v>2</c:v>
                </c:pt>
                <c:pt idx="3757">
                  <c:v>2</c:v>
                </c:pt>
                <c:pt idx="3758">
                  <c:v>2</c:v>
                </c:pt>
                <c:pt idx="3759">
                  <c:v>2</c:v>
                </c:pt>
                <c:pt idx="3760">
                  <c:v>2</c:v>
                </c:pt>
                <c:pt idx="3761">
                  <c:v>2</c:v>
                </c:pt>
                <c:pt idx="3762">
                  <c:v>2</c:v>
                </c:pt>
                <c:pt idx="3763">
                  <c:v>2</c:v>
                </c:pt>
                <c:pt idx="3764">
                  <c:v>2</c:v>
                </c:pt>
                <c:pt idx="3765">
                  <c:v>2</c:v>
                </c:pt>
                <c:pt idx="3766">
                  <c:v>2.8</c:v>
                </c:pt>
                <c:pt idx="3767">
                  <c:v>2.8</c:v>
                </c:pt>
                <c:pt idx="3768">
                  <c:v>2.8</c:v>
                </c:pt>
                <c:pt idx="3769">
                  <c:v>2.8</c:v>
                </c:pt>
                <c:pt idx="3770">
                  <c:v>2.8</c:v>
                </c:pt>
                <c:pt idx="3771">
                  <c:v>2.8</c:v>
                </c:pt>
                <c:pt idx="3772">
                  <c:v>2.8</c:v>
                </c:pt>
                <c:pt idx="3773">
                  <c:v>2.8</c:v>
                </c:pt>
                <c:pt idx="3774">
                  <c:v>2.8</c:v>
                </c:pt>
                <c:pt idx="3775">
                  <c:v>2.8</c:v>
                </c:pt>
                <c:pt idx="3776">
                  <c:v>2.8</c:v>
                </c:pt>
                <c:pt idx="3777">
                  <c:v>2.8</c:v>
                </c:pt>
                <c:pt idx="3778">
                  <c:v>2.8</c:v>
                </c:pt>
                <c:pt idx="3779">
                  <c:v>2.8</c:v>
                </c:pt>
                <c:pt idx="3780">
                  <c:v>2.8</c:v>
                </c:pt>
                <c:pt idx="3781">
                  <c:v>2.8</c:v>
                </c:pt>
                <c:pt idx="3782">
                  <c:v>2.8</c:v>
                </c:pt>
                <c:pt idx="3783">
                  <c:v>2.8</c:v>
                </c:pt>
                <c:pt idx="3784">
                  <c:v>2.8</c:v>
                </c:pt>
                <c:pt idx="3785">
                  <c:v>2.8</c:v>
                </c:pt>
                <c:pt idx="3786">
                  <c:v>3.3</c:v>
                </c:pt>
                <c:pt idx="3787">
                  <c:v>3.3</c:v>
                </c:pt>
                <c:pt idx="3788">
                  <c:v>3.3</c:v>
                </c:pt>
                <c:pt idx="3789">
                  <c:v>3.3</c:v>
                </c:pt>
                <c:pt idx="3790">
                  <c:v>3.3</c:v>
                </c:pt>
                <c:pt idx="3791">
                  <c:v>3.3</c:v>
                </c:pt>
                <c:pt idx="3792">
                  <c:v>3.3</c:v>
                </c:pt>
                <c:pt idx="3793">
                  <c:v>3.3</c:v>
                </c:pt>
                <c:pt idx="3794">
                  <c:v>3.3</c:v>
                </c:pt>
                <c:pt idx="3795">
                  <c:v>3.3</c:v>
                </c:pt>
                <c:pt idx="3796">
                  <c:v>3.3</c:v>
                </c:pt>
                <c:pt idx="3797">
                  <c:v>3.3</c:v>
                </c:pt>
                <c:pt idx="3798">
                  <c:v>3.3</c:v>
                </c:pt>
                <c:pt idx="3799">
                  <c:v>3.3</c:v>
                </c:pt>
                <c:pt idx="3800">
                  <c:v>3.3</c:v>
                </c:pt>
                <c:pt idx="3801">
                  <c:v>3.3</c:v>
                </c:pt>
                <c:pt idx="3802">
                  <c:v>3.3</c:v>
                </c:pt>
                <c:pt idx="3803">
                  <c:v>3.3</c:v>
                </c:pt>
                <c:pt idx="3804">
                  <c:v>3.3</c:v>
                </c:pt>
                <c:pt idx="3805">
                  <c:v>3.3</c:v>
                </c:pt>
                <c:pt idx="3806">
                  <c:v>2.8</c:v>
                </c:pt>
                <c:pt idx="3807">
                  <c:v>3.3</c:v>
                </c:pt>
                <c:pt idx="3808">
                  <c:v>3.3</c:v>
                </c:pt>
                <c:pt idx="3809">
                  <c:v>3.3</c:v>
                </c:pt>
                <c:pt idx="3810">
                  <c:v>3.3</c:v>
                </c:pt>
                <c:pt idx="3811">
                  <c:v>3.3</c:v>
                </c:pt>
                <c:pt idx="3812">
                  <c:v>3.3</c:v>
                </c:pt>
                <c:pt idx="3813">
                  <c:v>3.3</c:v>
                </c:pt>
                <c:pt idx="3814">
                  <c:v>3.3</c:v>
                </c:pt>
                <c:pt idx="3815">
                  <c:v>3.3</c:v>
                </c:pt>
                <c:pt idx="3816">
                  <c:v>3.3</c:v>
                </c:pt>
                <c:pt idx="3817">
                  <c:v>3.3</c:v>
                </c:pt>
                <c:pt idx="3818">
                  <c:v>3.3</c:v>
                </c:pt>
                <c:pt idx="3819">
                  <c:v>3.3</c:v>
                </c:pt>
                <c:pt idx="3820">
                  <c:v>3.3</c:v>
                </c:pt>
                <c:pt idx="3821">
                  <c:v>3.3</c:v>
                </c:pt>
                <c:pt idx="3822">
                  <c:v>3.3</c:v>
                </c:pt>
                <c:pt idx="3823">
                  <c:v>3.3</c:v>
                </c:pt>
                <c:pt idx="3824">
                  <c:v>3.3</c:v>
                </c:pt>
                <c:pt idx="3825">
                  <c:v>3.3</c:v>
                </c:pt>
                <c:pt idx="3826">
                  <c:v>3.3</c:v>
                </c:pt>
                <c:pt idx="3827">
                  <c:v>3.3</c:v>
                </c:pt>
                <c:pt idx="3828">
                  <c:v>3.3</c:v>
                </c:pt>
                <c:pt idx="3829">
                  <c:v>3.3</c:v>
                </c:pt>
                <c:pt idx="3830">
                  <c:v>3.3</c:v>
                </c:pt>
                <c:pt idx="3831">
                  <c:v>3.3</c:v>
                </c:pt>
                <c:pt idx="3832">
                  <c:v>3.3</c:v>
                </c:pt>
                <c:pt idx="3833">
                  <c:v>3.3</c:v>
                </c:pt>
                <c:pt idx="3834">
                  <c:v>3.3</c:v>
                </c:pt>
                <c:pt idx="3835">
                  <c:v>3.3</c:v>
                </c:pt>
                <c:pt idx="3836">
                  <c:v>3.3</c:v>
                </c:pt>
                <c:pt idx="3837">
                  <c:v>3.3</c:v>
                </c:pt>
                <c:pt idx="3838">
                  <c:v>3.3</c:v>
                </c:pt>
                <c:pt idx="3839">
                  <c:v>3.3</c:v>
                </c:pt>
                <c:pt idx="3840">
                  <c:v>3.3</c:v>
                </c:pt>
                <c:pt idx="3841">
                  <c:v>3.3</c:v>
                </c:pt>
                <c:pt idx="3842">
                  <c:v>3.3</c:v>
                </c:pt>
                <c:pt idx="3843">
                  <c:v>3.3</c:v>
                </c:pt>
                <c:pt idx="3844">
                  <c:v>3.3</c:v>
                </c:pt>
                <c:pt idx="3845">
                  <c:v>3.3</c:v>
                </c:pt>
                <c:pt idx="3846">
                  <c:v>3.3</c:v>
                </c:pt>
                <c:pt idx="3847">
                  <c:v>3.3</c:v>
                </c:pt>
                <c:pt idx="3848">
                  <c:v>3.3</c:v>
                </c:pt>
                <c:pt idx="3849">
                  <c:v>3.3</c:v>
                </c:pt>
                <c:pt idx="3850">
                  <c:v>3.3</c:v>
                </c:pt>
                <c:pt idx="3851">
                  <c:v>3.3</c:v>
                </c:pt>
                <c:pt idx="3852">
                  <c:v>3.3</c:v>
                </c:pt>
                <c:pt idx="3853">
                  <c:v>3.3</c:v>
                </c:pt>
                <c:pt idx="3854">
                  <c:v>3.3</c:v>
                </c:pt>
                <c:pt idx="3855">
                  <c:v>3.3</c:v>
                </c:pt>
                <c:pt idx="3856">
                  <c:v>3.3</c:v>
                </c:pt>
                <c:pt idx="3857">
                  <c:v>3.3</c:v>
                </c:pt>
                <c:pt idx="3858">
                  <c:v>3.3</c:v>
                </c:pt>
                <c:pt idx="3859">
                  <c:v>3.3</c:v>
                </c:pt>
                <c:pt idx="3860">
                  <c:v>3.3</c:v>
                </c:pt>
                <c:pt idx="3861">
                  <c:v>3.3</c:v>
                </c:pt>
                <c:pt idx="3862">
                  <c:v>3.3</c:v>
                </c:pt>
                <c:pt idx="3863">
                  <c:v>3.3</c:v>
                </c:pt>
                <c:pt idx="3864">
                  <c:v>3.3</c:v>
                </c:pt>
                <c:pt idx="3865">
                  <c:v>3.3</c:v>
                </c:pt>
                <c:pt idx="3866">
                  <c:v>3.3</c:v>
                </c:pt>
                <c:pt idx="3867">
                  <c:v>3.3</c:v>
                </c:pt>
                <c:pt idx="3868">
                  <c:v>3.3</c:v>
                </c:pt>
                <c:pt idx="3869">
                  <c:v>3.3</c:v>
                </c:pt>
                <c:pt idx="3870">
                  <c:v>3.3</c:v>
                </c:pt>
                <c:pt idx="3871">
                  <c:v>3.3</c:v>
                </c:pt>
                <c:pt idx="3872">
                  <c:v>3.3</c:v>
                </c:pt>
                <c:pt idx="3873">
                  <c:v>3.3</c:v>
                </c:pt>
                <c:pt idx="3874">
                  <c:v>3.3</c:v>
                </c:pt>
                <c:pt idx="3875">
                  <c:v>3.3</c:v>
                </c:pt>
                <c:pt idx="3876">
                  <c:v>3</c:v>
                </c:pt>
                <c:pt idx="3877">
                  <c:v>3</c:v>
                </c:pt>
                <c:pt idx="3878">
                  <c:v>3</c:v>
                </c:pt>
                <c:pt idx="3879">
                  <c:v>3</c:v>
                </c:pt>
                <c:pt idx="3880">
                  <c:v>3</c:v>
                </c:pt>
                <c:pt idx="3881">
                  <c:v>3</c:v>
                </c:pt>
                <c:pt idx="3882">
                  <c:v>3</c:v>
                </c:pt>
                <c:pt idx="3883">
                  <c:v>3</c:v>
                </c:pt>
                <c:pt idx="3884">
                  <c:v>3</c:v>
                </c:pt>
                <c:pt idx="3885">
                  <c:v>3</c:v>
                </c:pt>
                <c:pt idx="3886">
                  <c:v>3</c:v>
                </c:pt>
                <c:pt idx="3887">
                  <c:v>3</c:v>
                </c:pt>
                <c:pt idx="3888">
                  <c:v>3</c:v>
                </c:pt>
                <c:pt idx="3889">
                  <c:v>3</c:v>
                </c:pt>
                <c:pt idx="3890">
                  <c:v>3</c:v>
                </c:pt>
                <c:pt idx="3891">
                  <c:v>3</c:v>
                </c:pt>
                <c:pt idx="3892">
                  <c:v>3</c:v>
                </c:pt>
                <c:pt idx="3893">
                  <c:v>3</c:v>
                </c:pt>
                <c:pt idx="3894">
                  <c:v>3</c:v>
                </c:pt>
                <c:pt idx="3895">
                  <c:v>3</c:v>
                </c:pt>
                <c:pt idx="3896">
                  <c:v>3</c:v>
                </c:pt>
                <c:pt idx="3897">
                  <c:v>3</c:v>
                </c:pt>
                <c:pt idx="3898">
                  <c:v>3</c:v>
                </c:pt>
                <c:pt idx="3899">
                  <c:v>3</c:v>
                </c:pt>
                <c:pt idx="3900">
                  <c:v>3</c:v>
                </c:pt>
                <c:pt idx="3901">
                  <c:v>3</c:v>
                </c:pt>
                <c:pt idx="3902">
                  <c:v>3</c:v>
                </c:pt>
                <c:pt idx="3903">
                  <c:v>3</c:v>
                </c:pt>
                <c:pt idx="3904">
                  <c:v>3</c:v>
                </c:pt>
                <c:pt idx="3905">
                  <c:v>3</c:v>
                </c:pt>
                <c:pt idx="3906">
                  <c:v>3</c:v>
                </c:pt>
                <c:pt idx="3907">
                  <c:v>3</c:v>
                </c:pt>
                <c:pt idx="3908">
                  <c:v>3</c:v>
                </c:pt>
                <c:pt idx="3909">
                  <c:v>3</c:v>
                </c:pt>
                <c:pt idx="3910">
                  <c:v>3</c:v>
                </c:pt>
                <c:pt idx="3911">
                  <c:v>3</c:v>
                </c:pt>
                <c:pt idx="3912">
                  <c:v>3</c:v>
                </c:pt>
                <c:pt idx="3913">
                  <c:v>3</c:v>
                </c:pt>
                <c:pt idx="3914">
                  <c:v>3</c:v>
                </c:pt>
                <c:pt idx="3915">
                  <c:v>3</c:v>
                </c:pt>
                <c:pt idx="3916">
                  <c:v>3</c:v>
                </c:pt>
                <c:pt idx="3917">
                  <c:v>3</c:v>
                </c:pt>
                <c:pt idx="3918">
                  <c:v>3</c:v>
                </c:pt>
                <c:pt idx="3919">
                  <c:v>3</c:v>
                </c:pt>
                <c:pt idx="3920">
                  <c:v>3</c:v>
                </c:pt>
                <c:pt idx="3921">
                  <c:v>3</c:v>
                </c:pt>
                <c:pt idx="3922">
                  <c:v>3</c:v>
                </c:pt>
                <c:pt idx="3923">
                  <c:v>3</c:v>
                </c:pt>
                <c:pt idx="3924">
                  <c:v>3</c:v>
                </c:pt>
                <c:pt idx="3925">
                  <c:v>3</c:v>
                </c:pt>
                <c:pt idx="3926">
                  <c:v>3</c:v>
                </c:pt>
                <c:pt idx="3927">
                  <c:v>3</c:v>
                </c:pt>
                <c:pt idx="3928">
                  <c:v>3</c:v>
                </c:pt>
                <c:pt idx="3929">
                  <c:v>3</c:v>
                </c:pt>
                <c:pt idx="3930">
                  <c:v>3</c:v>
                </c:pt>
                <c:pt idx="3931">
                  <c:v>3</c:v>
                </c:pt>
                <c:pt idx="3932">
                  <c:v>3</c:v>
                </c:pt>
                <c:pt idx="3933">
                  <c:v>3</c:v>
                </c:pt>
                <c:pt idx="3934">
                  <c:v>3</c:v>
                </c:pt>
                <c:pt idx="3935">
                  <c:v>3</c:v>
                </c:pt>
                <c:pt idx="3936">
                  <c:v>3</c:v>
                </c:pt>
                <c:pt idx="3937">
                  <c:v>3</c:v>
                </c:pt>
                <c:pt idx="3938">
                  <c:v>3</c:v>
                </c:pt>
                <c:pt idx="3939">
                  <c:v>3</c:v>
                </c:pt>
                <c:pt idx="3940">
                  <c:v>3</c:v>
                </c:pt>
                <c:pt idx="3941">
                  <c:v>3</c:v>
                </c:pt>
                <c:pt idx="3942">
                  <c:v>3</c:v>
                </c:pt>
                <c:pt idx="3943">
                  <c:v>3</c:v>
                </c:pt>
                <c:pt idx="3944">
                  <c:v>3</c:v>
                </c:pt>
                <c:pt idx="3945">
                  <c:v>3</c:v>
                </c:pt>
                <c:pt idx="3946">
                  <c:v>3</c:v>
                </c:pt>
                <c:pt idx="3947">
                  <c:v>3</c:v>
                </c:pt>
                <c:pt idx="3948">
                  <c:v>3</c:v>
                </c:pt>
                <c:pt idx="3949">
                  <c:v>3</c:v>
                </c:pt>
                <c:pt idx="3950">
                  <c:v>3</c:v>
                </c:pt>
                <c:pt idx="3951">
                  <c:v>3</c:v>
                </c:pt>
                <c:pt idx="3952">
                  <c:v>3</c:v>
                </c:pt>
                <c:pt idx="3953">
                  <c:v>3</c:v>
                </c:pt>
                <c:pt idx="3954">
                  <c:v>3</c:v>
                </c:pt>
                <c:pt idx="3955">
                  <c:v>3</c:v>
                </c:pt>
                <c:pt idx="3956">
                  <c:v>3</c:v>
                </c:pt>
                <c:pt idx="3957">
                  <c:v>3</c:v>
                </c:pt>
                <c:pt idx="3958">
                  <c:v>3</c:v>
                </c:pt>
                <c:pt idx="3959">
                  <c:v>3</c:v>
                </c:pt>
                <c:pt idx="3960">
                  <c:v>3</c:v>
                </c:pt>
                <c:pt idx="3961">
                  <c:v>3</c:v>
                </c:pt>
                <c:pt idx="3962">
                  <c:v>3</c:v>
                </c:pt>
                <c:pt idx="3963">
                  <c:v>3</c:v>
                </c:pt>
                <c:pt idx="3964">
                  <c:v>3</c:v>
                </c:pt>
                <c:pt idx="3965">
                  <c:v>3</c:v>
                </c:pt>
                <c:pt idx="3966">
                  <c:v>3</c:v>
                </c:pt>
                <c:pt idx="3967">
                  <c:v>3</c:v>
                </c:pt>
                <c:pt idx="3968">
                  <c:v>3</c:v>
                </c:pt>
                <c:pt idx="3969">
                  <c:v>3</c:v>
                </c:pt>
                <c:pt idx="3970">
                  <c:v>3</c:v>
                </c:pt>
                <c:pt idx="3971">
                  <c:v>3</c:v>
                </c:pt>
                <c:pt idx="3972">
                  <c:v>3</c:v>
                </c:pt>
                <c:pt idx="3973">
                  <c:v>3</c:v>
                </c:pt>
                <c:pt idx="3974">
                  <c:v>3</c:v>
                </c:pt>
                <c:pt idx="3975">
                  <c:v>3</c:v>
                </c:pt>
                <c:pt idx="3976">
                  <c:v>3</c:v>
                </c:pt>
                <c:pt idx="3977">
                  <c:v>3</c:v>
                </c:pt>
                <c:pt idx="3978">
                  <c:v>3</c:v>
                </c:pt>
                <c:pt idx="3979">
                  <c:v>3</c:v>
                </c:pt>
                <c:pt idx="3980">
                  <c:v>3</c:v>
                </c:pt>
                <c:pt idx="3981">
                  <c:v>3</c:v>
                </c:pt>
                <c:pt idx="3982">
                  <c:v>3</c:v>
                </c:pt>
                <c:pt idx="3983">
                  <c:v>3</c:v>
                </c:pt>
                <c:pt idx="3984">
                  <c:v>3</c:v>
                </c:pt>
                <c:pt idx="3985">
                  <c:v>3</c:v>
                </c:pt>
                <c:pt idx="3986">
                  <c:v>3</c:v>
                </c:pt>
                <c:pt idx="3987">
                  <c:v>3</c:v>
                </c:pt>
                <c:pt idx="3988">
                  <c:v>3</c:v>
                </c:pt>
                <c:pt idx="3989">
                  <c:v>3</c:v>
                </c:pt>
                <c:pt idx="3990">
                  <c:v>3</c:v>
                </c:pt>
                <c:pt idx="3991">
                  <c:v>3</c:v>
                </c:pt>
                <c:pt idx="3992">
                  <c:v>3</c:v>
                </c:pt>
                <c:pt idx="3993">
                  <c:v>3</c:v>
                </c:pt>
                <c:pt idx="3994">
                  <c:v>3</c:v>
                </c:pt>
                <c:pt idx="3995">
                  <c:v>3</c:v>
                </c:pt>
                <c:pt idx="3996">
                  <c:v>3</c:v>
                </c:pt>
                <c:pt idx="3997">
                  <c:v>3</c:v>
                </c:pt>
                <c:pt idx="3998">
                  <c:v>3</c:v>
                </c:pt>
                <c:pt idx="3999">
                  <c:v>3</c:v>
                </c:pt>
                <c:pt idx="4000">
                  <c:v>3</c:v>
                </c:pt>
                <c:pt idx="4001">
                  <c:v>3</c:v>
                </c:pt>
                <c:pt idx="4002">
                  <c:v>3</c:v>
                </c:pt>
                <c:pt idx="4003">
                  <c:v>3</c:v>
                </c:pt>
                <c:pt idx="4004">
                  <c:v>3</c:v>
                </c:pt>
                <c:pt idx="4005">
                  <c:v>3</c:v>
                </c:pt>
                <c:pt idx="4006">
                  <c:v>3</c:v>
                </c:pt>
                <c:pt idx="4007">
                  <c:v>3</c:v>
                </c:pt>
                <c:pt idx="4008">
                  <c:v>3</c:v>
                </c:pt>
                <c:pt idx="4009">
                  <c:v>3</c:v>
                </c:pt>
                <c:pt idx="4010">
                  <c:v>3</c:v>
                </c:pt>
                <c:pt idx="4011">
                  <c:v>3</c:v>
                </c:pt>
                <c:pt idx="4012">
                  <c:v>3</c:v>
                </c:pt>
                <c:pt idx="4013">
                  <c:v>3</c:v>
                </c:pt>
                <c:pt idx="4014">
                  <c:v>3</c:v>
                </c:pt>
                <c:pt idx="4015">
                  <c:v>3</c:v>
                </c:pt>
                <c:pt idx="4016">
                  <c:v>3</c:v>
                </c:pt>
                <c:pt idx="4017">
                  <c:v>3</c:v>
                </c:pt>
                <c:pt idx="4018">
                  <c:v>3</c:v>
                </c:pt>
                <c:pt idx="4019">
                  <c:v>3</c:v>
                </c:pt>
                <c:pt idx="4020">
                  <c:v>3</c:v>
                </c:pt>
                <c:pt idx="4021">
                  <c:v>3</c:v>
                </c:pt>
                <c:pt idx="4022">
                  <c:v>3</c:v>
                </c:pt>
                <c:pt idx="4023">
                  <c:v>3</c:v>
                </c:pt>
                <c:pt idx="4024">
                  <c:v>3</c:v>
                </c:pt>
                <c:pt idx="4025">
                  <c:v>3</c:v>
                </c:pt>
                <c:pt idx="4026">
                  <c:v>3</c:v>
                </c:pt>
                <c:pt idx="4027">
                  <c:v>3</c:v>
                </c:pt>
                <c:pt idx="4028">
                  <c:v>3</c:v>
                </c:pt>
                <c:pt idx="4029">
                  <c:v>3</c:v>
                </c:pt>
                <c:pt idx="4030">
                  <c:v>3</c:v>
                </c:pt>
                <c:pt idx="4031">
                  <c:v>3</c:v>
                </c:pt>
                <c:pt idx="4032">
                  <c:v>3</c:v>
                </c:pt>
                <c:pt idx="4033">
                  <c:v>3</c:v>
                </c:pt>
                <c:pt idx="4034">
                  <c:v>3</c:v>
                </c:pt>
                <c:pt idx="4035">
                  <c:v>3</c:v>
                </c:pt>
                <c:pt idx="4036">
                  <c:v>3</c:v>
                </c:pt>
                <c:pt idx="4037">
                  <c:v>3</c:v>
                </c:pt>
                <c:pt idx="4038">
                  <c:v>3</c:v>
                </c:pt>
                <c:pt idx="4039">
                  <c:v>3</c:v>
                </c:pt>
                <c:pt idx="4040">
                  <c:v>3</c:v>
                </c:pt>
                <c:pt idx="4041">
                  <c:v>3</c:v>
                </c:pt>
                <c:pt idx="4042">
                  <c:v>3</c:v>
                </c:pt>
                <c:pt idx="4043">
                  <c:v>3</c:v>
                </c:pt>
                <c:pt idx="4044">
                  <c:v>3</c:v>
                </c:pt>
                <c:pt idx="4045">
                  <c:v>3</c:v>
                </c:pt>
                <c:pt idx="4046">
                  <c:v>3</c:v>
                </c:pt>
                <c:pt idx="4047">
                  <c:v>3</c:v>
                </c:pt>
                <c:pt idx="4048">
                  <c:v>3</c:v>
                </c:pt>
                <c:pt idx="4049">
                  <c:v>3</c:v>
                </c:pt>
                <c:pt idx="4050">
                  <c:v>3</c:v>
                </c:pt>
                <c:pt idx="4051">
                  <c:v>3</c:v>
                </c:pt>
                <c:pt idx="4052">
                  <c:v>3</c:v>
                </c:pt>
                <c:pt idx="4053">
                  <c:v>3</c:v>
                </c:pt>
                <c:pt idx="4054">
                  <c:v>3</c:v>
                </c:pt>
                <c:pt idx="4055">
                  <c:v>3</c:v>
                </c:pt>
                <c:pt idx="4056">
                  <c:v>3</c:v>
                </c:pt>
                <c:pt idx="4057">
                  <c:v>3</c:v>
                </c:pt>
                <c:pt idx="4058">
                  <c:v>3</c:v>
                </c:pt>
                <c:pt idx="4059">
                  <c:v>3</c:v>
                </c:pt>
                <c:pt idx="4060">
                  <c:v>3</c:v>
                </c:pt>
                <c:pt idx="4061">
                  <c:v>3</c:v>
                </c:pt>
                <c:pt idx="4062">
                  <c:v>3</c:v>
                </c:pt>
                <c:pt idx="4063">
                  <c:v>3</c:v>
                </c:pt>
                <c:pt idx="4064">
                  <c:v>3</c:v>
                </c:pt>
                <c:pt idx="4065">
                  <c:v>3</c:v>
                </c:pt>
                <c:pt idx="4066">
                  <c:v>3</c:v>
                </c:pt>
                <c:pt idx="4067">
                  <c:v>3</c:v>
                </c:pt>
                <c:pt idx="4068">
                  <c:v>3</c:v>
                </c:pt>
                <c:pt idx="4069">
                  <c:v>3</c:v>
                </c:pt>
                <c:pt idx="4070">
                  <c:v>3</c:v>
                </c:pt>
                <c:pt idx="4071">
                  <c:v>3</c:v>
                </c:pt>
                <c:pt idx="4072">
                  <c:v>3</c:v>
                </c:pt>
                <c:pt idx="4073">
                  <c:v>3</c:v>
                </c:pt>
                <c:pt idx="4074">
                  <c:v>3</c:v>
                </c:pt>
                <c:pt idx="4075">
                  <c:v>3</c:v>
                </c:pt>
                <c:pt idx="4076">
                  <c:v>3</c:v>
                </c:pt>
                <c:pt idx="4077">
                  <c:v>3</c:v>
                </c:pt>
                <c:pt idx="4078">
                  <c:v>3</c:v>
                </c:pt>
                <c:pt idx="4079">
                  <c:v>3</c:v>
                </c:pt>
                <c:pt idx="4080">
                  <c:v>3</c:v>
                </c:pt>
                <c:pt idx="4081">
                  <c:v>3</c:v>
                </c:pt>
                <c:pt idx="4082">
                  <c:v>3</c:v>
                </c:pt>
                <c:pt idx="4083">
                  <c:v>3</c:v>
                </c:pt>
                <c:pt idx="4084">
                  <c:v>3</c:v>
                </c:pt>
                <c:pt idx="4085">
                  <c:v>3</c:v>
                </c:pt>
                <c:pt idx="4086">
                  <c:v>3</c:v>
                </c:pt>
                <c:pt idx="4087">
                  <c:v>3</c:v>
                </c:pt>
                <c:pt idx="4088">
                  <c:v>3</c:v>
                </c:pt>
                <c:pt idx="4089">
                  <c:v>3</c:v>
                </c:pt>
                <c:pt idx="4090">
                  <c:v>3</c:v>
                </c:pt>
                <c:pt idx="4091">
                  <c:v>3</c:v>
                </c:pt>
                <c:pt idx="4092">
                  <c:v>3</c:v>
                </c:pt>
                <c:pt idx="4093">
                  <c:v>3</c:v>
                </c:pt>
                <c:pt idx="4094">
                  <c:v>3</c:v>
                </c:pt>
                <c:pt idx="4095">
                  <c:v>3</c:v>
                </c:pt>
                <c:pt idx="4096">
                  <c:v>3</c:v>
                </c:pt>
                <c:pt idx="4097">
                  <c:v>3</c:v>
                </c:pt>
                <c:pt idx="4098">
                  <c:v>3</c:v>
                </c:pt>
                <c:pt idx="4099">
                  <c:v>3</c:v>
                </c:pt>
                <c:pt idx="4100">
                  <c:v>3</c:v>
                </c:pt>
                <c:pt idx="4101">
                  <c:v>3</c:v>
                </c:pt>
                <c:pt idx="4102">
                  <c:v>3</c:v>
                </c:pt>
                <c:pt idx="4103">
                  <c:v>3</c:v>
                </c:pt>
                <c:pt idx="4104">
                  <c:v>3</c:v>
                </c:pt>
                <c:pt idx="4105">
                  <c:v>3</c:v>
                </c:pt>
                <c:pt idx="4106">
                  <c:v>3</c:v>
                </c:pt>
                <c:pt idx="4107">
                  <c:v>3</c:v>
                </c:pt>
                <c:pt idx="4108">
                  <c:v>3</c:v>
                </c:pt>
                <c:pt idx="4109">
                  <c:v>3</c:v>
                </c:pt>
                <c:pt idx="4110">
                  <c:v>3</c:v>
                </c:pt>
                <c:pt idx="4111">
                  <c:v>3</c:v>
                </c:pt>
                <c:pt idx="4112">
                  <c:v>3</c:v>
                </c:pt>
                <c:pt idx="4113">
                  <c:v>3</c:v>
                </c:pt>
                <c:pt idx="4114">
                  <c:v>3</c:v>
                </c:pt>
                <c:pt idx="4115">
                  <c:v>3</c:v>
                </c:pt>
                <c:pt idx="4116">
                  <c:v>3</c:v>
                </c:pt>
                <c:pt idx="4117">
                  <c:v>3</c:v>
                </c:pt>
                <c:pt idx="4118">
                  <c:v>3</c:v>
                </c:pt>
                <c:pt idx="4119">
                  <c:v>3</c:v>
                </c:pt>
                <c:pt idx="4120">
                  <c:v>3</c:v>
                </c:pt>
                <c:pt idx="4121">
                  <c:v>3</c:v>
                </c:pt>
                <c:pt idx="4122">
                  <c:v>3</c:v>
                </c:pt>
                <c:pt idx="4123">
                  <c:v>3</c:v>
                </c:pt>
                <c:pt idx="4124">
                  <c:v>3</c:v>
                </c:pt>
                <c:pt idx="4125">
                  <c:v>3</c:v>
                </c:pt>
                <c:pt idx="4126">
                  <c:v>3</c:v>
                </c:pt>
                <c:pt idx="4127">
                  <c:v>3</c:v>
                </c:pt>
                <c:pt idx="4128">
                  <c:v>3</c:v>
                </c:pt>
                <c:pt idx="4129">
                  <c:v>3</c:v>
                </c:pt>
                <c:pt idx="4130">
                  <c:v>3</c:v>
                </c:pt>
                <c:pt idx="4131">
                  <c:v>3</c:v>
                </c:pt>
                <c:pt idx="4132">
                  <c:v>3</c:v>
                </c:pt>
                <c:pt idx="4133">
                  <c:v>3</c:v>
                </c:pt>
                <c:pt idx="4134">
                  <c:v>3</c:v>
                </c:pt>
                <c:pt idx="4135">
                  <c:v>3</c:v>
                </c:pt>
                <c:pt idx="4136">
                  <c:v>3</c:v>
                </c:pt>
                <c:pt idx="4137">
                  <c:v>3</c:v>
                </c:pt>
                <c:pt idx="4138">
                  <c:v>3</c:v>
                </c:pt>
                <c:pt idx="4139">
                  <c:v>3</c:v>
                </c:pt>
                <c:pt idx="4140">
                  <c:v>3</c:v>
                </c:pt>
                <c:pt idx="4141">
                  <c:v>3</c:v>
                </c:pt>
                <c:pt idx="4142">
                  <c:v>3</c:v>
                </c:pt>
                <c:pt idx="4143">
                  <c:v>3</c:v>
                </c:pt>
                <c:pt idx="4144">
                  <c:v>3</c:v>
                </c:pt>
                <c:pt idx="4145">
                  <c:v>3</c:v>
                </c:pt>
                <c:pt idx="4146">
                  <c:v>3</c:v>
                </c:pt>
                <c:pt idx="4147">
                  <c:v>3</c:v>
                </c:pt>
                <c:pt idx="4148">
                  <c:v>3</c:v>
                </c:pt>
                <c:pt idx="4149">
                  <c:v>3</c:v>
                </c:pt>
                <c:pt idx="4150">
                  <c:v>3</c:v>
                </c:pt>
                <c:pt idx="4151">
                  <c:v>3</c:v>
                </c:pt>
                <c:pt idx="4152">
                  <c:v>2.8</c:v>
                </c:pt>
                <c:pt idx="4153">
                  <c:v>2.8</c:v>
                </c:pt>
                <c:pt idx="4154">
                  <c:v>2.8</c:v>
                </c:pt>
                <c:pt idx="4155">
                  <c:v>2.8</c:v>
                </c:pt>
                <c:pt idx="4156">
                  <c:v>2.8</c:v>
                </c:pt>
                <c:pt idx="4157">
                  <c:v>2.8</c:v>
                </c:pt>
                <c:pt idx="4158">
                  <c:v>2.8</c:v>
                </c:pt>
                <c:pt idx="4159">
                  <c:v>2.8</c:v>
                </c:pt>
                <c:pt idx="4160">
                  <c:v>2.8</c:v>
                </c:pt>
                <c:pt idx="4161">
                  <c:v>2.8</c:v>
                </c:pt>
                <c:pt idx="4162">
                  <c:v>2.8</c:v>
                </c:pt>
                <c:pt idx="4163">
                  <c:v>2.8</c:v>
                </c:pt>
                <c:pt idx="4164">
                  <c:v>2.8</c:v>
                </c:pt>
                <c:pt idx="4165">
                  <c:v>2.8</c:v>
                </c:pt>
                <c:pt idx="4166">
                  <c:v>2.8</c:v>
                </c:pt>
                <c:pt idx="4167">
                  <c:v>2.8</c:v>
                </c:pt>
                <c:pt idx="4168">
                  <c:v>2.8</c:v>
                </c:pt>
                <c:pt idx="4169">
                  <c:v>2.8</c:v>
                </c:pt>
                <c:pt idx="4170">
                  <c:v>2.8</c:v>
                </c:pt>
                <c:pt idx="4171">
                  <c:v>2.8</c:v>
                </c:pt>
                <c:pt idx="4172">
                  <c:v>2.8</c:v>
                </c:pt>
                <c:pt idx="4173">
                  <c:v>2.8</c:v>
                </c:pt>
                <c:pt idx="4174">
                  <c:v>2.8</c:v>
                </c:pt>
                <c:pt idx="4175">
                  <c:v>2.8</c:v>
                </c:pt>
                <c:pt idx="4176">
                  <c:v>2.8</c:v>
                </c:pt>
                <c:pt idx="4177">
                  <c:v>2.8</c:v>
                </c:pt>
                <c:pt idx="4178">
                  <c:v>2.8</c:v>
                </c:pt>
                <c:pt idx="4179">
                  <c:v>2.8</c:v>
                </c:pt>
                <c:pt idx="4180">
                  <c:v>2.8</c:v>
                </c:pt>
                <c:pt idx="4181">
                  <c:v>2.8</c:v>
                </c:pt>
                <c:pt idx="4182">
                  <c:v>2.8</c:v>
                </c:pt>
                <c:pt idx="4183">
                  <c:v>2.8</c:v>
                </c:pt>
                <c:pt idx="4184">
                  <c:v>2.8</c:v>
                </c:pt>
                <c:pt idx="4185">
                  <c:v>2.8</c:v>
                </c:pt>
                <c:pt idx="4186">
                  <c:v>2.8</c:v>
                </c:pt>
                <c:pt idx="4187">
                  <c:v>2.8</c:v>
                </c:pt>
                <c:pt idx="4188">
                  <c:v>2.8</c:v>
                </c:pt>
                <c:pt idx="4189">
                  <c:v>2.8</c:v>
                </c:pt>
                <c:pt idx="4190">
                  <c:v>2.8</c:v>
                </c:pt>
                <c:pt idx="4191">
                  <c:v>2.8</c:v>
                </c:pt>
                <c:pt idx="4192">
                  <c:v>2.8</c:v>
                </c:pt>
                <c:pt idx="4193">
                  <c:v>2.8</c:v>
                </c:pt>
                <c:pt idx="4194">
                  <c:v>2.8</c:v>
                </c:pt>
                <c:pt idx="4195">
                  <c:v>2.8</c:v>
                </c:pt>
                <c:pt idx="4196">
                  <c:v>2.8</c:v>
                </c:pt>
                <c:pt idx="4197">
                  <c:v>2.8</c:v>
                </c:pt>
                <c:pt idx="4198">
                  <c:v>2.8</c:v>
                </c:pt>
                <c:pt idx="4199">
                  <c:v>2.8</c:v>
                </c:pt>
                <c:pt idx="4200">
                  <c:v>2.8</c:v>
                </c:pt>
                <c:pt idx="4201">
                  <c:v>2.8</c:v>
                </c:pt>
                <c:pt idx="4202">
                  <c:v>2.8</c:v>
                </c:pt>
                <c:pt idx="4203">
                  <c:v>2.8</c:v>
                </c:pt>
                <c:pt idx="4204">
                  <c:v>2.8</c:v>
                </c:pt>
                <c:pt idx="4205">
                  <c:v>2.8</c:v>
                </c:pt>
                <c:pt idx="4206">
                  <c:v>2.8</c:v>
                </c:pt>
                <c:pt idx="4207">
                  <c:v>2.8</c:v>
                </c:pt>
                <c:pt idx="4208">
                  <c:v>2.8</c:v>
                </c:pt>
                <c:pt idx="4209">
                  <c:v>2.8</c:v>
                </c:pt>
                <c:pt idx="4210">
                  <c:v>2.8</c:v>
                </c:pt>
                <c:pt idx="4211">
                  <c:v>2.8</c:v>
                </c:pt>
                <c:pt idx="4212">
                  <c:v>2.8</c:v>
                </c:pt>
                <c:pt idx="4213">
                  <c:v>2.8</c:v>
                </c:pt>
                <c:pt idx="4214">
                  <c:v>2.8</c:v>
                </c:pt>
                <c:pt idx="4215">
                  <c:v>2.5</c:v>
                </c:pt>
                <c:pt idx="4216">
                  <c:v>2.5</c:v>
                </c:pt>
                <c:pt idx="4217">
                  <c:v>2.5</c:v>
                </c:pt>
                <c:pt idx="4218">
                  <c:v>2.5</c:v>
                </c:pt>
                <c:pt idx="4219">
                  <c:v>2.5</c:v>
                </c:pt>
                <c:pt idx="4220">
                  <c:v>2.5</c:v>
                </c:pt>
                <c:pt idx="4221">
                  <c:v>2.5</c:v>
                </c:pt>
                <c:pt idx="4222">
                  <c:v>2.5</c:v>
                </c:pt>
                <c:pt idx="4223">
                  <c:v>2.5</c:v>
                </c:pt>
                <c:pt idx="4224">
                  <c:v>2.5</c:v>
                </c:pt>
                <c:pt idx="4225">
                  <c:v>2.5</c:v>
                </c:pt>
                <c:pt idx="4226">
                  <c:v>2.5</c:v>
                </c:pt>
                <c:pt idx="4227">
                  <c:v>2.5</c:v>
                </c:pt>
                <c:pt idx="4228">
                  <c:v>2.5</c:v>
                </c:pt>
                <c:pt idx="4229">
                  <c:v>2.5</c:v>
                </c:pt>
                <c:pt idx="4230">
                  <c:v>2.5</c:v>
                </c:pt>
                <c:pt idx="4231">
                  <c:v>2.5</c:v>
                </c:pt>
                <c:pt idx="4232">
                  <c:v>2.5</c:v>
                </c:pt>
                <c:pt idx="4233">
                  <c:v>2.5</c:v>
                </c:pt>
                <c:pt idx="4234">
                  <c:v>2.5</c:v>
                </c:pt>
                <c:pt idx="4235">
                  <c:v>2.5</c:v>
                </c:pt>
                <c:pt idx="4236">
                  <c:v>2.5</c:v>
                </c:pt>
                <c:pt idx="4237">
                  <c:v>2.5</c:v>
                </c:pt>
                <c:pt idx="4238">
                  <c:v>2.5</c:v>
                </c:pt>
                <c:pt idx="4239">
                  <c:v>2.5</c:v>
                </c:pt>
                <c:pt idx="4240">
                  <c:v>2.5</c:v>
                </c:pt>
                <c:pt idx="4241">
                  <c:v>2.5</c:v>
                </c:pt>
                <c:pt idx="4242">
                  <c:v>2.5</c:v>
                </c:pt>
                <c:pt idx="4243">
                  <c:v>2.5</c:v>
                </c:pt>
                <c:pt idx="4244">
                  <c:v>2.5</c:v>
                </c:pt>
                <c:pt idx="4245">
                  <c:v>2.5</c:v>
                </c:pt>
                <c:pt idx="4246">
                  <c:v>2.5</c:v>
                </c:pt>
                <c:pt idx="4247">
                  <c:v>2.5</c:v>
                </c:pt>
                <c:pt idx="4248">
                  <c:v>2.5</c:v>
                </c:pt>
                <c:pt idx="4249">
                  <c:v>2.5</c:v>
                </c:pt>
                <c:pt idx="4250">
                  <c:v>2.5</c:v>
                </c:pt>
                <c:pt idx="4251">
                  <c:v>2.5</c:v>
                </c:pt>
                <c:pt idx="4252">
                  <c:v>2.5</c:v>
                </c:pt>
                <c:pt idx="4253">
                  <c:v>2.5</c:v>
                </c:pt>
                <c:pt idx="4254">
                  <c:v>2.5</c:v>
                </c:pt>
                <c:pt idx="4255">
                  <c:v>2.5</c:v>
                </c:pt>
                <c:pt idx="4256">
                  <c:v>2.5</c:v>
                </c:pt>
                <c:pt idx="4257">
                  <c:v>2.5</c:v>
                </c:pt>
                <c:pt idx="4258">
                  <c:v>2.5</c:v>
                </c:pt>
                <c:pt idx="4259">
                  <c:v>2.5</c:v>
                </c:pt>
                <c:pt idx="4260">
                  <c:v>2.5</c:v>
                </c:pt>
                <c:pt idx="4261">
                  <c:v>2.5</c:v>
                </c:pt>
                <c:pt idx="4262">
                  <c:v>2.5</c:v>
                </c:pt>
                <c:pt idx="4263">
                  <c:v>2.5</c:v>
                </c:pt>
                <c:pt idx="4264">
                  <c:v>2.5</c:v>
                </c:pt>
                <c:pt idx="4265">
                  <c:v>2.5</c:v>
                </c:pt>
                <c:pt idx="4266">
                  <c:v>2.5</c:v>
                </c:pt>
                <c:pt idx="4267">
                  <c:v>2.5</c:v>
                </c:pt>
                <c:pt idx="4268">
                  <c:v>2.5</c:v>
                </c:pt>
                <c:pt idx="4269">
                  <c:v>2.5</c:v>
                </c:pt>
                <c:pt idx="4270">
                  <c:v>2.5</c:v>
                </c:pt>
                <c:pt idx="4271">
                  <c:v>2.5</c:v>
                </c:pt>
                <c:pt idx="4272">
                  <c:v>2.5</c:v>
                </c:pt>
                <c:pt idx="4273">
                  <c:v>2.5</c:v>
                </c:pt>
                <c:pt idx="4274">
                  <c:v>2.5</c:v>
                </c:pt>
                <c:pt idx="4275">
                  <c:v>2.5</c:v>
                </c:pt>
                <c:pt idx="4276">
                  <c:v>2.2999999999999998</c:v>
                </c:pt>
                <c:pt idx="4277">
                  <c:v>2.2999999999999998</c:v>
                </c:pt>
                <c:pt idx="4278">
                  <c:v>2.2999999999999998</c:v>
                </c:pt>
                <c:pt idx="4279">
                  <c:v>2.2999999999999998</c:v>
                </c:pt>
                <c:pt idx="4280">
                  <c:v>2.2999999999999998</c:v>
                </c:pt>
                <c:pt idx="4281">
                  <c:v>2.2999999999999998</c:v>
                </c:pt>
                <c:pt idx="4282">
                  <c:v>2.2999999999999998</c:v>
                </c:pt>
                <c:pt idx="4283">
                  <c:v>2.2999999999999998</c:v>
                </c:pt>
                <c:pt idx="4284">
                  <c:v>2.2999999999999998</c:v>
                </c:pt>
                <c:pt idx="4285">
                  <c:v>2.2999999999999998</c:v>
                </c:pt>
                <c:pt idx="4286">
                  <c:v>2.2999999999999998</c:v>
                </c:pt>
                <c:pt idx="4287">
                  <c:v>2.2999999999999998</c:v>
                </c:pt>
                <c:pt idx="4288">
                  <c:v>2.2999999999999998</c:v>
                </c:pt>
                <c:pt idx="4289">
                  <c:v>2.2999999999999998</c:v>
                </c:pt>
                <c:pt idx="4290">
                  <c:v>2.2999999999999998</c:v>
                </c:pt>
                <c:pt idx="4291">
                  <c:v>2.2999999999999998</c:v>
                </c:pt>
                <c:pt idx="4292">
                  <c:v>2.2999999999999998</c:v>
                </c:pt>
                <c:pt idx="4293">
                  <c:v>2.2999999999999998</c:v>
                </c:pt>
                <c:pt idx="4294">
                  <c:v>2.2999999999999998</c:v>
                </c:pt>
                <c:pt idx="4295">
                  <c:v>2.2999999999999998</c:v>
                </c:pt>
                <c:pt idx="4296">
                  <c:v>2.2999999999999998</c:v>
                </c:pt>
                <c:pt idx="4297">
                  <c:v>2.2999999999999998</c:v>
                </c:pt>
                <c:pt idx="4298">
                  <c:v>2.2999999999999998</c:v>
                </c:pt>
                <c:pt idx="4299">
                  <c:v>2.2999999999999998</c:v>
                </c:pt>
                <c:pt idx="4300">
                  <c:v>2.2999999999999998</c:v>
                </c:pt>
                <c:pt idx="4301">
                  <c:v>2.2999999999999998</c:v>
                </c:pt>
                <c:pt idx="4302">
                  <c:v>2.2999999999999998</c:v>
                </c:pt>
                <c:pt idx="4303">
                  <c:v>2.2999999999999998</c:v>
                </c:pt>
                <c:pt idx="4304">
                  <c:v>2.2999999999999998</c:v>
                </c:pt>
                <c:pt idx="4305">
                  <c:v>2.2999999999999998</c:v>
                </c:pt>
                <c:pt idx="4306">
                  <c:v>2.2999999999999998</c:v>
                </c:pt>
                <c:pt idx="4307">
                  <c:v>2.2999999999999998</c:v>
                </c:pt>
                <c:pt idx="4308">
                  <c:v>2.2999999999999998</c:v>
                </c:pt>
                <c:pt idx="4309">
                  <c:v>2.2999999999999998</c:v>
                </c:pt>
                <c:pt idx="4310">
                  <c:v>2.2999999999999998</c:v>
                </c:pt>
                <c:pt idx="4311">
                  <c:v>2.2999999999999998</c:v>
                </c:pt>
                <c:pt idx="4312">
                  <c:v>2.2999999999999998</c:v>
                </c:pt>
                <c:pt idx="4313">
                  <c:v>2.2999999999999998</c:v>
                </c:pt>
                <c:pt idx="4314">
                  <c:v>2.2999999999999998</c:v>
                </c:pt>
                <c:pt idx="4315">
                  <c:v>2.2999999999999998</c:v>
                </c:pt>
                <c:pt idx="4316">
                  <c:v>2.2999999999999998</c:v>
                </c:pt>
                <c:pt idx="4317">
                  <c:v>2.2999999999999998</c:v>
                </c:pt>
                <c:pt idx="4318">
                  <c:v>2.2999999999999998</c:v>
                </c:pt>
                <c:pt idx="4319">
                  <c:v>2.2999999999999998</c:v>
                </c:pt>
                <c:pt idx="4320">
                  <c:v>2</c:v>
                </c:pt>
                <c:pt idx="4321">
                  <c:v>2</c:v>
                </c:pt>
                <c:pt idx="4322">
                  <c:v>2</c:v>
                </c:pt>
                <c:pt idx="4323">
                  <c:v>2</c:v>
                </c:pt>
                <c:pt idx="4324">
                  <c:v>2</c:v>
                </c:pt>
                <c:pt idx="4325">
                  <c:v>2</c:v>
                </c:pt>
                <c:pt idx="4326">
                  <c:v>2</c:v>
                </c:pt>
                <c:pt idx="4327">
                  <c:v>2</c:v>
                </c:pt>
                <c:pt idx="4328">
                  <c:v>2</c:v>
                </c:pt>
                <c:pt idx="4329">
                  <c:v>2</c:v>
                </c:pt>
                <c:pt idx="4330">
                  <c:v>2</c:v>
                </c:pt>
                <c:pt idx="4331">
                  <c:v>2</c:v>
                </c:pt>
                <c:pt idx="4332">
                  <c:v>2</c:v>
                </c:pt>
                <c:pt idx="4333">
                  <c:v>2</c:v>
                </c:pt>
                <c:pt idx="4334">
                  <c:v>2</c:v>
                </c:pt>
                <c:pt idx="4335">
                  <c:v>2</c:v>
                </c:pt>
                <c:pt idx="4336">
                  <c:v>2</c:v>
                </c:pt>
                <c:pt idx="4337">
                  <c:v>2</c:v>
                </c:pt>
                <c:pt idx="4338">
                  <c:v>2</c:v>
                </c:pt>
                <c:pt idx="4339">
                  <c:v>2</c:v>
                </c:pt>
                <c:pt idx="4340">
                  <c:v>2</c:v>
                </c:pt>
                <c:pt idx="4341">
                  <c:v>2</c:v>
                </c:pt>
                <c:pt idx="4342">
                  <c:v>2</c:v>
                </c:pt>
                <c:pt idx="4343">
                  <c:v>2</c:v>
                </c:pt>
                <c:pt idx="4344">
                  <c:v>2</c:v>
                </c:pt>
                <c:pt idx="4345">
                  <c:v>2</c:v>
                </c:pt>
                <c:pt idx="4346">
                  <c:v>2</c:v>
                </c:pt>
                <c:pt idx="4347">
                  <c:v>2</c:v>
                </c:pt>
                <c:pt idx="4348">
                  <c:v>2</c:v>
                </c:pt>
                <c:pt idx="4349">
                  <c:v>2</c:v>
                </c:pt>
                <c:pt idx="4350">
                  <c:v>2</c:v>
                </c:pt>
                <c:pt idx="4351">
                  <c:v>2</c:v>
                </c:pt>
                <c:pt idx="4352">
                  <c:v>2</c:v>
                </c:pt>
                <c:pt idx="4353">
                  <c:v>2</c:v>
                </c:pt>
                <c:pt idx="4354">
                  <c:v>2</c:v>
                </c:pt>
                <c:pt idx="4355">
                  <c:v>2</c:v>
                </c:pt>
                <c:pt idx="4356">
                  <c:v>2</c:v>
                </c:pt>
                <c:pt idx="4357">
                  <c:v>2</c:v>
                </c:pt>
                <c:pt idx="4358">
                  <c:v>2</c:v>
                </c:pt>
                <c:pt idx="4359">
                  <c:v>2</c:v>
                </c:pt>
                <c:pt idx="4360">
                  <c:v>2</c:v>
                </c:pt>
                <c:pt idx="4361">
                  <c:v>2</c:v>
                </c:pt>
                <c:pt idx="4362">
                  <c:v>2</c:v>
                </c:pt>
                <c:pt idx="4363">
                  <c:v>2</c:v>
                </c:pt>
                <c:pt idx="4364">
                  <c:v>2</c:v>
                </c:pt>
                <c:pt idx="4365">
                  <c:v>1.8</c:v>
                </c:pt>
                <c:pt idx="4366">
                  <c:v>1.8</c:v>
                </c:pt>
                <c:pt idx="4367">
                  <c:v>1.8</c:v>
                </c:pt>
                <c:pt idx="4368">
                  <c:v>1.8</c:v>
                </c:pt>
                <c:pt idx="4369">
                  <c:v>1.8</c:v>
                </c:pt>
                <c:pt idx="4370">
                  <c:v>1.8</c:v>
                </c:pt>
                <c:pt idx="4371">
                  <c:v>1.8</c:v>
                </c:pt>
                <c:pt idx="4372">
                  <c:v>1.8</c:v>
                </c:pt>
                <c:pt idx="4373">
                  <c:v>1.8</c:v>
                </c:pt>
                <c:pt idx="4374">
                  <c:v>1.8</c:v>
                </c:pt>
                <c:pt idx="4375">
                  <c:v>1.8</c:v>
                </c:pt>
                <c:pt idx="4376">
                  <c:v>1.8</c:v>
                </c:pt>
                <c:pt idx="4377">
                  <c:v>1.8</c:v>
                </c:pt>
                <c:pt idx="4378">
                  <c:v>1.8</c:v>
                </c:pt>
                <c:pt idx="4379">
                  <c:v>1.8</c:v>
                </c:pt>
                <c:pt idx="4380">
                  <c:v>1.8</c:v>
                </c:pt>
                <c:pt idx="4381">
                  <c:v>1.8</c:v>
                </c:pt>
                <c:pt idx="4382">
                  <c:v>1.8</c:v>
                </c:pt>
                <c:pt idx="4383">
                  <c:v>1.8</c:v>
                </c:pt>
                <c:pt idx="4384">
                  <c:v>1.8</c:v>
                </c:pt>
                <c:pt idx="4385">
                  <c:v>1.8</c:v>
                </c:pt>
                <c:pt idx="4386">
                  <c:v>1.8</c:v>
                </c:pt>
                <c:pt idx="4387">
                  <c:v>1.8</c:v>
                </c:pt>
                <c:pt idx="4388">
                  <c:v>1.8</c:v>
                </c:pt>
                <c:pt idx="4389">
                  <c:v>1.8</c:v>
                </c:pt>
                <c:pt idx="4390">
                  <c:v>1.8</c:v>
                </c:pt>
                <c:pt idx="4391">
                  <c:v>1.8</c:v>
                </c:pt>
                <c:pt idx="4392">
                  <c:v>1.8</c:v>
                </c:pt>
                <c:pt idx="4393">
                  <c:v>1.8</c:v>
                </c:pt>
                <c:pt idx="4394">
                  <c:v>1.8</c:v>
                </c:pt>
                <c:pt idx="4395">
                  <c:v>1.8</c:v>
                </c:pt>
                <c:pt idx="4396">
                  <c:v>1.8</c:v>
                </c:pt>
                <c:pt idx="4397">
                  <c:v>1.8</c:v>
                </c:pt>
                <c:pt idx="4398">
                  <c:v>1.8</c:v>
                </c:pt>
                <c:pt idx="4399">
                  <c:v>1.8</c:v>
                </c:pt>
                <c:pt idx="4400">
                  <c:v>1.8</c:v>
                </c:pt>
                <c:pt idx="4401">
                  <c:v>1.8</c:v>
                </c:pt>
                <c:pt idx="4402">
                  <c:v>1.8</c:v>
                </c:pt>
                <c:pt idx="4403">
                  <c:v>1.8</c:v>
                </c:pt>
                <c:pt idx="4404">
                  <c:v>1.8</c:v>
                </c:pt>
                <c:pt idx="4405">
                  <c:v>1.5</c:v>
                </c:pt>
                <c:pt idx="4406">
                  <c:v>1.5</c:v>
                </c:pt>
                <c:pt idx="4407">
                  <c:v>1.5</c:v>
                </c:pt>
                <c:pt idx="4408">
                  <c:v>1.5</c:v>
                </c:pt>
                <c:pt idx="4409">
                  <c:v>1.5</c:v>
                </c:pt>
                <c:pt idx="4410">
                  <c:v>1.5</c:v>
                </c:pt>
                <c:pt idx="4411">
                  <c:v>1.5</c:v>
                </c:pt>
                <c:pt idx="4412">
                  <c:v>1.5</c:v>
                </c:pt>
                <c:pt idx="4413">
                  <c:v>1.5</c:v>
                </c:pt>
                <c:pt idx="4414">
                  <c:v>1.5</c:v>
                </c:pt>
                <c:pt idx="4415">
                  <c:v>1.5</c:v>
                </c:pt>
                <c:pt idx="4416">
                  <c:v>1.5</c:v>
                </c:pt>
                <c:pt idx="4417">
                  <c:v>1.5</c:v>
                </c:pt>
                <c:pt idx="4418">
                  <c:v>1.5</c:v>
                </c:pt>
                <c:pt idx="4419">
                  <c:v>1.5</c:v>
                </c:pt>
                <c:pt idx="4420">
                  <c:v>1.5</c:v>
                </c:pt>
                <c:pt idx="4421">
                  <c:v>1.5</c:v>
                </c:pt>
                <c:pt idx="4422">
                  <c:v>1.5</c:v>
                </c:pt>
                <c:pt idx="4423">
                  <c:v>1.5</c:v>
                </c:pt>
                <c:pt idx="4424">
                  <c:v>1.5</c:v>
                </c:pt>
                <c:pt idx="4425">
                  <c:v>1.5</c:v>
                </c:pt>
                <c:pt idx="4426">
                  <c:v>1.5</c:v>
                </c:pt>
                <c:pt idx="4427">
                  <c:v>1.5</c:v>
                </c:pt>
                <c:pt idx="4428">
                  <c:v>1.5</c:v>
                </c:pt>
                <c:pt idx="4429">
                  <c:v>1.5</c:v>
                </c:pt>
                <c:pt idx="4430">
                  <c:v>1.5</c:v>
                </c:pt>
                <c:pt idx="4431">
                  <c:v>1.5</c:v>
                </c:pt>
                <c:pt idx="4432">
                  <c:v>1.5</c:v>
                </c:pt>
                <c:pt idx="4433">
                  <c:v>1.5</c:v>
                </c:pt>
                <c:pt idx="4434">
                  <c:v>1.5</c:v>
                </c:pt>
                <c:pt idx="4435">
                  <c:v>1.5</c:v>
                </c:pt>
                <c:pt idx="4436">
                  <c:v>1.5</c:v>
                </c:pt>
                <c:pt idx="4437">
                  <c:v>1.5</c:v>
                </c:pt>
                <c:pt idx="4438">
                  <c:v>1.5</c:v>
                </c:pt>
                <c:pt idx="4439">
                  <c:v>1.5</c:v>
                </c:pt>
                <c:pt idx="4440">
                  <c:v>1.5</c:v>
                </c:pt>
                <c:pt idx="4441">
                  <c:v>1.5</c:v>
                </c:pt>
                <c:pt idx="4442">
                  <c:v>1.5</c:v>
                </c:pt>
                <c:pt idx="4443">
                  <c:v>1.5</c:v>
                </c:pt>
                <c:pt idx="4444">
                  <c:v>1.5</c:v>
                </c:pt>
                <c:pt idx="4445">
                  <c:v>1.5</c:v>
                </c:pt>
                <c:pt idx="4446">
                  <c:v>1.5</c:v>
                </c:pt>
                <c:pt idx="4447">
                  <c:v>1.5</c:v>
                </c:pt>
                <c:pt idx="4448">
                  <c:v>1.5</c:v>
                </c:pt>
                <c:pt idx="4449">
                  <c:v>1.5</c:v>
                </c:pt>
                <c:pt idx="4450">
                  <c:v>1.5</c:v>
                </c:pt>
                <c:pt idx="4451">
                  <c:v>1.5</c:v>
                </c:pt>
                <c:pt idx="4452">
                  <c:v>1.5</c:v>
                </c:pt>
                <c:pt idx="4453">
                  <c:v>1.5</c:v>
                </c:pt>
                <c:pt idx="4454">
                  <c:v>1.5</c:v>
                </c:pt>
                <c:pt idx="4455">
                  <c:v>1.5</c:v>
                </c:pt>
                <c:pt idx="4456">
                  <c:v>1.5</c:v>
                </c:pt>
                <c:pt idx="4457">
                  <c:v>1.5</c:v>
                </c:pt>
                <c:pt idx="4458">
                  <c:v>1.5</c:v>
                </c:pt>
                <c:pt idx="4459">
                  <c:v>1.5</c:v>
                </c:pt>
                <c:pt idx="4460">
                  <c:v>1.5</c:v>
                </c:pt>
                <c:pt idx="4461">
                  <c:v>1.5</c:v>
                </c:pt>
                <c:pt idx="4462">
                  <c:v>1.5</c:v>
                </c:pt>
                <c:pt idx="4463">
                  <c:v>1.5</c:v>
                </c:pt>
                <c:pt idx="4464">
                  <c:v>1.5</c:v>
                </c:pt>
                <c:pt idx="4465">
                  <c:v>1.5</c:v>
                </c:pt>
                <c:pt idx="4466">
                  <c:v>1.5</c:v>
                </c:pt>
                <c:pt idx="4467">
                  <c:v>1.5</c:v>
                </c:pt>
                <c:pt idx="4468">
                  <c:v>1.5</c:v>
                </c:pt>
                <c:pt idx="4469">
                  <c:v>1.5</c:v>
                </c:pt>
                <c:pt idx="4470">
                  <c:v>1.5</c:v>
                </c:pt>
                <c:pt idx="4471">
                  <c:v>1.5</c:v>
                </c:pt>
                <c:pt idx="4472">
                  <c:v>1.3</c:v>
                </c:pt>
                <c:pt idx="4473">
                  <c:v>1.3</c:v>
                </c:pt>
                <c:pt idx="4474">
                  <c:v>1.3</c:v>
                </c:pt>
                <c:pt idx="4475">
                  <c:v>1.3</c:v>
                </c:pt>
                <c:pt idx="4476">
                  <c:v>1.3</c:v>
                </c:pt>
                <c:pt idx="4477">
                  <c:v>1.3</c:v>
                </c:pt>
                <c:pt idx="4478">
                  <c:v>1.3</c:v>
                </c:pt>
                <c:pt idx="4479">
                  <c:v>1.3</c:v>
                </c:pt>
                <c:pt idx="4480">
                  <c:v>1.3</c:v>
                </c:pt>
                <c:pt idx="4481">
                  <c:v>1.3</c:v>
                </c:pt>
                <c:pt idx="4482">
                  <c:v>1.3</c:v>
                </c:pt>
                <c:pt idx="4483">
                  <c:v>1.3</c:v>
                </c:pt>
                <c:pt idx="4484">
                  <c:v>1.3</c:v>
                </c:pt>
                <c:pt idx="4485">
                  <c:v>1.3</c:v>
                </c:pt>
                <c:pt idx="4486">
                  <c:v>1.3</c:v>
                </c:pt>
                <c:pt idx="4487">
                  <c:v>1.3</c:v>
                </c:pt>
                <c:pt idx="4488">
                  <c:v>1.3</c:v>
                </c:pt>
                <c:pt idx="4489">
                  <c:v>1.3</c:v>
                </c:pt>
                <c:pt idx="4490">
                  <c:v>1.3</c:v>
                </c:pt>
                <c:pt idx="4491">
                  <c:v>1.3</c:v>
                </c:pt>
                <c:pt idx="4492">
                  <c:v>1.3</c:v>
                </c:pt>
                <c:pt idx="4493">
                  <c:v>1.3</c:v>
                </c:pt>
                <c:pt idx="4494">
                  <c:v>1.3</c:v>
                </c:pt>
                <c:pt idx="4495">
                  <c:v>1.3</c:v>
                </c:pt>
                <c:pt idx="4496">
                  <c:v>1.3</c:v>
                </c:pt>
                <c:pt idx="4497">
                  <c:v>1.3</c:v>
                </c:pt>
                <c:pt idx="4498">
                  <c:v>1.3</c:v>
                </c:pt>
                <c:pt idx="4499">
                  <c:v>1.3</c:v>
                </c:pt>
                <c:pt idx="4500">
                  <c:v>1.3</c:v>
                </c:pt>
                <c:pt idx="4501">
                  <c:v>1.3</c:v>
                </c:pt>
                <c:pt idx="4502">
                  <c:v>1.3</c:v>
                </c:pt>
                <c:pt idx="4503">
                  <c:v>1.3</c:v>
                </c:pt>
                <c:pt idx="4504">
                  <c:v>1.3</c:v>
                </c:pt>
                <c:pt idx="4505">
                  <c:v>1.3</c:v>
                </c:pt>
                <c:pt idx="4506">
                  <c:v>1.3</c:v>
                </c:pt>
                <c:pt idx="4507">
                  <c:v>1.3</c:v>
                </c:pt>
                <c:pt idx="4508">
                  <c:v>1.3</c:v>
                </c:pt>
                <c:pt idx="4509">
                  <c:v>1.3</c:v>
                </c:pt>
                <c:pt idx="4510">
                  <c:v>1.3</c:v>
                </c:pt>
                <c:pt idx="4511">
                  <c:v>1.3</c:v>
                </c:pt>
                <c:pt idx="4512">
                  <c:v>1.3</c:v>
                </c:pt>
                <c:pt idx="4513">
                  <c:v>1.3</c:v>
                </c:pt>
                <c:pt idx="4514">
                  <c:v>1.3</c:v>
                </c:pt>
                <c:pt idx="4515">
                  <c:v>1.3</c:v>
                </c:pt>
                <c:pt idx="4516">
                  <c:v>1.3</c:v>
                </c:pt>
                <c:pt idx="4517">
                  <c:v>1.3</c:v>
                </c:pt>
                <c:pt idx="4518">
                  <c:v>1.3</c:v>
                </c:pt>
                <c:pt idx="4519">
                  <c:v>1.3</c:v>
                </c:pt>
                <c:pt idx="4520">
                  <c:v>1.3</c:v>
                </c:pt>
                <c:pt idx="4521">
                  <c:v>1.3</c:v>
                </c:pt>
                <c:pt idx="4522">
                  <c:v>1.3</c:v>
                </c:pt>
                <c:pt idx="4523">
                  <c:v>1.3</c:v>
                </c:pt>
                <c:pt idx="4524">
                  <c:v>1.3</c:v>
                </c:pt>
                <c:pt idx="4525">
                  <c:v>1.3</c:v>
                </c:pt>
                <c:pt idx="4526">
                  <c:v>1.3</c:v>
                </c:pt>
                <c:pt idx="4527">
                  <c:v>1.3</c:v>
                </c:pt>
                <c:pt idx="4528">
                  <c:v>1.3</c:v>
                </c:pt>
                <c:pt idx="4529">
                  <c:v>1.3</c:v>
                </c:pt>
                <c:pt idx="4530">
                  <c:v>1.3</c:v>
                </c:pt>
                <c:pt idx="4531">
                  <c:v>1.3</c:v>
                </c:pt>
                <c:pt idx="4532">
                  <c:v>1.3</c:v>
                </c:pt>
                <c:pt idx="4533">
                  <c:v>1.3</c:v>
                </c:pt>
                <c:pt idx="4534">
                  <c:v>1.3</c:v>
                </c:pt>
                <c:pt idx="4535">
                  <c:v>1.3</c:v>
                </c:pt>
                <c:pt idx="4536">
                  <c:v>1</c:v>
                </c:pt>
                <c:pt idx="4537">
                  <c:v>1</c:v>
                </c:pt>
                <c:pt idx="4538">
                  <c:v>1</c:v>
                </c:pt>
                <c:pt idx="4539">
                  <c:v>1</c:v>
                </c:pt>
                <c:pt idx="4540">
                  <c:v>1</c:v>
                </c:pt>
                <c:pt idx="4541">
                  <c:v>1</c:v>
                </c:pt>
                <c:pt idx="4542">
                  <c:v>1</c:v>
                </c:pt>
                <c:pt idx="4543">
                  <c:v>1</c:v>
                </c:pt>
                <c:pt idx="4544">
                  <c:v>1</c:v>
                </c:pt>
                <c:pt idx="4545">
                  <c:v>1</c:v>
                </c:pt>
                <c:pt idx="4546">
                  <c:v>1</c:v>
                </c:pt>
                <c:pt idx="4547">
                  <c:v>1</c:v>
                </c:pt>
                <c:pt idx="4548">
                  <c:v>1</c:v>
                </c:pt>
                <c:pt idx="4549">
                  <c:v>1</c:v>
                </c:pt>
                <c:pt idx="4550">
                  <c:v>1</c:v>
                </c:pt>
                <c:pt idx="4551">
                  <c:v>1</c:v>
                </c:pt>
                <c:pt idx="4552">
                  <c:v>1</c:v>
                </c:pt>
                <c:pt idx="4553">
                  <c:v>1</c:v>
                </c:pt>
                <c:pt idx="4554">
                  <c:v>1</c:v>
                </c:pt>
                <c:pt idx="4555">
                  <c:v>1</c:v>
                </c:pt>
                <c:pt idx="4556">
                  <c:v>1</c:v>
                </c:pt>
                <c:pt idx="4557">
                  <c:v>1</c:v>
                </c:pt>
                <c:pt idx="4558">
                  <c:v>1</c:v>
                </c:pt>
                <c:pt idx="4559">
                  <c:v>1</c:v>
                </c:pt>
                <c:pt idx="4560">
                  <c:v>1</c:v>
                </c:pt>
                <c:pt idx="4561">
                  <c:v>1</c:v>
                </c:pt>
                <c:pt idx="4562">
                  <c:v>1</c:v>
                </c:pt>
                <c:pt idx="4563">
                  <c:v>1</c:v>
                </c:pt>
                <c:pt idx="4564">
                  <c:v>1</c:v>
                </c:pt>
                <c:pt idx="4565">
                  <c:v>1</c:v>
                </c:pt>
                <c:pt idx="4566">
                  <c:v>1</c:v>
                </c:pt>
                <c:pt idx="4567">
                  <c:v>1</c:v>
                </c:pt>
                <c:pt idx="4568">
                  <c:v>1</c:v>
                </c:pt>
                <c:pt idx="4569">
                  <c:v>1</c:v>
                </c:pt>
                <c:pt idx="4570">
                  <c:v>1</c:v>
                </c:pt>
                <c:pt idx="4571">
                  <c:v>1</c:v>
                </c:pt>
                <c:pt idx="4572">
                  <c:v>1</c:v>
                </c:pt>
                <c:pt idx="4573">
                  <c:v>1</c:v>
                </c:pt>
                <c:pt idx="4574">
                  <c:v>1</c:v>
                </c:pt>
                <c:pt idx="4575">
                  <c:v>1</c:v>
                </c:pt>
                <c:pt idx="4576">
                  <c:v>1</c:v>
                </c:pt>
                <c:pt idx="4577">
                  <c:v>1</c:v>
                </c:pt>
                <c:pt idx="4578">
                  <c:v>1</c:v>
                </c:pt>
                <c:pt idx="4579">
                  <c:v>1</c:v>
                </c:pt>
                <c:pt idx="4580">
                  <c:v>1</c:v>
                </c:pt>
                <c:pt idx="4581">
                  <c:v>1</c:v>
                </c:pt>
                <c:pt idx="4582">
                  <c:v>1</c:v>
                </c:pt>
                <c:pt idx="4583">
                  <c:v>1</c:v>
                </c:pt>
                <c:pt idx="4584">
                  <c:v>1</c:v>
                </c:pt>
                <c:pt idx="4585">
                  <c:v>1</c:v>
                </c:pt>
                <c:pt idx="4586">
                  <c:v>1</c:v>
                </c:pt>
                <c:pt idx="4587">
                  <c:v>1</c:v>
                </c:pt>
                <c:pt idx="4588">
                  <c:v>1</c:v>
                </c:pt>
                <c:pt idx="4589">
                  <c:v>1</c:v>
                </c:pt>
                <c:pt idx="4590">
                  <c:v>1</c:v>
                </c:pt>
                <c:pt idx="4591">
                  <c:v>1</c:v>
                </c:pt>
                <c:pt idx="4592">
                  <c:v>1</c:v>
                </c:pt>
                <c:pt idx="4593">
                  <c:v>1</c:v>
                </c:pt>
                <c:pt idx="4594">
                  <c:v>1</c:v>
                </c:pt>
                <c:pt idx="4595">
                  <c:v>1</c:v>
                </c:pt>
                <c:pt idx="4596">
                  <c:v>1</c:v>
                </c:pt>
                <c:pt idx="4597">
                  <c:v>1</c:v>
                </c:pt>
                <c:pt idx="4598">
                  <c:v>1</c:v>
                </c:pt>
                <c:pt idx="4599">
                  <c:v>1</c:v>
                </c:pt>
                <c:pt idx="4600">
                  <c:v>1</c:v>
                </c:pt>
                <c:pt idx="4601">
                  <c:v>1</c:v>
                </c:pt>
                <c:pt idx="4602">
                  <c:v>1</c:v>
                </c:pt>
                <c:pt idx="4603">
                  <c:v>1</c:v>
                </c:pt>
                <c:pt idx="4604">
                  <c:v>1</c:v>
                </c:pt>
                <c:pt idx="4605">
                  <c:v>1</c:v>
                </c:pt>
                <c:pt idx="4606">
                  <c:v>1</c:v>
                </c:pt>
                <c:pt idx="4607">
                  <c:v>1</c:v>
                </c:pt>
                <c:pt idx="4608">
                  <c:v>1</c:v>
                </c:pt>
                <c:pt idx="4609">
                  <c:v>1</c:v>
                </c:pt>
                <c:pt idx="4610">
                  <c:v>1</c:v>
                </c:pt>
                <c:pt idx="4611">
                  <c:v>1</c:v>
                </c:pt>
                <c:pt idx="4612">
                  <c:v>1</c:v>
                </c:pt>
                <c:pt idx="4613">
                  <c:v>1</c:v>
                </c:pt>
                <c:pt idx="4614">
                  <c:v>1</c:v>
                </c:pt>
                <c:pt idx="4615">
                  <c:v>1</c:v>
                </c:pt>
                <c:pt idx="4616">
                  <c:v>1</c:v>
                </c:pt>
                <c:pt idx="4617">
                  <c:v>1</c:v>
                </c:pt>
                <c:pt idx="4618">
                  <c:v>1</c:v>
                </c:pt>
                <c:pt idx="4619">
                  <c:v>1</c:v>
                </c:pt>
                <c:pt idx="4620">
                  <c:v>1</c:v>
                </c:pt>
                <c:pt idx="4621">
                  <c:v>1</c:v>
                </c:pt>
                <c:pt idx="4622">
                  <c:v>1</c:v>
                </c:pt>
                <c:pt idx="4623">
                  <c:v>1</c:v>
                </c:pt>
                <c:pt idx="4624">
                  <c:v>1</c:v>
                </c:pt>
                <c:pt idx="4625">
                  <c:v>1</c:v>
                </c:pt>
                <c:pt idx="4626">
                  <c:v>1</c:v>
                </c:pt>
                <c:pt idx="4627">
                  <c:v>1</c:v>
                </c:pt>
                <c:pt idx="4628">
                  <c:v>1</c:v>
                </c:pt>
                <c:pt idx="4629">
                  <c:v>1</c:v>
                </c:pt>
                <c:pt idx="4630">
                  <c:v>1</c:v>
                </c:pt>
                <c:pt idx="4631">
                  <c:v>1</c:v>
                </c:pt>
                <c:pt idx="4632">
                  <c:v>1</c:v>
                </c:pt>
                <c:pt idx="4633">
                  <c:v>1</c:v>
                </c:pt>
                <c:pt idx="4634">
                  <c:v>1</c:v>
                </c:pt>
                <c:pt idx="4635">
                  <c:v>1</c:v>
                </c:pt>
                <c:pt idx="4636">
                  <c:v>1</c:v>
                </c:pt>
                <c:pt idx="4637">
                  <c:v>1</c:v>
                </c:pt>
                <c:pt idx="4638">
                  <c:v>1</c:v>
                </c:pt>
                <c:pt idx="4639">
                  <c:v>1</c:v>
                </c:pt>
                <c:pt idx="4640">
                  <c:v>1</c:v>
                </c:pt>
                <c:pt idx="4641">
                  <c:v>1</c:v>
                </c:pt>
                <c:pt idx="4642">
                  <c:v>1</c:v>
                </c:pt>
                <c:pt idx="4643">
                  <c:v>1</c:v>
                </c:pt>
                <c:pt idx="4644">
                  <c:v>1</c:v>
                </c:pt>
                <c:pt idx="4645">
                  <c:v>1</c:v>
                </c:pt>
                <c:pt idx="4646">
                  <c:v>1</c:v>
                </c:pt>
                <c:pt idx="4647">
                  <c:v>1</c:v>
                </c:pt>
                <c:pt idx="4648">
                  <c:v>1</c:v>
                </c:pt>
                <c:pt idx="4649">
                  <c:v>1</c:v>
                </c:pt>
                <c:pt idx="4650">
                  <c:v>1</c:v>
                </c:pt>
                <c:pt idx="4651">
                  <c:v>1</c:v>
                </c:pt>
                <c:pt idx="4652">
                  <c:v>1</c:v>
                </c:pt>
                <c:pt idx="4653">
                  <c:v>1</c:v>
                </c:pt>
                <c:pt idx="4654">
                  <c:v>1</c:v>
                </c:pt>
                <c:pt idx="4655">
                  <c:v>1</c:v>
                </c:pt>
                <c:pt idx="4656">
                  <c:v>1</c:v>
                </c:pt>
                <c:pt idx="4657">
                  <c:v>1</c:v>
                </c:pt>
                <c:pt idx="4658">
                  <c:v>1</c:v>
                </c:pt>
                <c:pt idx="4659">
                  <c:v>1</c:v>
                </c:pt>
                <c:pt idx="4660">
                  <c:v>1</c:v>
                </c:pt>
                <c:pt idx="4661">
                  <c:v>1</c:v>
                </c:pt>
                <c:pt idx="4662">
                  <c:v>1</c:v>
                </c:pt>
                <c:pt idx="4663">
                  <c:v>1</c:v>
                </c:pt>
                <c:pt idx="4664">
                  <c:v>1</c:v>
                </c:pt>
                <c:pt idx="4665">
                  <c:v>1</c:v>
                </c:pt>
                <c:pt idx="4666">
                  <c:v>1</c:v>
                </c:pt>
                <c:pt idx="4667">
                  <c:v>1</c:v>
                </c:pt>
                <c:pt idx="4668">
                  <c:v>1</c:v>
                </c:pt>
                <c:pt idx="4669">
                  <c:v>1</c:v>
                </c:pt>
                <c:pt idx="4670">
                  <c:v>1</c:v>
                </c:pt>
                <c:pt idx="4671">
                  <c:v>1</c:v>
                </c:pt>
                <c:pt idx="4672">
                  <c:v>1</c:v>
                </c:pt>
                <c:pt idx="4673">
                  <c:v>1</c:v>
                </c:pt>
                <c:pt idx="4674">
                  <c:v>1</c:v>
                </c:pt>
                <c:pt idx="4675">
                  <c:v>1</c:v>
                </c:pt>
                <c:pt idx="4676">
                  <c:v>1</c:v>
                </c:pt>
                <c:pt idx="4677">
                  <c:v>1</c:v>
                </c:pt>
                <c:pt idx="4678">
                  <c:v>1</c:v>
                </c:pt>
                <c:pt idx="4679">
                  <c:v>1</c:v>
                </c:pt>
                <c:pt idx="4680">
                  <c:v>1</c:v>
                </c:pt>
                <c:pt idx="4681">
                  <c:v>1</c:v>
                </c:pt>
                <c:pt idx="4682">
                  <c:v>1</c:v>
                </c:pt>
                <c:pt idx="4683">
                  <c:v>1</c:v>
                </c:pt>
                <c:pt idx="4684">
                  <c:v>1</c:v>
                </c:pt>
                <c:pt idx="4685">
                  <c:v>1</c:v>
                </c:pt>
                <c:pt idx="4686">
                  <c:v>1</c:v>
                </c:pt>
                <c:pt idx="4687">
                  <c:v>1</c:v>
                </c:pt>
                <c:pt idx="4688">
                  <c:v>1</c:v>
                </c:pt>
                <c:pt idx="4689">
                  <c:v>1</c:v>
                </c:pt>
                <c:pt idx="4690">
                  <c:v>1</c:v>
                </c:pt>
                <c:pt idx="4691">
                  <c:v>1</c:v>
                </c:pt>
                <c:pt idx="4692">
                  <c:v>1</c:v>
                </c:pt>
                <c:pt idx="4693">
                  <c:v>1</c:v>
                </c:pt>
                <c:pt idx="4694">
                  <c:v>1</c:v>
                </c:pt>
                <c:pt idx="4695">
                  <c:v>1</c:v>
                </c:pt>
                <c:pt idx="4696">
                  <c:v>1</c:v>
                </c:pt>
                <c:pt idx="4697">
                  <c:v>1</c:v>
                </c:pt>
                <c:pt idx="4698">
                  <c:v>1</c:v>
                </c:pt>
                <c:pt idx="4699">
                  <c:v>1</c:v>
                </c:pt>
                <c:pt idx="4700">
                  <c:v>1</c:v>
                </c:pt>
                <c:pt idx="4701">
                  <c:v>1</c:v>
                </c:pt>
                <c:pt idx="4702">
                  <c:v>1</c:v>
                </c:pt>
                <c:pt idx="4703">
                  <c:v>1</c:v>
                </c:pt>
                <c:pt idx="4704">
                  <c:v>1</c:v>
                </c:pt>
                <c:pt idx="4705">
                  <c:v>1</c:v>
                </c:pt>
                <c:pt idx="4706">
                  <c:v>1</c:v>
                </c:pt>
                <c:pt idx="4707">
                  <c:v>1</c:v>
                </c:pt>
                <c:pt idx="4708">
                  <c:v>1</c:v>
                </c:pt>
                <c:pt idx="4709">
                  <c:v>1</c:v>
                </c:pt>
                <c:pt idx="4710">
                  <c:v>1</c:v>
                </c:pt>
                <c:pt idx="4711">
                  <c:v>1</c:v>
                </c:pt>
                <c:pt idx="4712">
                  <c:v>1</c:v>
                </c:pt>
                <c:pt idx="4713">
                  <c:v>1</c:v>
                </c:pt>
                <c:pt idx="4714">
                  <c:v>1</c:v>
                </c:pt>
                <c:pt idx="4715">
                  <c:v>1</c:v>
                </c:pt>
                <c:pt idx="4716">
                  <c:v>1</c:v>
                </c:pt>
                <c:pt idx="4717">
                  <c:v>1</c:v>
                </c:pt>
                <c:pt idx="4718">
                  <c:v>1</c:v>
                </c:pt>
                <c:pt idx="4719">
                  <c:v>1</c:v>
                </c:pt>
                <c:pt idx="4720">
                  <c:v>1</c:v>
                </c:pt>
                <c:pt idx="4721">
                  <c:v>1</c:v>
                </c:pt>
                <c:pt idx="4722">
                  <c:v>1</c:v>
                </c:pt>
                <c:pt idx="4723">
                  <c:v>1</c:v>
                </c:pt>
                <c:pt idx="4724">
                  <c:v>1</c:v>
                </c:pt>
                <c:pt idx="4725">
                  <c:v>1</c:v>
                </c:pt>
                <c:pt idx="4726">
                  <c:v>1</c:v>
                </c:pt>
                <c:pt idx="4727">
                  <c:v>1</c:v>
                </c:pt>
                <c:pt idx="4728">
                  <c:v>1</c:v>
                </c:pt>
                <c:pt idx="4729">
                  <c:v>1</c:v>
                </c:pt>
                <c:pt idx="4730">
                  <c:v>1</c:v>
                </c:pt>
                <c:pt idx="4731">
                  <c:v>1</c:v>
                </c:pt>
                <c:pt idx="4732">
                  <c:v>1</c:v>
                </c:pt>
                <c:pt idx="4733">
                  <c:v>1</c:v>
                </c:pt>
                <c:pt idx="4734">
                  <c:v>1</c:v>
                </c:pt>
                <c:pt idx="4735">
                  <c:v>1</c:v>
                </c:pt>
                <c:pt idx="4736">
                  <c:v>1</c:v>
                </c:pt>
                <c:pt idx="4737">
                  <c:v>1</c:v>
                </c:pt>
                <c:pt idx="4738">
                  <c:v>1</c:v>
                </c:pt>
                <c:pt idx="4739">
                  <c:v>1</c:v>
                </c:pt>
                <c:pt idx="4740">
                  <c:v>1</c:v>
                </c:pt>
                <c:pt idx="4741">
                  <c:v>1</c:v>
                </c:pt>
                <c:pt idx="4742">
                  <c:v>1</c:v>
                </c:pt>
                <c:pt idx="4743">
                  <c:v>1</c:v>
                </c:pt>
                <c:pt idx="4744">
                  <c:v>1</c:v>
                </c:pt>
                <c:pt idx="4745">
                  <c:v>1</c:v>
                </c:pt>
                <c:pt idx="4746">
                  <c:v>1</c:v>
                </c:pt>
                <c:pt idx="4747">
                  <c:v>1</c:v>
                </c:pt>
                <c:pt idx="4748">
                  <c:v>1</c:v>
                </c:pt>
                <c:pt idx="4749">
                  <c:v>1</c:v>
                </c:pt>
                <c:pt idx="4750">
                  <c:v>1</c:v>
                </c:pt>
                <c:pt idx="4751">
                  <c:v>1</c:v>
                </c:pt>
                <c:pt idx="4752">
                  <c:v>1</c:v>
                </c:pt>
                <c:pt idx="4753">
                  <c:v>1</c:v>
                </c:pt>
                <c:pt idx="4754">
                  <c:v>1</c:v>
                </c:pt>
                <c:pt idx="4755">
                  <c:v>1</c:v>
                </c:pt>
                <c:pt idx="4756">
                  <c:v>1</c:v>
                </c:pt>
                <c:pt idx="4757">
                  <c:v>1</c:v>
                </c:pt>
                <c:pt idx="4758">
                  <c:v>1</c:v>
                </c:pt>
                <c:pt idx="4759">
                  <c:v>1</c:v>
                </c:pt>
                <c:pt idx="4760">
                  <c:v>1</c:v>
                </c:pt>
                <c:pt idx="4761">
                  <c:v>1</c:v>
                </c:pt>
                <c:pt idx="4762">
                  <c:v>1</c:v>
                </c:pt>
                <c:pt idx="4763">
                  <c:v>1</c:v>
                </c:pt>
                <c:pt idx="4764">
                  <c:v>1</c:v>
                </c:pt>
                <c:pt idx="4765">
                  <c:v>1</c:v>
                </c:pt>
                <c:pt idx="4766">
                  <c:v>1</c:v>
                </c:pt>
                <c:pt idx="4767">
                  <c:v>1</c:v>
                </c:pt>
                <c:pt idx="4768">
                  <c:v>1</c:v>
                </c:pt>
                <c:pt idx="4769">
                  <c:v>1</c:v>
                </c:pt>
                <c:pt idx="4770">
                  <c:v>1</c:v>
                </c:pt>
                <c:pt idx="4771">
                  <c:v>1</c:v>
                </c:pt>
                <c:pt idx="4772">
                  <c:v>1</c:v>
                </c:pt>
                <c:pt idx="4773">
                  <c:v>1</c:v>
                </c:pt>
                <c:pt idx="4774">
                  <c:v>1</c:v>
                </c:pt>
                <c:pt idx="4775">
                  <c:v>1</c:v>
                </c:pt>
                <c:pt idx="4776">
                  <c:v>1</c:v>
                </c:pt>
                <c:pt idx="4777">
                  <c:v>1</c:v>
                </c:pt>
                <c:pt idx="4778">
                  <c:v>1</c:v>
                </c:pt>
                <c:pt idx="4779">
                  <c:v>1</c:v>
                </c:pt>
                <c:pt idx="4780">
                  <c:v>1</c:v>
                </c:pt>
                <c:pt idx="4781">
                  <c:v>1</c:v>
                </c:pt>
                <c:pt idx="4782">
                  <c:v>1</c:v>
                </c:pt>
                <c:pt idx="4783">
                  <c:v>1</c:v>
                </c:pt>
                <c:pt idx="4784">
                  <c:v>1</c:v>
                </c:pt>
                <c:pt idx="4785">
                  <c:v>1</c:v>
                </c:pt>
                <c:pt idx="4786">
                  <c:v>1</c:v>
                </c:pt>
                <c:pt idx="4787">
                  <c:v>1</c:v>
                </c:pt>
                <c:pt idx="4788">
                  <c:v>1</c:v>
                </c:pt>
                <c:pt idx="4789">
                  <c:v>1</c:v>
                </c:pt>
                <c:pt idx="4790">
                  <c:v>1</c:v>
                </c:pt>
                <c:pt idx="4791">
                  <c:v>1</c:v>
                </c:pt>
                <c:pt idx="4792">
                  <c:v>1</c:v>
                </c:pt>
                <c:pt idx="4793">
                  <c:v>1</c:v>
                </c:pt>
                <c:pt idx="4794">
                  <c:v>1</c:v>
                </c:pt>
                <c:pt idx="4795">
                  <c:v>1</c:v>
                </c:pt>
                <c:pt idx="4796">
                  <c:v>1</c:v>
                </c:pt>
                <c:pt idx="4797">
                  <c:v>1</c:v>
                </c:pt>
                <c:pt idx="4798">
                  <c:v>1</c:v>
                </c:pt>
                <c:pt idx="4799">
                  <c:v>1</c:v>
                </c:pt>
                <c:pt idx="4800">
                  <c:v>1</c:v>
                </c:pt>
                <c:pt idx="4801">
                  <c:v>1</c:v>
                </c:pt>
                <c:pt idx="4802">
                  <c:v>1</c:v>
                </c:pt>
                <c:pt idx="4803">
                  <c:v>1</c:v>
                </c:pt>
                <c:pt idx="4804">
                  <c:v>1</c:v>
                </c:pt>
                <c:pt idx="4805">
                  <c:v>1</c:v>
                </c:pt>
                <c:pt idx="4806">
                  <c:v>1</c:v>
                </c:pt>
                <c:pt idx="4807">
                  <c:v>1</c:v>
                </c:pt>
                <c:pt idx="4808">
                  <c:v>1</c:v>
                </c:pt>
                <c:pt idx="4809">
                  <c:v>1</c:v>
                </c:pt>
                <c:pt idx="4810">
                  <c:v>1</c:v>
                </c:pt>
                <c:pt idx="4811">
                  <c:v>1</c:v>
                </c:pt>
                <c:pt idx="4812">
                  <c:v>1</c:v>
                </c:pt>
                <c:pt idx="4813">
                  <c:v>1</c:v>
                </c:pt>
                <c:pt idx="4814">
                  <c:v>1</c:v>
                </c:pt>
                <c:pt idx="4815">
                  <c:v>1</c:v>
                </c:pt>
                <c:pt idx="4816">
                  <c:v>1</c:v>
                </c:pt>
                <c:pt idx="4817">
                  <c:v>1</c:v>
                </c:pt>
                <c:pt idx="4818">
                  <c:v>1</c:v>
                </c:pt>
                <c:pt idx="4819">
                  <c:v>1</c:v>
                </c:pt>
                <c:pt idx="4820">
                  <c:v>1</c:v>
                </c:pt>
                <c:pt idx="4821">
                  <c:v>1</c:v>
                </c:pt>
                <c:pt idx="4822">
                  <c:v>1</c:v>
                </c:pt>
                <c:pt idx="4823">
                  <c:v>1</c:v>
                </c:pt>
                <c:pt idx="4824">
                  <c:v>1</c:v>
                </c:pt>
                <c:pt idx="4825">
                  <c:v>1</c:v>
                </c:pt>
                <c:pt idx="4826">
                  <c:v>1</c:v>
                </c:pt>
                <c:pt idx="4827">
                  <c:v>1</c:v>
                </c:pt>
                <c:pt idx="4828">
                  <c:v>1</c:v>
                </c:pt>
                <c:pt idx="4829">
                  <c:v>1</c:v>
                </c:pt>
                <c:pt idx="4830">
                  <c:v>1</c:v>
                </c:pt>
                <c:pt idx="4831">
                  <c:v>1</c:v>
                </c:pt>
                <c:pt idx="4832">
                  <c:v>1</c:v>
                </c:pt>
                <c:pt idx="4833">
                  <c:v>1</c:v>
                </c:pt>
                <c:pt idx="4834">
                  <c:v>1</c:v>
                </c:pt>
                <c:pt idx="4835">
                  <c:v>1</c:v>
                </c:pt>
                <c:pt idx="4836">
                  <c:v>1</c:v>
                </c:pt>
                <c:pt idx="4837">
                  <c:v>1</c:v>
                </c:pt>
                <c:pt idx="4838">
                  <c:v>1</c:v>
                </c:pt>
                <c:pt idx="4839">
                  <c:v>1</c:v>
                </c:pt>
                <c:pt idx="4840">
                  <c:v>1</c:v>
                </c:pt>
                <c:pt idx="4841">
                  <c:v>1</c:v>
                </c:pt>
                <c:pt idx="4842">
                  <c:v>1</c:v>
                </c:pt>
                <c:pt idx="4843">
                  <c:v>1</c:v>
                </c:pt>
                <c:pt idx="4844">
                  <c:v>1</c:v>
                </c:pt>
                <c:pt idx="4845">
                  <c:v>1</c:v>
                </c:pt>
                <c:pt idx="4846">
                  <c:v>1</c:v>
                </c:pt>
                <c:pt idx="4847">
                  <c:v>1</c:v>
                </c:pt>
                <c:pt idx="4848">
                  <c:v>1</c:v>
                </c:pt>
                <c:pt idx="4849">
                  <c:v>1</c:v>
                </c:pt>
                <c:pt idx="4850">
                  <c:v>1</c:v>
                </c:pt>
                <c:pt idx="4851">
                  <c:v>1</c:v>
                </c:pt>
                <c:pt idx="4852">
                  <c:v>1</c:v>
                </c:pt>
                <c:pt idx="4853">
                  <c:v>1</c:v>
                </c:pt>
                <c:pt idx="4854">
                  <c:v>1</c:v>
                </c:pt>
                <c:pt idx="4855">
                  <c:v>1</c:v>
                </c:pt>
                <c:pt idx="4856">
                  <c:v>1</c:v>
                </c:pt>
                <c:pt idx="4857">
                  <c:v>1</c:v>
                </c:pt>
                <c:pt idx="4858">
                  <c:v>1</c:v>
                </c:pt>
                <c:pt idx="4859">
                  <c:v>1</c:v>
                </c:pt>
                <c:pt idx="4860">
                  <c:v>1</c:v>
                </c:pt>
                <c:pt idx="4861">
                  <c:v>1</c:v>
                </c:pt>
                <c:pt idx="4862">
                  <c:v>1</c:v>
                </c:pt>
                <c:pt idx="4863">
                  <c:v>1</c:v>
                </c:pt>
                <c:pt idx="4864">
                  <c:v>1</c:v>
                </c:pt>
                <c:pt idx="4865">
                  <c:v>1</c:v>
                </c:pt>
                <c:pt idx="4866">
                  <c:v>1</c:v>
                </c:pt>
                <c:pt idx="4867">
                  <c:v>1</c:v>
                </c:pt>
                <c:pt idx="4868">
                  <c:v>1</c:v>
                </c:pt>
                <c:pt idx="4869">
                  <c:v>1</c:v>
                </c:pt>
                <c:pt idx="4870">
                  <c:v>1</c:v>
                </c:pt>
                <c:pt idx="4871">
                  <c:v>1</c:v>
                </c:pt>
                <c:pt idx="4872">
                  <c:v>1</c:v>
                </c:pt>
                <c:pt idx="4873">
                  <c:v>1</c:v>
                </c:pt>
                <c:pt idx="4874">
                  <c:v>1</c:v>
                </c:pt>
                <c:pt idx="4875">
                  <c:v>1</c:v>
                </c:pt>
                <c:pt idx="4876">
                  <c:v>1</c:v>
                </c:pt>
                <c:pt idx="4877">
                  <c:v>1</c:v>
                </c:pt>
                <c:pt idx="4878">
                  <c:v>1</c:v>
                </c:pt>
                <c:pt idx="4879">
                  <c:v>1</c:v>
                </c:pt>
                <c:pt idx="4880">
                  <c:v>1</c:v>
                </c:pt>
                <c:pt idx="4881">
                  <c:v>1</c:v>
                </c:pt>
                <c:pt idx="4882">
                  <c:v>1</c:v>
                </c:pt>
                <c:pt idx="4883">
                  <c:v>1</c:v>
                </c:pt>
                <c:pt idx="4884">
                  <c:v>1</c:v>
                </c:pt>
                <c:pt idx="4885">
                  <c:v>1</c:v>
                </c:pt>
                <c:pt idx="4886">
                  <c:v>1</c:v>
                </c:pt>
                <c:pt idx="4887">
                  <c:v>1</c:v>
                </c:pt>
                <c:pt idx="4888">
                  <c:v>1</c:v>
                </c:pt>
                <c:pt idx="4889">
                  <c:v>1</c:v>
                </c:pt>
                <c:pt idx="4890">
                  <c:v>1</c:v>
                </c:pt>
                <c:pt idx="4891">
                  <c:v>1</c:v>
                </c:pt>
                <c:pt idx="4892">
                  <c:v>1</c:v>
                </c:pt>
                <c:pt idx="4893">
                  <c:v>1</c:v>
                </c:pt>
                <c:pt idx="4894">
                  <c:v>1</c:v>
                </c:pt>
                <c:pt idx="4895">
                  <c:v>1</c:v>
                </c:pt>
                <c:pt idx="4896">
                  <c:v>1</c:v>
                </c:pt>
                <c:pt idx="4897">
                  <c:v>1</c:v>
                </c:pt>
                <c:pt idx="4898">
                  <c:v>1</c:v>
                </c:pt>
                <c:pt idx="4899">
                  <c:v>1</c:v>
                </c:pt>
                <c:pt idx="4900">
                  <c:v>1</c:v>
                </c:pt>
                <c:pt idx="4901">
                  <c:v>1</c:v>
                </c:pt>
                <c:pt idx="4902">
                  <c:v>1</c:v>
                </c:pt>
                <c:pt idx="4903">
                  <c:v>1</c:v>
                </c:pt>
                <c:pt idx="4904">
                  <c:v>1</c:v>
                </c:pt>
                <c:pt idx="4905">
                  <c:v>1</c:v>
                </c:pt>
                <c:pt idx="4906">
                  <c:v>1</c:v>
                </c:pt>
                <c:pt idx="4907">
                  <c:v>1</c:v>
                </c:pt>
                <c:pt idx="4908">
                  <c:v>1</c:v>
                </c:pt>
                <c:pt idx="4909">
                  <c:v>1</c:v>
                </c:pt>
                <c:pt idx="4910">
                  <c:v>1</c:v>
                </c:pt>
                <c:pt idx="4911">
                  <c:v>1</c:v>
                </c:pt>
                <c:pt idx="4912">
                  <c:v>1</c:v>
                </c:pt>
                <c:pt idx="4913">
                  <c:v>1</c:v>
                </c:pt>
                <c:pt idx="4914">
                  <c:v>1</c:v>
                </c:pt>
                <c:pt idx="4915">
                  <c:v>1</c:v>
                </c:pt>
                <c:pt idx="4916">
                  <c:v>1</c:v>
                </c:pt>
                <c:pt idx="4917">
                  <c:v>1</c:v>
                </c:pt>
                <c:pt idx="4918">
                  <c:v>1</c:v>
                </c:pt>
                <c:pt idx="4919">
                  <c:v>1</c:v>
                </c:pt>
                <c:pt idx="4920">
                  <c:v>1</c:v>
                </c:pt>
                <c:pt idx="4921">
                  <c:v>1</c:v>
                </c:pt>
                <c:pt idx="4922">
                  <c:v>1</c:v>
                </c:pt>
                <c:pt idx="4923">
                  <c:v>1</c:v>
                </c:pt>
                <c:pt idx="4924">
                  <c:v>1</c:v>
                </c:pt>
                <c:pt idx="4925">
                  <c:v>1</c:v>
                </c:pt>
                <c:pt idx="4926">
                  <c:v>1</c:v>
                </c:pt>
                <c:pt idx="4927">
                  <c:v>1</c:v>
                </c:pt>
                <c:pt idx="4928">
                  <c:v>1</c:v>
                </c:pt>
                <c:pt idx="4929">
                  <c:v>1</c:v>
                </c:pt>
                <c:pt idx="4930">
                  <c:v>1</c:v>
                </c:pt>
                <c:pt idx="4931">
                  <c:v>1</c:v>
                </c:pt>
                <c:pt idx="4932">
                  <c:v>1</c:v>
                </c:pt>
                <c:pt idx="4933">
                  <c:v>1</c:v>
                </c:pt>
                <c:pt idx="4934">
                  <c:v>1</c:v>
                </c:pt>
                <c:pt idx="4935">
                  <c:v>1</c:v>
                </c:pt>
                <c:pt idx="4936">
                  <c:v>1</c:v>
                </c:pt>
                <c:pt idx="4937">
                  <c:v>1</c:v>
                </c:pt>
                <c:pt idx="4938">
                  <c:v>1</c:v>
                </c:pt>
                <c:pt idx="4939">
                  <c:v>1</c:v>
                </c:pt>
                <c:pt idx="4940">
                  <c:v>1</c:v>
                </c:pt>
                <c:pt idx="4941">
                  <c:v>1</c:v>
                </c:pt>
                <c:pt idx="4942">
                  <c:v>1</c:v>
                </c:pt>
                <c:pt idx="4943">
                  <c:v>1</c:v>
                </c:pt>
                <c:pt idx="4944">
                  <c:v>1</c:v>
                </c:pt>
                <c:pt idx="4945">
                  <c:v>1</c:v>
                </c:pt>
                <c:pt idx="4946">
                  <c:v>1</c:v>
                </c:pt>
                <c:pt idx="4947">
                  <c:v>1</c:v>
                </c:pt>
                <c:pt idx="4948">
                  <c:v>1</c:v>
                </c:pt>
                <c:pt idx="4949">
                  <c:v>1</c:v>
                </c:pt>
                <c:pt idx="4950">
                  <c:v>1</c:v>
                </c:pt>
                <c:pt idx="4951">
                  <c:v>1</c:v>
                </c:pt>
                <c:pt idx="4952">
                  <c:v>1</c:v>
                </c:pt>
                <c:pt idx="4953">
                  <c:v>1</c:v>
                </c:pt>
                <c:pt idx="4954">
                  <c:v>1</c:v>
                </c:pt>
                <c:pt idx="4955">
                  <c:v>1</c:v>
                </c:pt>
                <c:pt idx="4956">
                  <c:v>1</c:v>
                </c:pt>
                <c:pt idx="4957">
                  <c:v>1</c:v>
                </c:pt>
                <c:pt idx="4958">
                  <c:v>1</c:v>
                </c:pt>
                <c:pt idx="4959">
                  <c:v>1</c:v>
                </c:pt>
                <c:pt idx="4960">
                  <c:v>1</c:v>
                </c:pt>
                <c:pt idx="4961">
                  <c:v>1</c:v>
                </c:pt>
                <c:pt idx="4962">
                  <c:v>1</c:v>
                </c:pt>
                <c:pt idx="4963">
                  <c:v>1</c:v>
                </c:pt>
                <c:pt idx="4964">
                  <c:v>1</c:v>
                </c:pt>
                <c:pt idx="4965">
                  <c:v>1</c:v>
                </c:pt>
                <c:pt idx="4966">
                  <c:v>1</c:v>
                </c:pt>
                <c:pt idx="4967">
                  <c:v>1</c:v>
                </c:pt>
                <c:pt idx="4968">
                  <c:v>1</c:v>
                </c:pt>
                <c:pt idx="4969">
                  <c:v>1</c:v>
                </c:pt>
                <c:pt idx="4970">
                  <c:v>1</c:v>
                </c:pt>
                <c:pt idx="4971">
                  <c:v>1</c:v>
                </c:pt>
                <c:pt idx="4972">
                  <c:v>1</c:v>
                </c:pt>
                <c:pt idx="4973">
                  <c:v>1</c:v>
                </c:pt>
                <c:pt idx="4974">
                  <c:v>1</c:v>
                </c:pt>
                <c:pt idx="4975">
                  <c:v>1</c:v>
                </c:pt>
                <c:pt idx="4976">
                  <c:v>1</c:v>
                </c:pt>
                <c:pt idx="4977">
                  <c:v>1</c:v>
                </c:pt>
                <c:pt idx="4978">
                  <c:v>1</c:v>
                </c:pt>
                <c:pt idx="4979">
                  <c:v>1</c:v>
                </c:pt>
                <c:pt idx="4980">
                  <c:v>1</c:v>
                </c:pt>
                <c:pt idx="4981">
                  <c:v>1</c:v>
                </c:pt>
                <c:pt idx="4982">
                  <c:v>1</c:v>
                </c:pt>
                <c:pt idx="4983">
                  <c:v>1</c:v>
                </c:pt>
                <c:pt idx="4984">
                  <c:v>1</c:v>
                </c:pt>
                <c:pt idx="4985">
                  <c:v>1</c:v>
                </c:pt>
                <c:pt idx="4986">
                  <c:v>1</c:v>
                </c:pt>
                <c:pt idx="4987">
                  <c:v>1</c:v>
                </c:pt>
                <c:pt idx="4988">
                  <c:v>1</c:v>
                </c:pt>
                <c:pt idx="4989">
                  <c:v>1</c:v>
                </c:pt>
                <c:pt idx="4990">
                  <c:v>1</c:v>
                </c:pt>
                <c:pt idx="4991">
                  <c:v>1</c:v>
                </c:pt>
                <c:pt idx="4992">
                  <c:v>1</c:v>
                </c:pt>
                <c:pt idx="4993">
                  <c:v>1</c:v>
                </c:pt>
                <c:pt idx="4994">
                  <c:v>1</c:v>
                </c:pt>
                <c:pt idx="4995">
                  <c:v>1</c:v>
                </c:pt>
                <c:pt idx="4996">
                  <c:v>1</c:v>
                </c:pt>
                <c:pt idx="4997">
                  <c:v>1</c:v>
                </c:pt>
                <c:pt idx="4998">
                  <c:v>1</c:v>
                </c:pt>
                <c:pt idx="4999">
                  <c:v>1</c:v>
                </c:pt>
                <c:pt idx="5000">
                  <c:v>1</c:v>
                </c:pt>
                <c:pt idx="5001">
                  <c:v>1</c:v>
                </c:pt>
                <c:pt idx="5002">
                  <c:v>1</c:v>
                </c:pt>
                <c:pt idx="5003">
                  <c:v>1</c:v>
                </c:pt>
                <c:pt idx="5004">
                  <c:v>1</c:v>
                </c:pt>
                <c:pt idx="5005">
                  <c:v>1</c:v>
                </c:pt>
                <c:pt idx="5006">
                  <c:v>1</c:v>
                </c:pt>
                <c:pt idx="5007">
                  <c:v>1</c:v>
                </c:pt>
                <c:pt idx="5008">
                  <c:v>1</c:v>
                </c:pt>
                <c:pt idx="5009">
                  <c:v>1</c:v>
                </c:pt>
                <c:pt idx="5010">
                  <c:v>1</c:v>
                </c:pt>
                <c:pt idx="5011">
                  <c:v>1</c:v>
                </c:pt>
                <c:pt idx="5012">
                  <c:v>1</c:v>
                </c:pt>
                <c:pt idx="5013">
                  <c:v>1</c:v>
                </c:pt>
                <c:pt idx="5014">
                  <c:v>1</c:v>
                </c:pt>
                <c:pt idx="5015">
                  <c:v>1</c:v>
                </c:pt>
                <c:pt idx="5016">
                  <c:v>1</c:v>
                </c:pt>
                <c:pt idx="5017">
                  <c:v>1</c:v>
                </c:pt>
                <c:pt idx="5018">
                  <c:v>1</c:v>
                </c:pt>
                <c:pt idx="5019">
                  <c:v>1</c:v>
                </c:pt>
                <c:pt idx="5020">
                  <c:v>1</c:v>
                </c:pt>
                <c:pt idx="5021">
                  <c:v>1</c:v>
                </c:pt>
                <c:pt idx="5022">
                  <c:v>1</c:v>
                </c:pt>
                <c:pt idx="5023">
                  <c:v>1</c:v>
                </c:pt>
                <c:pt idx="5024">
                  <c:v>1</c:v>
                </c:pt>
                <c:pt idx="5025">
                  <c:v>1</c:v>
                </c:pt>
                <c:pt idx="5026">
                  <c:v>1</c:v>
                </c:pt>
                <c:pt idx="5027">
                  <c:v>1</c:v>
                </c:pt>
                <c:pt idx="5028">
                  <c:v>1</c:v>
                </c:pt>
                <c:pt idx="5029">
                  <c:v>1</c:v>
                </c:pt>
                <c:pt idx="5030">
                  <c:v>1</c:v>
                </c:pt>
                <c:pt idx="5031">
                  <c:v>1</c:v>
                </c:pt>
                <c:pt idx="5032">
                  <c:v>1</c:v>
                </c:pt>
                <c:pt idx="5033">
                  <c:v>1</c:v>
                </c:pt>
                <c:pt idx="5034">
                  <c:v>1</c:v>
                </c:pt>
                <c:pt idx="5035">
                  <c:v>1</c:v>
                </c:pt>
                <c:pt idx="5036">
                  <c:v>1</c:v>
                </c:pt>
                <c:pt idx="5037">
                  <c:v>1</c:v>
                </c:pt>
                <c:pt idx="5038">
                  <c:v>1</c:v>
                </c:pt>
                <c:pt idx="5039">
                  <c:v>1</c:v>
                </c:pt>
                <c:pt idx="5040">
                  <c:v>1</c:v>
                </c:pt>
                <c:pt idx="5041">
                  <c:v>1</c:v>
                </c:pt>
                <c:pt idx="5042">
                  <c:v>1</c:v>
                </c:pt>
                <c:pt idx="5043">
                  <c:v>1</c:v>
                </c:pt>
                <c:pt idx="5044">
                  <c:v>1</c:v>
                </c:pt>
                <c:pt idx="5045">
                  <c:v>1</c:v>
                </c:pt>
                <c:pt idx="5046">
                  <c:v>1</c:v>
                </c:pt>
                <c:pt idx="5047">
                  <c:v>1</c:v>
                </c:pt>
                <c:pt idx="5048">
                  <c:v>1</c:v>
                </c:pt>
                <c:pt idx="5049">
                  <c:v>1</c:v>
                </c:pt>
                <c:pt idx="5050">
                  <c:v>1</c:v>
                </c:pt>
                <c:pt idx="5051">
                  <c:v>1</c:v>
                </c:pt>
                <c:pt idx="5052">
                  <c:v>1</c:v>
                </c:pt>
                <c:pt idx="5053">
                  <c:v>1</c:v>
                </c:pt>
                <c:pt idx="5054">
                  <c:v>1</c:v>
                </c:pt>
                <c:pt idx="5055">
                  <c:v>1</c:v>
                </c:pt>
                <c:pt idx="5056">
                  <c:v>1</c:v>
                </c:pt>
                <c:pt idx="5057">
                  <c:v>1</c:v>
                </c:pt>
                <c:pt idx="5058">
                  <c:v>1</c:v>
                </c:pt>
                <c:pt idx="5059">
                  <c:v>1</c:v>
                </c:pt>
                <c:pt idx="5060">
                  <c:v>1</c:v>
                </c:pt>
                <c:pt idx="5061">
                  <c:v>1</c:v>
                </c:pt>
                <c:pt idx="5062">
                  <c:v>1</c:v>
                </c:pt>
                <c:pt idx="5063">
                  <c:v>1</c:v>
                </c:pt>
                <c:pt idx="5064">
                  <c:v>1</c:v>
                </c:pt>
                <c:pt idx="5065">
                  <c:v>1</c:v>
                </c:pt>
                <c:pt idx="5066">
                  <c:v>1</c:v>
                </c:pt>
                <c:pt idx="5067">
                  <c:v>1</c:v>
                </c:pt>
                <c:pt idx="5068">
                  <c:v>1</c:v>
                </c:pt>
                <c:pt idx="5069">
                  <c:v>1</c:v>
                </c:pt>
                <c:pt idx="5070">
                  <c:v>1</c:v>
                </c:pt>
                <c:pt idx="5071">
                  <c:v>1</c:v>
                </c:pt>
                <c:pt idx="5072">
                  <c:v>1</c:v>
                </c:pt>
                <c:pt idx="5073">
                  <c:v>1</c:v>
                </c:pt>
                <c:pt idx="5074">
                  <c:v>1</c:v>
                </c:pt>
                <c:pt idx="5075">
                  <c:v>1</c:v>
                </c:pt>
                <c:pt idx="5076">
                  <c:v>1</c:v>
                </c:pt>
                <c:pt idx="5077">
                  <c:v>1</c:v>
                </c:pt>
                <c:pt idx="5078">
                  <c:v>1</c:v>
                </c:pt>
                <c:pt idx="5079">
                  <c:v>1</c:v>
                </c:pt>
                <c:pt idx="5080">
                  <c:v>1</c:v>
                </c:pt>
                <c:pt idx="5081">
                  <c:v>1</c:v>
                </c:pt>
                <c:pt idx="5082">
                  <c:v>1</c:v>
                </c:pt>
                <c:pt idx="5083">
                  <c:v>1</c:v>
                </c:pt>
                <c:pt idx="5084">
                  <c:v>1</c:v>
                </c:pt>
                <c:pt idx="5085">
                  <c:v>1</c:v>
                </c:pt>
                <c:pt idx="5086">
                  <c:v>1</c:v>
                </c:pt>
                <c:pt idx="5087">
                  <c:v>1</c:v>
                </c:pt>
                <c:pt idx="5088">
                  <c:v>1</c:v>
                </c:pt>
                <c:pt idx="5089">
                  <c:v>1</c:v>
                </c:pt>
                <c:pt idx="5090">
                  <c:v>1</c:v>
                </c:pt>
                <c:pt idx="5091">
                  <c:v>1</c:v>
                </c:pt>
                <c:pt idx="5092">
                  <c:v>1</c:v>
                </c:pt>
                <c:pt idx="5093">
                  <c:v>1</c:v>
                </c:pt>
                <c:pt idx="5094">
                  <c:v>1</c:v>
                </c:pt>
                <c:pt idx="5095">
                  <c:v>1</c:v>
                </c:pt>
                <c:pt idx="5096">
                  <c:v>1</c:v>
                </c:pt>
                <c:pt idx="5097">
                  <c:v>1</c:v>
                </c:pt>
                <c:pt idx="5098">
                  <c:v>1</c:v>
                </c:pt>
                <c:pt idx="5099">
                  <c:v>1</c:v>
                </c:pt>
                <c:pt idx="5100">
                  <c:v>1</c:v>
                </c:pt>
                <c:pt idx="5101">
                  <c:v>1</c:v>
                </c:pt>
                <c:pt idx="5102">
                  <c:v>1</c:v>
                </c:pt>
                <c:pt idx="5103">
                  <c:v>1</c:v>
                </c:pt>
                <c:pt idx="5104">
                  <c:v>1</c:v>
                </c:pt>
                <c:pt idx="5105">
                  <c:v>1</c:v>
                </c:pt>
                <c:pt idx="5106">
                  <c:v>1</c:v>
                </c:pt>
                <c:pt idx="5107">
                  <c:v>1</c:v>
                </c:pt>
                <c:pt idx="5108">
                  <c:v>1</c:v>
                </c:pt>
                <c:pt idx="5109">
                  <c:v>1</c:v>
                </c:pt>
                <c:pt idx="5110">
                  <c:v>1</c:v>
                </c:pt>
                <c:pt idx="5111">
                  <c:v>1</c:v>
                </c:pt>
                <c:pt idx="5112">
                  <c:v>1</c:v>
                </c:pt>
                <c:pt idx="5113">
                  <c:v>1</c:v>
                </c:pt>
                <c:pt idx="5114">
                  <c:v>1</c:v>
                </c:pt>
                <c:pt idx="5115">
                  <c:v>1</c:v>
                </c:pt>
                <c:pt idx="5116">
                  <c:v>1</c:v>
                </c:pt>
                <c:pt idx="5117">
                  <c:v>1</c:v>
                </c:pt>
                <c:pt idx="5118">
                  <c:v>1</c:v>
                </c:pt>
                <c:pt idx="5119">
                  <c:v>1</c:v>
                </c:pt>
                <c:pt idx="5120">
                  <c:v>1</c:v>
                </c:pt>
                <c:pt idx="5121">
                  <c:v>1</c:v>
                </c:pt>
                <c:pt idx="5122">
                  <c:v>1</c:v>
                </c:pt>
                <c:pt idx="5123">
                  <c:v>1</c:v>
                </c:pt>
                <c:pt idx="5124">
                  <c:v>1</c:v>
                </c:pt>
                <c:pt idx="5125">
                  <c:v>1</c:v>
                </c:pt>
                <c:pt idx="5126">
                  <c:v>1</c:v>
                </c:pt>
                <c:pt idx="5127">
                  <c:v>1</c:v>
                </c:pt>
                <c:pt idx="5128">
                  <c:v>1</c:v>
                </c:pt>
                <c:pt idx="5129">
                  <c:v>1</c:v>
                </c:pt>
                <c:pt idx="5130">
                  <c:v>1</c:v>
                </c:pt>
                <c:pt idx="5131">
                  <c:v>1</c:v>
                </c:pt>
                <c:pt idx="5132">
                  <c:v>1</c:v>
                </c:pt>
                <c:pt idx="5133">
                  <c:v>1</c:v>
                </c:pt>
                <c:pt idx="5134">
                  <c:v>1</c:v>
                </c:pt>
                <c:pt idx="5135">
                  <c:v>1</c:v>
                </c:pt>
                <c:pt idx="5136">
                  <c:v>1</c:v>
                </c:pt>
                <c:pt idx="5137">
                  <c:v>1</c:v>
                </c:pt>
                <c:pt idx="5138">
                  <c:v>1</c:v>
                </c:pt>
                <c:pt idx="5139">
                  <c:v>1</c:v>
                </c:pt>
                <c:pt idx="5140">
                  <c:v>1</c:v>
                </c:pt>
                <c:pt idx="5141">
                  <c:v>1</c:v>
                </c:pt>
                <c:pt idx="5142">
                  <c:v>1</c:v>
                </c:pt>
                <c:pt idx="5143">
                  <c:v>1</c:v>
                </c:pt>
                <c:pt idx="5144">
                  <c:v>1</c:v>
                </c:pt>
                <c:pt idx="5145">
                  <c:v>1</c:v>
                </c:pt>
                <c:pt idx="5146">
                  <c:v>1</c:v>
                </c:pt>
                <c:pt idx="5147">
                  <c:v>1</c:v>
                </c:pt>
                <c:pt idx="5148">
                  <c:v>1</c:v>
                </c:pt>
                <c:pt idx="5149">
                  <c:v>1</c:v>
                </c:pt>
                <c:pt idx="5150">
                  <c:v>1</c:v>
                </c:pt>
                <c:pt idx="5151">
                  <c:v>1</c:v>
                </c:pt>
                <c:pt idx="5152">
                  <c:v>1</c:v>
                </c:pt>
                <c:pt idx="5153">
                  <c:v>1</c:v>
                </c:pt>
                <c:pt idx="5154">
                  <c:v>1</c:v>
                </c:pt>
                <c:pt idx="5155">
                  <c:v>1</c:v>
                </c:pt>
                <c:pt idx="5156">
                  <c:v>1</c:v>
                </c:pt>
                <c:pt idx="5157">
                  <c:v>1</c:v>
                </c:pt>
                <c:pt idx="5158">
                  <c:v>1</c:v>
                </c:pt>
                <c:pt idx="5159">
                  <c:v>1</c:v>
                </c:pt>
                <c:pt idx="5160">
                  <c:v>1</c:v>
                </c:pt>
                <c:pt idx="5161">
                  <c:v>1</c:v>
                </c:pt>
                <c:pt idx="5162">
                  <c:v>1</c:v>
                </c:pt>
                <c:pt idx="5163">
                  <c:v>1</c:v>
                </c:pt>
                <c:pt idx="5164">
                  <c:v>1</c:v>
                </c:pt>
                <c:pt idx="5165">
                  <c:v>1</c:v>
                </c:pt>
                <c:pt idx="5166">
                  <c:v>1</c:v>
                </c:pt>
                <c:pt idx="5167">
                  <c:v>1.5</c:v>
                </c:pt>
                <c:pt idx="5168">
                  <c:v>1.5</c:v>
                </c:pt>
                <c:pt idx="5169">
                  <c:v>1.5</c:v>
                </c:pt>
                <c:pt idx="5170">
                  <c:v>1.5</c:v>
                </c:pt>
                <c:pt idx="5171">
                  <c:v>1.5</c:v>
                </c:pt>
                <c:pt idx="5172">
                  <c:v>1.5</c:v>
                </c:pt>
                <c:pt idx="5173">
                  <c:v>1.5</c:v>
                </c:pt>
                <c:pt idx="5174">
                  <c:v>1.5</c:v>
                </c:pt>
                <c:pt idx="5175">
                  <c:v>1.5</c:v>
                </c:pt>
                <c:pt idx="5176">
                  <c:v>1.5</c:v>
                </c:pt>
                <c:pt idx="5177">
                  <c:v>1.5</c:v>
                </c:pt>
                <c:pt idx="5178">
                  <c:v>1.5</c:v>
                </c:pt>
                <c:pt idx="5179">
                  <c:v>1.5</c:v>
                </c:pt>
                <c:pt idx="5180">
                  <c:v>1.5</c:v>
                </c:pt>
                <c:pt idx="5181">
                  <c:v>1.5</c:v>
                </c:pt>
                <c:pt idx="5182">
                  <c:v>1.5</c:v>
                </c:pt>
                <c:pt idx="5183">
                  <c:v>1.5</c:v>
                </c:pt>
                <c:pt idx="5184">
                  <c:v>1.5</c:v>
                </c:pt>
                <c:pt idx="5185">
                  <c:v>1.5</c:v>
                </c:pt>
                <c:pt idx="5186">
                  <c:v>1.5</c:v>
                </c:pt>
                <c:pt idx="5187">
                  <c:v>1.5</c:v>
                </c:pt>
                <c:pt idx="5188">
                  <c:v>1.5</c:v>
                </c:pt>
                <c:pt idx="5189">
                  <c:v>1.5</c:v>
                </c:pt>
                <c:pt idx="5190">
                  <c:v>1.5</c:v>
                </c:pt>
                <c:pt idx="5191">
                  <c:v>1.5</c:v>
                </c:pt>
                <c:pt idx="5192">
                  <c:v>1.5</c:v>
                </c:pt>
                <c:pt idx="5193">
                  <c:v>1.5</c:v>
                </c:pt>
                <c:pt idx="5194">
                  <c:v>1.5</c:v>
                </c:pt>
                <c:pt idx="5195">
                  <c:v>1.5</c:v>
                </c:pt>
                <c:pt idx="5196">
                  <c:v>1.5</c:v>
                </c:pt>
                <c:pt idx="5197">
                  <c:v>1.5</c:v>
                </c:pt>
                <c:pt idx="5198">
                  <c:v>1.5</c:v>
                </c:pt>
                <c:pt idx="5199">
                  <c:v>1.5</c:v>
                </c:pt>
                <c:pt idx="5200">
                  <c:v>1.5</c:v>
                </c:pt>
                <c:pt idx="5201">
                  <c:v>1.5</c:v>
                </c:pt>
                <c:pt idx="5202">
                  <c:v>1.5</c:v>
                </c:pt>
                <c:pt idx="5203">
                  <c:v>1.5</c:v>
                </c:pt>
                <c:pt idx="5204">
                  <c:v>1.5</c:v>
                </c:pt>
                <c:pt idx="5205">
                  <c:v>1.5</c:v>
                </c:pt>
                <c:pt idx="5206">
                  <c:v>1.5</c:v>
                </c:pt>
                <c:pt idx="5207">
                  <c:v>1.5</c:v>
                </c:pt>
                <c:pt idx="5208">
                  <c:v>1.5</c:v>
                </c:pt>
                <c:pt idx="5209">
                  <c:v>1.5</c:v>
                </c:pt>
                <c:pt idx="5210">
                  <c:v>1.5</c:v>
                </c:pt>
                <c:pt idx="5211">
                  <c:v>1.5</c:v>
                </c:pt>
                <c:pt idx="5212">
                  <c:v>1.5</c:v>
                </c:pt>
                <c:pt idx="5213">
                  <c:v>1.5</c:v>
                </c:pt>
                <c:pt idx="5214">
                  <c:v>1.5</c:v>
                </c:pt>
                <c:pt idx="5215">
                  <c:v>1.5</c:v>
                </c:pt>
                <c:pt idx="5216">
                  <c:v>1.5</c:v>
                </c:pt>
                <c:pt idx="5217">
                  <c:v>1.5</c:v>
                </c:pt>
                <c:pt idx="5218">
                  <c:v>1.5</c:v>
                </c:pt>
                <c:pt idx="5219">
                  <c:v>1.5</c:v>
                </c:pt>
                <c:pt idx="5220">
                  <c:v>1.5</c:v>
                </c:pt>
                <c:pt idx="5221">
                  <c:v>1.5</c:v>
                </c:pt>
                <c:pt idx="5222">
                  <c:v>1.5</c:v>
                </c:pt>
                <c:pt idx="5223">
                  <c:v>1.5</c:v>
                </c:pt>
                <c:pt idx="5224">
                  <c:v>1.5</c:v>
                </c:pt>
                <c:pt idx="5225">
                  <c:v>1.5</c:v>
                </c:pt>
                <c:pt idx="5226">
                  <c:v>1.5</c:v>
                </c:pt>
                <c:pt idx="5227">
                  <c:v>1.5</c:v>
                </c:pt>
                <c:pt idx="5228">
                  <c:v>1.5</c:v>
                </c:pt>
                <c:pt idx="5229">
                  <c:v>1.8</c:v>
                </c:pt>
                <c:pt idx="5230">
                  <c:v>1.8</c:v>
                </c:pt>
                <c:pt idx="5231">
                  <c:v>1.8</c:v>
                </c:pt>
                <c:pt idx="5232">
                  <c:v>1.8</c:v>
                </c:pt>
                <c:pt idx="5233">
                  <c:v>1.8</c:v>
                </c:pt>
                <c:pt idx="5234">
                  <c:v>1.8</c:v>
                </c:pt>
                <c:pt idx="5235">
                  <c:v>1.8</c:v>
                </c:pt>
                <c:pt idx="5236">
                  <c:v>1.8</c:v>
                </c:pt>
                <c:pt idx="5237">
                  <c:v>1.8</c:v>
                </c:pt>
                <c:pt idx="5238">
                  <c:v>1.8</c:v>
                </c:pt>
                <c:pt idx="5239">
                  <c:v>1.8</c:v>
                </c:pt>
                <c:pt idx="5240">
                  <c:v>1.8</c:v>
                </c:pt>
                <c:pt idx="5241">
                  <c:v>1.8</c:v>
                </c:pt>
                <c:pt idx="5242">
                  <c:v>1.8</c:v>
                </c:pt>
                <c:pt idx="5243">
                  <c:v>1.8</c:v>
                </c:pt>
                <c:pt idx="5244">
                  <c:v>1.8</c:v>
                </c:pt>
                <c:pt idx="5245">
                  <c:v>1.8</c:v>
                </c:pt>
                <c:pt idx="5246">
                  <c:v>1.8</c:v>
                </c:pt>
                <c:pt idx="5247">
                  <c:v>1.8</c:v>
                </c:pt>
                <c:pt idx="5248">
                  <c:v>1.8</c:v>
                </c:pt>
                <c:pt idx="5249">
                  <c:v>1.8</c:v>
                </c:pt>
                <c:pt idx="5250">
                  <c:v>1.8</c:v>
                </c:pt>
                <c:pt idx="5251">
                  <c:v>1.8</c:v>
                </c:pt>
                <c:pt idx="5252">
                  <c:v>1.8</c:v>
                </c:pt>
                <c:pt idx="5253">
                  <c:v>1.8</c:v>
                </c:pt>
                <c:pt idx="5254">
                  <c:v>1.8</c:v>
                </c:pt>
                <c:pt idx="5255">
                  <c:v>1.8</c:v>
                </c:pt>
                <c:pt idx="5256">
                  <c:v>1.8</c:v>
                </c:pt>
                <c:pt idx="5257">
                  <c:v>1.8</c:v>
                </c:pt>
                <c:pt idx="5258">
                  <c:v>1.8</c:v>
                </c:pt>
                <c:pt idx="5259">
                  <c:v>1.8</c:v>
                </c:pt>
                <c:pt idx="5260">
                  <c:v>1.8</c:v>
                </c:pt>
                <c:pt idx="5261">
                  <c:v>1.8</c:v>
                </c:pt>
                <c:pt idx="5262">
                  <c:v>1.8</c:v>
                </c:pt>
                <c:pt idx="5263">
                  <c:v>1.8</c:v>
                </c:pt>
                <c:pt idx="5264">
                  <c:v>1.8</c:v>
                </c:pt>
                <c:pt idx="5265">
                  <c:v>1.8</c:v>
                </c:pt>
                <c:pt idx="5266">
                  <c:v>1.8</c:v>
                </c:pt>
                <c:pt idx="5267">
                  <c:v>1.8</c:v>
                </c:pt>
                <c:pt idx="5268">
                  <c:v>1.8</c:v>
                </c:pt>
                <c:pt idx="5269">
                  <c:v>1.8</c:v>
                </c:pt>
                <c:pt idx="5270">
                  <c:v>1.8</c:v>
                </c:pt>
                <c:pt idx="5271">
                  <c:v>1.8</c:v>
                </c:pt>
                <c:pt idx="5272">
                  <c:v>1.8</c:v>
                </c:pt>
                <c:pt idx="5273">
                  <c:v>1.8</c:v>
                </c:pt>
                <c:pt idx="5274">
                  <c:v>1.8</c:v>
                </c:pt>
                <c:pt idx="5275">
                  <c:v>1.8</c:v>
                </c:pt>
                <c:pt idx="5276">
                  <c:v>1.8</c:v>
                </c:pt>
                <c:pt idx="5277">
                  <c:v>1.8</c:v>
                </c:pt>
                <c:pt idx="5278">
                  <c:v>1.8</c:v>
                </c:pt>
                <c:pt idx="5279">
                  <c:v>1.8</c:v>
                </c:pt>
                <c:pt idx="5280">
                  <c:v>1.8</c:v>
                </c:pt>
                <c:pt idx="5281">
                  <c:v>1.8</c:v>
                </c:pt>
                <c:pt idx="5282">
                  <c:v>1.8</c:v>
                </c:pt>
                <c:pt idx="5283">
                  <c:v>1.8</c:v>
                </c:pt>
                <c:pt idx="5284">
                  <c:v>1.8</c:v>
                </c:pt>
                <c:pt idx="5285">
                  <c:v>1.8</c:v>
                </c:pt>
                <c:pt idx="5286">
                  <c:v>1.8</c:v>
                </c:pt>
                <c:pt idx="5287">
                  <c:v>1.8</c:v>
                </c:pt>
                <c:pt idx="5288">
                  <c:v>1.8</c:v>
                </c:pt>
                <c:pt idx="5289">
                  <c:v>1.8</c:v>
                </c:pt>
                <c:pt idx="5290">
                  <c:v>1.8</c:v>
                </c:pt>
                <c:pt idx="5291">
                  <c:v>1.8</c:v>
                </c:pt>
                <c:pt idx="5292">
                  <c:v>2.2999999999999998</c:v>
                </c:pt>
                <c:pt idx="5293">
                  <c:v>2.2999999999999998</c:v>
                </c:pt>
                <c:pt idx="5294">
                  <c:v>2.2999999999999998</c:v>
                </c:pt>
                <c:pt idx="5295">
                  <c:v>2.2999999999999998</c:v>
                </c:pt>
                <c:pt idx="5296">
                  <c:v>2.2999999999999998</c:v>
                </c:pt>
                <c:pt idx="5297">
                  <c:v>2.2999999999999998</c:v>
                </c:pt>
                <c:pt idx="5298">
                  <c:v>2.2999999999999998</c:v>
                </c:pt>
                <c:pt idx="5299">
                  <c:v>2.2999999999999998</c:v>
                </c:pt>
                <c:pt idx="5300">
                  <c:v>2.2999999999999998</c:v>
                </c:pt>
                <c:pt idx="5301">
                  <c:v>2.2999999999999998</c:v>
                </c:pt>
                <c:pt idx="5302">
                  <c:v>2.2999999999999998</c:v>
                </c:pt>
                <c:pt idx="5303">
                  <c:v>2.2999999999999998</c:v>
                </c:pt>
                <c:pt idx="5304">
                  <c:v>2.2999999999999998</c:v>
                </c:pt>
                <c:pt idx="5305">
                  <c:v>2.2999999999999998</c:v>
                </c:pt>
                <c:pt idx="5306">
                  <c:v>2.2999999999999998</c:v>
                </c:pt>
                <c:pt idx="5307">
                  <c:v>2.2999999999999998</c:v>
                </c:pt>
                <c:pt idx="5308">
                  <c:v>2.2999999999999998</c:v>
                </c:pt>
                <c:pt idx="5309">
                  <c:v>2.2999999999999998</c:v>
                </c:pt>
                <c:pt idx="5310">
                  <c:v>2.2999999999999998</c:v>
                </c:pt>
                <c:pt idx="5311">
                  <c:v>2.2999999999999998</c:v>
                </c:pt>
                <c:pt idx="5312">
                  <c:v>2.2999999999999998</c:v>
                </c:pt>
                <c:pt idx="5313">
                  <c:v>2.2999999999999998</c:v>
                </c:pt>
                <c:pt idx="5314">
                  <c:v>2.2999999999999998</c:v>
                </c:pt>
                <c:pt idx="5315">
                  <c:v>2.2999999999999998</c:v>
                </c:pt>
                <c:pt idx="5316">
                  <c:v>2.2999999999999998</c:v>
                </c:pt>
                <c:pt idx="5317">
                  <c:v>2.2999999999999998</c:v>
                </c:pt>
                <c:pt idx="5318">
                  <c:v>2.2999999999999998</c:v>
                </c:pt>
                <c:pt idx="5319">
                  <c:v>2.2999999999999998</c:v>
                </c:pt>
                <c:pt idx="5320">
                  <c:v>2.2999999999999998</c:v>
                </c:pt>
                <c:pt idx="5321">
                  <c:v>2.2999999999999998</c:v>
                </c:pt>
                <c:pt idx="5322">
                  <c:v>2.2999999999999998</c:v>
                </c:pt>
                <c:pt idx="5323">
                  <c:v>2.2999999999999998</c:v>
                </c:pt>
                <c:pt idx="5324">
                  <c:v>2.2999999999999998</c:v>
                </c:pt>
                <c:pt idx="5325">
                  <c:v>2.2999999999999998</c:v>
                </c:pt>
                <c:pt idx="5326">
                  <c:v>2.2999999999999998</c:v>
                </c:pt>
                <c:pt idx="5327">
                  <c:v>2.2999999999999998</c:v>
                </c:pt>
                <c:pt idx="5328">
                  <c:v>2.2999999999999998</c:v>
                </c:pt>
                <c:pt idx="5329">
                  <c:v>2.2999999999999998</c:v>
                </c:pt>
                <c:pt idx="5330">
                  <c:v>2.2999999999999998</c:v>
                </c:pt>
                <c:pt idx="5331">
                  <c:v>2.2999999999999998</c:v>
                </c:pt>
                <c:pt idx="5332">
                  <c:v>2.2999999999999998</c:v>
                </c:pt>
                <c:pt idx="5333">
                  <c:v>2.2999999999999998</c:v>
                </c:pt>
                <c:pt idx="5334">
                  <c:v>2.2999999999999998</c:v>
                </c:pt>
                <c:pt idx="5335">
                  <c:v>2.2999999999999998</c:v>
                </c:pt>
                <c:pt idx="5336">
                  <c:v>2.2999999999999998</c:v>
                </c:pt>
                <c:pt idx="5337">
                  <c:v>2.2999999999999998</c:v>
                </c:pt>
                <c:pt idx="5338">
                  <c:v>2.2999999999999998</c:v>
                </c:pt>
                <c:pt idx="5339">
                  <c:v>2.2999999999999998</c:v>
                </c:pt>
                <c:pt idx="5340">
                  <c:v>2.2999999999999998</c:v>
                </c:pt>
                <c:pt idx="5341">
                  <c:v>2.2999999999999998</c:v>
                </c:pt>
                <c:pt idx="5342">
                  <c:v>2.2999999999999998</c:v>
                </c:pt>
                <c:pt idx="5343">
                  <c:v>2.2999999999999998</c:v>
                </c:pt>
                <c:pt idx="5344">
                  <c:v>2.2999999999999998</c:v>
                </c:pt>
                <c:pt idx="5345">
                  <c:v>2.2999999999999998</c:v>
                </c:pt>
                <c:pt idx="5346">
                  <c:v>2.2999999999999998</c:v>
                </c:pt>
                <c:pt idx="5347">
                  <c:v>2.2999999999999998</c:v>
                </c:pt>
                <c:pt idx="5348">
                  <c:v>2.2999999999999998</c:v>
                </c:pt>
                <c:pt idx="5349">
                  <c:v>2.2999999999999998</c:v>
                </c:pt>
                <c:pt idx="5350">
                  <c:v>2.2999999999999998</c:v>
                </c:pt>
                <c:pt idx="5351">
                  <c:v>2.2999999999999998</c:v>
                </c:pt>
                <c:pt idx="5352">
                  <c:v>2.2999999999999998</c:v>
                </c:pt>
                <c:pt idx="5353">
                  <c:v>2.2999999999999998</c:v>
                </c:pt>
                <c:pt idx="5354">
                  <c:v>2.2999999999999998</c:v>
                </c:pt>
                <c:pt idx="5355">
                  <c:v>2.2999999999999998</c:v>
                </c:pt>
                <c:pt idx="5356">
                  <c:v>2.2999999999999998</c:v>
                </c:pt>
                <c:pt idx="5357">
                  <c:v>2.2999999999999998</c:v>
                </c:pt>
                <c:pt idx="5358">
                  <c:v>2.2999999999999998</c:v>
                </c:pt>
                <c:pt idx="5359">
                  <c:v>2.2999999999999998</c:v>
                </c:pt>
                <c:pt idx="5360">
                  <c:v>2.2999999999999998</c:v>
                </c:pt>
                <c:pt idx="5361">
                  <c:v>2.2999999999999998</c:v>
                </c:pt>
                <c:pt idx="5362">
                  <c:v>2.2999999999999998</c:v>
                </c:pt>
                <c:pt idx="5363">
                  <c:v>2.2999999999999998</c:v>
                </c:pt>
                <c:pt idx="5364">
                  <c:v>2.2999999999999998</c:v>
                </c:pt>
                <c:pt idx="5365">
                  <c:v>2.2999999999999998</c:v>
                </c:pt>
                <c:pt idx="5366">
                  <c:v>2.2999999999999998</c:v>
                </c:pt>
                <c:pt idx="5367">
                  <c:v>2.2999999999999998</c:v>
                </c:pt>
                <c:pt idx="5368">
                  <c:v>2.2999999999999998</c:v>
                </c:pt>
                <c:pt idx="5369">
                  <c:v>2.2999999999999998</c:v>
                </c:pt>
                <c:pt idx="5370">
                  <c:v>2.2999999999999998</c:v>
                </c:pt>
                <c:pt idx="5371">
                  <c:v>2.2999999999999998</c:v>
                </c:pt>
                <c:pt idx="5372">
                  <c:v>2.2999999999999998</c:v>
                </c:pt>
                <c:pt idx="5373">
                  <c:v>2.2999999999999998</c:v>
                </c:pt>
                <c:pt idx="5374">
                  <c:v>2.2999999999999998</c:v>
                </c:pt>
                <c:pt idx="5375">
                  <c:v>2.2999999999999998</c:v>
                </c:pt>
                <c:pt idx="5376">
                  <c:v>2.2999999999999998</c:v>
                </c:pt>
                <c:pt idx="5377">
                  <c:v>2.2999999999999998</c:v>
                </c:pt>
                <c:pt idx="5378">
                  <c:v>2.2999999999999998</c:v>
                </c:pt>
                <c:pt idx="5379">
                  <c:v>2.2999999999999998</c:v>
                </c:pt>
                <c:pt idx="5380">
                  <c:v>2.2999999999999998</c:v>
                </c:pt>
                <c:pt idx="5381">
                  <c:v>2.2999999999999998</c:v>
                </c:pt>
                <c:pt idx="5382">
                  <c:v>2.2999999999999998</c:v>
                </c:pt>
                <c:pt idx="5383">
                  <c:v>2.2999999999999998</c:v>
                </c:pt>
                <c:pt idx="5384">
                  <c:v>2.2999999999999998</c:v>
                </c:pt>
                <c:pt idx="5385">
                  <c:v>2.2999999999999998</c:v>
                </c:pt>
                <c:pt idx="5386">
                  <c:v>2.2999999999999998</c:v>
                </c:pt>
                <c:pt idx="5387">
                  <c:v>2.2999999999999998</c:v>
                </c:pt>
                <c:pt idx="5388">
                  <c:v>2.2999999999999998</c:v>
                </c:pt>
                <c:pt idx="5389">
                  <c:v>2.2999999999999998</c:v>
                </c:pt>
                <c:pt idx="5390">
                  <c:v>2.2999999999999998</c:v>
                </c:pt>
                <c:pt idx="5391">
                  <c:v>2.2999999999999998</c:v>
                </c:pt>
                <c:pt idx="5392">
                  <c:v>2.2999999999999998</c:v>
                </c:pt>
                <c:pt idx="5393">
                  <c:v>2.2999999999999998</c:v>
                </c:pt>
                <c:pt idx="5394">
                  <c:v>2.2999999999999998</c:v>
                </c:pt>
                <c:pt idx="5395">
                  <c:v>2.2999999999999998</c:v>
                </c:pt>
                <c:pt idx="5396">
                  <c:v>2.2999999999999998</c:v>
                </c:pt>
                <c:pt idx="5397">
                  <c:v>2.2999999999999998</c:v>
                </c:pt>
                <c:pt idx="5398">
                  <c:v>2.2999999999999998</c:v>
                </c:pt>
                <c:pt idx="5399">
                  <c:v>2.2999999999999998</c:v>
                </c:pt>
                <c:pt idx="5400">
                  <c:v>2.2999999999999998</c:v>
                </c:pt>
                <c:pt idx="5401">
                  <c:v>2.2999999999999998</c:v>
                </c:pt>
                <c:pt idx="5402">
                  <c:v>2.2999999999999998</c:v>
                </c:pt>
                <c:pt idx="5403">
                  <c:v>2.2999999999999998</c:v>
                </c:pt>
                <c:pt idx="5404">
                  <c:v>2.2999999999999998</c:v>
                </c:pt>
                <c:pt idx="5405">
                  <c:v>2.2999999999999998</c:v>
                </c:pt>
                <c:pt idx="5406">
                  <c:v>2.2999999999999998</c:v>
                </c:pt>
                <c:pt idx="5407">
                  <c:v>2.2999999999999998</c:v>
                </c:pt>
                <c:pt idx="5408">
                  <c:v>2.2999999999999998</c:v>
                </c:pt>
                <c:pt idx="5409">
                  <c:v>2.2999999999999998</c:v>
                </c:pt>
                <c:pt idx="5410">
                  <c:v>2.2999999999999998</c:v>
                </c:pt>
                <c:pt idx="5411">
                  <c:v>2.2999999999999998</c:v>
                </c:pt>
                <c:pt idx="5412">
                  <c:v>2.2999999999999998</c:v>
                </c:pt>
                <c:pt idx="5413">
                  <c:v>2.2999999999999998</c:v>
                </c:pt>
                <c:pt idx="5414">
                  <c:v>2.2999999999999998</c:v>
                </c:pt>
                <c:pt idx="5415">
                  <c:v>2.2999999999999998</c:v>
                </c:pt>
                <c:pt idx="5416">
                  <c:v>2.2999999999999998</c:v>
                </c:pt>
                <c:pt idx="5417">
                  <c:v>2.2999999999999998</c:v>
                </c:pt>
                <c:pt idx="5418">
                  <c:v>2.2999999999999998</c:v>
                </c:pt>
                <c:pt idx="5419">
                  <c:v>2.2999999999999998</c:v>
                </c:pt>
                <c:pt idx="5420">
                  <c:v>2.2999999999999998</c:v>
                </c:pt>
                <c:pt idx="5421">
                  <c:v>2.2999999999999998</c:v>
                </c:pt>
                <c:pt idx="5422">
                  <c:v>2.2999999999999998</c:v>
                </c:pt>
                <c:pt idx="5423">
                  <c:v>2.2999999999999998</c:v>
                </c:pt>
                <c:pt idx="5424">
                  <c:v>2.2999999999999998</c:v>
                </c:pt>
                <c:pt idx="5425">
                  <c:v>2.2999999999999998</c:v>
                </c:pt>
                <c:pt idx="5426">
                  <c:v>2.2999999999999998</c:v>
                </c:pt>
                <c:pt idx="5427">
                  <c:v>2.2999999999999998</c:v>
                </c:pt>
                <c:pt idx="5428">
                  <c:v>2.2999999999999998</c:v>
                </c:pt>
                <c:pt idx="5429">
                  <c:v>2.2999999999999998</c:v>
                </c:pt>
                <c:pt idx="5430">
                  <c:v>2.2999999999999998</c:v>
                </c:pt>
                <c:pt idx="5431">
                  <c:v>2.2999999999999998</c:v>
                </c:pt>
                <c:pt idx="5432">
                  <c:v>2.2999999999999998</c:v>
                </c:pt>
                <c:pt idx="5433">
                  <c:v>2.2999999999999998</c:v>
                </c:pt>
                <c:pt idx="5434">
                  <c:v>2.2999999999999998</c:v>
                </c:pt>
                <c:pt idx="5435">
                  <c:v>2.2999999999999998</c:v>
                </c:pt>
                <c:pt idx="5436">
                  <c:v>2.2999999999999998</c:v>
                </c:pt>
                <c:pt idx="5437">
                  <c:v>2.2999999999999998</c:v>
                </c:pt>
                <c:pt idx="5438">
                  <c:v>2.2999999999999998</c:v>
                </c:pt>
                <c:pt idx="5439">
                  <c:v>2.2999999999999998</c:v>
                </c:pt>
                <c:pt idx="5440">
                  <c:v>2.2999999999999998</c:v>
                </c:pt>
                <c:pt idx="5441">
                  <c:v>2.2999999999999998</c:v>
                </c:pt>
                <c:pt idx="5442">
                  <c:v>2.2999999999999998</c:v>
                </c:pt>
                <c:pt idx="5443">
                  <c:v>2.2999999999999998</c:v>
                </c:pt>
                <c:pt idx="5444">
                  <c:v>2.2999999999999998</c:v>
                </c:pt>
                <c:pt idx="5445">
                  <c:v>2.2999999999999998</c:v>
                </c:pt>
                <c:pt idx="5446">
                  <c:v>2.2999999999999998</c:v>
                </c:pt>
                <c:pt idx="5447">
                  <c:v>2.2999999999999998</c:v>
                </c:pt>
                <c:pt idx="5448">
                  <c:v>2.2999999999999998</c:v>
                </c:pt>
                <c:pt idx="5449">
                  <c:v>2.2999999999999998</c:v>
                </c:pt>
                <c:pt idx="5450">
                  <c:v>2.2999999999999998</c:v>
                </c:pt>
                <c:pt idx="5451">
                  <c:v>2.2999999999999998</c:v>
                </c:pt>
                <c:pt idx="5452">
                  <c:v>2.2999999999999998</c:v>
                </c:pt>
                <c:pt idx="5453">
                  <c:v>2.2999999999999998</c:v>
                </c:pt>
                <c:pt idx="5454">
                  <c:v>2.2999999999999998</c:v>
                </c:pt>
                <c:pt idx="5455">
                  <c:v>2.2999999999999998</c:v>
                </c:pt>
                <c:pt idx="5456">
                  <c:v>2.2999999999999998</c:v>
                </c:pt>
                <c:pt idx="5457">
                  <c:v>2.2999999999999998</c:v>
                </c:pt>
                <c:pt idx="5458">
                  <c:v>2.2999999999999998</c:v>
                </c:pt>
                <c:pt idx="5459">
                  <c:v>2.2999999999999998</c:v>
                </c:pt>
                <c:pt idx="5460">
                  <c:v>2.2999999999999998</c:v>
                </c:pt>
                <c:pt idx="5461">
                  <c:v>2.2999999999999998</c:v>
                </c:pt>
                <c:pt idx="5462">
                  <c:v>2.2999999999999998</c:v>
                </c:pt>
                <c:pt idx="5463">
                  <c:v>2.2999999999999998</c:v>
                </c:pt>
                <c:pt idx="5464">
                  <c:v>2.2999999999999998</c:v>
                </c:pt>
                <c:pt idx="5465">
                  <c:v>2.2999999999999998</c:v>
                </c:pt>
                <c:pt idx="5466">
                  <c:v>2.2999999999999998</c:v>
                </c:pt>
                <c:pt idx="5467">
                  <c:v>2.2999999999999998</c:v>
                </c:pt>
                <c:pt idx="5468">
                  <c:v>2.2999999999999998</c:v>
                </c:pt>
                <c:pt idx="5469">
                  <c:v>2.2999999999999998</c:v>
                </c:pt>
                <c:pt idx="5470">
                  <c:v>2.2999999999999998</c:v>
                </c:pt>
                <c:pt idx="5471">
                  <c:v>2.2999999999999998</c:v>
                </c:pt>
                <c:pt idx="5472">
                  <c:v>2.2999999999999998</c:v>
                </c:pt>
                <c:pt idx="5473">
                  <c:v>2.2999999999999998</c:v>
                </c:pt>
                <c:pt idx="5474">
                  <c:v>2.2999999999999998</c:v>
                </c:pt>
                <c:pt idx="5475">
                  <c:v>2.2999999999999998</c:v>
                </c:pt>
                <c:pt idx="5476">
                  <c:v>2.2999999999999998</c:v>
                </c:pt>
                <c:pt idx="5477">
                  <c:v>2.2999999999999998</c:v>
                </c:pt>
                <c:pt idx="5478">
                  <c:v>2.2999999999999998</c:v>
                </c:pt>
                <c:pt idx="5479">
                  <c:v>2.2999999999999998</c:v>
                </c:pt>
                <c:pt idx="5480">
                  <c:v>2.2999999999999998</c:v>
                </c:pt>
                <c:pt idx="5481">
                  <c:v>2.2999999999999998</c:v>
                </c:pt>
                <c:pt idx="5482">
                  <c:v>2.2999999999999998</c:v>
                </c:pt>
                <c:pt idx="5483">
                  <c:v>2.2999999999999998</c:v>
                </c:pt>
                <c:pt idx="5484">
                  <c:v>2.2999999999999998</c:v>
                </c:pt>
                <c:pt idx="5485">
                  <c:v>2.2999999999999998</c:v>
                </c:pt>
                <c:pt idx="5486">
                  <c:v>2.2999999999999998</c:v>
                </c:pt>
                <c:pt idx="5487">
                  <c:v>2.2999999999999998</c:v>
                </c:pt>
                <c:pt idx="5488">
                  <c:v>2.2999999999999998</c:v>
                </c:pt>
                <c:pt idx="5489">
                  <c:v>2.2999999999999998</c:v>
                </c:pt>
                <c:pt idx="5490">
                  <c:v>2.2999999999999998</c:v>
                </c:pt>
                <c:pt idx="5491">
                  <c:v>2.2999999999999998</c:v>
                </c:pt>
                <c:pt idx="5492">
                  <c:v>2.2999999999999998</c:v>
                </c:pt>
                <c:pt idx="5493">
                  <c:v>2.2999999999999998</c:v>
                </c:pt>
                <c:pt idx="5494">
                  <c:v>2.2999999999999998</c:v>
                </c:pt>
                <c:pt idx="5495">
                  <c:v>2.2999999999999998</c:v>
                </c:pt>
                <c:pt idx="5496">
                  <c:v>2.2999999999999998</c:v>
                </c:pt>
                <c:pt idx="5497">
                  <c:v>2.2999999999999998</c:v>
                </c:pt>
                <c:pt idx="5498">
                  <c:v>2.2999999999999998</c:v>
                </c:pt>
                <c:pt idx="5499">
                  <c:v>2.2999999999999998</c:v>
                </c:pt>
                <c:pt idx="5500">
                  <c:v>2.2999999999999998</c:v>
                </c:pt>
                <c:pt idx="5501">
                  <c:v>2.2999999999999998</c:v>
                </c:pt>
                <c:pt idx="5502">
                  <c:v>2.2999999999999998</c:v>
                </c:pt>
                <c:pt idx="5503">
                  <c:v>2.2999999999999998</c:v>
                </c:pt>
                <c:pt idx="5504">
                  <c:v>2.2999999999999998</c:v>
                </c:pt>
                <c:pt idx="5505">
                  <c:v>2.2999999999999998</c:v>
                </c:pt>
                <c:pt idx="5506">
                  <c:v>2.2999999999999998</c:v>
                </c:pt>
                <c:pt idx="5507">
                  <c:v>2.2999999999999998</c:v>
                </c:pt>
                <c:pt idx="5508">
                  <c:v>2.2999999999999998</c:v>
                </c:pt>
                <c:pt idx="5509">
                  <c:v>2.2999999999999998</c:v>
                </c:pt>
                <c:pt idx="5510">
                  <c:v>2.2999999999999998</c:v>
                </c:pt>
                <c:pt idx="5511">
                  <c:v>2.2999999999999998</c:v>
                </c:pt>
                <c:pt idx="5512">
                  <c:v>2.2999999999999998</c:v>
                </c:pt>
                <c:pt idx="5513">
                  <c:v>2.2999999999999998</c:v>
                </c:pt>
                <c:pt idx="5514">
                  <c:v>2.2999999999999998</c:v>
                </c:pt>
                <c:pt idx="5515">
                  <c:v>2.2999999999999998</c:v>
                </c:pt>
                <c:pt idx="5516">
                  <c:v>2.2999999999999998</c:v>
                </c:pt>
                <c:pt idx="5517">
                  <c:v>2.2999999999999998</c:v>
                </c:pt>
                <c:pt idx="5518">
                  <c:v>2.2999999999999998</c:v>
                </c:pt>
                <c:pt idx="5519">
                  <c:v>2.2999999999999998</c:v>
                </c:pt>
                <c:pt idx="5520">
                  <c:v>2.2999999999999998</c:v>
                </c:pt>
                <c:pt idx="5521">
                  <c:v>2.2999999999999998</c:v>
                </c:pt>
                <c:pt idx="5522">
                  <c:v>2.2999999999999998</c:v>
                </c:pt>
                <c:pt idx="5523">
                  <c:v>2.2999999999999998</c:v>
                </c:pt>
                <c:pt idx="5524">
                  <c:v>2.2999999999999998</c:v>
                </c:pt>
                <c:pt idx="5525">
                  <c:v>2.2999999999999998</c:v>
                </c:pt>
                <c:pt idx="5526">
                  <c:v>2.2999999999999998</c:v>
                </c:pt>
                <c:pt idx="5527">
                  <c:v>2.2999999999999998</c:v>
                </c:pt>
                <c:pt idx="5528">
                  <c:v>2.2999999999999998</c:v>
                </c:pt>
                <c:pt idx="5529">
                  <c:v>2.2999999999999998</c:v>
                </c:pt>
                <c:pt idx="5530">
                  <c:v>2.2999999999999998</c:v>
                </c:pt>
                <c:pt idx="5531">
                  <c:v>2.2999999999999998</c:v>
                </c:pt>
                <c:pt idx="5532">
                  <c:v>2.2999999999999998</c:v>
                </c:pt>
                <c:pt idx="5533">
                  <c:v>2.2999999999999998</c:v>
                </c:pt>
                <c:pt idx="5534">
                  <c:v>2.2999999999999998</c:v>
                </c:pt>
                <c:pt idx="5535">
                  <c:v>2.2999999999999998</c:v>
                </c:pt>
                <c:pt idx="5536">
                  <c:v>2.2999999999999998</c:v>
                </c:pt>
                <c:pt idx="5537">
                  <c:v>2.2999999999999998</c:v>
                </c:pt>
                <c:pt idx="5538">
                  <c:v>2.2999999999999998</c:v>
                </c:pt>
                <c:pt idx="5539">
                  <c:v>2.2999999999999998</c:v>
                </c:pt>
                <c:pt idx="5540">
                  <c:v>2.2999999999999998</c:v>
                </c:pt>
                <c:pt idx="5541">
                  <c:v>2.2999999999999998</c:v>
                </c:pt>
                <c:pt idx="5542">
                  <c:v>2.2999999999999998</c:v>
                </c:pt>
                <c:pt idx="5543">
                  <c:v>2.2999999999999998</c:v>
                </c:pt>
                <c:pt idx="5544">
                  <c:v>2.2999999999999998</c:v>
                </c:pt>
                <c:pt idx="5545">
                  <c:v>2.2999999999999998</c:v>
                </c:pt>
                <c:pt idx="5546">
                  <c:v>2.2999999999999998</c:v>
                </c:pt>
                <c:pt idx="5547">
                  <c:v>2.2999999999999998</c:v>
                </c:pt>
                <c:pt idx="5548">
                  <c:v>2.2999999999999998</c:v>
                </c:pt>
                <c:pt idx="5549">
                  <c:v>2.2999999999999998</c:v>
                </c:pt>
                <c:pt idx="5550">
                  <c:v>2.2999999999999998</c:v>
                </c:pt>
                <c:pt idx="5551">
                  <c:v>2.2999999999999998</c:v>
                </c:pt>
                <c:pt idx="5552">
                  <c:v>2.2999999999999998</c:v>
                </c:pt>
                <c:pt idx="5553">
                  <c:v>2.2999999999999998</c:v>
                </c:pt>
                <c:pt idx="5554">
                  <c:v>2.2999999999999998</c:v>
                </c:pt>
                <c:pt idx="5555">
                  <c:v>2.2999999999999998</c:v>
                </c:pt>
                <c:pt idx="5556">
                  <c:v>2.2999999999999998</c:v>
                </c:pt>
                <c:pt idx="5557">
                  <c:v>2.2999999999999998</c:v>
                </c:pt>
                <c:pt idx="5558">
                  <c:v>2.2999999999999998</c:v>
                </c:pt>
                <c:pt idx="5559">
                  <c:v>2.2999999999999998</c:v>
                </c:pt>
                <c:pt idx="5560">
                  <c:v>2.2999999999999998</c:v>
                </c:pt>
                <c:pt idx="5561">
                  <c:v>2.2999999999999998</c:v>
                </c:pt>
                <c:pt idx="5562">
                  <c:v>2.2999999999999998</c:v>
                </c:pt>
                <c:pt idx="5563">
                  <c:v>2.2999999999999998</c:v>
                </c:pt>
                <c:pt idx="5564">
                  <c:v>2.2999999999999998</c:v>
                </c:pt>
                <c:pt idx="5565">
                  <c:v>2.2999999999999998</c:v>
                </c:pt>
                <c:pt idx="5566">
                  <c:v>2.2999999999999998</c:v>
                </c:pt>
                <c:pt idx="5567">
                  <c:v>2.2999999999999998</c:v>
                </c:pt>
                <c:pt idx="5568">
                  <c:v>2.2999999999999998</c:v>
                </c:pt>
                <c:pt idx="5569">
                  <c:v>2.2999999999999998</c:v>
                </c:pt>
                <c:pt idx="5570">
                  <c:v>2.2999999999999998</c:v>
                </c:pt>
                <c:pt idx="5571">
                  <c:v>2.2999999999999998</c:v>
                </c:pt>
                <c:pt idx="5572">
                  <c:v>2.8</c:v>
                </c:pt>
                <c:pt idx="5573">
                  <c:v>2.8</c:v>
                </c:pt>
                <c:pt idx="5574">
                  <c:v>2.8</c:v>
                </c:pt>
                <c:pt idx="5575">
                  <c:v>2.8</c:v>
                </c:pt>
                <c:pt idx="5576">
                  <c:v>2.8</c:v>
                </c:pt>
                <c:pt idx="5577">
                  <c:v>2.8</c:v>
                </c:pt>
                <c:pt idx="5578">
                  <c:v>2.8</c:v>
                </c:pt>
                <c:pt idx="5579">
                  <c:v>2.8</c:v>
                </c:pt>
                <c:pt idx="5580">
                  <c:v>2.8</c:v>
                </c:pt>
                <c:pt idx="5581">
                  <c:v>2.8</c:v>
                </c:pt>
                <c:pt idx="5582">
                  <c:v>2.8</c:v>
                </c:pt>
                <c:pt idx="5583">
                  <c:v>2.8</c:v>
                </c:pt>
                <c:pt idx="5584">
                  <c:v>2.8</c:v>
                </c:pt>
                <c:pt idx="5585">
                  <c:v>2.8</c:v>
                </c:pt>
                <c:pt idx="5586">
                  <c:v>2.8</c:v>
                </c:pt>
                <c:pt idx="5587">
                  <c:v>2.8</c:v>
                </c:pt>
                <c:pt idx="5588">
                  <c:v>2.8</c:v>
                </c:pt>
                <c:pt idx="5589">
                  <c:v>2.8</c:v>
                </c:pt>
                <c:pt idx="5590">
                  <c:v>2.8</c:v>
                </c:pt>
                <c:pt idx="5591">
                  <c:v>2.8</c:v>
                </c:pt>
                <c:pt idx="5592">
                  <c:v>2.8</c:v>
                </c:pt>
                <c:pt idx="5593">
                  <c:v>2.8</c:v>
                </c:pt>
                <c:pt idx="5594">
                  <c:v>2.8</c:v>
                </c:pt>
                <c:pt idx="5595">
                  <c:v>2.8</c:v>
                </c:pt>
                <c:pt idx="5596">
                  <c:v>2.8</c:v>
                </c:pt>
                <c:pt idx="5597">
                  <c:v>2.8</c:v>
                </c:pt>
                <c:pt idx="5598">
                  <c:v>2.8</c:v>
                </c:pt>
                <c:pt idx="5599">
                  <c:v>2.8</c:v>
                </c:pt>
                <c:pt idx="5600">
                  <c:v>2.8</c:v>
                </c:pt>
                <c:pt idx="5601">
                  <c:v>2.8</c:v>
                </c:pt>
                <c:pt idx="5602">
                  <c:v>2.8</c:v>
                </c:pt>
                <c:pt idx="5603">
                  <c:v>2.8</c:v>
                </c:pt>
                <c:pt idx="5604">
                  <c:v>2.8</c:v>
                </c:pt>
                <c:pt idx="5605">
                  <c:v>2.8</c:v>
                </c:pt>
                <c:pt idx="5606">
                  <c:v>2.8</c:v>
                </c:pt>
                <c:pt idx="5607">
                  <c:v>2.8</c:v>
                </c:pt>
                <c:pt idx="5608">
                  <c:v>2.8</c:v>
                </c:pt>
                <c:pt idx="5609">
                  <c:v>2.8</c:v>
                </c:pt>
                <c:pt idx="5610">
                  <c:v>3.3</c:v>
                </c:pt>
                <c:pt idx="5611">
                  <c:v>3.3</c:v>
                </c:pt>
                <c:pt idx="5612">
                  <c:v>3.3</c:v>
                </c:pt>
                <c:pt idx="5613">
                  <c:v>3.3</c:v>
                </c:pt>
                <c:pt idx="5614">
                  <c:v>3.3</c:v>
                </c:pt>
                <c:pt idx="5615">
                  <c:v>3.3</c:v>
                </c:pt>
                <c:pt idx="5616">
                  <c:v>3.3</c:v>
                </c:pt>
                <c:pt idx="5617">
                  <c:v>3.3</c:v>
                </c:pt>
                <c:pt idx="5618">
                  <c:v>3.3</c:v>
                </c:pt>
                <c:pt idx="5619">
                  <c:v>3.3</c:v>
                </c:pt>
                <c:pt idx="5620">
                  <c:v>3.3</c:v>
                </c:pt>
                <c:pt idx="5621">
                  <c:v>3.3</c:v>
                </c:pt>
                <c:pt idx="5622">
                  <c:v>3.5</c:v>
                </c:pt>
                <c:pt idx="5623">
                  <c:v>3.5</c:v>
                </c:pt>
                <c:pt idx="5624">
                  <c:v>3.5</c:v>
                </c:pt>
                <c:pt idx="5625">
                  <c:v>3.5</c:v>
                </c:pt>
                <c:pt idx="5626">
                  <c:v>3.5</c:v>
                </c:pt>
                <c:pt idx="5627">
                  <c:v>3.5</c:v>
                </c:pt>
                <c:pt idx="5628">
                  <c:v>3.5</c:v>
                </c:pt>
                <c:pt idx="5629">
                  <c:v>3.5</c:v>
                </c:pt>
                <c:pt idx="5630">
                  <c:v>3.5</c:v>
                </c:pt>
                <c:pt idx="5631">
                  <c:v>3.5</c:v>
                </c:pt>
                <c:pt idx="5632">
                  <c:v>3.5</c:v>
                </c:pt>
                <c:pt idx="5633">
                  <c:v>3.5</c:v>
                </c:pt>
                <c:pt idx="5634">
                  <c:v>3.5</c:v>
                </c:pt>
                <c:pt idx="5635">
                  <c:v>3.5</c:v>
                </c:pt>
                <c:pt idx="5636">
                  <c:v>3.5</c:v>
                </c:pt>
                <c:pt idx="5637">
                  <c:v>3.5</c:v>
                </c:pt>
                <c:pt idx="5638">
                  <c:v>3.5</c:v>
                </c:pt>
                <c:pt idx="5639">
                  <c:v>3.5</c:v>
                </c:pt>
                <c:pt idx="5640">
                  <c:v>3.5</c:v>
                </c:pt>
                <c:pt idx="5641">
                  <c:v>3.5</c:v>
                </c:pt>
                <c:pt idx="5642">
                  <c:v>3.5</c:v>
                </c:pt>
                <c:pt idx="5643">
                  <c:v>3.5</c:v>
                </c:pt>
                <c:pt idx="5644">
                  <c:v>3.5</c:v>
                </c:pt>
                <c:pt idx="5645">
                  <c:v>3.5</c:v>
                </c:pt>
                <c:pt idx="5646">
                  <c:v>3.5</c:v>
                </c:pt>
                <c:pt idx="5647">
                  <c:v>3.5</c:v>
                </c:pt>
                <c:pt idx="5648">
                  <c:v>3.5</c:v>
                </c:pt>
                <c:pt idx="5649">
                  <c:v>3.5</c:v>
                </c:pt>
                <c:pt idx="5650">
                  <c:v>3.5</c:v>
                </c:pt>
                <c:pt idx="5651">
                  <c:v>3.5</c:v>
                </c:pt>
                <c:pt idx="5652">
                  <c:v>3.5</c:v>
                </c:pt>
                <c:pt idx="5653">
                  <c:v>3.5</c:v>
                </c:pt>
                <c:pt idx="5654">
                  <c:v>3.5</c:v>
                </c:pt>
                <c:pt idx="5655">
                  <c:v>3.5</c:v>
                </c:pt>
                <c:pt idx="5656">
                  <c:v>3.5</c:v>
                </c:pt>
                <c:pt idx="5657">
                  <c:v>3.5</c:v>
                </c:pt>
                <c:pt idx="5658">
                  <c:v>3.5</c:v>
                </c:pt>
                <c:pt idx="5659">
                  <c:v>3.5</c:v>
                </c:pt>
                <c:pt idx="5660">
                  <c:v>3.5</c:v>
                </c:pt>
                <c:pt idx="5661">
                  <c:v>3.5</c:v>
                </c:pt>
                <c:pt idx="5662">
                  <c:v>3.5</c:v>
                </c:pt>
                <c:pt idx="5663">
                  <c:v>3.5</c:v>
                </c:pt>
                <c:pt idx="5664">
                  <c:v>3.5</c:v>
                </c:pt>
                <c:pt idx="5665">
                  <c:v>3.5</c:v>
                </c:pt>
                <c:pt idx="5666">
                  <c:v>3.5</c:v>
                </c:pt>
                <c:pt idx="5667">
                  <c:v>3.5</c:v>
                </c:pt>
                <c:pt idx="5668">
                  <c:v>3.5</c:v>
                </c:pt>
                <c:pt idx="5669">
                  <c:v>3.5</c:v>
                </c:pt>
                <c:pt idx="5670">
                  <c:v>3.5</c:v>
                </c:pt>
                <c:pt idx="5671">
                  <c:v>3.5</c:v>
                </c:pt>
                <c:pt idx="5672">
                  <c:v>3.5</c:v>
                </c:pt>
                <c:pt idx="5673">
                  <c:v>3.5</c:v>
                </c:pt>
                <c:pt idx="5674">
                  <c:v>3.5</c:v>
                </c:pt>
                <c:pt idx="5675">
                  <c:v>3.5</c:v>
                </c:pt>
                <c:pt idx="5676">
                  <c:v>3.5</c:v>
                </c:pt>
                <c:pt idx="5677">
                  <c:v>3.5</c:v>
                </c:pt>
                <c:pt idx="5678">
                  <c:v>3.5</c:v>
                </c:pt>
                <c:pt idx="5679">
                  <c:v>3.5</c:v>
                </c:pt>
                <c:pt idx="5680">
                  <c:v>3.5</c:v>
                </c:pt>
                <c:pt idx="5681">
                  <c:v>3.5</c:v>
                </c:pt>
                <c:pt idx="5682">
                  <c:v>3.5</c:v>
                </c:pt>
                <c:pt idx="5683">
                  <c:v>3.5</c:v>
                </c:pt>
                <c:pt idx="5684">
                  <c:v>3.5</c:v>
                </c:pt>
                <c:pt idx="5685">
                  <c:v>3.5</c:v>
                </c:pt>
                <c:pt idx="5686">
                  <c:v>3.5</c:v>
                </c:pt>
                <c:pt idx="5687">
                  <c:v>3.5</c:v>
                </c:pt>
                <c:pt idx="5688">
                  <c:v>3.5</c:v>
                </c:pt>
                <c:pt idx="5689">
                  <c:v>3.5</c:v>
                </c:pt>
                <c:pt idx="5690">
                  <c:v>3.5</c:v>
                </c:pt>
                <c:pt idx="5691">
                  <c:v>3.5</c:v>
                </c:pt>
                <c:pt idx="5692">
                  <c:v>3.5</c:v>
                </c:pt>
                <c:pt idx="5693">
                  <c:v>3.5</c:v>
                </c:pt>
                <c:pt idx="5694">
                  <c:v>3.5</c:v>
                </c:pt>
                <c:pt idx="5695">
                  <c:v>3.5</c:v>
                </c:pt>
                <c:pt idx="5696">
                  <c:v>3.5</c:v>
                </c:pt>
                <c:pt idx="5697">
                  <c:v>3.5</c:v>
                </c:pt>
                <c:pt idx="5698">
                  <c:v>3.5</c:v>
                </c:pt>
                <c:pt idx="5699">
                  <c:v>3.5</c:v>
                </c:pt>
                <c:pt idx="5700">
                  <c:v>3.5</c:v>
                </c:pt>
                <c:pt idx="5701">
                  <c:v>3.5</c:v>
                </c:pt>
                <c:pt idx="5702">
                  <c:v>3.8</c:v>
                </c:pt>
                <c:pt idx="5703">
                  <c:v>3.8</c:v>
                </c:pt>
                <c:pt idx="5704">
                  <c:v>3.8</c:v>
                </c:pt>
                <c:pt idx="5705">
                  <c:v>3.8</c:v>
                </c:pt>
                <c:pt idx="5706">
                  <c:v>3.8</c:v>
                </c:pt>
                <c:pt idx="5707">
                  <c:v>3.8</c:v>
                </c:pt>
                <c:pt idx="5708">
                  <c:v>3.8</c:v>
                </c:pt>
                <c:pt idx="5709">
                  <c:v>3.8</c:v>
                </c:pt>
                <c:pt idx="5710">
                  <c:v>3.8</c:v>
                </c:pt>
                <c:pt idx="5711">
                  <c:v>3.8</c:v>
                </c:pt>
                <c:pt idx="5712">
                  <c:v>3.8</c:v>
                </c:pt>
                <c:pt idx="5713">
                  <c:v>3.8</c:v>
                </c:pt>
                <c:pt idx="5714">
                  <c:v>3.8</c:v>
                </c:pt>
                <c:pt idx="5715">
                  <c:v>3.8</c:v>
                </c:pt>
                <c:pt idx="5716">
                  <c:v>3.8</c:v>
                </c:pt>
                <c:pt idx="5717">
                  <c:v>3.8</c:v>
                </c:pt>
                <c:pt idx="5718">
                  <c:v>3.8</c:v>
                </c:pt>
                <c:pt idx="5719">
                  <c:v>3.8</c:v>
                </c:pt>
                <c:pt idx="5720">
                  <c:v>3.8</c:v>
                </c:pt>
                <c:pt idx="5721">
                  <c:v>3.8</c:v>
                </c:pt>
                <c:pt idx="5722">
                  <c:v>3.8</c:v>
                </c:pt>
                <c:pt idx="5723">
                  <c:v>3.8</c:v>
                </c:pt>
                <c:pt idx="5724">
                  <c:v>3.8</c:v>
                </c:pt>
                <c:pt idx="5725">
                  <c:v>3.8</c:v>
                </c:pt>
                <c:pt idx="5726">
                  <c:v>3.8</c:v>
                </c:pt>
                <c:pt idx="5727">
                  <c:v>3.8</c:v>
                </c:pt>
                <c:pt idx="5728">
                  <c:v>3.8</c:v>
                </c:pt>
                <c:pt idx="5729">
                  <c:v>3.8</c:v>
                </c:pt>
                <c:pt idx="5730">
                  <c:v>3.8</c:v>
                </c:pt>
                <c:pt idx="5731">
                  <c:v>3.8</c:v>
                </c:pt>
                <c:pt idx="5732">
                  <c:v>3.8</c:v>
                </c:pt>
                <c:pt idx="5733">
                  <c:v>3.8</c:v>
                </c:pt>
                <c:pt idx="5734">
                  <c:v>3.8</c:v>
                </c:pt>
                <c:pt idx="5735">
                  <c:v>3.8</c:v>
                </c:pt>
                <c:pt idx="5736">
                  <c:v>3.8</c:v>
                </c:pt>
                <c:pt idx="5737">
                  <c:v>3.8</c:v>
                </c:pt>
                <c:pt idx="5738">
                  <c:v>3.8</c:v>
                </c:pt>
                <c:pt idx="5739">
                  <c:v>3.8</c:v>
                </c:pt>
                <c:pt idx="5740">
                  <c:v>3.8</c:v>
                </c:pt>
                <c:pt idx="5741">
                  <c:v>3.8</c:v>
                </c:pt>
                <c:pt idx="5742">
                  <c:v>3.8</c:v>
                </c:pt>
                <c:pt idx="5743">
                  <c:v>3.8</c:v>
                </c:pt>
                <c:pt idx="5744">
                  <c:v>3.8</c:v>
                </c:pt>
                <c:pt idx="5745">
                  <c:v>3.8</c:v>
                </c:pt>
                <c:pt idx="5746">
                  <c:v>3.8</c:v>
                </c:pt>
                <c:pt idx="5747">
                  <c:v>3.8</c:v>
                </c:pt>
                <c:pt idx="5748">
                  <c:v>3.8</c:v>
                </c:pt>
                <c:pt idx="5749">
                  <c:v>3.8</c:v>
                </c:pt>
                <c:pt idx="5750">
                  <c:v>3.8</c:v>
                </c:pt>
                <c:pt idx="5751">
                  <c:v>3.8</c:v>
                </c:pt>
                <c:pt idx="5752">
                  <c:v>3.8</c:v>
                </c:pt>
                <c:pt idx="5753">
                  <c:v>3.8</c:v>
                </c:pt>
                <c:pt idx="5754">
                  <c:v>3.8</c:v>
                </c:pt>
                <c:pt idx="5755">
                  <c:v>3.8</c:v>
                </c:pt>
                <c:pt idx="5756">
                  <c:v>3.8</c:v>
                </c:pt>
                <c:pt idx="5757">
                  <c:v>3.8</c:v>
                </c:pt>
                <c:pt idx="5758">
                  <c:v>3.8</c:v>
                </c:pt>
                <c:pt idx="5759">
                  <c:v>3.8</c:v>
                </c:pt>
                <c:pt idx="5760">
                  <c:v>3.8</c:v>
                </c:pt>
                <c:pt idx="5761">
                  <c:v>3.8</c:v>
                </c:pt>
                <c:pt idx="5762">
                  <c:v>3.8</c:v>
                </c:pt>
                <c:pt idx="5763">
                  <c:v>3.8</c:v>
                </c:pt>
                <c:pt idx="5764">
                  <c:v>3.8</c:v>
                </c:pt>
                <c:pt idx="5765">
                  <c:v>3.8</c:v>
                </c:pt>
                <c:pt idx="5766">
                  <c:v>3.8</c:v>
                </c:pt>
                <c:pt idx="5767">
                  <c:v>3.8</c:v>
                </c:pt>
                <c:pt idx="5768">
                  <c:v>3.8</c:v>
                </c:pt>
                <c:pt idx="5769">
                  <c:v>3.8</c:v>
                </c:pt>
                <c:pt idx="5770">
                  <c:v>3.8</c:v>
                </c:pt>
                <c:pt idx="5771">
                  <c:v>3.8</c:v>
                </c:pt>
                <c:pt idx="5772">
                  <c:v>3.8</c:v>
                </c:pt>
                <c:pt idx="5773">
                  <c:v>3.8</c:v>
                </c:pt>
                <c:pt idx="5774">
                  <c:v>3.8</c:v>
                </c:pt>
                <c:pt idx="5775">
                  <c:v>3.8</c:v>
                </c:pt>
                <c:pt idx="5776">
                  <c:v>3.8</c:v>
                </c:pt>
                <c:pt idx="5777">
                  <c:v>3.8</c:v>
                </c:pt>
                <c:pt idx="5778">
                  <c:v>3.8</c:v>
                </c:pt>
                <c:pt idx="5779">
                  <c:v>3.8</c:v>
                </c:pt>
                <c:pt idx="5780">
                  <c:v>3.8</c:v>
                </c:pt>
                <c:pt idx="5781">
                  <c:v>3.8</c:v>
                </c:pt>
                <c:pt idx="5782">
                  <c:v>3.8</c:v>
                </c:pt>
                <c:pt idx="5783">
                  <c:v>3.8</c:v>
                </c:pt>
                <c:pt idx="5784">
                  <c:v>3.8</c:v>
                </c:pt>
                <c:pt idx="5785">
                  <c:v>3.8</c:v>
                </c:pt>
                <c:pt idx="5786">
                  <c:v>3.8</c:v>
                </c:pt>
                <c:pt idx="5787">
                  <c:v>3.8</c:v>
                </c:pt>
                <c:pt idx="5788">
                  <c:v>3.8</c:v>
                </c:pt>
                <c:pt idx="5789">
                  <c:v>3.8</c:v>
                </c:pt>
                <c:pt idx="5790">
                  <c:v>3.8</c:v>
                </c:pt>
                <c:pt idx="5791">
                  <c:v>3.8</c:v>
                </c:pt>
                <c:pt idx="5792">
                  <c:v>3.8</c:v>
                </c:pt>
                <c:pt idx="5793">
                  <c:v>3.8</c:v>
                </c:pt>
                <c:pt idx="5794">
                  <c:v>3.8</c:v>
                </c:pt>
                <c:pt idx="5795">
                  <c:v>3.8</c:v>
                </c:pt>
                <c:pt idx="5796">
                  <c:v>3.8</c:v>
                </c:pt>
                <c:pt idx="5797">
                  <c:v>3.8</c:v>
                </c:pt>
                <c:pt idx="5798">
                  <c:v>3.8</c:v>
                </c:pt>
                <c:pt idx="5799">
                  <c:v>3.8</c:v>
                </c:pt>
                <c:pt idx="5800">
                  <c:v>3.8</c:v>
                </c:pt>
                <c:pt idx="5801">
                  <c:v>3.8</c:v>
                </c:pt>
                <c:pt idx="5802">
                  <c:v>3.8</c:v>
                </c:pt>
                <c:pt idx="5803">
                  <c:v>3.8</c:v>
                </c:pt>
                <c:pt idx="5804">
                  <c:v>3.8</c:v>
                </c:pt>
                <c:pt idx="5805">
                  <c:v>3.8</c:v>
                </c:pt>
                <c:pt idx="5806">
                  <c:v>3.8</c:v>
                </c:pt>
                <c:pt idx="5807">
                  <c:v>3.8</c:v>
                </c:pt>
                <c:pt idx="5808">
                  <c:v>3.8</c:v>
                </c:pt>
                <c:pt idx="5809">
                  <c:v>3.8</c:v>
                </c:pt>
                <c:pt idx="5810">
                  <c:v>3.8</c:v>
                </c:pt>
                <c:pt idx="5811">
                  <c:v>3.8</c:v>
                </c:pt>
                <c:pt idx="5812">
                  <c:v>3.8</c:v>
                </c:pt>
                <c:pt idx="5813">
                  <c:v>3.8</c:v>
                </c:pt>
                <c:pt idx="5814">
                  <c:v>3.8</c:v>
                </c:pt>
                <c:pt idx="5815">
                  <c:v>3.8</c:v>
                </c:pt>
                <c:pt idx="5816">
                  <c:v>3.8</c:v>
                </c:pt>
                <c:pt idx="5817">
                  <c:v>3.8</c:v>
                </c:pt>
                <c:pt idx="5818">
                  <c:v>3.8</c:v>
                </c:pt>
                <c:pt idx="5819">
                  <c:v>3.8</c:v>
                </c:pt>
                <c:pt idx="5820">
                  <c:v>3.8</c:v>
                </c:pt>
                <c:pt idx="5821">
                  <c:v>3.8</c:v>
                </c:pt>
                <c:pt idx="5822">
                  <c:v>3.8</c:v>
                </c:pt>
                <c:pt idx="5823">
                  <c:v>3.8</c:v>
                </c:pt>
                <c:pt idx="5824">
                  <c:v>3.8</c:v>
                </c:pt>
                <c:pt idx="5825">
                  <c:v>3.8</c:v>
                </c:pt>
                <c:pt idx="5826">
                  <c:v>3.8</c:v>
                </c:pt>
                <c:pt idx="5827">
                  <c:v>3.8</c:v>
                </c:pt>
                <c:pt idx="5828">
                  <c:v>3.8</c:v>
                </c:pt>
                <c:pt idx="5829">
                  <c:v>3.8</c:v>
                </c:pt>
                <c:pt idx="5830">
                  <c:v>3.8</c:v>
                </c:pt>
                <c:pt idx="5831">
                  <c:v>3.8</c:v>
                </c:pt>
                <c:pt idx="5832">
                  <c:v>3.8</c:v>
                </c:pt>
                <c:pt idx="5833">
                  <c:v>3.8</c:v>
                </c:pt>
                <c:pt idx="5834">
                  <c:v>3.8</c:v>
                </c:pt>
                <c:pt idx="5835">
                  <c:v>3.8</c:v>
                </c:pt>
                <c:pt idx="5836">
                  <c:v>3.8</c:v>
                </c:pt>
                <c:pt idx="5837">
                  <c:v>3.8</c:v>
                </c:pt>
                <c:pt idx="5838">
                  <c:v>3.8</c:v>
                </c:pt>
                <c:pt idx="5839">
                  <c:v>3.8</c:v>
                </c:pt>
                <c:pt idx="5840">
                  <c:v>3.8</c:v>
                </c:pt>
                <c:pt idx="5841">
                  <c:v>3.8</c:v>
                </c:pt>
                <c:pt idx="5842">
                  <c:v>3.8</c:v>
                </c:pt>
                <c:pt idx="5843">
                  <c:v>3.8</c:v>
                </c:pt>
                <c:pt idx="5844">
                  <c:v>3.8</c:v>
                </c:pt>
                <c:pt idx="5845">
                  <c:v>3.8</c:v>
                </c:pt>
                <c:pt idx="5846">
                  <c:v>3.8</c:v>
                </c:pt>
                <c:pt idx="5847">
                  <c:v>3.8</c:v>
                </c:pt>
                <c:pt idx="5848">
                  <c:v>3.8</c:v>
                </c:pt>
                <c:pt idx="5849">
                  <c:v>3.8</c:v>
                </c:pt>
                <c:pt idx="5850">
                  <c:v>3.8</c:v>
                </c:pt>
                <c:pt idx="5851">
                  <c:v>3.8</c:v>
                </c:pt>
                <c:pt idx="5852">
                  <c:v>3.8</c:v>
                </c:pt>
                <c:pt idx="5853">
                  <c:v>3.8</c:v>
                </c:pt>
                <c:pt idx="5854">
                  <c:v>3.8</c:v>
                </c:pt>
                <c:pt idx="5855">
                  <c:v>3.8</c:v>
                </c:pt>
                <c:pt idx="5856">
                  <c:v>3.5</c:v>
                </c:pt>
                <c:pt idx="5857">
                  <c:v>3.5</c:v>
                </c:pt>
                <c:pt idx="5858">
                  <c:v>3.5</c:v>
                </c:pt>
                <c:pt idx="5859">
                  <c:v>3.5</c:v>
                </c:pt>
                <c:pt idx="5860">
                  <c:v>3.5</c:v>
                </c:pt>
                <c:pt idx="5861">
                  <c:v>3.5</c:v>
                </c:pt>
                <c:pt idx="5862">
                  <c:v>3.5</c:v>
                </c:pt>
                <c:pt idx="5863">
                  <c:v>3.5</c:v>
                </c:pt>
                <c:pt idx="5864">
                  <c:v>3.5</c:v>
                </c:pt>
                <c:pt idx="5865">
                  <c:v>3.5</c:v>
                </c:pt>
                <c:pt idx="5866">
                  <c:v>3.5</c:v>
                </c:pt>
                <c:pt idx="5867">
                  <c:v>3.5</c:v>
                </c:pt>
                <c:pt idx="5868">
                  <c:v>3.5</c:v>
                </c:pt>
                <c:pt idx="5869">
                  <c:v>3.5</c:v>
                </c:pt>
                <c:pt idx="5870">
                  <c:v>3.5</c:v>
                </c:pt>
                <c:pt idx="5871">
                  <c:v>3.5</c:v>
                </c:pt>
                <c:pt idx="5872">
                  <c:v>3.5</c:v>
                </c:pt>
                <c:pt idx="5873">
                  <c:v>3.5</c:v>
                </c:pt>
                <c:pt idx="5874">
                  <c:v>3.5</c:v>
                </c:pt>
                <c:pt idx="5875">
                  <c:v>3.5</c:v>
                </c:pt>
                <c:pt idx="5876">
                  <c:v>3.5</c:v>
                </c:pt>
                <c:pt idx="5877">
                  <c:v>3.5</c:v>
                </c:pt>
                <c:pt idx="5878">
                  <c:v>3.5</c:v>
                </c:pt>
                <c:pt idx="5879">
                  <c:v>3.5</c:v>
                </c:pt>
                <c:pt idx="5880">
                  <c:v>3.5</c:v>
                </c:pt>
                <c:pt idx="5881">
                  <c:v>3.3</c:v>
                </c:pt>
                <c:pt idx="5882">
                  <c:v>3.3</c:v>
                </c:pt>
                <c:pt idx="5883">
                  <c:v>3.3</c:v>
                </c:pt>
                <c:pt idx="5884">
                  <c:v>3.3</c:v>
                </c:pt>
                <c:pt idx="5885">
                  <c:v>3.3</c:v>
                </c:pt>
                <c:pt idx="5886">
                  <c:v>3.3</c:v>
                </c:pt>
                <c:pt idx="5887">
                  <c:v>3.3</c:v>
                </c:pt>
                <c:pt idx="5888">
                  <c:v>3.3</c:v>
                </c:pt>
                <c:pt idx="5889">
                  <c:v>3.3</c:v>
                </c:pt>
                <c:pt idx="5890">
                  <c:v>3.3</c:v>
                </c:pt>
                <c:pt idx="5891">
                  <c:v>3.3</c:v>
                </c:pt>
                <c:pt idx="5892">
                  <c:v>3.3</c:v>
                </c:pt>
                <c:pt idx="5893">
                  <c:v>3.3</c:v>
                </c:pt>
                <c:pt idx="5894">
                  <c:v>3.3</c:v>
                </c:pt>
                <c:pt idx="5895">
                  <c:v>3.3</c:v>
                </c:pt>
                <c:pt idx="5896">
                  <c:v>3.3</c:v>
                </c:pt>
                <c:pt idx="5897">
                  <c:v>3.3</c:v>
                </c:pt>
                <c:pt idx="5898">
                  <c:v>3.3</c:v>
                </c:pt>
                <c:pt idx="5899">
                  <c:v>3.3</c:v>
                </c:pt>
                <c:pt idx="5900">
                  <c:v>3.3</c:v>
                </c:pt>
                <c:pt idx="5901">
                  <c:v>3.3</c:v>
                </c:pt>
                <c:pt idx="5902">
                  <c:v>3.3</c:v>
                </c:pt>
                <c:pt idx="5903">
                  <c:v>3.3</c:v>
                </c:pt>
                <c:pt idx="5904">
                  <c:v>3.3</c:v>
                </c:pt>
                <c:pt idx="5905">
                  <c:v>3.3</c:v>
                </c:pt>
                <c:pt idx="5906">
                  <c:v>3.3</c:v>
                </c:pt>
                <c:pt idx="5907">
                  <c:v>3.3</c:v>
                </c:pt>
                <c:pt idx="5908">
                  <c:v>3.3</c:v>
                </c:pt>
                <c:pt idx="5909">
                  <c:v>3.3</c:v>
                </c:pt>
                <c:pt idx="5910">
                  <c:v>3.3</c:v>
                </c:pt>
                <c:pt idx="5911">
                  <c:v>3.3</c:v>
                </c:pt>
                <c:pt idx="5912">
                  <c:v>3.3</c:v>
                </c:pt>
                <c:pt idx="5913">
                  <c:v>3.3</c:v>
                </c:pt>
                <c:pt idx="5914">
                  <c:v>3.3</c:v>
                </c:pt>
                <c:pt idx="5915">
                  <c:v>3.3</c:v>
                </c:pt>
                <c:pt idx="5916">
                  <c:v>3.3</c:v>
                </c:pt>
                <c:pt idx="5917">
                  <c:v>3.3</c:v>
                </c:pt>
                <c:pt idx="5918">
                  <c:v>3.3</c:v>
                </c:pt>
                <c:pt idx="5919">
                  <c:v>3.3</c:v>
                </c:pt>
                <c:pt idx="5920">
                  <c:v>3.3</c:v>
                </c:pt>
                <c:pt idx="5921">
                  <c:v>3.3</c:v>
                </c:pt>
                <c:pt idx="5922">
                  <c:v>3.3</c:v>
                </c:pt>
                <c:pt idx="5923">
                  <c:v>3.3</c:v>
                </c:pt>
                <c:pt idx="5924">
                  <c:v>3.3</c:v>
                </c:pt>
                <c:pt idx="5925">
                  <c:v>3.3</c:v>
                </c:pt>
                <c:pt idx="5926">
                  <c:v>3.3</c:v>
                </c:pt>
                <c:pt idx="5927">
                  <c:v>3.3</c:v>
                </c:pt>
                <c:pt idx="5928">
                  <c:v>3.3</c:v>
                </c:pt>
                <c:pt idx="5929">
                  <c:v>3.3</c:v>
                </c:pt>
                <c:pt idx="5930">
                  <c:v>3.3</c:v>
                </c:pt>
                <c:pt idx="5931">
                  <c:v>3.3</c:v>
                </c:pt>
                <c:pt idx="5932">
                  <c:v>3.3</c:v>
                </c:pt>
                <c:pt idx="5933">
                  <c:v>3.3</c:v>
                </c:pt>
                <c:pt idx="5934">
                  <c:v>3.3</c:v>
                </c:pt>
                <c:pt idx="5935">
                  <c:v>3.3</c:v>
                </c:pt>
                <c:pt idx="5936">
                  <c:v>3.3</c:v>
                </c:pt>
                <c:pt idx="5937">
                  <c:v>3.3</c:v>
                </c:pt>
                <c:pt idx="5938">
                  <c:v>3.3</c:v>
                </c:pt>
                <c:pt idx="5939">
                  <c:v>3.3</c:v>
                </c:pt>
                <c:pt idx="5940">
                  <c:v>3.3</c:v>
                </c:pt>
                <c:pt idx="5941">
                  <c:v>2.8</c:v>
                </c:pt>
                <c:pt idx="5942">
                  <c:v>2.8</c:v>
                </c:pt>
                <c:pt idx="5943">
                  <c:v>2.8</c:v>
                </c:pt>
                <c:pt idx="5944">
                  <c:v>2.8</c:v>
                </c:pt>
                <c:pt idx="5945">
                  <c:v>2.8</c:v>
                </c:pt>
                <c:pt idx="5946">
                  <c:v>2.8</c:v>
                </c:pt>
                <c:pt idx="5947">
                  <c:v>2.8</c:v>
                </c:pt>
                <c:pt idx="5948">
                  <c:v>2.8</c:v>
                </c:pt>
                <c:pt idx="5949">
                  <c:v>2.8</c:v>
                </c:pt>
                <c:pt idx="5950">
                  <c:v>2.8</c:v>
                </c:pt>
                <c:pt idx="5951">
                  <c:v>2.8</c:v>
                </c:pt>
                <c:pt idx="5952">
                  <c:v>2.8</c:v>
                </c:pt>
                <c:pt idx="5953">
                  <c:v>2.8</c:v>
                </c:pt>
                <c:pt idx="5954">
                  <c:v>2.8</c:v>
                </c:pt>
                <c:pt idx="5955">
                  <c:v>2.8</c:v>
                </c:pt>
                <c:pt idx="5956">
                  <c:v>2.8</c:v>
                </c:pt>
                <c:pt idx="5957">
                  <c:v>2.8</c:v>
                </c:pt>
                <c:pt idx="5958">
                  <c:v>2.8</c:v>
                </c:pt>
                <c:pt idx="5959">
                  <c:v>2.8</c:v>
                </c:pt>
                <c:pt idx="5960">
                  <c:v>2.8</c:v>
                </c:pt>
                <c:pt idx="5961">
                  <c:v>2.8</c:v>
                </c:pt>
                <c:pt idx="5962">
                  <c:v>2.8</c:v>
                </c:pt>
                <c:pt idx="5963">
                  <c:v>2.8</c:v>
                </c:pt>
                <c:pt idx="5964">
                  <c:v>2.8</c:v>
                </c:pt>
                <c:pt idx="5965">
                  <c:v>2.8</c:v>
                </c:pt>
                <c:pt idx="5966">
                  <c:v>2.8</c:v>
                </c:pt>
                <c:pt idx="5967">
                  <c:v>2.8</c:v>
                </c:pt>
                <c:pt idx="5968">
                  <c:v>2.8</c:v>
                </c:pt>
                <c:pt idx="5969">
                  <c:v>2.8</c:v>
                </c:pt>
                <c:pt idx="5970">
                  <c:v>2.8</c:v>
                </c:pt>
                <c:pt idx="5971">
                  <c:v>2.5</c:v>
                </c:pt>
                <c:pt idx="5972">
                  <c:v>2.5</c:v>
                </c:pt>
                <c:pt idx="5973">
                  <c:v>2.5</c:v>
                </c:pt>
                <c:pt idx="5974">
                  <c:v>2.5</c:v>
                </c:pt>
                <c:pt idx="5975">
                  <c:v>2.5</c:v>
                </c:pt>
                <c:pt idx="5976">
                  <c:v>2.5</c:v>
                </c:pt>
                <c:pt idx="5977">
                  <c:v>2.5</c:v>
                </c:pt>
                <c:pt idx="5978">
                  <c:v>2.5</c:v>
                </c:pt>
                <c:pt idx="5979">
                  <c:v>2.5</c:v>
                </c:pt>
                <c:pt idx="5980">
                  <c:v>2.5</c:v>
                </c:pt>
                <c:pt idx="5981">
                  <c:v>2.5</c:v>
                </c:pt>
                <c:pt idx="5982">
                  <c:v>2.5</c:v>
                </c:pt>
                <c:pt idx="5983">
                  <c:v>2.5</c:v>
                </c:pt>
                <c:pt idx="5984">
                  <c:v>2.5</c:v>
                </c:pt>
                <c:pt idx="5985">
                  <c:v>2.5</c:v>
                </c:pt>
                <c:pt idx="5986">
                  <c:v>2.5</c:v>
                </c:pt>
                <c:pt idx="5987">
                  <c:v>2.5</c:v>
                </c:pt>
                <c:pt idx="5988">
                  <c:v>2.5</c:v>
                </c:pt>
                <c:pt idx="5989">
                  <c:v>2.5</c:v>
                </c:pt>
                <c:pt idx="5990">
                  <c:v>2.5</c:v>
                </c:pt>
                <c:pt idx="5991">
                  <c:v>2.5</c:v>
                </c:pt>
                <c:pt idx="5992">
                  <c:v>2.5</c:v>
                </c:pt>
                <c:pt idx="5993">
                  <c:v>2.5</c:v>
                </c:pt>
                <c:pt idx="5994">
                  <c:v>2.5</c:v>
                </c:pt>
                <c:pt idx="5995">
                  <c:v>2.5</c:v>
                </c:pt>
                <c:pt idx="5996">
                  <c:v>2.5</c:v>
                </c:pt>
                <c:pt idx="5997">
                  <c:v>2.5</c:v>
                </c:pt>
                <c:pt idx="5998">
                  <c:v>2.2999999999999998</c:v>
                </c:pt>
                <c:pt idx="5999">
                  <c:v>2.2999999999999998</c:v>
                </c:pt>
                <c:pt idx="6000">
                  <c:v>2.2999999999999998</c:v>
                </c:pt>
                <c:pt idx="6001">
                  <c:v>2.2999999999999998</c:v>
                </c:pt>
                <c:pt idx="6002">
                  <c:v>2.2999999999999998</c:v>
                </c:pt>
                <c:pt idx="6003">
                  <c:v>2.2999999999999998</c:v>
                </c:pt>
                <c:pt idx="6004">
                  <c:v>2.2999999999999998</c:v>
                </c:pt>
                <c:pt idx="6005">
                  <c:v>2.2999999999999998</c:v>
                </c:pt>
                <c:pt idx="6006">
                  <c:v>2.2999999999999998</c:v>
                </c:pt>
                <c:pt idx="6007">
                  <c:v>2.2999999999999998</c:v>
                </c:pt>
                <c:pt idx="6008">
                  <c:v>2.2999999999999998</c:v>
                </c:pt>
                <c:pt idx="6009">
                  <c:v>2.2999999999999998</c:v>
                </c:pt>
                <c:pt idx="6010">
                  <c:v>2.2999999999999998</c:v>
                </c:pt>
                <c:pt idx="6011">
                  <c:v>2.2999999999999998</c:v>
                </c:pt>
                <c:pt idx="6012">
                  <c:v>2.2999999999999998</c:v>
                </c:pt>
                <c:pt idx="6013">
                  <c:v>2.2999999999999998</c:v>
                </c:pt>
                <c:pt idx="6014">
                  <c:v>2.2999999999999998</c:v>
                </c:pt>
                <c:pt idx="6015">
                  <c:v>2.2999999999999998</c:v>
                </c:pt>
                <c:pt idx="6016">
                  <c:v>2.2999999999999998</c:v>
                </c:pt>
                <c:pt idx="6017">
                  <c:v>2.2999999999999998</c:v>
                </c:pt>
                <c:pt idx="6018">
                  <c:v>2.2999999999999998</c:v>
                </c:pt>
                <c:pt idx="6019">
                  <c:v>2.2999999999999998</c:v>
                </c:pt>
                <c:pt idx="6020">
                  <c:v>2.2999999999999998</c:v>
                </c:pt>
                <c:pt idx="6021">
                  <c:v>2.2999999999999998</c:v>
                </c:pt>
                <c:pt idx="6022">
                  <c:v>2.2999999999999998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BE-40E9-8C90-EA0AF56C726E}"/>
            </c:ext>
          </c:extLst>
        </c:ser>
        <c:ser>
          <c:idx val="1"/>
          <c:order val="3"/>
          <c:tx>
            <c:strRef>
              <c:f>Worksheet!$B$3</c:f>
              <c:strCache>
                <c:ptCount val="1"/>
                <c:pt idx="0">
                  <c:v>Euribor 3 Month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Worksheet!$A$4:$A$6051</c:f>
              <c:numCache>
                <c:formatCode>mmm\-yy</c:formatCode>
                <c:ptCount val="6023"/>
                <c:pt idx="0">
                  <c:v>47088</c:v>
                </c:pt>
                <c:pt idx="1">
                  <c:v>46997</c:v>
                </c:pt>
                <c:pt idx="2">
                  <c:v>46905</c:v>
                </c:pt>
                <c:pt idx="3">
                  <c:v>46813</c:v>
                </c:pt>
                <c:pt idx="4">
                  <c:v>46722</c:v>
                </c:pt>
                <c:pt idx="5">
                  <c:v>46631</c:v>
                </c:pt>
                <c:pt idx="6">
                  <c:v>46539</c:v>
                </c:pt>
                <c:pt idx="7">
                  <c:v>46447</c:v>
                </c:pt>
                <c:pt idx="8">
                  <c:v>46357</c:v>
                </c:pt>
                <c:pt idx="9">
                  <c:v>46266</c:v>
                </c:pt>
                <c:pt idx="10">
                  <c:v>46174</c:v>
                </c:pt>
                <c:pt idx="11">
                  <c:v>46082</c:v>
                </c:pt>
                <c:pt idx="12">
                  <c:v>45992</c:v>
                </c:pt>
                <c:pt idx="13">
                  <c:v>45901</c:v>
                </c:pt>
                <c:pt idx="14">
                  <c:v>45809</c:v>
                </c:pt>
                <c:pt idx="15">
                  <c:v>45717</c:v>
                </c:pt>
                <c:pt idx="16">
                  <c:v>45627</c:v>
                </c:pt>
                <c:pt idx="17">
                  <c:v>45536</c:v>
                </c:pt>
                <c:pt idx="18">
                  <c:v>45444</c:v>
                </c:pt>
                <c:pt idx="19">
                  <c:v>45352</c:v>
                </c:pt>
                <c:pt idx="20">
                  <c:v>45261</c:v>
                </c:pt>
                <c:pt idx="21">
                  <c:v>45170</c:v>
                </c:pt>
                <c:pt idx="22">
                  <c:v>45108</c:v>
                </c:pt>
                <c:pt idx="23">
                  <c:v>45086</c:v>
                </c:pt>
                <c:pt idx="24">
                  <c:v>45077</c:v>
                </c:pt>
                <c:pt idx="25" formatCode="m/d/yyyy\ h:mm">
                  <c:v>45061</c:v>
                </c:pt>
                <c:pt idx="26" formatCode="m/d/yyyy\ h:mm">
                  <c:v>45058</c:v>
                </c:pt>
                <c:pt idx="27" formatCode="m/d/yyyy\ h:mm">
                  <c:v>45057</c:v>
                </c:pt>
                <c:pt idx="28" formatCode="m/d/yyyy\ h:mm">
                  <c:v>45056</c:v>
                </c:pt>
                <c:pt idx="29" formatCode="m/d/yyyy\ h:mm">
                  <c:v>45055</c:v>
                </c:pt>
                <c:pt idx="30" formatCode="m/d/yyyy\ h:mm">
                  <c:v>45054</c:v>
                </c:pt>
                <c:pt idx="31" formatCode="m/d/yyyy\ h:mm">
                  <c:v>45051</c:v>
                </c:pt>
                <c:pt idx="32" formatCode="m/d/yyyy\ h:mm">
                  <c:v>45050</c:v>
                </c:pt>
                <c:pt idx="33" formatCode="m/d/yyyy\ h:mm">
                  <c:v>45049</c:v>
                </c:pt>
                <c:pt idx="34" formatCode="m/d/yyyy\ h:mm">
                  <c:v>45048</c:v>
                </c:pt>
                <c:pt idx="35" formatCode="m/d/yyyy\ h:mm">
                  <c:v>45047</c:v>
                </c:pt>
                <c:pt idx="36" formatCode="m/d/yyyy\ h:mm">
                  <c:v>45044</c:v>
                </c:pt>
                <c:pt idx="37" formatCode="m/d/yyyy\ h:mm">
                  <c:v>45043</c:v>
                </c:pt>
                <c:pt idx="38" formatCode="m/d/yyyy\ h:mm">
                  <c:v>45042</c:v>
                </c:pt>
                <c:pt idx="39" formatCode="m/d/yyyy\ h:mm">
                  <c:v>45041</c:v>
                </c:pt>
                <c:pt idx="40" formatCode="m/d/yyyy\ h:mm">
                  <c:v>45040</c:v>
                </c:pt>
                <c:pt idx="41" formatCode="m/d/yyyy\ h:mm">
                  <c:v>45037</c:v>
                </c:pt>
                <c:pt idx="42" formatCode="m/d/yyyy\ h:mm">
                  <c:v>45036</c:v>
                </c:pt>
                <c:pt idx="43" formatCode="m/d/yyyy\ h:mm">
                  <c:v>45035</c:v>
                </c:pt>
                <c:pt idx="44" formatCode="m/d/yyyy\ h:mm">
                  <c:v>45034</c:v>
                </c:pt>
                <c:pt idx="45" formatCode="m/d/yyyy\ h:mm">
                  <c:v>45033</c:v>
                </c:pt>
                <c:pt idx="46" formatCode="m/d/yyyy\ h:mm">
                  <c:v>45030</c:v>
                </c:pt>
                <c:pt idx="47" formatCode="m/d/yyyy\ h:mm">
                  <c:v>45029</c:v>
                </c:pt>
                <c:pt idx="48" formatCode="m/d/yyyy\ h:mm">
                  <c:v>45028</c:v>
                </c:pt>
                <c:pt idx="49" formatCode="m/d/yyyy\ h:mm">
                  <c:v>45027</c:v>
                </c:pt>
                <c:pt idx="50" formatCode="m/d/yyyy\ h:mm">
                  <c:v>45026</c:v>
                </c:pt>
                <c:pt idx="51" formatCode="m/d/yyyy\ h:mm">
                  <c:v>45023</c:v>
                </c:pt>
                <c:pt idx="52" formatCode="m/d/yyyy\ h:mm">
                  <c:v>45022</c:v>
                </c:pt>
                <c:pt idx="53" formatCode="m/d/yyyy\ h:mm">
                  <c:v>45021</c:v>
                </c:pt>
                <c:pt idx="54" formatCode="m/d/yyyy\ h:mm">
                  <c:v>45020</c:v>
                </c:pt>
                <c:pt idx="55" formatCode="m/d/yyyy\ h:mm">
                  <c:v>45019</c:v>
                </c:pt>
                <c:pt idx="56" formatCode="m/d/yyyy\ h:mm">
                  <c:v>45016</c:v>
                </c:pt>
                <c:pt idx="57" formatCode="m/d/yyyy\ h:mm">
                  <c:v>45015</c:v>
                </c:pt>
                <c:pt idx="58" formatCode="m/d/yyyy\ h:mm">
                  <c:v>45014</c:v>
                </c:pt>
                <c:pt idx="59" formatCode="m/d/yyyy\ h:mm">
                  <c:v>45013</c:v>
                </c:pt>
                <c:pt idx="60" formatCode="m/d/yyyy\ h:mm">
                  <c:v>45012</c:v>
                </c:pt>
                <c:pt idx="61" formatCode="m/d/yyyy\ h:mm">
                  <c:v>45009</c:v>
                </c:pt>
                <c:pt idx="62" formatCode="m/d/yyyy\ h:mm">
                  <c:v>45008</c:v>
                </c:pt>
                <c:pt idx="63" formatCode="m/d/yyyy\ h:mm">
                  <c:v>45007</c:v>
                </c:pt>
                <c:pt idx="64" formatCode="m/d/yyyy\ h:mm">
                  <c:v>45006</c:v>
                </c:pt>
                <c:pt idx="65" formatCode="m/d/yyyy\ h:mm">
                  <c:v>45005</c:v>
                </c:pt>
                <c:pt idx="66" formatCode="m/d/yyyy\ h:mm">
                  <c:v>45002</c:v>
                </c:pt>
                <c:pt idx="67" formatCode="m/d/yyyy\ h:mm">
                  <c:v>45001</c:v>
                </c:pt>
                <c:pt idx="68" formatCode="m/d/yyyy\ h:mm">
                  <c:v>45000</c:v>
                </c:pt>
                <c:pt idx="69" formatCode="m/d/yyyy\ h:mm">
                  <c:v>44999</c:v>
                </c:pt>
                <c:pt idx="70" formatCode="m/d/yyyy\ h:mm">
                  <c:v>44998</c:v>
                </c:pt>
                <c:pt idx="71" formatCode="m/d/yyyy\ h:mm">
                  <c:v>44995</c:v>
                </c:pt>
                <c:pt idx="72" formatCode="m/d/yyyy\ h:mm">
                  <c:v>44994</c:v>
                </c:pt>
                <c:pt idx="73" formatCode="m/d/yyyy\ h:mm">
                  <c:v>44993</c:v>
                </c:pt>
                <c:pt idx="74" formatCode="m/d/yyyy\ h:mm">
                  <c:v>44992</c:v>
                </c:pt>
                <c:pt idx="75" formatCode="m/d/yyyy\ h:mm">
                  <c:v>44991</c:v>
                </c:pt>
                <c:pt idx="76" formatCode="m/d/yyyy\ h:mm">
                  <c:v>44988</c:v>
                </c:pt>
                <c:pt idx="77" formatCode="m/d/yyyy\ h:mm">
                  <c:v>44987</c:v>
                </c:pt>
                <c:pt idx="78" formatCode="m/d/yyyy\ h:mm">
                  <c:v>44986</c:v>
                </c:pt>
                <c:pt idx="79" formatCode="m/d/yyyy\ h:mm">
                  <c:v>44985</c:v>
                </c:pt>
                <c:pt idx="80" formatCode="m/d/yyyy\ h:mm">
                  <c:v>44984</c:v>
                </c:pt>
                <c:pt idx="81" formatCode="m/d/yyyy\ h:mm">
                  <c:v>44981</c:v>
                </c:pt>
                <c:pt idx="82" formatCode="m/d/yyyy\ h:mm">
                  <c:v>44980</c:v>
                </c:pt>
                <c:pt idx="83" formatCode="m/d/yyyy\ h:mm">
                  <c:v>44979</c:v>
                </c:pt>
                <c:pt idx="84" formatCode="m/d/yyyy\ h:mm">
                  <c:v>44978</c:v>
                </c:pt>
                <c:pt idx="85" formatCode="m/d/yyyy\ h:mm">
                  <c:v>44977</c:v>
                </c:pt>
                <c:pt idx="86" formatCode="m/d/yyyy\ h:mm">
                  <c:v>44974</c:v>
                </c:pt>
                <c:pt idx="87" formatCode="m/d/yyyy\ h:mm">
                  <c:v>44973</c:v>
                </c:pt>
                <c:pt idx="88" formatCode="m/d/yyyy\ h:mm">
                  <c:v>44972</c:v>
                </c:pt>
                <c:pt idx="89" formatCode="m/d/yyyy\ h:mm">
                  <c:v>44971</c:v>
                </c:pt>
                <c:pt idx="90" formatCode="m/d/yyyy\ h:mm">
                  <c:v>44970</c:v>
                </c:pt>
                <c:pt idx="91" formatCode="m/d/yyyy\ h:mm">
                  <c:v>44967</c:v>
                </c:pt>
                <c:pt idx="92" formatCode="m/d/yyyy\ h:mm">
                  <c:v>44966</c:v>
                </c:pt>
                <c:pt idx="93" formatCode="m/d/yyyy\ h:mm">
                  <c:v>44965</c:v>
                </c:pt>
                <c:pt idx="94" formatCode="m/d/yyyy\ h:mm">
                  <c:v>44964</c:v>
                </c:pt>
                <c:pt idx="95" formatCode="m/d/yyyy\ h:mm">
                  <c:v>44963</c:v>
                </c:pt>
                <c:pt idx="96" formatCode="m/d/yyyy\ h:mm">
                  <c:v>44960</c:v>
                </c:pt>
                <c:pt idx="97" formatCode="m/d/yyyy\ h:mm">
                  <c:v>44959</c:v>
                </c:pt>
                <c:pt idx="98" formatCode="m/d/yyyy\ h:mm">
                  <c:v>44958</c:v>
                </c:pt>
                <c:pt idx="99" formatCode="m/d/yyyy\ h:mm">
                  <c:v>44957</c:v>
                </c:pt>
                <c:pt idx="100" formatCode="m/d/yyyy\ h:mm">
                  <c:v>44956</c:v>
                </c:pt>
                <c:pt idx="101" formatCode="m/d/yyyy\ h:mm">
                  <c:v>44953</c:v>
                </c:pt>
                <c:pt idx="102" formatCode="m/d/yyyy\ h:mm">
                  <c:v>44952</c:v>
                </c:pt>
                <c:pt idx="103" formatCode="m/d/yyyy\ h:mm">
                  <c:v>44951</c:v>
                </c:pt>
                <c:pt idx="104" formatCode="m/d/yyyy\ h:mm">
                  <c:v>44950</c:v>
                </c:pt>
                <c:pt idx="105" formatCode="m/d/yyyy\ h:mm">
                  <c:v>44949</c:v>
                </c:pt>
                <c:pt idx="106" formatCode="m/d/yyyy\ h:mm">
                  <c:v>44946</c:v>
                </c:pt>
                <c:pt idx="107" formatCode="m/d/yyyy\ h:mm">
                  <c:v>44945</c:v>
                </c:pt>
                <c:pt idx="108" formatCode="m/d/yyyy\ h:mm">
                  <c:v>44944</c:v>
                </c:pt>
                <c:pt idx="109" formatCode="m/d/yyyy\ h:mm">
                  <c:v>44943</c:v>
                </c:pt>
                <c:pt idx="110" formatCode="m/d/yyyy\ h:mm">
                  <c:v>44942</c:v>
                </c:pt>
                <c:pt idx="111" formatCode="m/d/yyyy\ h:mm">
                  <c:v>44939</c:v>
                </c:pt>
                <c:pt idx="112" formatCode="m/d/yyyy\ h:mm">
                  <c:v>44938</c:v>
                </c:pt>
                <c:pt idx="113" formatCode="m/d/yyyy\ h:mm">
                  <c:v>44937</c:v>
                </c:pt>
                <c:pt idx="114" formatCode="m/d/yyyy\ h:mm">
                  <c:v>44936</c:v>
                </c:pt>
                <c:pt idx="115" formatCode="m/d/yyyy\ h:mm">
                  <c:v>44935</c:v>
                </c:pt>
                <c:pt idx="116" formatCode="m/d/yyyy\ h:mm">
                  <c:v>44932</c:v>
                </c:pt>
                <c:pt idx="117" formatCode="m/d/yyyy">
                  <c:v>44931</c:v>
                </c:pt>
                <c:pt idx="118" formatCode="m/d/yyyy">
                  <c:v>44930</c:v>
                </c:pt>
                <c:pt idx="119" formatCode="m/d/yyyy">
                  <c:v>44929</c:v>
                </c:pt>
                <c:pt idx="120" formatCode="m/d/yyyy">
                  <c:v>44928</c:v>
                </c:pt>
                <c:pt idx="121" formatCode="m/d/yyyy">
                  <c:v>44925</c:v>
                </c:pt>
                <c:pt idx="122" formatCode="m/d/yyyy">
                  <c:v>44924</c:v>
                </c:pt>
                <c:pt idx="123" formatCode="m/d/yyyy">
                  <c:v>44923</c:v>
                </c:pt>
                <c:pt idx="124" formatCode="m/d/yyyy">
                  <c:v>44922</c:v>
                </c:pt>
                <c:pt idx="125" formatCode="m/d/yyyy">
                  <c:v>44918</c:v>
                </c:pt>
                <c:pt idx="126" formatCode="m/d/yyyy">
                  <c:v>44917</c:v>
                </c:pt>
                <c:pt idx="127" formatCode="m/d/yyyy">
                  <c:v>44916</c:v>
                </c:pt>
                <c:pt idx="128" formatCode="m/d/yyyy">
                  <c:v>44915</c:v>
                </c:pt>
                <c:pt idx="129" formatCode="m/d/yyyy">
                  <c:v>44914</c:v>
                </c:pt>
                <c:pt idx="130" formatCode="m/d/yyyy">
                  <c:v>44911</c:v>
                </c:pt>
                <c:pt idx="131" formatCode="m/d/yyyy">
                  <c:v>44910</c:v>
                </c:pt>
                <c:pt idx="132" formatCode="m/d/yyyy">
                  <c:v>44909</c:v>
                </c:pt>
                <c:pt idx="133" formatCode="m/d/yyyy">
                  <c:v>44908</c:v>
                </c:pt>
                <c:pt idx="134" formatCode="m/d/yyyy">
                  <c:v>44907</c:v>
                </c:pt>
                <c:pt idx="135" formatCode="m/d/yyyy">
                  <c:v>44904</c:v>
                </c:pt>
                <c:pt idx="136" formatCode="m/d/yyyy">
                  <c:v>44903</c:v>
                </c:pt>
                <c:pt idx="137" formatCode="m/d/yyyy">
                  <c:v>44902</c:v>
                </c:pt>
                <c:pt idx="138" formatCode="m/d/yyyy">
                  <c:v>44901</c:v>
                </c:pt>
                <c:pt idx="139" formatCode="m/d/yyyy">
                  <c:v>44900</c:v>
                </c:pt>
                <c:pt idx="140" formatCode="m/d/yyyy">
                  <c:v>44897</c:v>
                </c:pt>
                <c:pt idx="141" formatCode="m/d/yyyy">
                  <c:v>44896</c:v>
                </c:pt>
                <c:pt idx="142" formatCode="m/d/yyyy">
                  <c:v>44895</c:v>
                </c:pt>
                <c:pt idx="143" formatCode="m/d/yyyy">
                  <c:v>44894</c:v>
                </c:pt>
                <c:pt idx="144" formatCode="m/d/yyyy">
                  <c:v>44893</c:v>
                </c:pt>
                <c:pt idx="145" formatCode="m/d/yyyy">
                  <c:v>44890</c:v>
                </c:pt>
                <c:pt idx="146" formatCode="m/d/yyyy">
                  <c:v>44889</c:v>
                </c:pt>
                <c:pt idx="147" formatCode="m/d/yyyy">
                  <c:v>44888</c:v>
                </c:pt>
                <c:pt idx="148" formatCode="m/d/yyyy">
                  <c:v>44887</c:v>
                </c:pt>
                <c:pt idx="149" formatCode="m/d/yyyy\ h:mm">
                  <c:v>44886</c:v>
                </c:pt>
                <c:pt idx="150" formatCode="m/d/yyyy\ h:mm">
                  <c:v>44883</c:v>
                </c:pt>
                <c:pt idx="151" formatCode="m/d/yyyy\ h:mm">
                  <c:v>44882</c:v>
                </c:pt>
                <c:pt idx="152" formatCode="m/d/yyyy\ h:mm">
                  <c:v>44881</c:v>
                </c:pt>
                <c:pt idx="153" formatCode="m/d/yyyy\ h:mm">
                  <c:v>44880</c:v>
                </c:pt>
                <c:pt idx="154" formatCode="m/d/yyyy\ h:mm">
                  <c:v>44879</c:v>
                </c:pt>
                <c:pt idx="155" formatCode="m/d/yyyy\ h:mm">
                  <c:v>44876</c:v>
                </c:pt>
                <c:pt idx="156" formatCode="m/d/yyyy\ h:mm">
                  <c:v>44875</c:v>
                </c:pt>
                <c:pt idx="157" formatCode="m/d/yyyy\ h:mm">
                  <c:v>44874</c:v>
                </c:pt>
                <c:pt idx="158" formatCode="m/d/yyyy\ h:mm">
                  <c:v>44873</c:v>
                </c:pt>
                <c:pt idx="159" formatCode="m/d/yyyy\ h:mm">
                  <c:v>44872</c:v>
                </c:pt>
                <c:pt idx="160" formatCode="m/d/yyyy\ h:mm">
                  <c:v>44869</c:v>
                </c:pt>
                <c:pt idx="161" formatCode="m/d/yyyy\ h:mm">
                  <c:v>44868</c:v>
                </c:pt>
                <c:pt idx="162" formatCode="m/d/yyyy\ h:mm">
                  <c:v>44867</c:v>
                </c:pt>
                <c:pt idx="163" formatCode="m/d/yyyy\ h:mm">
                  <c:v>44866</c:v>
                </c:pt>
                <c:pt idx="164" formatCode="m/d/yyyy\ h:mm">
                  <c:v>44865</c:v>
                </c:pt>
                <c:pt idx="165" formatCode="m/d/yyyy\ h:mm">
                  <c:v>44862</c:v>
                </c:pt>
                <c:pt idx="166" formatCode="m/d/yyyy\ h:mm">
                  <c:v>44861</c:v>
                </c:pt>
                <c:pt idx="167" formatCode="m/d/yyyy\ h:mm">
                  <c:v>44860</c:v>
                </c:pt>
                <c:pt idx="168" formatCode="m/d/yyyy\ h:mm">
                  <c:v>44859</c:v>
                </c:pt>
                <c:pt idx="169" formatCode="m/d/yyyy\ h:mm">
                  <c:v>44858</c:v>
                </c:pt>
                <c:pt idx="170" formatCode="m/d/yyyy\ h:mm">
                  <c:v>44855</c:v>
                </c:pt>
                <c:pt idx="171" formatCode="m/d/yyyy\ h:mm">
                  <c:v>44854</c:v>
                </c:pt>
                <c:pt idx="172" formatCode="m/d/yyyy\ h:mm">
                  <c:v>44853</c:v>
                </c:pt>
                <c:pt idx="173" formatCode="m/d/yyyy\ h:mm">
                  <c:v>44852</c:v>
                </c:pt>
                <c:pt idx="174" formatCode="m/d/yyyy\ h:mm">
                  <c:v>44851</c:v>
                </c:pt>
                <c:pt idx="175" formatCode="m/d/yyyy\ h:mm">
                  <c:v>44848</c:v>
                </c:pt>
                <c:pt idx="176" formatCode="m/d/yyyy\ h:mm">
                  <c:v>44847</c:v>
                </c:pt>
                <c:pt idx="177" formatCode="m/d/yyyy\ h:mm">
                  <c:v>44846</c:v>
                </c:pt>
                <c:pt idx="178" formatCode="m/d/yyyy\ h:mm">
                  <c:v>44845</c:v>
                </c:pt>
                <c:pt idx="179" formatCode="m/d/yyyy\ h:mm">
                  <c:v>44844</c:v>
                </c:pt>
                <c:pt idx="180" formatCode="m/d/yyyy\ h:mm">
                  <c:v>44841</c:v>
                </c:pt>
                <c:pt idx="181" formatCode="m/d/yyyy\ h:mm">
                  <c:v>44840</c:v>
                </c:pt>
                <c:pt idx="182" formatCode="m/d/yyyy\ h:mm">
                  <c:v>44839</c:v>
                </c:pt>
                <c:pt idx="183" formatCode="m/d/yyyy\ h:mm">
                  <c:v>44838</c:v>
                </c:pt>
                <c:pt idx="184" formatCode="m/d/yyyy\ h:mm">
                  <c:v>44837</c:v>
                </c:pt>
                <c:pt idx="185" formatCode="m/d/yyyy\ h:mm">
                  <c:v>44834</c:v>
                </c:pt>
                <c:pt idx="186" formatCode="m/d/yyyy\ h:mm">
                  <c:v>44833</c:v>
                </c:pt>
                <c:pt idx="187" formatCode="m/d/yyyy\ h:mm">
                  <c:v>44832</c:v>
                </c:pt>
                <c:pt idx="188" formatCode="m/d/yyyy\ h:mm">
                  <c:v>44831</c:v>
                </c:pt>
                <c:pt idx="189" formatCode="m/d/yyyy\ h:mm">
                  <c:v>44830</c:v>
                </c:pt>
                <c:pt idx="190" formatCode="m/d/yyyy\ h:mm">
                  <c:v>44827</c:v>
                </c:pt>
                <c:pt idx="191" formatCode="m/d/yyyy\ h:mm">
                  <c:v>44826</c:v>
                </c:pt>
                <c:pt idx="192" formatCode="m/d/yyyy\ h:mm">
                  <c:v>44825</c:v>
                </c:pt>
                <c:pt idx="193" formatCode="m/d/yyyy\ h:mm">
                  <c:v>44824</c:v>
                </c:pt>
                <c:pt idx="194" formatCode="m/d/yyyy\ h:mm">
                  <c:v>44823</c:v>
                </c:pt>
                <c:pt idx="195" formatCode="m/d/yyyy\ h:mm">
                  <c:v>44820</c:v>
                </c:pt>
                <c:pt idx="196" formatCode="m/d/yyyy\ h:mm">
                  <c:v>44819</c:v>
                </c:pt>
                <c:pt idx="197" formatCode="m/d/yyyy\ h:mm">
                  <c:v>44818</c:v>
                </c:pt>
                <c:pt idx="198" formatCode="m/d/yyyy\ h:mm">
                  <c:v>44817</c:v>
                </c:pt>
                <c:pt idx="199" formatCode="m/d/yyyy\ h:mm">
                  <c:v>44816</c:v>
                </c:pt>
                <c:pt idx="200" formatCode="m/d/yyyy\ h:mm">
                  <c:v>44813</c:v>
                </c:pt>
                <c:pt idx="201" formatCode="m/d/yyyy\ h:mm">
                  <c:v>44812</c:v>
                </c:pt>
                <c:pt idx="202" formatCode="m/d/yyyy\ h:mm">
                  <c:v>44811</c:v>
                </c:pt>
                <c:pt idx="203" formatCode="m/d/yyyy\ h:mm">
                  <c:v>44810</c:v>
                </c:pt>
                <c:pt idx="204" formatCode="m/d/yyyy\ h:mm">
                  <c:v>44809</c:v>
                </c:pt>
                <c:pt idx="205" formatCode="m/d/yyyy\ h:mm">
                  <c:v>44806</c:v>
                </c:pt>
                <c:pt idx="206" formatCode="m/d/yyyy\ h:mm">
                  <c:v>44805</c:v>
                </c:pt>
                <c:pt idx="207" formatCode="m/d/yyyy\ h:mm">
                  <c:v>44804</c:v>
                </c:pt>
                <c:pt idx="208" formatCode="m/d/yyyy\ h:mm">
                  <c:v>44803</c:v>
                </c:pt>
                <c:pt idx="209" formatCode="m/d/yyyy\ h:mm">
                  <c:v>44802</c:v>
                </c:pt>
                <c:pt idx="210" formatCode="m/d/yyyy\ h:mm">
                  <c:v>44799</c:v>
                </c:pt>
                <c:pt idx="211" formatCode="m/d/yyyy\ h:mm">
                  <c:v>44798</c:v>
                </c:pt>
                <c:pt idx="212" formatCode="m/d/yyyy\ h:mm">
                  <c:v>44797</c:v>
                </c:pt>
                <c:pt idx="213" formatCode="m/d/yyyy\ h:mm">
                  <c:v>44796</c:v>
                </c:pt>
                <c:pt idx="214" formatCode="m/d/yyyy\ h:mm">
                  <c:v>44795</c:v>
                </c:pt>
                <c:pt idx="215" formatCode="m/d/yyyy\ h:mm">
                  <c:v>44792</c:v>
                </c:pt>
                <c:pt idx="216" formatCode="m/d/yyyy\ h:mm">
                  <c:v>44791</c:v>
                </c:pt>
                <c:pt idx="217" formatCode="m/d/yyyy\ h:mm">
                  <c:v>44790</c:v>
                </c:pt>
                <c:pt idx="218" formatCode="m/d/yyyy\ h:mm">
                  <c:v>44789</c:v>
                </c:pt>
                <c:pt idx="219" formatCode="m/d/yyyy\ h:mm">
                  <c:v>44788</c:v>
                </c:pt>
                <c:pt idx="220" formatCode="m/d/yyyy\ h:mm">
                  <c:v>44785</c:v>
                </c:pt>
                <c:pt idx="221" formatCode="m/d/yyyy\ h:mm">
                  <c:v>44784</c:v>
                </c:pt>
                <c:pt idx="222" formatCode="m/d/yyyy\ h:mm">
                  <c:v>44783</c:v>
                </c:pt>
                <c:pt idx="223" formatCode="m/d/yyyy\ h:mm">
                  <c:v>44782</c:v>
                </c:pt>
                <c:pt idx="224" formatCode="m/d/yyyy\ h:mm">
                  <c:v>44781</c:v>
                </c:pt>
                <c:pt idx="225" formatCode="m/d/yyyy\ h:mm">
                  <c:v>44778</c:v>
                </c:pt>
                <c:pt idx="226" formatCode="m/d/yyyy\ h:mm">
                  <c:v>44777</c:v>
                </c:pt>
                <c:pt idx="227" formatCode="m/d/yyyy\ h:mm">
                  <c:v>44776</c:v>
                </c:pt>
                <c:pt idx="228" formatCode="m/d/yyyy\ h:mm">
                  <c:v>44775</c:v>
                </c:pt>
                <c:pt idx="229" formatCode="m/d/yyyy\ h:mm">
                  <c:v>44774</c:v>
                </c:pt>
                <c:pt idx="230" formatCode="m/d/yyyy\ h:mm">
                  <c:v>44771</c:v>
                </c:pt>
                <c:pt idx="231" formatCode="m/d/yyyy\ h:mm">
                  <c:v>44770</c:v>
                </c:pt>
                <c:pt idx="232" formatCode="m/d/yyyy\ h:mm">
                  <c:v>44769</c:v>
                </c:pt>
                <c:pt idx="233" formatCode="m/d/yyyy\ h:mm">
                  <c:v>44768</c:v>
                </c:pt>
                <c:pt idx="234" formatCode="m/d/yyyy\ h:mm">
                  <c:v>44767</c:v>
                </c:pt>
                <c:pt idx="235" formatCode="m/d/yyyy\ h:mm">
                  <c:v>44764</c:v>
                </c:pt>
                <c:pt idx="236" formatCode="m/d/yyyy\ h:mm">
                  <c:v>44763</c:v>
                </c:pt>
                <c:pt idx="237" formatCode="m/d/yyyy\ h:mm">
                  <c:v>44762</c:v>
                </c:pt>
                <c:pt idx="238" formatCode="m/d/yyyy\ h:mm">
                  <c:v>44761</c:v>
                </c:pt>
                <c:pt idx="239" formatCode="m/d/yyyy\ h:mm">
                  <c:v>44760</c:v>
                </c:pt>
                <c:pt idx="240" formatCode="m/d/yyyy\ h:mm">
                  <c:v>44757</c:v>
                </c:pt>
                <c:pt idx="241" formatCode="m/d/yyyy\ h:mm">
                  <c:v>44756</c:v>
                </c:pt>
                <c:pt idx="242" formatCode="m/d/yyyy\ h:mm">
                  <c:v>44755</c:v>
                </c:pt>
                <c:pt idx="243" formatCode="m/d/yyyy\ h:mm">
                  <c:v>44754</c:v>
                </c:pt>
                <c:pt idx="244" formatCode="m/d/yyyy\ h:mm">
                  <c:v>44753</c:v>
                </c:pt>
                <c:pt idx="245" formatCode="m/d/yyyy\ h:mm">
                  <c:v>44750</c:v>
                </c:pt>
                <c:pt idx="246" formatCode="m/d/yyyy\ h:mm">
                  <c:v>44749</c:v>
                </c:pt>
                <c:pt idx="247" formatCode="m/d/yyyy\ h:mm">
                  <c:v>44748</c:v>
                </c:pt>
                <c:pt idx="248" formatCode="m/d/yyyy\ h:mm">
                  <c:v>44747</c:v>
                </c:pt>
                <c:pt idx="249" formatCode="m/d/yyyy\ h:mm">
                  <c:v>44746</c:v>
                </c:pt>
                <c:pt idx="250" formatCode="m/d/yyyy\ h:mm">
                  <c:v>44743</c:v>
                </c:pt>
                <c:pt idx="251" formatCode="m/d/yyyy\ h:mm">
                  <c:v>44742</c:v>
                </c:pt>
                <c:pt idx="252" formatCode="m/d/yyyy\ h:mm">
                  <c:v>44741</c:v>
                </c:pt>
                <c:pt idx="253" formatCode="m/d/yyyy\ h:mm">
                  <c:v>44740</c:v>
                </c:pt>
                <c:pt idx="254" formatCode="m/d/yyyy\ h:mm">
                  <c:v>44739</c:v>
                </c:pt>
                <c:pt idx="255" formatCode="m/d/yyyy\ h:mm">
                  <c:v>44736</c:v>
                </c:pt>
                <c:pt idx="256" formatCode="m/d/yyyy\ h:mm">
                  <c:v>44735</c:v>
                </c:pt>
                <c:pt idx="257" formatCode="m/d/yyyy\ h:mm">
                  <c:v>44734</c:v>
                </c:pt>
                <c:pt idx="258" formatCode="m/d/yyyy\ h:mm">
                  <c:v>44733</c:v>
                </c:pt>
                <c:pt idx="259" formatCode="m/d/yyyy\ h:mm">
                  <c:v>44732</c:v>
                </c:pt>
                <c:pt idx="260" formatCode="m/d/yyyy\ h:mm">
                  <c:v>44729</c:v>
                </c:pt>
                <c:pt idx="261" formatCode="m/d/yyyy\ h:mm">
                  <c:v>44728</c:v>
                </c:pt>
                <c:pt idx="262" formatCode="m/d/yyyy\ h:mm">
                  <c:v>44727</c:v>
                </c:pt>
                <c:pt idx="263" formatCode="m/d/yyyy\ h:mm">
                  <c:v>44726</c:v>
                </c:pt>
                <c:pt idx="264" formatCode="m/d/yyyy\ h:mm">
                  <c:v>44725</c:v>
                </c:pt>
                <c:pt idx="265" formatCode="m/d/yyyy\ h:mm">
                  <c:v>44722</c:v>
                </c:pt>
                <c:pt idx="266" formatCode="m/d/yyyy\ h:mm">
                  <c:v>44721</c:v>
                </c:pt>
                <c:pt idx="267" formatCode="m/d/yyyy\ h:mm">
                  <c:v>44720</c:v>
                </c:pt>
                <c:pt idx="268" formatCode="m/d/yyyy\ h:mm">
                  <c:v>44719</c:v>
                </c:pt>
                <c:pt idx="269" formatCode="m/d/yyyy\ h:mm">
                  <c:v>44718</c:v>
                </c:pt>
                <c:pt idx="270" formatCode="m/d/yyyy\ h:mm">
                  <c:v>44715</c:v>
                </c:pt>
                <c:pt idx="271" formatCode="m/d/yyyy\ h:mm">
                  <c:v>44714</c:v>
                </c:pt>
                <c:pt idx="272" formatCode="m/d/yyyy\ h:mm">
                  <c:v>44713</c:v>
                </c:pt>
                <c:pt idx="273" formatCode="m/d/yyyy\ h:mm">
                  <c:v>44712</c:v>
                </c:pt>
                <c:pt idx="274" formatCode="m/d/yyyy\ h:mm">
                  <c:v>44711</c:v>
                </c:pt>
                <c:pt idx="275" formatCode="m/d/yyyy\ h:mm">
                  <c:v>44708</c:v>
                </c:pt>
                <c:pt idx="276" formatCode="m/d/yyyy\ h:mm">
                  <c:v>44707</c:v>
                </c:pt>
                <c:pt idx="277" formatCode="m/d/yyyy\ h:mm">
                  <c:v>44706</c:v>
                </c:pt>
                <c:pt idx="278" formatCode="m/d/yyyy\ h:mm">
                  <c:v>44705</c:v>
                </c:pt>
                <c:pt idx="279" formatCode="m/d/yyyy\ h:mm">
                  <c:v>44704</c:v>
                </c:pt>
                <c:pt idx="280" formatCode="m/d/yyyy\ h:mm">
                  <c:v>44701</c:v>
                </c:pt>
                <c:pt idx="281" formatCode="m/d/yyyy\ h:mm">
                  <c:v>44700</c:v>
                </c:pt>
                <c:pt idx="282" formatCode="m/d/yyyy\ h:mm">
                  <c:v>44699</c:v>
                </c:pt>
                <c:pt idx="283" formatCode="m/d/yyyy\ h:mm">
                  <c:v>44698</c:v>
                </c:pt>
                <c:pt idx="284" formatCode="m/d/yyyy\ h:mm">
                  <c:v>44697</c:v>
                </c:pt>
                <c:pt idx="285" formatCode="m/d/yyyy\ h:mm">
                  <c:v>44694</c:v>
                </c:pt>
                <c:pt idx="286" formatCode="m/d/yyyy\ h:mm">
                  <c:v>44693</c:v>
                </c:pt>
                <c:pt idx="287" formatCode="m/d/yyyy\ h:mm">
                  <c:v>44692</c:v>
                </c:pt>
                <c:pt idx="288" formatCode="m/d/yyyy\ h:mm">
                  <c:v>44691</c:v>
                </c:pt>
                <c:pt idx="289" formatCode="m/d/yyyy\ h:mm">
                  <c:v>44690</c:v>
                </c:pt>
                <c:pt idx="290" formatCode="m/d/yyyy\ h:mm">
                  <c:v>44687</c:v>
                </c:pt>
                <c:pt idx="291" formatCode="m/d/yyyy\ h:mm">
                  <c:v>44686</c:v>
                </c:pt>
                <c:pt idx="292" formatCode="m/d/yyyy\ h:mm">
                  <c:v>44685</c:v>
                </c:pt>
                <c:pt idx="293" formatCode="m/d/yyyy\ h:mm">
                  <c:v>44684</c:v>
                </c:pt>
                <c:pt idx="294" formatCode="m/d/yyyy\ h:mm">
                  <c:v>44683</c:v>
                </c:pt>
                <c:pt idx="295" formatCode="m/d/yyyy\ h:mm">
                  <c:v>44680</c:v>
                </c:pt>
                <c:pt idx="296" formatCode="m/d/yyyy\ h:mm">
                  <c:v>44679</c:v>
                </c:pt>
                <c:pt idx="297" formatCode="m/d/yyyy\ h:mm">
                  <c:v>44678</c:v>
                </c:pt>
                <c:pt idx="298" formatCode="m/d/yyyy\ h:mm">
                  <c:v>44677</c:v>
                </c:pt>
                <c:pt idx="299" formatCode="m/d/yyyy\ h:mm">
                  <c:v>44676</c:v>
                </c:pt>
                <c:pt idx="300" formatCode="m/d/yyyy\ h:mm">
                  <c:v>44673</c:v>
                </c:pt>
                <c:pt idx="301" formatCode="m/d/yyyy\ h:mm">
                  <c:v>44672</c:v>
                </c:pt>
                <c:pt idx="302" formatCode="m/d/yyyy\ h:mm">
                  <c:v>44671</c:v>
                </c:pt>
                <c:pt idx="303" formatCode="m/d/yyyy\ h:mm">
                  <c:v>44670</c:v>
                </c:pt>
                <c:pt idx="304" formatCode="m/d/yyyy\ h:mm">
                  <c:v>44669</c:v>
                </c:pt>
                <c:pt idx="305" formatCode="m/d/yyyy\ h:mm">
                  <c:v>44666</c:v>
                </c:pt>
                <c:pt idx="306" formatCode="m/d/yyyy\ h:mm">
                  <c:v>44665</c:v>
                </c:pt>
                <c:pt idx="307" formatCode="m/d/yyyy\ h:mm">
                  <c:v>44664</c:v>
                </c:pt>
                <c:pt idx="308" formatCode="m/d/yyyy\ h:mm">
                  <c:v>44663</c:v>
                </c:pt>
                <c:pt idx="309" formatCode="m/d/yyyy\ h:mm">
                  <c:v>44662</c:v>
                </c:pt>
                <c:pt idx="310" formatCode="m/d/yyyy\ h:mm">
                  <c:v>44659</c:v>
                </c:pt>
                <c:pt idx="311" formatCode="m/d/yyyy\ h:mm">
                  <c:v>44658</c:v>
                </c:pt>
                <c:pt idx="312" formatCode="m/d/yyyy\ h:mm">
                  <c:v>44657</c:v>
                </c:pt>
                <c:pt idx="313" formatCode="m/d/yyyy\ h:mm">
                  <c:v>44656</c:v>
                </c:pt>
                <c:pt idx="314" formatCode="m/d/yyyy\ h:mm">
                  <c:v>44655</c:v>
                </c:pt>
                <c:pt idx="315" formatCode="m/d/yyyy\ h:mm">
                  <c:v>44652</c:v>
                </c:pt>
                <c:pt idx="316" formatCode="m/d/yyyy\ h:mm">
                  <c:v>44651</c:v>
                </c:pt>
                <c:pt idx="317" formatCode="m/d/yyyy\ h:mm">
                  <c:v>44650</c:v>
                </c:pt>
                <c:pt idx="318" formatCode="m/d/yyyy\ h:mm">
                  <c:v>44649</c:v>
                </c:pt>
                <c:pt idx="319" formatCode="m/d/yyyy\ h:mm">
                  <c:v>44648</c:v>
                </c:pt>
                <c:pt idx="320" formatCode="m/d/yyyy\ h:mm">
                  <c:v>44645</c:v>
                </c:pt>
                <c:pt idx="321" formatCode="m/d/yyyy\ h:mm">
                  <c:v>44644</c:v>
                </c:pt>
                <c:pt idx="322" formatCode="m/d/yyyy\ h:mm">
                  <c:v>44643</c:v>
                </c:pt>
                <c:pt idx="323" formatCode="m/d/yyyy\ h:mm">
                  <c:v>44642</c:v>
                </c:pt>
                <c:pt idx="324" formatCode="m/d/yyyy\ h:mm">
                  <c:v>44641</c:v>
                </c:pt>
                <c:pt idx="325" formatCode="m/d/yyyy\ h:mm">
                  <c:v>44638</c:v>
                </c:pt>
                <c:pt idx="326" formatCode="m/d/yyyy\ h:mm">
                  <c:v>44637</c:v>
                </c:pt>
                <c:pt idx="327" formatCode="m/d/yyyy\ h:mm">
                  <c:v>44636</c:v>
                </c:pt>
                <c:pt idx="328" formatCode="m/d/yyyy\ h:mm">
                  <c:v>44635</c:v>
                </c:pt>
                <c:pt idx="329" formatCode="m/d/yyyy\ h:mm">
                  <c:v>44634</c:v>
                </c:pt>
                <c:pt idx="330" formatCode="m/d/yyyy\ h:mm">
                  <c:v>44631</c:v>
                </c:pt>
                <c:pt idx="331" formatCode="m/d/yyyy\ h:mm">
                  <c:v>44630</c:v>
                </c:pt>
                <c:pt idx="332" formatCode="m/d/yyyy\ h:mm">
                  <c:v>44629</c:v>
                </c:pt>
                <c:pt idx="333" formatCode="m/d/yyyy\ h:mm">
                  <c:v>44628</c:v>
                </c:pt>
                <c:pt idx="334" formatCode="m/d/yyyy\ h:mm">
                  <c:v>44627</c:v>
                </c:pt>
                <c:pt idx="335" formatCode="m/d/yyyy\ h:mm">
                  <c:v>44624</c:v>
                </c:pt>
                <c:pt idx="336" formatCode="m/d/yyyy\ h:mm">
                  <c:v>44623</c:v>
                </c:pt>
                <c:pt idx="337" formatCode="m/d/yyyy\ h:mm">
                  <c:v>44622</c:v>
                </c:pt>
                <c:pt idx="338" formatCode="m/d/yyyy\ h:mm">
                  <c:v>44621</c:v>
                </c:pt>
                <c:pt idx="339" formatCode="m/d/yyyy\ h:mm">
                  <c:v>44620</c:v>
                </c:pt>
                <c:pt idx="340" formatCode="m/d/yyyy\ h:mm">
                  <c:v>44617</c:v>
                </c:pt>
                <c:pt idx="341" formatCode="m/d/yyyy\ h:mm">
                  <c:v>44616</c:v>
                </c:pt>
                <c:pt idx="342" formatCode="m/d/yyyy\ h:mm">
                  <c:v>44615</c:v>
                </c:pt>
                <c:pt idx="343" formatCode="m/d/yyyy\ h:mm">
                  <c:v>44614</c:v>
                </c:pt>
                <c:pt idx="344" formatCode="m/d/yyyy\ h:mm">
                  <c:v>44613</c:v>
                </c:pt>
                <c:pt idx="345" formatCode="m/d/yyyy\ h:mm">
                  <c:v>44610</c:v>
                </c:pt>
                <c:pt idx="346" formatCode="m/d/yyyy\ h:mm">
                  <c:v>44609</c:v>
                </c:pt>
                <c:pt idx="347" formatCode="m/d/yyyy\ h:mm">
                  <c:v>44608</c:v>
                </c:pt>
                <c:pt idx="348" formatCode="m/d/yyyy\ h:mm">
                  <c:v>44607</c:v>
                </c:pt>
                <c:pt idx="349" formatCode="m/d/yyyy\ h:mm">
                  <c:v>44606</c:v>
                </c:pt>
                <c:pt idx="350" formatCode="m/d/yyyy\ h:mm">
                  <c:v>44603</c:v>
                </c:pt>
                <c:pt idx="351" formatCode="m/d/yyyy\ h:mm">
                  <c:v>44602</c:v>
                </c:pt>
                <c:pt idx="352" formatCode="m/d/yyyy\ h:mm">
                  <c:v>44601</c:v>
                </c:pt>
                <c:pt idx="353" formatCode="m/d/yyyy\ h:mm">
                  <c:v>44600</c:v>
                </c:pt>
                <c:pt idx="354" formatCode="m/d/yyyy\ h:mm">
                  <c:v>44599</c:v>
                </c:pt>
                <c:pt idx="355" formatCode="m/d/yyyy\ h:mm">
                  <c:v>44596</c:v>
                </c:pt>
                <c:pt idx="356" formatCode="m/d/yyyy\ h:mm">
                  <c:v>44595</c:v>
                </c:pt>
                <c:pt idx="357" formatCode="m/d/yyyy\ h:mm">
                  <c:v>44594</c:v>
                </c:pt>
                <c:pt idx="358" formatCode="m/d/yyyy\ h:mm">
                  <c:v>44593</c:v>
                </c:pt>
                <c:pt idx="359" formatCode="m/d/yyyy\ h:mm">
                  <c:v>44592</c:v>
                </c:pt>
                <c:pt idx="360" formatCode="m/d/yyyy\ h:mm">
                  <c:v>44589</c:v>
                </c:pt>
                <c:pt idx="361" formatCode="m/d/yyyy\ h:mm">
                  <c:v>44588</c:v>
                </c:pt>
                <c:pt idx="362" formatCode="m/d/yyyy\ h:mm">
                  <c:v>44587</c:v>
                </c:pt>
                <c:pt idx="363" formatCode="m/d/yyyy\ h:mm">
                  <c:v>44586</c:v>
                </c:pt>
                <c:pt idx="364" formatCode="m/d/yyyy\ h:mm">
                  <c:v>44585</c:v>
                </c:pt>
                <c:pt idx="365" formatCode="m/d/yyyy\ h:mm">
                  <c:v>44582</c:v>
                </c:pt>
                <c:pt idx="366" formatCode="m/d/yyyy\ h:mm">
                  <c:v>44581</c:v>
                </c:pt>
                <c:pt idx="367" formatCode="m/d/yyyy\ h:mm">
                  <c:v>44580</c:v>
                </c:pt>
                <c:pt idx="368" formatCode="m/d/yyyy\ h:mm">
                  <c:v>44579</c:v>
                </c:pt>
                <c:pt idx="369" formatCode="m/d/yyyy\ h:mm">
                  <c:v>44578</c:v>
                </c:pt>
                <c:pt idx="370" formatCode="m/d/yyyy\ h:mm">
                  <c:v>44575</c:v>
                </c:pt>
                <c:pt idx="371" formatCode="m/d/yyyy\ h:mm">
                  <c:v>44574</c:v>
                </c:pt>
                <c:pt idx="372" formatCode="m/d/yyyy\ h:mm">
                  <c:v>44573</c:v>
                </c:pt>
                <c:pt idx="373" formatCode="m/d/yyyy\ h:mm">
                  <c:v>44572</c:v>
                </c:pt>
                <c:pt idx="374" formatCode="m/d/yyyy\ h:mm">
                  <c:v>44571</c:v>
                </c:pt>
                <c:pt idx="375" formatCode="m/d/yyyy\ h:mm">
                  <c:v>44568</c:v>
                </c:pt>
                <c:pt idx="376" formatCode="m/d/yyyy\ h:mm">
                  <c:v>44567</c:v>
                </c:pt>
                <c:pt idx="377" formatCode="m/d/yyyy\ h:mm">
                  <c:v>44566</c:v>
                </c:pt>
                <c:pt idx="378" formatCode="m/d/yyyy\ h:mm">
                  <c:v>44565</c:v>
                </c:pt>
                <c:pt idx="379" formatCode="m/d/yyyy\ h:mm">
                  <c:v>44564</c:v>
                </c:pt>
                <c:pt idx="380" formatCode="m/d/yyyy\ h:mm">
                  <c:v>44561</c:v>
                </c:pt>
                <c:pt idx="381" formatCode="m/d/yyyy\ h:mm">
                  <c:v>44560</c:v>
                </c:pt>
                <c:pt idx="382" formatCode="m/d/yyyy\ h:mm">
                  <c:v>44559</c:v>
                </c:pt>
                <c:pt idx="383" formatCode="m/d/yyyy\ h:mm">
                  <c:v>44558</c:v>
                </c:pt>
                <c:pt idx="384" formatCode="m/d/yyyy\ h:mm">
                  <c:v>44557</c:v>
                </c:pt>
                <c:pt idx="385" formatCode="m/d/yyyy\ h:mm">
                  <c:v>44554</c:v>
                </c:pt>
                <c:pt idx="386" formatCode="m/d/yyyy\ h:mm">
                  <c:v>44553</c:v>
                </c:pt>
                <c:pt idx="387" formatCode="m/d/yyyy\ h:mm">
                  <c:v>44552</c:v>
                </c:pt>
                <c:pt idx="388" formatCode="m/d/yyyy\ h:mm">
                  <c:v>44551</c:v>
                </c:pt>
                <c:pt idx="389" formatCode="m/d/yyyy\ h:mm">
                  <c:v>44550</c:v>
                </c:pt>
                <c:pt idx="390" formatCode="m/d/yyyy\ h:mm">
                  <c:v>44547</c:v>
                </c:pt>
                <c:pt idx="391" formatCode="m/d/yyyy\ h:mm">
                  <c:v>44546</c:v>
                </c:pt>
                <c:pt idx="392" formatCode="m/d/yyyy\ h:mm">
                  <c:v>44545</c:v>
                </c:pt>
                <c:pt idx="393" formatCode="m/d/yyyy\ h:mm">
                  <c:v>44544</c:v>
                </c:pt>
                <c:pt idx="394" formatCode="m/d/yyyy\ h:mm">
                  <c:v>44543</c:v>
                </c:pt>
                <c:pt idx="395" formatCode="m/d/yyyy\ h:mm">
                  <c:v>44540</c:v>
                </c:pt>
                <c:pt idx="396" formatCode="m/d/yyyy\ h:mm">
                  <c:v>44539</c:v>
                </c:pt>
                <c:pt idx="397" formatCode="m/d/yyyy\ h:mm">
                  <c:v>44538</c:v>
                </c:pt>
                <c:pt idx="398" formatCode="m/d/yyyy\ h:mm">
                  <c:v>44537</c:v>
                </c:pt>
                <c:pt idx="399" formatCode="m/d/yyyy\ h:mm">
                  <c:v>44536</c:v>
                </c:pt>
                <c:pt idx="400" formatCode="m/d/yyyy\ h:mm">
                  <c:v>44533</c:v>
                </c:pt>
                <c:pt idx="401" formatCode="m/d/yyyy\ h:mm">
                  <c:v>44532</c:v>
                </c:pt>
                <c:pt idx="402" formatCode="m/d/yyyy\ h:mm">
                  <c:v>44531</c:v>
                </c:pt>
                <c:pt idx="403" formatCode="m/d/yyyy\ h:mm">
                  <c:v>44530</c:v>
                </c:pt>
                <c:pt idx="404" formatCode="m/d/yyyy\ h:mm">
                  <c:v>44529</c:v>
                </c:pt>
                <c:pt idx="405" formatCode="m/d/yyyy\ h:mm">
                  <c:v>44526</c:v>
                </c:pt>
                <c:pt idx="406" formatCode="m/d/yyyy\ h:mm">
                  <c:v>44525</c:v>
                </c:pt>
                <c:pt idx="407" formatCode="m/d/yyyy\ h:mm">
                  <c:v>44524</c:v>
                </c:pt>
                <c:pt idx="408" formatCode="m/d/yyyy\ h:mm">
                  <c:v>44523</c:v>
                </c:pt>
                <c:pt idx="409" formatCode="m/d/yyyy\ h:mm">
                  <c:v>44522</c:v>
                </c:pt>
                <c:pt idx="410" formatCode="m/d/yyyy\ h:mm">
                  <c:v>44519</c:v>
                </c:pt>
                <c:pt idx="411" formatCode="m/d/yyyy\ h:mm">
                  <c:v>44518</c:v>
                </c:pt>
                <c:pt idx="412" formatCode="m/d/yyyy\ h:mm">
                  <c:v>44517</c:v>
                </c:pt>
                <c:pt idx="413" formatCode="m/d/yyyy\ h:mm">
                  <c:v>44516</c:v>
                </c:pt>
                <c:pt idx="414" formatCode="m/d/yyyy\ h:mm">
                  <c:v>44515</c:v>
                </c:pt>
                <c:pt idx="415" formatCode="m/d/yyyy\ h:mm">
                  <c:v>44512</c:v>
                </c:pt>
                <c:pt idx="416" formatCode="m/d/yyyy\ h:mm">
                  <c:v>44511</c:v>
                </c:pt>
                <c:pt idx="417" formatCode="m/d/yyyy\ h:mm">
                  <c:v>44510</c:v>
                </c:pt>
                <c:pt idx="418" formatCode="m/d/yyyy\ h:mm">
                  <c:v>44509</c:v>
                </c:pt>
                <c:pt idx="419" formatCode="m/d/yyyy\ h:mm">
                  <c:v>44508</c:v>
                </c:pt>
                <c:pt idx="420" formatCode="m/d/yyyy\ h:mm">
                  <c:v>44505</c:v>
                </c:pt>
                <c:pt idx="421" formatCode="m/d/yyyy\ h:mm">
                  <c:v>44504</c:v>
                </c:pt>
                <c:pt idx="422" formatCode="m/d/yyyy\ h:mm">
                  <c:v>44503</c:v>
                </c:pt>
                <c:pt idx="423" formatCode="m/d/yyyy\ h:mm">
                  <c:v>44502</c:v>
                </c:pt>
                <c:pt idx="424" formatCode="m/d/yyyy\ h:mm">
                  <c:v>44501</c:v>
                </c:pt>
                <c:pt idx="425" formatCode="m/d/yyyy\ h:mm">
                  <c:v>44498</c:v>
                </c:pt>
                <c:pt idx="426" formatCode="m/d/yyyy\ h:mm">
                  <c:v>44497</c:v>
                </c:pt>
                <c:pt idx="427" formatCode="m/d/yyyy\ h:mm">
                  <c:v>44496</c:v>
                </c:pt>
                <c:pt idx="428" formatCode="m/d/yyyy\ h:mm">
                  <c:v>44495</c:v>
                </c:pt>
                <c:pt idx="429" formatCode="m/d/yyyy\ h:mm">
                  <c:v>44494</c:v>
                </c:pt>
                <c:pt idx="430" formatCode="m/d/yyyy\ h:mm">
                  <c:v>44491</c:v>
                </c:pt>
                <c:pt idx="431" formatCode="m/d/yyyy\ h:mm">
                  <c:v>44490</c:v>
                </c:pt>
                <c:pt idx="432" formatCode="m/d/yyyy\ h:mm">
                  <c:v>44489</c:v>
                </c:pt>
                <c:pt idx="433" formatCode="m/d/yyyy\ h:mm">
                  <c:v>44488</c:v>
                </c:pt>
                <c:pt idx="434" formatCode="m/d/yyyy\ h:mm">
                  <c:v>44487</c:v>
                </c:pt>
                <c:pt idx="435" formatCode="m/d/yyyy\ h:mm">
                  <c:v>44484</c:v>
                </c:pt>
                <c:pt idx="436" formatCode="m/d/yyyy\ h:mm">
                  <c:v>44483</c:v>
                </c:pt>
                <c:pt idx="437" formatCode="m/d/yyyy\ h:mm">
                  <c:v>44482</c:v>
                </c:pt>
                <c:pt idx="438" formatCode="m/d/yyyy\ h:mm">
                  <c:v>44481</c:v>
                </c:pt>
                <c:pt idx="439" formatCode="m/d/yyyy\ h:mm">
                  <c:v>44480</c:v>
                </c:pt>
                <c:pt idx="440" formatCode="m/d/yyyy\ h:mm">
                  <c:v>44477</c:v>
                </c:pt>
                <c:pt idx="441" formatCode="m/d/yyyy\ h:mm">
                  <c:v>44476</c:v>
                </c:pt>
                <c:pt idx="442" formatCode="m/d/yyyy\ h:mm">
                  <c:v>44475</c:v>
                </c:pt>
                <c:pt idx="443" formatCode="m/d/yyyy\ h:mm">
                  <c:v>44474</c:v>
                </c:pt>
                <c:pt idx="444" formatCode="m/d/yyyy\ h:mm">
                  <c:v>44473</c:v>
                </c:pt>
                <c:pt idx="445" formatCode="m/d/yyyy\ h:mm">
                  <c:v>44470</c:v>
                </c:pt>
                <c:pt idx="446" formatCode="m/d/yyyy\ h:mm">
                  <c:v>44469</c:v>
                </c:pt>
                <c:pt idx="447" formatCode="m/d/yyyy\ h:mm">
                  <c:v>44468</c:v>
                </c:pt>
                <c:pt idx="448" formatCode="m/d/yyyy\ h:mm">
                  <c:v>44467</c:v>
                </c:pt>
                <c:pt idx="449" formatCode="m/d/yyyy\ h:mm">
                  <c:v>44466</c:v>
                </c:pt>
                <c:pt idx="450" formatCode="m/d/yyyy\ h:mm">
                  <c:v>44463</c:v>
                </c:pt>
                <c:pt idx="451" formatCode="m/d/yyyy\ h:mm">
                  <c:v>44462</c:v>
                </c:pt>
                <c:pt idx="452" formatCode="m/d/yyyy\ h:mm">
                  <c:v>44461</c:v>
                </c:pt>
                <c:pt idx="453" formatCode="m/d/yyyy\ h:mm">
                  <c:v>44460</c:v>
                </c:pt>
                <c:pt idx="454" formatCode="m/d/yyyy\ h:mm">
                  <c:v>44459</c:v>
                </c:pt>
                <c:pt idx="455" formatCode="m/d/yyyy\ h:mm">
                  <c:v>44456</c:v>
                </c:pt>
                <c:pt idx="456" formatCode="m/d/yyyy\ h:mm">
                  <c:v>44455</c:v>
                </c:pt>
                <c:pt idx="457" formatCode="m/d/yyyy\ h:mm">
                  <c:v>44454</c:v>
                </c:pt>
                <c:pt idx="458" formatCode="m/d/yyyy\ h:mm">
                  <c:v>44453</c:v>
                </c:pt>
                <c:pt idx="459" formatCode="m/d/yyyy\ h:mm">
                  <c:v>44452</c:v>
                </c:pt>
                <c:pt idx="460" formatCode="m/d/yyyy\ h:mm">
                  <c:v>44449</c:v>
                </c:pt>
                <c:pt idx="461" formatCode="m/d/yyyy\ h:mm">
                  <c:v>44448</c:v>
                </c:pt>
                <c:pt idx="462" formatCode="m/d/yyyy\ h:mm">
                  <c:v>44447</c:v>
                </c:pt>
                <c:pt idx="463" formatCode="m/d/yyyy\ h:mm">
                  <c:v>44446</c:v>
                </c:pt>
                <c:pt idx="464" formatCode="m/d/yyyy\ h:mm">
                  <c:v>44445</c:v>
                </c:pt>
                <c:pt idx="465" formatCode="m/d/yyyy\ h:mm">
                  <c:v>44442</c:v>
                </c:pt>
                <c:pt idx="466" formatCode="m/d/yyyy\ h:mm">
                  <c:v>44441</c:v>
                </c:pt>
                <c:pt idx="467" formatCode="m/d/yyyy\ h:mm">
                  <c:v>44440</c:v>
                </c:pt>
                <c:pt idx="468" formatCode="m/d/yyyy\ h:mm">
                  <c:v>44439</c:v>
                </c:pt>
                <c:pt idx="469" formatCode="m/d/yyyy\ h:mm">
                  <c:v>44438</c:v>
                </c:pt>
                <c:pt idx="470" formatCode="m/d/yyyy\ h:mm">
                  <c:v>44435</c:v>
                </c:pt>
                <c:pt idx="471" formatCode="m/d/yyyy\ h:mm">
                  <c:v>44434</c:v>
                </c:pt>
                <c:pt idx="472" formatCode="m/d/yyyy\ h:mm">
                  <c:v>44433</c:v>
                </c:pt>
                <c:pt idx="473" formatCode="m/d/yyyy\ h:mm">
                  <c:v>44432</c:v>
                </c:pt>
                <c:pt idx="474" formatCode="m/d/yyyy\ h:mm">
                  <c:v>44431</c:v>
                </c:pt>
                <c:pt idx="475" formatCode="m/d/yyyy\ h:mm">
                  <c:v>44428</c:v>
                </c:pt>
                <c:pt idx="476" formatCode="m/d/yyyy\ h:mm">
                  <c:v>44427</c:v>
                </c:pt>
                <c:pt idx="477" formatCode="m/d/yyyy\ h:mm">
                  <c:v>44426</c:v>
                </c:pt>
                <c:pt idx="478" formatCode="m/d/yyyy\ h:mm">
                  <c:v>44425</c:v>
                </c:pt>
                <c:pt idx="479" formatCode="m/d/yyyy\ h:mm">
                  <c:v>44424</c:v>
                </c:pt>
                <c:pt idx="480" formatCode="m/d/yyyy\ h:mm">
                  <c:v>44421</c:v>
                </c:pt>
                <c:pt idx="481" formatCode="m/d/yyyy\ h:mm">
                  <c:v>44420</c:v>
                </c:pt>
                <c:pt idx="482" formatCode="m/d/yyyy\ h:mm">
                  <c:v>44419</c:v>
                </c:pt>
                <c:pt idx="483" formatCode="m/d/yyyy\ h:mm">
                  <c:v>44418</c:v>
                </c:pt>
                <c:pt idx="484" formatCode="m/d/yyyy\ h:mm">
                  <c:v>44417</c:v>
                </c:pt>
                <c:pt idx="485" formatCode="m/d/yyyy\ h:mm">
                  <c:v>44414</c:v>
                </c:pt>
                <c:pt idx="486" formatCode="m/d/yyyy\ h:mm">
                  <c:v>44413</c:v>
                </c:pt>
                <c:pt idx="487" formatCode="m/d/yyyy\ h:mm">
                  <c:v>44412</c:v>
                </c:pt>
                <c:pt idx="488" formatCode="m/d/yyyy\ h:mm">
                  <c:v>44411</c:v>
                </c:pt>
                <c:pt idx="489" formatCode="m/d/yyyy\ h:mm">
                  <c:v>44410</c:v>
                </c:pt>
                <c:pt idx="490" formatCode="m/d/yyyy\ h:mm">
                  <c:v>44407</c:v>
                </c:pt>
                <c:pt idx="491" formatCode="m/d/yyyy\ h:mm">
                  <c:v>44406</c:v>
                </c:pt>
                <c:pt idx="492" formatCode="m/d/yyyy\ h:mm">
                  <c:v>44405</c:v>
                </c:pt>
                <c:pt idx="493" formatCode="m/d/yyyy\ h:mm">
                  <c:v>44404</c:v>
                </c:pt>
                <c:pt idx="494" formatCode="m/d/yyyy\ h:mm">
                  <c:v>44403</c:v>
                </c:pt>
                <c:pt idx="495" formatCode="m/d/yyyy\ h:mm">
                  <c:v>44400</c:v>
                </c:pt>
                <c:pt idx="496" formatCode="m/d/yyyy\ h:mm">
                  <c:v>44399</c:v>
                </c:pt>
                <c:pt idx="497" formatCode="m/d/yyyy\ h:mm">
                  <c:v>44398</c:v>
                </c:pt>
                <c:pt idx="498" formatCode="m/d/yyyy\ h:mm">
                  <c:v>44397</c:v>
                </c:pt>
                <c:pt idx="499" formatCode="m/d/yyyy\ h:mm">
                  <c:v>44396</c:v>
                </c:pt>
                <c:pt idx="500" formatCode="m/d/yyyy\ h:mm">
                  <c:v>44393</c:v>
                </c:pt>
                <c:pt idx="501" formatCode="m/d/yyyy\ h:mm">
                  <c:v>44392</c:v>
                </c:pt>
                <c:pt idx="502" formatCode="m/d/yyyy\ h:mm">
                  <c:v>44391</c:v>
                </c:pt>
                <c:pt idx="503" formatCode="m/d/yyyy\ h:mm">
                  <c:v>44390</c:v>
                </c:pt>
                <c:pt idx="504" formatCode="m/d/yyyy\ h:mm">
                  <c:v>44389</c:v>
                </c:pt>
                <c:pt idx="505" formatCode="m/d/yyyy\ h:mm">
                  <c:v>44386</c:v>
                </c:pt>
                <c:pt idx="506" formatCode="m/d/yyyy\ h:mm">
                  <c:v>44385</c:v>
                </c:pt>
                <c:pt idx="507" formatCode="m/d/yyyy\ h:mm">
                  <c:v>44384</c:v>
                </c:pt>
                <c:pt idx="508" formatCode="m/d/yyyy\ h:mm">
                  <c:v>44383</c:v>
                </c:pt>
                <c:pt idx="509" formatCode="m/d/yyyy\ h:mm">
                  <c:v>44382</c:v>
                </c:pt>
                <c:pt idx="510" formatCode="m/d/yyyy\ h:mm">
                  <c:v>44379</c:v>
                </c:pt>
                <c:pt idx="511" formatCode="m/d/yyyy\ h:mm">
                  <c:v>44378</c:v>
                </c:pt>
                <c:pt idx="512" formatCode="m/d/yyyy\ h:mm">
                  <c:v>44377</c:v>
                </c:pt>
                <c:pt idx="513" formatCode="m/d/yyyy\ h:mm">
                  <c:v>44376</c:v>
                </c:pt>
                <c:pt idx="514" formatCode="m/d/yyyy\ h:mm">
                  <c:v>44375</c:v>
                </c:pt>
                <c:pt idx="515" formatCode="m/d/yyyy\ h:mm">
                  <c:v>44372</c:v>
                </c:pt>
                <c:pt idx="516" formatCode="m/d/yyyy\ h:mm">
                  <c:v>44371</c:v>
                </c:pt>
                <c:pt idx="517" formatCode="m/d/yyyy\ h:mm">
                  <c:v>44370</c:v>
                </c:pt>
                <c:pt idx="518" formatCode="m/d/yyyy\ h:mm">
                  <c:v>44369</c:v>
                </c:pt>
                <c:pt idx="519" formatCode="m/d/yyyy\ h:mm">
                  <c:v>44368</c:v>
                </c:pt>
                <c:pt idx="520" formatCode="m/d/yyyy\ h:mm">
                  <c:v>44365</c:v>
                </c:pt>
                <c:pt idx="521" formatCode="m/d/yyyy\ h:mm">
                  <c:v>44364</c:v>
                </c:pt>
                <c:pt idx="522" formatCode="m/d/yyyy\ h:mm">
                  <c:v>44363</c:v>
                </c:pt>
                <c:pt idx="523" formatCode="m/d/yyyy\ h:mm">
                  <c:v>44362</c:v>
                </c:pt>
                <c:pt idx="524" formatCode="m/d/yyyy\ h:mm">
                  <c:v>44361</c:v>
                </c:pt>
                <c:pt idx="525" formatCode="m/d/yyyy\ h:mm">
                  <c:v>44358</c:v>
                </c:pt>
                <c:pt idx="526" formatCode="m/d/yyyy\ h:mm">
                  <c:v>44357</c:v>
                </c:pt>
                <c:pt idx="527" formatCode="m/d/yyyy\ h:mm">
                  <c:v>44356</c:v>
                </c:pt>
                <c:pt idx="528" formatCode="m/d/yyyy\ h:mm">
                  <c:v>44355</c:v>
                </c:pt>
                <c:pt idx="529" formatCode="m/d/yyyy\ h:mm">
                  <c:v>44354</c:v>
                </c:pt>
                <c:pt idx="530" formatCode="m/d/yyyy\ h:mm">
                  <c:v>44351</c:v>
                </c:pt>
                <c:pt idx="531" formatCode="m/d/yyyy\ h:mm">
                  <c:v>44350</c:v>
                </c:pt>
                <c:pt idx="532" formatCode="m/d/yyyy\ h:mm">
                  <c:v>44349</c:v>
                </c:pt>
                <c:pt idx="533" formatCode="m/d/yyyy\ h:mm">
                  <c:v>44348</c:v>
                </c:pt>
                <c:pt idx="534" formatCode="m/d/yyyy\ h:mm">
                  <c:v>44347</c:v>
                </c:pt>
                <c:pt idx="535" formatCode="m/d/yyyy\ h:mm">
                  <c:v>44344</c:v>
                </c:pt>
                <c:pt idx="536" formatCode="m/d/yyyy\ h:mm">
                  <c:v>44343</c:v>
                </c:pt>
                <c:pt idx="537" formatCode="m/d/yyyy\ h:mm">
                  <c:v>44342</c:v>
                </c:pt>
                <c:pt idx="538" formatCode="m/d/yyyy\ h:mm">
                  <c:v>44341</c:v>
                </c:pt>
                <c:pt idx="539" formatCode="m/d/yyyy\ h:mm">
                  <c:v>44340</c:v>
                </c:pt>
                <c:pt idx="540" formatCode="m/d/yyyy\ h:mm">
                  <c:v>44337</c:v>
                </c:pt>
                <c:pt idx="541" formatCode="m/d/yyyy\ h:mm">
                  <c:v>44336</c:v>
                </c:pt>
                <c:pt idx="542" formatCode="m/d/yyyy\ h:mm">
                  <c:v>44335</c:v>
                </c:pt>
                <c:pt idx="543" formatCode="m/d/yyyy\ h:mm">
                  <c:v>44334</c:v>
                </c:pt>
                <c:pt idx="544" formatCode="m/d/yyyy\ h:mm">
                  <c:v>44333</c:v>
                </c:pt>
                <c:pt idx="545" formatCode="m/d/yyyy\ h:mm">
                  <c:v>44330</c:v>
                </c:pt>
                <c:pt idx="546" formatCode="m/d/yyyy\ h:mm">
                  <c:v>44329</c:v>
                </c:pt>
                <c:pt idx="547" formatCode="m/d/yyyy\ h:mm">
                  <c:v>44328</c:v>
                </c:pt>
                <c:pt idx="548" formatCode="m/d/yyyy\ h:mm">
                  <c:v>44327</c:v>
                </c:pt>
                <c:pt idx="549" formatCode="m/d/yyyy\ h:mm">
                  <c:v>44326</c:v>
                </c:pt>
                <c:pt idx="550" formatCode="m/d/yyyy\ h:mm">
                  <c:v>44323</c:v>
                </c:pt>
                <c:pt idx="551" formatCode="m/d/yyyy\ h:mm">
                  <c:v>44322</c:v>
                </c:pt>
                <c:pt idx="552" formatCode="m/d/yyyy\ h:mm">
                  <c:v>44321</c:v>
                </c:pt>
                <c:pt idx="553" formatCode="m/d/yyyy\ h:mm">
                  <c:v>44320</c:v>
                </c:pt>
                <c:pt idx="554" formatCode="m/d/yyyy\ h:mm">
                  <c:v>44319</c:v>
                </c:pt>
                <c:pt idx="555" formatCode="m/d/yyyy\ h:mm">
                  <c:v>44316</c:v>
                </c:pt>
                <c:pt idx="556" formatCode="m/d/yyyy\ h:mm">
                  <c:v>44315</c:v>
                </c:pt>
                <c:pt idx="557" formatCode="m/d/yyyy\ h:mm">
                  <c:v>44314</c:v>
                </c:pt>
                <c:pt idx="558" formatCode="m/d/yyyy\ h:mm">
                  <c:v>44313</c:v>
                </c:pt>
                <c:pt idx="559" formatCode="m/d/yyyy\ h:mm">
                  <c:v>44312</c:v>
                </c:pt>
                <c:pt idx="560" formatCode="m/d/yyyy\ h:mm">
                  <c:v>44309</c:v>
                </c:pt>
                <c:pt idx="561" formatCode="m/d/yyyy\ h:mm">
                  <c:v>44308</c:v>
                </c:pt>
                <c:pt idx="562" formatCode="m/d/yyyy\ h:mm">
                  <c:v>44307</c:v>
                </c:pt>
                <c:pt idx="563" formatCode="m/d/yyyy\ h:mm">
                  <c:v>44306</c:v>
                </c:pt>
                <c:pt idx="564" formatCode="m/d/yyyy\ h:mm">
                  <c:v>44305</c:v>
                </c:pt>
                <c:pt idx="565" formatCode="m/d/yyyy\ h:mm">
                  <c:v>44302</c:v>
                </c:pt>
                <c:pt idx="566" formatCode="m/d/yyyy\ h:mm">
                  <c:v>44301</c:v>
                </c:pt>
                <c:pt idx="567" formatCode="m/d/yyyy\ h:mm">
                  <c:v>44300</c:v>
                </c:pt>
                <c:pt idx="568" formatCode="m/d/yyyy\ h:mm">
                  <c:v>44299</c:v>
                </c:pt>
                <c:pt idx="569" formatCode="m/d/yyyy\ h:mm">
                  <c:v>44298</c:v>
                </c:pt>
                <c:pt idx="570" formatCode="m/d/yyyy\ h:mm">
                  <c:v>44295</c:v>
                </c:pt>
                <c:pt idx="571" formatCode="m/d/yyyy\ h:mm">
                  <c:v>44294</c:v>
                </c:pt>
                <c:pt idx="572" formatCode="m/d/yyyy\ h:mm">
                  <c:v>44293</c:v>
                </c:pt>
                <c:pt idx="573" formatCode="m/d/yyyy\ h:mm">
                  <c:v>44292</c:v>
                </c:pt>
                <c:pt idx="574" formatCode="m/d/yyyy\ h:mm">
                  <c:v>44291</c:v>
                </c:pt>
                <c:pt idx="575" formatCode="m/d/yyyy\ h:mm">
                  <c:v>44288</c:v>
                </c:pt>
                <c:pt idx="576" formatCode="m/d/yyyy\ h:mm">
                  <c:v>44287</c:v>
                </c:pt>
                <c:pt idx="577" formatCode="m/d/yyyy\ h:mm">
                  <c:v>44286</c:v>
                </c:pt>
                <c:pt idx="578" formatCode="m/d/yyyy\ h:mm">
                  <c:v>44285</c:v>
                </c:pt>
                <c:pt idx="579" formatCode="m/d/yyyy\ h:mm">
                  <c:v>44284</c:v>
                </c:pt>
                <c:pt idx="580" formatCode="m/d/yyyy\ h:mm">
                  <c:v>44281</c:v>
                </c:pt>
                <c:pt idx="581" formatCode="m/d/yyyy\ h:mm">
                  <c:v>44280</c:v>
                </c:pt>
                <c:pt idx="582" formatCode="m/d/yyyy\ h:mm">
                  <c:v>44279</c:v>
                </c:pt>
                <c:pt idx="583" formatCode="m/d/yyyy\ h:mm">
                  <c:v>44278</c:v>
                </c:pt>
                <c:pt idx="584" formatCode="m/d/yyyy\ h:mm">
                  <c:v>44277</c:v>
                </c:pt>
                <c:pt idx="585" formatCode="m/d/yyyy\ h:mm">
                  <c:v>44274</c:v>
                </c:pt>
                <c:pt idx="586" formatCode="m/d/yyyy\ h:mm">
                  <c:v>44273</c:v>
                </c:pt>
                <c:pt idx="587" formatCode="m/d/yyyy\ h:mm">
                  <c:v>44272</c:v>
                </c:pt>
                <c:pt idx="588" formatCode="m/d/yyyy\ h:mm">
                  <c:v>44271</c:v>
                </c:pt>
                <c:pt idx="589" formatCode="m/d/yyyy\ h:mm">
                  <c:v>44270</c:v>
                </c:pt>
                <c:pt idx="590" formatCode="m/d/yyyy\ h:mm">
                  <c:v>44267</c:v>
                </c:pt>
                <c:pt idx="591" formatCode="m/d/yyyy\ h:mm">
                  <c:v>44266</c:v>
                </c:pt>
                <c:pt idx="592" formatCode="m/d/yyyy\ h:mm">
                  <c:v>44265</c:v>
                </c:pt>
                <c:pt idx="593" formatCode="m/d/yyyy\ h:mm">
                  <c:v>44264</c:v>
                </c:pt>
                <c:pt idx="594" formatCode="m/d/yyyy\ h:mm">
                  <c:v>44263</c:v>
                </c:pt>
                <c:pt idx="595" formatCode="m/d/yyyy\ h:mm">
                  <c:v>44260</c:v>
                </c:pt>
                <c:pt idx="596" formatCode="m/d/yyyy\ h:mm">
                  <c:v>44259</c:v>
                </c:pt>
                <c:pt idx="597" formatCode="m/d/yyyy\ h:mm">
                  <c:v>44258</c:v>
                </c:pt>
                <c:pt idx="598" formatCode="m/d/yyyy\ h:mm">
                  <c:v>44257</c:v>
                </c:pt>
                <c:pt idx="599" formatCode="m/d/yyyy\ h:mm">
                  <c:v>44256</c:v>
                </c:pt>
                <c:pt idx="600" formatCode="m/d/yyyy\ h:mm">
                  <c:v>44253</c:v>
                </c:pt>
                <c:pt idx="601" formatCode="m/d/yyyy\ h:mm">
                  <c:v>44252</c:v>
                </c:pt>
                <c:pt idx="602" formatCode="m/d/yyyy\ h:mm">
                  <c:v>44251</c:v>
                </c:pt>
                <c:pt idx="603" formatCode="m/d/yyyy\ h:mm">
                  <c:v>44250</c:v>
                </c:pt>
                <c:pt idx="604" formatCode="m/d/yyyy\ h:mm">
                  <c:v>44249</c:v>
                </c:pt>
                <c:pt idx="605" formatCode="m/d/yyyy\ h:mm">
                  <c:v>44246</c:v>
                </c:pt>
                <c:pt idx="606" formatCode="m/d/yyyy\ h:mm">
                  <c:v>44245</c:v>
                </c:pt>
                <c:pt idx="607" formatCode="m/d/yyyy\ h:mm">
                  <c:v>44244</c:v>
                </c:pt>
                <c:pt idx="608" formatCode="m/d/yyyy\ h:mm">
                  <c:v>44243</c:v>
                </c:pt>
                <c:pt idx="609" formatCode="m/d/yyyy\ h:mm">
                  <c:v>44242</c:v>
                </c:pt>
                <c:pt idx="610" formatCode="m/d/yyyy\ h:mm">
                  <c:v>44239</c:v>
                </c:pt>
                <c:pt idx="611" formatCode="m/d/yyyy\ h:mm">
                  <c:v>44238</c:v>
                </c:pt>
                <c:pt idx="612" formatCode="m/d/yyyy\ h:mm">
                  <c:v>44237</c:v>
                </c:pt>
                <c:pt idx="613" formatCode="m/d/yyyy\ h:mm">
                  <c:v>44236</c:v>
                </c:pt>
                <c:pt idx="614" formatCode="m/d/yyyy\ h:mm">
                  <c:v>44235</c:v>
                </c:pt>
                <c:pt idx="615" formatCode="m/d/yyyy\ h:mm">
                  <c:v>44232</c:v>
                </c:pt>
                <c:pt idx="616" formatCode="m/d/yyyy\ h:mm">
                  <c:v>44231</c:v>
                </c:pt>
                <c:pt idx="617" formatCode="m/d/yyyy\ h:mm">
                  <c:v>44230</c:v>
                </c:pt>
                <c:pt idx="618" formatCode="m/d/yyyy\ h:mm">
                  <c:v>44229</c:v>
                </c:pt>
                <c:pt idx="619" formatCode="m/d/yyyy\ h:mm">
                  <c:v>44228</c:v>
                </c:pt>
                <c:pt idx="620" formatCode="m/d/yyyy\ h:mm">
                  <c:v>44225</c:v>
                </c:pt>
                <c:pt idx="621" formatCode="m/d/yyyy\ h:mm">
                  <c:v>44224</c:v>
                </c:pt>
                <c:pt idx="622" formatCode="m/d/yyyy\ h:mm">
                  <c:v>44223</c:v>
                </c:pt>
                <c:pt idx="623" formatCode="m/d/yyyy\ h:mm">
                  <c:v>44222</c:v>
                </c:pt>
                <c:pt idx="624" formatCode="m/d/yyyy\ h:mm">
                  <c:v>44221</c:v>
                </c:pt>
                <c:pt idx="625" formatCode="m/d/yyyy\ h:mm">
                  <c:v>44218</c:v>
                </c:pt>
                <c:pt idx="626" formatCode="m/d/yyyy\ h:mm">
                  <c:v>44217</c:v>
                </c:pt>
                <c:pt idx="627" formatCode="m/d/yyyy\ h:mm">
                  <c:v>44216</c:v>
                </c:pt>
                <c:pt idx="628" formatCode="m/d/yyyy\ h:mm">
                  <c:v>44215</c:v>
                </c:pt>
                <c:pt idx="629" formatCode="m/d/yyyy\ h:mm">
                  <c:v>44214</c:v>
                </c:pt>
                <c:pt idx="630" formatCode="m/d/yyyy\ h:mm">
                  <c:v>44211</c:v>
                </c:pt>
                <c:pt idx="631" formatCode="m/d/yyyy\ h:mm">
                  <c:v>44210</c:v>
                </c:pt>
                <c:pt idx="632" formatCode="m/d/yyyy\ h:mm">
                  <c:v>44209</c:v>
                </c:pt>
                <c:pt idx="633" formatCode="m/d/yyyy\ h:mm">
                  <c:v>44208</c:v>
                </c:pt>
                <c:pt idx="634" formatCode="m/d/yyyy\ h:mm">
                  <c:v>44207</c:v>
                </c:pt>
                <c:pt idx="635" formatCode="m/d/yyyy\ h:mm">
                  <c:v>44204</c:v>
                </c:pt>
                <c:pt idx="636" formatCode="m/d/yyyy\ h:mm">
                  <c:v>44203</c:v>
                </c:pt>
                <c:pt idx="637" formatCode="m/d/yyyy\ h:mm">
                  <c:v>44202</c:v>
                </c:pt>
                <c:pt idx="638" formatCode="m/d/yyyy\ h:mm">
                  <c:v>44201</c:v>
                </c:pt>
                <c:pt idx="639" formatCode="m/d/yyyy\ h:mm">
                  <c:v>44200</c:v>
                </c:pt>
                <c:pt idx="640" formatCode="m/d/yyyy\ h:mm">
                  <c:v>44197</c:v>
                </c:pt>
                <c:pt idx="641" formatCode="m/d/yyyy\ h:mm">
                  <c:v>44196</c:v>
                </c:pt>
                <c:pt idx="642" formatCode="m/d/yyyy\ h:mm">
                  <c:v>44195</c:v>
                </c:pt>
                <c:pt idx="643" formatCode="m/d/yyyy\ h:mm">
                  <c:v>44194</c:v>
                </c:pt>
                <c:pt idx="644" formatCode="m/d/yyyy\ h:mm">
                  <c:v>44193</c:v>
                </c:pt>
                <c:pt idx="645" formatCode="m/d/yyyy\ h:mm">
                  <c:v>44190</c:v>
                </c:pt>
                <c:pt idx="646" formatCode="m/d/yyyy\ h:mm">
                  <c:v>44189</c:v>
                </c:pt>
                <c:pt idx="647" formatCode="m/d/yyyy\ h:mm">
                  <c:v>44188</c:v>
                </c:pt>
                <c:pt idx="648" formatCode="m/d/yyyy\ h:mm">
                  <c:v>44187</c:v>
                </c:pt>
                <c:pt idx="649" formatCode="m/d/yyyy\ h:mm">
                  <c:v>44186</c:v>
                </c:pt>
                <c:pt idx="650" formatCode="m/d/yyyy\ h:mm">
                  <c:v>44183</c:v>
                </c:pt>
                <c:pt idx="651" formatCode="m/d/yyyy\ h:mm">
                  <c:v>44182</c:v>
                </c:pt>
                <c:pt idx="652" formatCode="m/d/yyyy\ h:mm">
                  <c:v>44181</c:v>
                </c:pt>
                <c:pt idx="653" formatCode="m/d/yyyy\ h:mm">
                  <c:v>44180</c:v>
                </c:pt>
                <c:pt idx="654" formatCode="m/d/yyyy\ h:mm">
                  <c:v>44179</c:v>
                </c:pt>
                <c:pt idx="655" formatCode="m/d/yyyy\ h:mm">
                  <c:v>44176</c:v>
                </c:pt>
                <c:pt idx="656" formatCode="m/d/yyyy\ h:mm">
                  <c:v>44175</c:v>
                </c:pt>
                <c:pt idx="657" formatCode="m/d/yyyy\ h:mm">
                  <c:v>44174</c:v>
                </c:pt>
                <c:pt idx="658" formatCode="m/d/yyyy\ h:mm">
                  <c:v>44173</c:v>
                </c:pt>
                <c:pt idx="659" formatCode="m/d/yyyy\ h:mm">
                  <c:v>44172</c:v>
                </c:pt>
                <c:pt idx="660" formatCode="m/d/yyyy\ h:mm">
                  <c:v>44169</c:v>
                </c:pt>
                <c:pt idx="661" formatCode="m/d/yyyy\ h:mm">
                  <c:v>44168</c:v>
                </c:pt>
                <c:pt idx="662" formatCode="m/d/yyyy\ h:mm">
                  <c:v>44167</c:v>
                </c:pt>
                <c:pt idx="663" formatCode="m/d/yyyy\ h:mm">
                  <c:v>44166</c:v>
                </c:pt>
                <c:pt idx="664" formatCode="m/d/yyyy\ h:mm">
                  <c:v>44165</c:v>
                </c:pt>
                <c:pt idx="665" formatCode="m/d/yyyy\ h:mm">
                  <c:v>44162</c:v>
                </c:pt>
                <c:pt idx="666" formatCode="m/d/yyyy\ h:mm">
                  <c:v>44161</c:v>
                </c:pt>
                <c:pt idx="667" formatCode="m/d/yyyy\ h:mm">
                  <c:v>44160</c:v>
                </c:pt>
                <c:pt idx="668" formatCode="m/d/yyyy\ h:mm">
                  <c:v>44159</c:v>
                </c:pt>
                <c:pt idx="669" formatCode="m/d/yyyy\ h:mm">
                  <c:v>44158</c:v>
                </c:pt>
                <c:pt idx="670" formatCode="m/d/yyyy\ h:mm">
                  <c:v>44155</c:v>
                </c:pt>
                <c:pt idx="671" formatCode="m/d/yyyy\ h:mm">
                  <c:v>44154</c:v>
                </c:pt>
                <c:pt idx="672" formatCode="m/d/yyyy\ h:mm">
                  <c:v>44153</c:v>
                </c:pt>
                <c:pt idx="673" formatCode="m/d/yyyy\ h:mm">
                  <c:v>44152</c:v>
                </c:pt>
                <c:pt idx="674" formatCode="m/d/yyyy\ h:mm">
                  <c:v>44151</c:v>
                </c:pt>
                <c:pt idx="675" formatCode="m/d/yyyy\ h:mm">
                  <c:v>44148</c:v>
                </c:pt>
                <c:pt idx="676" formatCode="m/d/yyyy\ h:mm">
                  <c:v>44147</c:v>
                </c:pt>
                <c:pt idx="677" formatCode="m/d/yyyy\ h:mm">
                  <c:v>44146</c:v>
                </c:pt>
                <c:pt idx="678" formatCode="m/d/yyyy\ h:mm">
                  <c:v>44145</c:v>
                </c:pt>
                <c:pt idx="679" formatCode="m/d/yyyy\ h:mm">
                  <c:v>44144</c:v>
                </c:pt>
                <c:pt idx="680" formatCode="m/d/yyyy\ h:mm">
                  <c:v>44141</c:v>
                </c:pt>
                <c:pt idx="681" formatCode="m/d/yyyy\ h:mm">
                  <c:v>44140</c:v>
                </c:pt>
                <c:pt idx="682" formatCode="m/d/yyyy\ h:mm">
                  <c:v>44139</c:v>
                </c:pt>
                <c:pt idx="683" formatCode="m/d/yyyy\ h:mm">
                  <c:v>44138</c:v>
                </c:pt>
                <c:pt idx="684" formatCode="m/d/yyyy\ h:mm">
                  <c:v>44137</c:v>
                </c:pt>
                <c:pt idx="685" formatCode="m/d/yyyy\ h:mm">
                  <c:v>44134</c:v>
                </c:pt>
                <c:pt idx="686" formatCode="m/d/yyyy\ h:mm">
                  <c:v>44133</c:v>
                </c:pt>
                <c:pt idx="687" formatCode="m/d/yyyy\ h:mm">
                  <c:v>44132</c:v>
                </c:pt>
                <c:pt idx="688" formatCode="m/d/yyyy\ h:mm">
                  <c:v>44131</c:v>
                </c:pt>
                <c:pt idx="689" formatCode="m/d/yyyy\ h:mm">
                  <c:v>44130</c:v>
                </c:pt>
                <c:pt idx="690" formatCode="m/d/yyyy\ h:mm">
                  <c:v>44127</c:v>
                </c:pt>
                <c:pt idx="691" formatCode="m/d/yyyy\ h:mm">
                  <c:v>44126</c:v>
                </c:pt>
                <c:pt idx="692" formatCode="m/d/yyyy\ h:mm">
                  <c:v>44125</c:v>
                </c:pt>
                <c:pt idx="693" formatCode="m/d/yyyy\ h:mm">
                  <c:v>44124</c:v>
                </c:pt>
                <c:pt idx="694" formatCode="m/d/yyyy\ h:mm">
                  <c:v>44123</c:v>
                </c:pt>
                <c:pt idx="695" formatCode="m/d/yyyy\ h:mm">
                  <c:v>44120</c:v>
                </c:pt>
                <c:pt idx="696" formatCode="m/d/yyyy\ h:mm">
                  <c:v>44119</c:v>
                </c:pt>
                <c:pt idx="697" formatCode="m/d/yyyy\ h:mm">
                  <c:v>44118</c:v>
                </c:pt>
                <c:pt idx="698" formatCode="m/d/yyyy\ h:mm">
                  <c:v>44117</c:v>
                </c:pt>
                <c:pt idx="699" formatCode="m/d/yyyy\ h:mm">
                  <c:v>44116</c:v>
                </c:pt>
                <c:pt idx="700" formatCode="m/d/yyyy\ h:mm">
                  <c:v>44113</c:v>
                </c:pt>
                <c:pt idx="701" formatCode="m/d/yyyy\ h:mm">
                  <c:v>44112</c:v>
                </c:pt>
                <c:pt idx="702" formatCode="m/d/yyyy\ h:mm">
                  <c:v>44111</c:v>
                </c:pt>
                <c:pt idx="703" formatCode="m/d/yyyy\ h:mm">
                  <c:v>44110</c:v>
                </c:pt>
                <c:pt idx="704" formatCode="m/d/yyyy\ h:mm">
                  <c:v>44109</c:v>
                </c:pt>
                <c:pt idx="705" formatCode="m/d/yyyy\ h:mm">
                  <c:v>44106</c:v>
                </c:pt>
                <c:pt idx="706" formatCode="m/d/yyyy\ h:mm">
                  <c:v>44105</c:v>
                </c:pt>
                <c:pt idx="707" formatCode="m/d/yyyy\ h:mm">
                  <c:v>44104</c:v>
                </c:pt>
                <c:pt idx="708" formatCode="m/d/yyyy\ h:mm">
                  <c:v>44103</c:v>
                </c:pt>
                <c:pt idx="709" formatCode="m/d/yyyy\ h:mm">
                  <c:v>44102</c:v>
                </c:pt>
                <c:pt idx="710" formatCode="m/d/yyyy\ h:mm">
                  <c:v>44099</c:v>
                </c:pt>
                <c:pt idx="711" formatCode="m/d/yyyy\ h:mm">
                  <c:v>44098</c:v>
                </c:pt>
                <c:pt idx="712" formatCode="m/d/yyyy\ h:mm">
                  <c:v>44097</c:v>
                </c:pt>
                <c:pt idx="713" formatCode="m/d/yyyy\ h:mm">
                  <c:v>44096</c:v>
                </c:pt>
                <c:pt idx="714" formatCode="m/d/yyyy\ h:mm">
                  <c:v>44095</c:v>
                </c:pt>
                <c:pt idx="715" formatCode="m/d/yyyy\ h:mm">
                  <c:v>44092</c:v>
                </c:pt>
                <c:pt idx="716" formatCode="m/d/yyyy\ h:mm">
                  <c:v>44091</c:v>
                </c:pt>
                <c:pt idx="717" formatCode="m/d/yyyy\ h:mm">
                  <c:v>44090</c:v>
                </c:pt>
                <c:pt idx="718" formatCode="m/d/yyyy\ h:mm">
                  <c:v>44089</c:v>
                </c:pt>
                <c:pt idx="719" formatCode="m/d/yyyy\ h:mm">
                  <c:v>44088</c:v>
                </c:pt>
                <c:pt idx="720" formatCode="m/d/yyyy\ h:mm">
                  <c:v>44085</c:v>
                </c:pt>
                <c:pt idx="721" formatCode="m/d/yyyy\ h:mm">
                  <c:v>44084</c:v>
                </c:pt>
                <c:pt idx="722" formatCode="m/d/yyyy\ h:mm">
                  <c:v>44083</c:v>
                </c:pt>
                <c:pt idx="723" formatCode="m/d/yyyy\ h:mm">
                  <c:v>44082</c:v>
                </c:pt>
                <c:pt idx="724" formatCode="m/d/yyyy\ h:mm">
                  <c:v>44081</c:v>
                </c:pt>
                <c:pt idx="725" formatCode="m/d/yyyy\ h:mm">
                  <c:v>44078</c:v>
                </c:pt>
                <c:pt idx="726" formatCode="m/d/yyyy\ h:mm">
                  <c:v>44077</c:v>
                </c:pt>
                <c:pt idx="727" formatCode="m/d/yyyy\ h:mm">
                  <c:v>44076</c:v>
                </c:pt>
                <c:pt idx="728" formatCode="m/d/yyyy\ h:mm">
                  <c:v>44075</c:v>
                </c:pt>
                <c:pt idx="729" formatCode="m/d/yyyy\ h:mm">
                  <c:v>44074</c:v>
                </c:pt>
                <c:pt idx="730" formatCode="m/d/yyyy\ h:mm">
                  <c:v>44071</c:v>
                </c:pt>
                <c:pt idx="731" formatCode="m/d/yyyy\ h:mm">
                  <c:v>44070</c:v>
                </c:pt>
                <c:pt idx="732" formatCode="m/d/yyyy\ h:mm">
                  <c:v>44069</c:v>
                </c:pt>
                <c:pt idx="733" formatCode="m/d/yyyy\ h:mm">
                  <c:v>44068</c:v>
                </c:pt>
                <c:pt idx="734" formatCode="m/d/yyyy\ h:mm">
                  <c:v>44067</c:v>
                </c:pt>
                <c:pt idx="735" formatCode="m/d/yyyy\ h:mm">
                  <c:v>44064</c:v>
                </c:pt>
                <c:pt idx="736" formatCode="m/d/yyyy\ h:mm">
                  <c:v>44063</c:v>
                </c:pt>
                <c:pt idx="737" formatCode="m/d/yyyy\ h:mm">
                  <c:v>44062</c:v>
                </c:pt>
                <c:pt idx="738" formatCode="m/d/yyyy\ h:mm">
                  <c:v>44061</c:v>
                </c:pt>
                <c:pt idx="739" formatCode="m/d/yyyy\ h:mm">
                  <c:v>44060</c:v>
                </c:pt>
                <c:pt idx="740" formatCode="m/d/yyyy\ h:mm">
                  <c:v>44057</c:v>
                </c:pt>
                <c:pt idx="741" formatCode="m/d/yyyy\ h:mm">
                  <c:v>44056</c:v>
                </c:pt>
                <c:pt idx="742" formatCode="m/d/yyyy\ h:mm">
                  <c:v>44055</c:v>
                </c:pt>
                <c:pt idx="743" formatCode="m/d/yyyy\ h:mm">
                  <c:v>44054</c:v>
                </c:pt>
                <c:pt idx="744" formatCode="m/d/yyyy\ h:mm">
                  <c:v>44053</c:v>
                </c:pt>
                <c:pt idx="745" formatCode="m/d/yyyy\ h:mm">
                  <c:v>44050</c:v>
                </c:pt>
                <c:pt idx="746" formatCode="m/d/yyyy\ h:mm">
                  <c:v>44049</c:v>
                </c:pt>
                <c:pt idx="747" formatCode="m/d/yyyy\ h:mm">
                  <c:v>44048</c:v>
                </c:pt>
                <c:pt idx="748" formatCode="m/d/yyyy\ h:mm">
                  <c:v>44047</c:v>
                </c:pt>
                <c:pt idx="749" formatCode="m/d/yyyy\ h:mm">
                  <c:v>44046</c:v>
                </c:pt>
                <c:pt idx="750" formatCode="m/d/yyyy\ h:mm">
                  <c:v>44043</c:v>
                </c:pt>
                <c:pt idx="751" formatCode="m/d/yyyy\ h:mm">
                  <c:v>44042</c:v>
                </c:pt>
                <c:pt idx="752" formatCode="m/d/yyyy\ h:mm">
                  <c:v>44041</c:v>
                </c:pt>
                <c:pt idx="753" formatCode="m/d/yyyy\ h:mm">
                  <c:v>44040</c:v>
                </c:pt>
                <c:pt idx="754" formatCode="m/d/yyyy\ h:mm">
                  <c:v>44039</c:v>
                </c:pt>
                <c:pt idx="755" formatCode="m/d/yyyy\ h:mm">
                  <c:v>44036</c:v>
                </c:pt>
                <c:pt idx="756" formatCode="m/d/yyyy\ h:mm">
                  <c:v>44035</c:v>
                </c:pt>
                <c:pt idx="757" formatCode="m/d/yyyy\ h:mm">
                  <c:v>44034</c:v>
                </c:pt>
                <c:pt idx="758" formatCode="m/d/yyyy\ h:mm">
                  <c:v>44033</c:v>
                </c:pt>
                <c:pt idx="759" formatCode="m/d/yyyy\ h:mm">
                  <c:v>44032</c:v>
                </c:pt>
                <c:pt idx="760" formatCode="m/d/yyyy\ h:mm">
                  <c:v>44029</c:v>
                </c:pt>
                <c:pt idx="761" formatCode="m/d/yyyy\ h:mm">
                  <c:v>44028</c:v>
                </c:pt>
                <c:pt idx="762" formatCode="m/d/yyyy\ h:mm">
                  <c:v>44027</c:v>
                </c:pt>
                <c:pt idx="763" formatCode="m/d/yyyy\ h:mm">
                  <c:v>44026</c:v>
                </c:pt>
                <c:pt idx="764" formatCode="m/d/yyyy\ h:mm">
                  <c:v>44025</c:v>
                </c:pt>
                <c:pt idx="765" formatCode="m/d/yyyy\ h:mm">
                  <c:v>44022</c:v>
                </c:pt>
                <c:pt idx="766" formatCode="m/d/yyyy\ h:mm">
                  <c:v>44021</c:v>
                </c:pt>
                <c:pt idx="767" formatCode="m/d/yyyy\ h:mm">
                  <c:v>44020</c:v>
                </c:pt>
                <c:pt idx="768" formatCode="m/d/yyyy\ h:mm">
                  <c:v>44019</c:v>
                </c:pt>
                <c:pt idx="769" formatCode="m/d/yyyy\ h:mm">
                  <c:v>44018</c:v>
                </c:pt>
                <c:pt idx="770" formatCode="m/d/yyyy\ h:mm">
                  <c:v>44015</c:v>
                </c:pt>
                <c:pt idx="771" formatCode="m/d/yyyy\ h:mm">
                  <c:v>44014</c:v>
                </c:pt>
                <c:pt idx="772" formatCode="m/d/yyyy\ h:mm">
                  <c:v>44013</c:v>
                </c:pt>
                <c:pt idx="773" formatCode="m/d/yyyy\ h:mm">
                  <c:v>44012</c:v>
                </c:pt>
                <c:pt idx="774" formatCode="m/d/yyyy\ h:mm">
                  <c:v>44011</c:v>
                </c:pt>
                <c:pt idx="775" formatCode="m/d/yyyy\ h:mm">
                  <c:v>44008</c:v>
                </c:pt>
                <c:pt idx="776" formatCode="m/d/yyyy\ h:mm">
                  <c:v>44007</c:v>
                </c:pt>
                <c:pt idx="777" formatCode="m/d/yyyy\ h:mm">
                  <c:v>44006</c:v>
                </c:pt>
                <c:pt idx="778" formatCode="m/d/yyyy\ h:mm">
                  <c:v>44005</c:v>
                </c:pt>
                <c:pt idx="779" formatCode="m/d/yyyy\ h:mm">
                  <c:v>44004</c:v>
                </c:pt>
                <c:pt idx="780" formatCode="m/d/yyyy\ h:mm">
                  <c:v>44001</c:v>
                </c:pt>
                <c:pt idx="781" formatCode="m/d/yyyy\ h:mm">
                  <c:v>44000</c:v>
                </c:pt>
                <c:pt idx="782" formatCode="m/d/yyyy\ h:mm">
                  <c:v>43999</c:v>
                </c:pt>
                <c:pt idx="783" formatCode="m/d/yyyy\ h:mm">
                  <c:v>43998</c:v>
                </c:pt>
                <c:pt idx="784" formatCode="m/d/yyyy\ h:mm">
                  <c:v>43997</c:v>
                </c:pt>
                <c:pt idx="785" formatCode="m/d/yyyy\ h:mm">
                  <c:v>43994</c:v>
                </c:pt>
                <c:pt idx="786" formatCode="m/d/yyyy\ h:mm">
                  <c:v>43993</c:v>
                </c:pt>
                <c:pt idx="787" formatCode="m/d/yyyy\ h:mm">
                  <c:v>43992</c:v>
                </c:pt>
                <c:pt idx="788" formatCode="m/d/yyyy\ h:mm">
                  <c:v>43991</c:v>
                </c:pt>
                <c:pt idx="789" formatCode="m/d/yyyy\ h:mm">
                  <c:v>43990</c:v>
                </c:pt>
                <c:pt idx="790" formatCode="m/d/yyyy\ h:mm">
                  <c:v>43987</c:v>
                </c:pt>
                <c:pt idx="791" formatCode="m/d/yyyy\ h:mm">
                  <c:v>43986</c:v>
                </c:pt>
                <c:pt idx="792" formatCode="m/d/yyyy\ h:mm">
                  <c:v>43985</c:v>
                </c:pt>
                <c:pt idx="793" formatCode="m/d/yyyy\ h:mm">
                  <c:v>43984</c:v>
                </c:pt>
                <c:pt idx="794" formatCode="m/d/yyyy\ h:mm">
                  <c:v>43983</c:v>
                </c:pt>
                <c:pt idx="795" formatCode="m/d/yyyy\ h:mm">
                  <c:v>43980</c:v>
                </c:pt>
                <c:pt idx="796" formatCode="m/d/yyyy\ h:mm">
                  <c:v>43979</c:v>
                </c:pt>
                <c:pt idx="797" formatCode="m/d/yyyy\ h:mm">
                  <c:v>43978</c:v>
                </c:pt>
                <c:pt idx="798" formatCode="m/d/yyyy\ h:mm">
                  <c:v>43977</c:v>
                </c:pt>
                <c:pt idx="799" formatCode="m/d/yyyy\ h:mm">
                  <c:v>43976</c:v>
                </c:pt>
                <c:pt idx="800" formatCode="m/d/yyyy\ h:mm">
                  <c:v>43973</c:v>
                </c:pt>
                <c:pt idx="801" formatCode="m/d/yyyy\ h:mm">
                  <c:v>43972</c:v>
                </c:pt>
                <c:pt idx="802" formatCode="m/d/yyyy\ h:mm">
                  <c:v>43971</c:v>
                </c:pt>
                <c:pt idx="803" formatCode="m/d/yyyy\ h:mm">
                  <c:v>43970</c:v>
                </c:pt>
                <c:pt idx="804" formatCode="m/d/yyyy\ h:mm">
                  <c:v>43969</c:v>
                </c:pt>
                <c:pt idx="805" formatCode="m/d/yyyy\ h:mm">
                  <c:v>43966</c:v>
                </c:pt>
                <c:pt idx="806" formatCode="m/d/yyyy\ h:mm">
                  <c:v>43965</c:v>
                </c:pt>
                <c:pt idx="807" formatCode="m/d/yyyy\ h:mm">
                  <c:v>43964</c:v>
                </c:pt>
                <c:pt idx="808" formatCode="m/d/yyyy\ h:mm">
                  <c:v>43963</c:v>
                </c:pt>
                <c:pt idx="809" formatCode="m/d/yyyy\ h:mm">
                  <c:v>43962</c:v>
                </c:pt>
                <c:pt idx="810" formatCode="m/d/yyyy\ h:mm">
                  <c:v>43959</c:v>
                </c:pt>
                <c:pt idx="811" formatCode="m/d/yyyy\ h:mm">
                  <c:v>43958</c:v>
                </c:pt>
                <c:pt idx="812" formatCode="m/d/yyyy\ h:mm">
                  <c:v>43957</c:v>
                </c:pt>
                <c:pt idx="813" formatCode="m/d/yyyy\ h:mm">
                  <c:v>43956</c:v>
                </c:pt>
                <c:pt idx="814" formatCode="m/d/yyyy\ h:mm">
                  <c:v>43955</c:v>
                </c:pt>
                <c:pt idx="815" formatCode="m/d/yyyy\ h:mm">
                  <c:v>43952</c:v>
                </c:pt>
                <c:pt idx="816" formatCode="m/d/yyyy\ h:mm">
                  <c:v>43951</c:v>
                </c:pt>
                <c:pt idx="817" formatCode="m/d/yyyy\ h:mm">
                  <c:v>43950</c:v>
                </c:pt>
                <c:pt idx="818" formatCode="m/d/yyyy\ h:mm">
                  <c:v>43949</c:v>
                </c:pt>
                <c:pt idx="819" formatCode="m/d/yyyy\ h:mm">
                  <c:v>43948</c:v>
                </c:pt>
                <c:pt idx="820" formatCode="m/d/yyyy\ h:mm">
                  <c:v>43945</c:v>
                </c:pt>
                <c:pt idx="821" formatCode="m/d/yyyy\ h:mm">
                  <c:v>43944</c:v>
                </c:pt>
                <c:pt idx="822" formatCode="m/d/yyyy\ h:mm">
                  <c:v>43943</c:v>
                </c:pt>
                <c:pt idx="823" formatCode="m/d/yyyy\ h:mm">
                  <c:v>43942</c:v>
                </c:pt>
                <c:pt idx="824" formatCode="m/d/yyyy\ h:mm">
                  <c:v>43941</c:v>
                </c:pt>
                <c:pt idx="825" formatCode="m/d/yyyy\ h:mm">
                  <c:v>43938</c:v>
                </c:pt>
                <c:pt idx="826" formatCode="m/d/yyyy\ h:mm">
                  <c:v>43937</c:v>
                </c:pt>
                <c:pt idx="827" formatCode="m/d/yyyy\ h:mm">
                  <c:v>43936</c:v>
                </c:pt>
                <c:pt idx="828" formatCode="m/d/yyyy\ h:mm">
                  <c:v>43935</c:v>
                </c:pt>
                <c:pt idx="829" formatCode="m/d/yyyy\ h:mm">
                  <c:v>43934</c:v>
                </c:pt>
                <c:pt idx="830" formatCode="m/d/yyyy\ h:mm">
                  <c:v>43931</c:v>
                </c:pt>
                <c:pt idx="831" formatCode="m/d/yyyy\ h:mm">
                  <c:v>43930</c:v>
                </c:pt>
                <c:pt idx="832" formatCode="m/d/yyyy\ h:mm">
                  <c:v>43929</c:v>
                </c:pt>
                <c:pt idx="833" formatCode="m/d/yyyy\ h:mm">
                  <c:v>43928</c:v>
                </c:pt>
                <c:pt idx="834" formatCode="m/d/yyyy\ h:mm">
                  <c:v>43927</c:v>
                </c:pt>
                <c:pt idx="835" formatCode="m/d/yyyy\ h:mm">
                  <c:v>43924</c:v>
                </c:pt>
                <c:pt idx="836" formatCode="m/d/yyyy\ h:mm">
                  <c:v>43923</c:v>
                </c:pt>
                <c:pt idx="837" formatCode="m/d/yyyy\ h:mm">
                  <c:v>43922</c:v>
                </c:pt>
                <c:pt idx="838" formatCode="m/d/yyyy\ h:mm">
                  <c:v>43921</c:v>
                </c:pt>
                <c:pt idx="839" formatCode="m/d/yyyy\ h:mm">
                  <c:v>43920</c:v>
                </c:pt>
                <c:pt idx="840" formatCode="m/d/yyyy\ h:mm">
                  <c:v>43917</c:v>
                </c:pt>
                <c:pt idx="841" formatCode="m/d/yyyy\ h:mm">
                  <c:v>43916</c:v>
                </c:pt>
                <c:pt idx="842" formatCode="m/d/yyyy\ h:mm">
                  <c:v>43915</c:v>
                </c:pt>
                <c:pt idx="843" formatCode="m/d/yyyy\ h:mm">
                  <c:v>43914</c:v>
                </c:pt>
                <c:pt idx="844" formatCode="m/d/yyyy\ h:mm">
                  <c:v>43913</c:v>
                </c:pt>
                <c:pt idx="845" formatCode="m/d/yyyy\ h:mm">
                  <c:v>43910</c:v>
                </c:pt>
                <c:pt idx="846" formatCode="m/d/yyyy\ h:mm">
                  <c:v>43909</c:v>
                </c:pt>
                <c:pt idx="847" formatCode="m/d/yyyy\ h:mm">
                  <c:v>43908</c:v>
                </c:pt>
                <c:pt idx="848" formatCode="m/d/yyyy\ h:mm">
                  <c:v>43907</c:v>
                </c:pt>
                <c:pt idx="849" formatCode="m/d/yyyy\ h:mm">
                  <c:v>43906</c:v>
                </c:pt>
                <c:pt idx="850" formatCode="m/d/yyyy\ h:mm">
                  <c:v>43903</c:v>
                </c:pt>
                <c:pt idx="851" formatCode="m/d/yyyy\ h:mm">
                  <c:v>43902</c:v>
                </c:pt>
                <c:pt idx="852" formatCode="m/d/yyyy\ h:mm">
                  <c:v>43901</c:v>
                </c:pt>
                <c:pt idx="853" formatCode="m/d/yyyy\ h:mm">
                  <c:v>43900</c:v>
                </c:pt>
                <c:pt idx="854" formatCode="m/d/yyyy\ h:mm">
                  <c:v>43899</c:v>
                </c:pt>
                <c:pt idx="855" formatCode="m/d/yyyy\ h:mm">
                  <c:v>43896</c:v>
                </c:pt>
                <c:pt idx="856" formatCode="m/d/yyyy\ h:mm">
                  <c:v>43895</c:v>
                </c:pt>
                <c:pt idx="857" formatCode="m/d/yyyy\ h:mm">
                  <c:v>43894</c:v>
                </c:pt>
                <c:pt idx="858" formatCode="m/d/yyyy\ h:mm">
                  <c:v>43893</c:v>
                </c:pt>
                <c:pt idx="859" formatCode="m/d/yyyy\ h:mm">
                  <c:v>43892</c:v>
                </c:pt>
                <c:pt idx="860" formatCode="m/d/yyyy\ h:mm">
                  <c:v>43889</c:v>
                </c:pt>
                <c:pt idx="861" formatCode="m/d/yyyy\ h:mm">
                  <c:v>43888</c:v>
                </c:pt>
                <c:pt idx="862" formatCode="m/d/yyyy\ h:mm">
                  <c:v>43887</c:v>
                </c:pt>
                <c:pt idx="863" formatCode="m/d/yyyy\ h:mm">
                  <c:v>43886</c:v>
                </c:pt>
                <c:pt idx="864" formatCode="m/d/yyyy\ h:mm">
                  <c:v>43885</c:v>
                </c:pt>
                <c:pt idx="865" formatCode="m/d/yyyy\ h:mm">
                  <c:v>43882</c:v>
                </c:pt>
                <c:pt idx="866" formatCode="m/d/yyyy\ h:mm">
                  <c:v>43881</c:v>
                </c:pt>
                <c:pt idx="867" formatCode="m/d/yyyy\ h:mm">
                  <c:v>43880</c:v>
                </c:pt>
                <c:pt idx="868" formatCode="m/d/yyyy\ h:mm">
                  <c:v>43879</c:v>
                </c:pt>
                <c:pt idx="869" formatCode="m/d/yyyy\ h:mm">
                  <c:v>43878</c:v>
                </c:pt>
                <c:pt idx="870" formatCode="m/d/yyyy\ h:mm">
                  <c:v>43875</c:v>
                </c:pt>
                <c:pt idx="871" formatCode="m/d/yyyy\ h:mm">
                  <c:v>43874</c:v>
                </c:pt>
                <c:pt idx="872" formatCode="m/d/yyyy\ h:mm">
                  <c:v>43873</c:v>
                </c:pt>
                <c:pt idx="873" formatCode="m/d/yyyy\ h:mm">
                  <c:v>43872</c:v>
                </c:pt>
                <c:pt idx="874" formatCode="m/d/yyyy\ h:mm">
                  <c:v>43871</c:v>
                </c:pt>
                <c:pt idx="875" formatCode="m/d/yyyy\ h:mm">
                  <c:v>43868</c:v>
                </c:pt>
                <c:pt idx="876" formatCode="m/d/yyyy\ h:mm">
                  <c:v>43867</c:v>
                </c:pt>
                <c:pt idx="877" formatCode="m/d/yyyy\ h:mm">
                  <c:v>43866</c:v>
                </c:pt>
                <c:pt idx="878" formatCode="m/d/yyyy\ h:mm">
                  <c:v>43865</c:v>
                </c:pt>
                <c:pt idx="879" formatCode="m/d/yyyy\ h:mm">
                  <c:v>43864</c:v>
                </c:pt>
                <c:pt idx="880" formatCode="m/d/yyyy\ h:mm">
                  <c:v>43861</c:v>
                </c:pt>
                <c:pt idx="881" formatCode="m/d/yyyy\ h:mm">
                  <c:v>43860</c:v>
                </c:pt>
                <c:pt idx="882" formatCode="m/d/yyyy\ h:mm">
                  <c:v>43859</c:v>
                </c:pt>
                <c:pt idx="883" formatCode="m/d/yyyy\ h:mm">
                  <c:v>43858</c:v>
                </c:pt>
                <c:pt idx="884" formatCode="m/d/yyyy\ h:mm">
                  <c:v>43857</c:v>
                </c:pt>
                <c:pt idx="885" formatCode="m/d/yyyy\ h:mm">
                  <c:v>43854</c:v>
                </c:pt>
                <c:pt idx="886" formatCode="m/d/yyyy\ h:mm">
                  <c:v>43853</c:v>
                </c:pt>
                <c:pt idx="887" formatCode="m/d/yyyy\ h:mm">
                  <c:v>43852</c:v>
                </c:pt>
                <c:pt idx="888" formatCode="m/d/yyyy\ h:mm">
                  <c:v>43851</c:v>
                </c:pt>
                <c:pt idx="889" formatCode="m/d/yyyy\ h:mm">
                  <c:v>43850</c:v>
                </c:pt>
                <c:pt idx="890" formatCode="m/d/yyyy\ h:mm">
                  <c:v>43847</c:v>
                </c:pt>
                <c:pt idx="891" formatCode="m/d/yyyy\ h:mm">
                  <c:v>43846</c:v>
                </c:pt>
                <c:pt idx="892" formatCode="m/d/yyyy\ h:mm">
                  <c:v>43845</c:v>
                </c:pt>
                <c:pt idx="893" formatCode="m/d/yyyy\ h:mm">
                  <c:v>43844</c:v>
                </c:pt>
                <c:pt idx="894" formatCode="m/d/yyyy\ h:mm">
                  <c:v>43843</c:v>
                </c:pt>
                <c:pt idx="895" formatCode="m/d/yyyy\ h:mm">
                  <c:v>43840</c:v>
                </c:pt>
                <c:pt idx="896" formatCode="m/d/yyyy\ h:mm">
                  <c:v>43839</c:v>
                </c:pt>
                <c:pt idx="897" formatCode="m/d/yyyy\ h:mm">
                  <c:v>43838</c:v>
                </c:pt>
                <c:pt idx="898" formatCode="m/d/yyyy\ h:mm">
                  <c:v>43837</c:v>
                </c:pt>
                <c:pt idx="899" formatCode="m/d/yyyy\ h:mm">
                  <c:v>43836</c:v>
                </c:pt>
                <c:pt idx="900" formatCode="m/d/yyyy\ h:mm">
                  <c:v>43833</c:v>
                </c:pt>
                <c:pt idx="901" formatCode="m/d/yyyy\ h:mm">
                  <c:v>43832</c:v>
                </c:pt>
                <c:pt idx="902" formatCode="m/d/yyyy\ h:mm">
                  <c:v>43831</c:v>
                </c:pt>
                <c:pt idx="903" formatCode="m/d/yyyy\ h:mm">
                  <c:v>43830</c:v>
                </c:pt>
                <c:pt idx="904" formatCode="m/d/yyyy\ h:mm">
                  <c:v>43829</c:v>
                </c:pt>
                <c:pt idx="905" formatCode="m/d/yyyy\ h:mm">
                  <c:v>43826</c:v>
                </c:pt>
                <c:pt idx="906" formatCode="m/d/yyyy\ h:mm">
                  <c:v>43825</c:v>
                </c:pt>
                <c:pt idx="907" formatCode="m/d/yyyy\ h:mm">
                  <c:v>43824</c:v>
                </c:pt>
                <c:pt idx="908" formatCode="m/d/yyyy\ h:mm">
                  <c:v>43823</c:v>
                </c:pt>
                <c:pt idx="909" formatCode="m/d/yyyy\ h:mm">
                  <c:v>43822</c:v>
                </c:pt>
                <c:pt idx="910" formatCode="m/d/yyyy\ h:mm">
                  <c:v>43819</c:v>
                </c:pt>
                <c:pt idx="911" formatCode="m/d/yyyy\ h:mm">
                  <c:v>43818</c:v>
                </c:pt>
                <c:pt idx="912" formatCode="m/d/yyyy\ h:mm">
                  <c:v>43817</c:v>
                </c:pt>
                <c:pt idx="913" formatCode="m/d/yyyy\ h:mm">
                  <c:v>43816</c:v>
                </c:pt>
                <c:pt idx="914" formatCode="m/d/yyyy\ h:mm">
                  <c:v>43815</c:v>
                </c:pt>
                <c:pt idx="915" formatCode="m/d/yyyy\ h:mm">
                  <c:v>43812</c:v>
                </c:pt>
                <c:pt idx="916" formatCode="m/d/yyyy\ h:mm">
                  <c:v>43811</c:v>
                </c:pt>
                <c:pt idx="917" formatCode="m/d/yyyy\ h:mm">
                  <c:v>43810</c:v>
                </c:pt>
                <c:pt idx="918" formatCode="m/d/yyyy\ h:mm">
                  <c:v>43809</c:v>
                </c:pt>
                <c:pt idx="919" formatCode="m/d/yyyy\ h:mm">
                  <c:v>43808</c:v>
                </c:pt>
                <c:pt idx="920" formatCode="m/d/yyyy\ h:mm">
                  <c:v>43805</c:v>
                </c:pt>
                <c:pt idx="921" formatCode="m/d/yyyy\ h:mm">
                  <c:v>43804</c:v>
                </c:pt>
                <c:pt idx="922" formatCode="m/d/yyyy\ h:mm">
                  <c:v>43803</c:v>
                </c:pt>
                <c:pt idx="923" formatCode="m/d/yyyy\ h:mm">
                  <c:v>43802</c:v>
                </c:pt>
                <c:pt idx="924" formatCode="m/d/yyyy\ h:mm">
                  <c:v>43801</c:v>
                </c:pt>
                <c:pt idx="925" formatCode="m/d/yyyy\ h:mm">
                  <c:v>43798</c:v>
                </c:pt>
                <c:pt idx="926" formatCode="m/d/yyyy\ h:mm">
                  <c:v>43797</c:v>
                </c:pt>
                <c:pt idx="927" formatCode="m/d/yyyy\ h:mm">
                  <c:v>43796</c:v>
                </c:pt>
                <c:pt idx="928" formatCode="m/d/yyyy\ h:mm">
                  <c:v>43795</c:v>
                </c:pt>
                <c:pt idx="929" formatCode="m/d/yyyy\ h:mm">
                  <c:v>43794</c:v>
                </c:pt>
                <c:pt idx="930" formatCode="m/d/yyyy\ h:mm">
                  <c:v>43791</c:v>
                </c:pt>
                <c:pt idx="931" formatCode="m/d/yyyy\ h:mm">
                  <c:v>43790</c:v>
                </c:pt>
                <c:pt idx="932" formatCode="m/d/yyyy\ h:mm">
                  <c:v>43789</c:v>
                </c:pt>
                <c:pt idx="933" formatCode="m/d/yyyy\ h:mm">
                  <c:v>43788</c:v>
                </c:pt>
                <c:pt idx="934" formatCode="m/d/yyyy\ h:mm">
                  <c:v>43787</c:v>
                </c:pt>
                <c:pt idx="935" formatCode="m/d/yyyy\ h:mm">
                  <c:v>43784</c:v>
                </c:pt>
                <c:pt idx="936" formatCode="m/d/yyyy\ h:mm">
                  <c:v>43783</c:v>
                </c:pt>
                <c:pt idx="937" formatCode="m/d/yyyy\ h:mm">
                  <c:v>43782</c:v>
                </c:pt>
                <c:pt idx="938" formatCode="m/d/yyyy\ h:mm">
                  <c:v>43781</c:v>
                </c:pt>
                <c:pt idx="939" formatCode="m/d/yyyy\ h:mm">
                  <c:v>43780</c:v>
                </c:pt>
                <c:pt idx="940" formatCode="m/d/yyyy\ h:mm">
                  <c:v>43777</c:v>
                </c:pt>
                <c:pt idx="941" formatCode="m/d/yyyy\ h:mm">
                  <c:v>43776</c:v>
                </c:pt>
                <c:pt idx="942" formatCode="m/d/yyyy\ h:mm">
                  <c:v>43775</c:v>
                </c:pt>
                <c:pt idx="943" formatCode="m/d/yyyy\ h:mm">
                  <c:v>43774</c:v>
                </c:pt>
                <c:pt idx="944" formatCode="m/d/yyyy\ h:mm">
                  <c:v>43773</c:v>
                </c:pt>
                <c:pt idx="945" formatCode="m/d/yyyy\ h:mm">
                  <c:v>43770</c:v>
                </c:pt>
                <c:pt idx="946" formatCode="m/d/yyyy\ h:mm">
                  <c:v>43769</c:v>
                </c:pt>
                <c:pt idx="947" formatCode="m/d/yyyy\ h:mm">
                  <c:v>43768</c:v>
                </c:pt>
                <c:pt idx="948" formatCode="m/d/yyyy\ h:mm">
                  <c:v>43767</c:v>
                </c:pt>
                <c:pt idx="949" formatCode="m/d/yyyy\ h:mm">
                  <c:v>43766</c:v>
                </c:pt>
                <c:pt idx="950" formatCode="m/d/yyyy\ h:mm">
                  <c:v>43763</c:v>
                </c:pt>
                <c:pt idx="951" formatCode="m/d/yyyy\ h:mm">
                  <c:v>43762</c:v>
                </c:pt>
                <c:pt idx="952" formatCode="m/d/yyyy\ h:mm">
                  <c:v>43761</c:v>
                </c:pt>
                <c:pt idx="953" formatCode="m/d/yyyy\ h:mm">
                  <c:v>43760</c:v>
                </c:pt>
                <c:pt idx="954" formatCode="m/d/yyyy\ h:mm">
                  <c:v>43759</c:v>
                </c:pt>
                <c:pt idx="955" formatCode="m/d/yyyy\ h:mm">
                  <c:v>43756</c:v>
                </c:pt>
                <c:pt idx="956" formatCode="m/d/yyyy\ h:mm">
                  <c:v>43755</c:v>
                </c:pt>
                <c:pt idx="957" formatCode="m/d/yyyy\ h:mm">
                  <c:v>43754</c:v>
                </c:pt>
                <c:pt idx="958" formatCode="m/d/yyyy\ h:mm">
                  <c:v>43753</c:v>
                </c:pt>
                <c:pt idx="959" formatCode="m/d/yyyy\ h:mm">
                  <c:v>43752</c:v>
                </c:pt>
                <c:pt idx="960" formatCode="m/d/yyyy\ h:mm">
                  <c:v>43749</c:v>
                </c:pt>
                <c:pt idx="961" formatCode="m/d/yyyy\ h:mm">
                  <c:v>43748</c:v>
                </c:pt>
                <c:pt idx="962" formatCode="m/d/yyyy\ h:mm">
                  <c:v>43747</c:v>
                </c:pt>
                <c:pt idx="963" formatCode="m/d/yyyy\ h:mm">
                  <c:v>43746</c:v>
                </c:pt>
                <c:pt idx="964" formatCode="m/d/yyyy\ h:mm">
                  <c:v>43745</c:v>
                </c:pt>
                <c:pt idx="965" formatCode="m/d/yyyy\ h:mm">
                  <c:v>43742</c:v>
                </c:pt>
                <c:pt idx="966" formatCode="m/d/yyyy\ h:mm">
                  <c:v>43741</c:v>
                </c:pt>
                <c:pt idx="967" formatCode="m/d/yyyy\ h:mm">
                  <c:v>43740</c:v>
                </c:pt>
                <c:pt idx="968" formatCode="m/d/yyyy\ h:mm">
                  <c:v>43739</c:v>
                </c:pt>
                <c:pt idx="969" formatCode="m/d/yyyy\ h:mm">
                  <c:v>43738</c:v>
                </c:pt>
                <c:pt idx="970" formatCode="m/d/yyyy\ h:mm">
                  <c:v>43735</c:v>
                </c:pt>
                <c:pt idx="971" formatCode="m/d/yyyy\ h:mm">
                  <c:v>43734</c:v>
                </c:pt>
                <c:pt idx="972" formatCode="m/d/yyyy\ h:mm">
                  <c:v>43733</c:v>
                </c:pt>
                <c:pt idx="973" formatCode="m/d/yyyy\ h:mm">
                  <c:v>43732</c:v>
                </c:pt>
                <c:pt idx="974" formatCode="m/d/yyyy\ h:mm">
                  <c:v>43731</c:v>
                </c:pt>
                <c:pt idx="975" formatCode="m/d/yyyy\ h:mm">
                  <c:v>43728</c:v>
                </c:pt>
                <c:pt idx="976" formatCode="m/d/yyyy\ h:mm">
                  <c:v>43727</c:v>
                </c:pt>
                <c:pt idx="977" formatCode="m/d/yyyy\ h:mm">
                  <c:v>43726</c:v>
                </c:pt>
                <c:pt idx="978" formatCode="m/d/yyyy\ h:mm">
                  <c:v>43725</c:v>
                </c:pt>
                <c:pt idx="979" formatCode="m/d/yyyy\ h:mm">
                  <c:v>43724</c:v>
                </c:pt>
                <c:pt idx="980" formatCode="m/d/yyyy\ h:mm">
                  <c:v>43721</c:v>
                </c:pt>
                <c:pt idx="981" formatCode="m/d/yyyy\ h:mm">
                  <c:v>43720</c:v>
                </c:pt>
                <c:pt idx="982" formatCode="m/d/yyyy\ h:mm">
                  <c:v>43719</c:v>
                </c:pt>
                <c:pt idx="983" formatCode="m/d/yyyy\ h:mm">
                  <c:v>43718</c:v>
                </c:pt>
                <c:pt idx="984" formatCode="m/d/yyyy\ h:mm">
                  <c:v>43717</c:v>
                </c:pt>
                <c:pt idx="985" formatCode="m/d/yyyy\ h:mm">
                  <c:v>43714</c:v>
                </c:pt>
                <c:pt idx="986" formatCode="m/d/yyyy\ h:mm">
                  <c:v>43713</c:v>
                </c:pt>
                <c:pt idx="987" formatCode="m/d/yyyy\ h:mm">
                  <c:v>43712</c:v>
                </c:pt>
                <c:pt idx="988" formatCode="m/d/yyyy\ h:mm">
                  <c:v>43711</c:v>
                </c:pt>
                <c:pt idx="989" formatCode="m/d/yyyy\ h:mm">
                  <c:v>43710</c:v>
                </c:pt>
                <c:pt idx="990" formatCode="m/d/yyyy\ h:mm">
                  <c:v>43707</c:v>
                </c:pt>
                <c:pt idx="991" formatCode="m/d/yyyy\ h:mm">
                  <c:v>43706</c:v>
                </c:pt>
                <c:pt idx="992" formatCode="m/d/yyyy\ h:mm">
                  <c:v>43705</c:v>
                </c:pt>
                <c:pt idx="993" formatCode="m/d/yyyy\ h:mm">
                  <c:v>43704</c:v>
                </c:pt>
                <c:pt idx="994" formatCode="m/d/yyyy\ h:mm">
                  <c:v>43703</c:v>
                </c:pt>
                <c:pt idx="995" formatCode="m/d/yyyy\ h:mm">
                  <c:v>43700</c:v>
                </c:pt>
                <c:pt idx="996" formatCode="m/d/yyyy\ h:mm">
                  <c:v>43699</c:v>
                </c:pt>
                <c:pt idx="997" formatCode="m/d/yyyy\ h:mm">
                  <c:v>43698</c:v>
                </c:pt>
                <c:pt idx="998" formatCode="m/d/yyyy\ h:mm">
                  <c:v>43697</c:v>
                </c:pt>
                <c:pt idx="999" formatCode="m/d/yyyy\ h:mm">
                  <c:v>43696</c:v>
                </c:pt>
                <c:pt idx="1000" formatCode="m/d/yyyy\ h:mm">
                  <c:v>43693</c:v>
                </c:pt>
                <c:pt idx="1001" formatCode="m/d/yyyy\ h:mm">
                  <c:v>43692</c:v>
                </c:pt>
                <c:pt idx="1002" formatCode="m/d/yyyy\ h:mm">
                  <c:v>43691</c:v>
                </c:pt>
                <c:pt idx="1003" formatCode="m/d/yyyy\ h:mm">
                  <c:v>43690</c:v>
                </c:pt>
                <c:pt idx="1004" formatCode="m/d/yyyy\ h:mm">
                  <c:v>43689</c:v>
                </c:pt>
                <c:pt idx="1005" formatCode="m/d/yyyy\ h:mm">
                  <c:v>43686</c:v>
                </c:pt>
                <c:pt idx="1006" formatCode="m/d/yyyy\ h:mm">
                  <c:v>43685</c:v>
                </c:pt>
                <c:pt idx="1007" formatCode="m/d/yyyy\ h:mm">
                  <c:v>43684</c:v>
                </c:pt>
                <c:pt idx="1008" formatCode="m/d/yyyy\ h:mm">
                  <c:v>43683</c:v>
                </c:pt>
                <c:pt idx="1009" formatCode="m/d/yyyy\ h:mm">
                  <c:v>43682</c:v>
                </c:pt>
                <c:pt idx="1010" formatCode="m/d/yyyy\ h:mm">
                  <c:v>43679</c:v>
                </c:pt>
                <c:pt idx="1011" formatCode="m/d/yyyy\ h:mm">
                  <c:v>43678</c:v>
                </c:pt>
                <c:pt idx="1012" formatCode="m/d/yyyy\ h:mm">
                  <c:v>43677</c:v>
                </c:pt>
                <c:pt idx="1013" formatCode="m/d/yyyy\ h:mm">
                  <c:v>43676</c:v>
                </c:pt>
                <c:pt idx="1014" formatCode="m/d/yyyy\ h:mm">
                  <c:v>43675</c:v>
                </c:pt>
                <c:pt idx="1015" formatCode="m/d/yyyy\ h:mm">
                  <c:v>43672</c:v>
                </c:pt>
                <c:pt idx="1016" formatCode="m/d/yyyy\ h:mm">
                  <c:v>43671</c:v>
                </c:pt>
                <c:pt idx="1017" formatCode="m/d/yyyy\ h:mm">
                  <c:v>43670</c:v>
                </c:pt>
                <c:pt idx="1018" formatCode="m/d/yyyy\ h:mm">
                  <c:v>43669</c:v>
                </c:pt>
                <c:pt idx="1019" formatCode="m/d/yyyy\ h:mm">
                  <c:v>43668</c:v>
                </c:pt>
                <c:pt idx="1020" formatCode="m/d/yyyy\ h:mm">
                  <c:v>43665</c:v>
                </c:pt>
                <c:pt idx="1021" formatCode="m/d/yyyy\ h:mm">
                  <c:v>43664</c:v>
                </c:pt>
                <c:pt idx="1022" formatCode="m/d/yyyy\ h:mm">
                  <c:v>43663</c:v>
                </c:pt>
                <c:pt idx="1023" formatCode="m/d/yyyy\ h:mm">
                  <c:v>43662</c:v>
                </c:pt>
                <c:pt idx="1024" formatCode="m/d/yyyy\ h:mm">
                  <c:v>43661</c:v>
                </c:pt>
                <c:pt idx="1025" formatCode="m/d/yyyy\ h:mm">
                  <c:v>43658</c:v>
                </c:pt>
                <c:pt idx="1026" formatCode="m/d/yyyy\ h:mm">
                  <c:v>43657</c:v>
                </c:pt>
                <c:pt idx="1027" formatCode="m/d/yyyy\ h:mm">
                  <c:v>43656</c:v>
                </c:pt>
                <c:pt idx="1028" formatCode="m/d/yyyy\ h:mm">
                  <c:v>43655</c:v>
                </c:pt>
                <c:pt idx="1029" formatCode="m/d/yyyy\ h:mm">
                  <c:v>43654</c:v>
                </c:pt>
                <c:pt idx="1030" formatCode="m/d/yyyy\ h:mm">
                  <c:v>43651</c:v>
                </c:pt>
                <c:pt idx="1031" formatCode="m/d/yyyy\ h:mm">
                  <c:v>43650</c:v>
                </c:pt>
                <c:pt idx="1032" formatCode="m/d/yyyy\ h:mm">
                  <c:v>43649</c:v>
                </c:pt>
                <c:pt idx="1033" formatCode="m/d/yyyy\ h:mm">
                  <c:v>43648</c:v>
                </c:pt>
                <c:pt idx="1034" formatCode="m/d/yyyy\ h:mm">
                  <c:v>43647</c:v>
                </c:pt>
                <c:pt idx="1035" formatCode="m/d/yyyy\ h:mm">
                  <c:v>43644</c:v>
                </c:pt>
                <c:pt idx="1036" formatCode="m/d/yyyy\ h:mm">
                  <c:v>43643</c:v>
                </c:pt>
                <c:pt idx="1037" formatCode="m/d/yyyy\ h:mm">
                  <c:v>43642</c:v>
                </c:pt>
                <c:pt idx="1038" formatCode="m/d/yyyy\ h:mm">
                  <c:v>43641</c:v>
                </c:pt>
                <c:pt idx="1039" formatCode="m/d/yyyy\ h:mm">
                  <c:v>43640</c:v>
                </c:pt>
                <c:pt idx="1040" formatCode="m/d/yyyy\ h:mm">
                  <c:v>43637</c:v>
                </c:pt>
                <c:pt idx="1041" formatCode="m/d/yyyy\ h:mm">
                  <c:v>43636</c:v>
                </c:pt>
                <c:pt idx="1042" formatCode="m/d/yyyy\ h:mm">
                  <c:v>43635</c:v>
                </c:pt>
                <c:pt idx="1043" formatCode="m/d/yyyy\ h:mm">
                  <c:v>43634</c:v>
                </c:pt>
                <c:pt idx="1044" formatCode="m/d/yyyy\ h:mm">
                  <c:v>43633</c:v>
                </c:pt>
                <c:pt idx="1045" formatCode="m/d/yyyy\ h:mm">
                  <c:v>43630</c:v>
                </c:pt>
                <c:pt idx="1046" formatCode="m/d/yyyy\ h:mm">
                  <c:v>43629</c:v>
                </c:pt>
                <c:pt idx="1047" formatCode="m/d/yyyy\ h:mm">
                  <c:v>43628</c:v>
                </c:pt>
                <c:pt idx="1048" formatCode="m/d/yyyy\ h:mm">
                  <c:v>43627</c:v>
                </c:pt>
                <c:pt idx="1049" formatCode="m/d/yyyy\ h:mm">
                  <c:v>43626</c:v>
                </c:pt>
                <c:pt idx="1050" formatCode="m/d/yyyy\ h:mm">
                  <c:v>43623</c:v>
                </c:pt>
                <c:pt idx="1051" formatCode="m/d/yyyy\ h:mm">
                  <c:v>43622</c:v>
                </c:pt>
                <c:pt idx="1052" formatCode="m/d/yyyy\ h:mm">
                  <c:v>43621</c:v>
                </c:pt>
                <c:pt idx="1053" formatCode="m/d/yyyy\ h:mm">
                  <c:v>43620</c:v>
                </c:pt>
                <c:pt idx="1054" formatCode="m/d/yyyy\ h:mm">
                  <c:v>43619</c:v>
                </c:pt>
                <c:pt idx="1055" formatCode="m/d/yyyy\ h:mm">
                  <c:v>43616</c:v>
                </c:pt>
                <c:pt idx="1056" formatCode="m/d/yyyy\ h:mm">
                  <c:v>43615</c:v>
                </c:pt>
                <c:pt idx="1057" formatCode="m/d/yyyy\ h:mm">
                  <c:v>43614</c:v>
                </c:pt>
                <c:pt idx="1058" formatCode="m/d/yyyy\ h:mm">
                  <c:v>43613</c:v>
                </c:pt>
                <c:pt idx="1059" formatCode="m/d/yyyy\ h:mm">
                  <c:v>43612</c:v>
                </c:pt>
                <c:pt idx="1060" formatCode="m/d/yyyy\ h:mm">
                  <c:v>43609</c:v>
                </c:pt>
                <c:pt idx="1061" formatCode="m/d/yyyy\ h:mm">
                  <c:v>43608</c:v>
                </c:pt>
                <c:pt idx="1062" formatCode="m/d/yyyy\ h:mm">
                  <c:v>43607</c:v>
                </c:pt>
                <c:pt idx="1063" formatCode="m/d/yyyy\ h:mm">
                  <c:v>43606</c:v>
                </c:pt>
                <c:pt idx="1064" formatCode="m/d/yyyy\ h:mm">
                  <c:v>43605</c:v>
                </c:pt>
                <c:pt idx="1065" formatCode="m/d/yyyy\ h:mm">
                  <c:v>43602</c:v>
                </c:pt>
                <c:pt idx="1066" formatCode="m/d/yyyy\ h:mm">
                  <c:v>43601</c:v>
                </c:pt>
                <c:pt idx="1067" formatCode="m/d/yyyy\ h:mm">
                  <c:v>43600</c:v>
                </c:pt>
                <c:pt idx="1068" formatCode="m/d/yyyy\ h:mm">
                  <c:v>43599</c:v>
                </c:pt>
                <c:pt idx="1069" formatCode="m/d/yyyy\ h:mm">
                  <c:v>43598</c:v>
                </c:pt>
                <c:pt idx="1070" formatCode="m/d/yyyy\ h:mm">
                  <c:v>43595</c:v>
                </c:pt>
                <c:pt idx="1071" formatCode="m/d/yyyy\ h:mm">
                  <c:v>43594</c:v>
                </c:pt>
                <c:pt idx="1072" formatCode="m/d/yyyy\ h:mm">
                  <c:v>43593</c:v>
                </c:pt>
                <c:pt idx="1073" formatCode="m/d/yyyy\ h:mm">
                  <c:v>43592</c:v>
                </c:pt>
                <c:pt idx="1074" formatCode="m/d/yyyy\ h:mm">
                  <c:v>43591</c:v>
                </c:pt>
                <c:pt idx="1075" formatCode="m/d/yyyy\ h:mm">
                  <c:v>43588</c:v>
                </c:pt>
                <c:pt idx="1076" formatCode="m/d/yyyy\ h:mm">
                  <c:v>43587</c:v>
                </c:pt>
                <c:pt idx="1077" formatCode="m/d/yyyy\ h:mm">
                  <c:v>43586</c:v>
                </c:pt>
                <c:pt idx="1078" formatCode="m/d/yyyy\ h:mm">
                  <c:v>43585</c:v>
                </c:pt>
                <c:pt idx="1079" formatCode="m/d/yyyy\ h:mm">
                  <c:v>43584</c:v>
                </c:pt>
                <c:pt idx="1080" formatCode="m/d/yyyy\ h:mm">
                  <c:v>43581</c:v>
                </c:pt>
                <c:pt idx="1081" formatCode="m/d/yyyy\ h:mm">
                  <c:v>43580</c:v>
                </c:pt>
                <c:pt idx="1082" formatCode="m/d/yyyy\ h:mm">
                  <c:v>43579</c:v>
                </c:pt>
                <c:pt idx="1083" formatCode="m/d/yyyy\ h:mm">
                  <c:v>43578</c:v>
                </c:pt>
                <c:pt idx="1084" formatCode="m/d/yyyy\ h:mm">
                  <c:v>43577</c:v>
                </c:pt>
                <c:pt idx="1085" formatCode="m/d/yyyy\ h:mm">
                  <c:v>43574</c:v>
                </c:pt>
                <c:pt idx="1086" formatCode="m/d/yyyy\ h:mm">
                  <c:v>43573</c:v>
                </c:pt>
                <c:pt idx="1087" formatCode="m/d/yyyy\ h:mm">
                  <c:v>43572</c:v>
                </c:pt>
                <c:pt idx="1088" formatCode="m/d/yyyy\ h:mm">
                  <c:v>43571</c:v>
                </c:pt>
                <c:pt idx="1089" formatCode="m/d/yyyy\ h:mm">
                  <c:v>43570</c:v>
                </c:pt>
                <c:pt idx="1090" formatCode="m/d/yyyy\ h:mm">
                  <c:v>43567</c:v>
                </c:pt>
                <c:pt idx="1091" formatCode="m/d/yyyy\ h:mm">
                  <c:v>43566</c:v>
                </c:pt>
                <c:pt idx="1092" formatCode="m/d/yyyy\ h:mm">
                  <c:v>43565</c:v>
                </c:pt>
                <c:pt idx="1093" formatCode="m/d/yyyy\ h:mm">
                  <c:v>43564</c:v>
                </c:pt>
                <c:pt idx="1094" formatCode="m/d/yyyy\ h:mm">
                  <c:v>43563</c:v>
                </c:pt>
                <c:pt idx="1095" formatCode="m/d/yyyy\ h:mm">
                  <c:v>43560</c:v>
                </c:pt>
                <c:pt idx="1096" formatCode="m/d/yyyy\ h:mm">
                  <c:v>43559</c:v>
                </c:pt>
                <c:pt idx="1097" formatCode="m/d/yyyy\ h:mm">
                  <c:v>43558</c:v>
                </c:pt>
                <c:pt idx="1098" formatCode="m/d/yyyy\ h:mm">
                  <c:v>43557</c:v>
                </c:pt>
                <c:pt idx="1099" formatCode="m/d/yyyy\ h:mm">
                  <c:v>43556</c:v>
                </c:pt>
                <c:pt idx="1100" formatCode="m/d/yyyy\ h:mm">
                  <c:v>43553</c:v>
                </c:pt>
                <c:pt idx="1101" formatCode="m/d/yyyy\ h:mm">
                  <c:v>43552</c:v>
                </c:pt>
                <c:pt idx="1102" formatCode="m/d/yyyy\ h:mm">
                  <c:v>43551</c:v>
                </c:pt>
                <c:pt idx="1103" formatCode="m/d/yyyy\ h:mm">
                  <c:v>43550</c:v>
                </c:pt>
                <c:pt idx="1104" formatCode="m/d/yyyy\ h:mm">
                  <c:v>43549</c:v>
                </c:pt>
                <c:pt idx="1105" formatCode="m/d/yyyy\ h:mm">
                  <c:v>43546</c:v>
                </c:pt>
                <c:pt idx="1106" formatCode="m/d/yyyy\ h:mm">
                  <c:v>43545</c:v>
                </c:pt>
                <c:pt idx="1107" formatCode="m/d/yyyy\ h:mm">
                  <c:v>43544</c:v>
                </c:pt>
                <c:pt idx="1108" formatCode="m/d/yyyy\ h:mm">
                  <c:v>43543</c:v>
                </c:pt>
                <c:pt idx="1109" formatCode="m/d/yyyy\ h:mm">
                  <c:v>43542</c:v>
                </c:pt>
                <c:pt idx="1110" formatCode="m/d/yyyy\ h:mm">
                  <c:v>43539</c:v>
                </c:pt>
                <c:pt idx="1111" formatCode="m/d/yyyy\ h:mm">
                  <c:v>43538</c:v>
                </c:pt>
                <c:pt idx="1112" formatCode="m/d/yyyy\ h:mm">
                  <c:v>43537</c:v>
                </c:pt>
                <c:pt idx="1113" formatCode="m/d/yyyy\ h:mm">
                  <c:v>43536</c:v>
                </c:pt>
                <c:pt idx="1114" formatCode="m/d/yyyy\ h:mm">
                  <c:v>43535</c:v>
                </c:pt>
                <c:pt idx="1115" formatCode="m/d/yyyy\ h:mm">
                  <c:v>43532</c:v>
                </c:pt>
                <c:pt idx="1116" formatCode="m/d/yyyy\ h:mm">
                  <c:v>43531</c:v>
                </c:pt>
                <c:pt idx="1117" formatCode="m/d/yyyy\ h:mm">
                  <c:v>43530</c:v>
                </c:pt>
                <c:pt idx="1118" formatCode="m/d/yyyy\ h:mm">
                  <c:v>43529</c:v>
                </c:pt>
                <c:pt idx="1119" formatCode="m/d/yyyy\ h:mm">
                  <c:v>43528</c:v>
                </c:pt>
                <c:pt idx="1120" formatCode="m/d/yyyy\ h:mm">
                  <c:v>43525</c:v>
                </c:pt>
                <c:pt idx="1121" formatCode="m/d/yyyy\ h:mm">
                  <c:v>43524</c:v>
                </c:pt>
                <c:pt idx="1122" formatCode="m/d/yyyy\ h:mm">
                  <c:v>43523</c:v>
                </c:pt>
                <c:pt idx="1123" formatCode="m/d/yyyy\ h:mm">
                  <c:v>43522</c:v>
                </c:pt>
                <c:pt idx="1124" formatCode="m/d/yyyy\ h:mm">
                  <c:v>43521</c:v>
                </c:pt>
                <c:pt idx="1125" formatCode="m/d/yyyy\ h:mm">
                  <c:v>43518</c:v>
                </c:pt>
                <c:pt idx="1126" formatCode="m/d/yyyy\ h:mm">
                  <c:v>43517</c:v>
                </c:pt>
                <c:pt idx="1127" formatCode="m/d/yyyy\ h:mm">
                  <c:v>43516</c:v>
                </c:pt>
                <c:pt idx="1128" formatCode="m/d/yyyy\ h:mm">
                  <c:v>43515</c:v>
                </c:pt>
                <c:pt idx="1129" formatCode="m/d/yyyy\ h:mm">
                  <c:v>43514</c:v>
                </c:pt>
                <c:pt idx="1130" formatCode="m/d/yyyy\ h:mm">
                  <c:v>43511</c:v>
                </c:pt>
                <c:pt idx="1131" formatCode="m/d/yyyy\ h:mm">
                  <c:v>43510</c:v>
                </c:pt>
                <c:pt idx="1132" formatCode="m/d/yyyy\ h:mm">
                  <c:v>43509</c:v>
                </c:pt>
                <c:pt idx="1133" formatCode="m/d/yyyy\ h:mm">
                  <c:v>43508</c:v>
                </c:pt>
                <c:pt idx="1134" formatCode="m/d/yyyy\ h:mm">
                  <c:v>43507</c:v>
                </c:pt>
                <c:pt idx="1135" formatCode="m/d/yyyy\ h:mm">
                  <c:v>43504</c:v>
                </c:pt>
                <c:pt idx="1136" formatCode="m/d/yyyy\ h:mm">
                  <c:v>43503</c:v>
                </c:pt>
                <c:pt idx="1137" formatCode="m/d/yyyy\ h:mm">
                  <c:v>43502</c:v>
                </c:pt>
                <c:pt idx="1138" formatCode="m/d/yyyy\ h:mm">
                  <c:v>43501</c:v>
                </c:pt>
                <c:pt idx="1139" formatCode="m/d/yyyy\ h:mm">
                  <c:v>43500</c:v>
                </c:pt>
                <c:pt idx="1140" formatCode="m/d/yyyy\ h:mm">
                  <c:v>43497</c:v>
                </c:pt>
                <c:pt idx="1141" formatCode="m/d/yyyy\ h:mm">
                  <c:v>43496</c:v>
                </c:pt>
                <c:pt idx="1142" formatCode="m/d/yyyy\ h:mm">
                  <c:v>43495</c:v>
                </c:pt>
                <c:pt idx="1143" formatCode="m/d/yyyy\ h:mm">
                  <c:v>43494</c:v>
                </c:pt>
                <c:pt idx="1144" formatCode="m/d/yyyy\ h:mm">
                  <c:v>43493</c:v>
                </c:pt>
                <c:pt idx="1145" formatCode="m/d/yyyy\ h:mm">
                  <c:v>43490</c:v>
                </c:pt>
                <c:pt idx="1146" formatCode="m/d/yyyy\ h:mm">
                  <c:v>43489</c:v>
                </c:pt>
                <c:pt idx="1147" formatCode="m/d/yyyy\ h:mm">
                  <c:v>43488</c:v>
                </c:pt>
                <c:pt idx="1148" formatCode="m/d/yyyy\ h:mm">
                  <c:v>43487</c:v>
                </c:pt>
                <c:pt idx="1149" formatCode="m/d/yyyy\ h:mm">
                  <c:v>43486</c:v>
                </c:pt>
                <c:pt idx="1150" formatCode="m/d/yyyy\ h:mm">
                  <c:v>43483</c:v>
                </c:pt>
                <c:pt idx="1151" formatCode="m/d/yyyy\ h:mm">
                  <c:v>43482</c:v>
                </c:pt>
                <c:pt idx="1152" formatCode="m/d/yyyy\ h:mm">
                  <c:v>43481</c:v>
                </c:pt>
                <c:pt idx="1153" formatCode="m/d/yyyy\ h:mm">
                  <c:v>43480</c:v>
                </c:pt>
                <c:pt idx="1154" formatCode="m/d/yyyy\ h:mm">
                  <c:v>43479</c:v>
                </c:pt>
                <c:pt idx="1155" formatCode="m/d/yyyy\ h:mm">
                  <c:v>43476</c:v>
                </c:pt>
                <c:pt idx="1156" formatCode="m/d/yyyy\ h:mm">
                  <c:v>43475</c:v>
                </c:pt>
                <c:pt idx="1157" formatCode="m/d/yyyy\ h:mm">
                  <c:v>43474</c:v>
                </c:pt>
                <c:pt idx="1158" formatCode="m/d/yyyy\ h:mm">
                  <c:v>43473</c:v>
                </c:pt>
                <c:pt idx="1159" formatCode="m/d/yyyy\ h:mm">
                  <c:v>43472</c:v>
                </c:pt>
                <c:pt idx="1160" formatCode="m/d/yyyy\ h:mm">
                  <c:v>43469</c:v>
                </c:pt>
                <c:pt idx="1161" formatCode="m/d/yyyy\ h:mm">
                  <c:v>43468</c:v>
                </c:pt>
                <c:pt idx="1162" formatCode="m/d/yyyy\ h:mm">
                  <c:v>43467</c:v>
                </c:pt>
                <c:pt idx="1163" formatCode="m/d/yyyy\ h:mm">
                  <c:v>43466</c:v>
                </c:pt>
                <c:pt idx="1164" formatCode="m/d/yyyy\ h:mm">
                  <c:v>43465</c:v>
                </c:pt>
                <c:pt idx="1165" formatCode="m/d/yyyy\ h:mm">
                  <c:v>43462</c:v>
                </c:pt>
                <c:pt idx="1166" formatCode="m/d/yyyy\ h:mm">
                  <c:v>43461</c:v>
                </c:pt>
                <c:pt idx="1167" formatCode="m/d/yyyy\ h:mm">
                  <c:v>43460</c:v>
                </c:pt>
                <c:pt idx="1168" formatCode="m/d/yyyy\ h:mm">
                  <c:v>43459</c:v>
                </c:pt>
                <c:pt idx="1169" formatCode="m/d/yyyy\ h:mm">
                  <c:v>43458</c:v>
                </c:pt>
                <c:pt idx="1170" formatCode="m/d/yyyy\ h:mm">
                  <c:v>43455</c:v>
                </c:pt>
                <c:pt idx="1171" formatCode="m/d/yyyy\ h:mm">
                  <c:v>43454</c:v>
                </c:pt>
                <c:pt idx="1172" formatCode="m/d/yyyy\ h:mm">
                  <c:v>43453</c:v>
                </c:pt>
                <c:pt idx="1173" formatCode="m/d/yyyy\ h:mm">
                  <c:v>43452</c:v>
                </c:pt>
                <c:pt idx="1174" formatCode="m/d/yyyy\ h:mm">
                  <c:v>43451</c:v>
                </c:pt>
                <c:pt idx="1175" formatCode="m/d/yyyy\ h:mm">
                  <c:v>43448</c:v>
                </c:pt>
                <c:pt idx="1176" formatCode="m/d/yyyy\ h:mm">
                  <c:v>43447</c:v>
                </c:pt>
                <c:pt idx="1177" formatCode="m/d/yyyy\ h:mm">
                  <c:v>43446</c:v>
                </c:pt>
                <c:pt idx="1178" formatCode="m/d/yyyy\ h:mm">
                  <c:v>43445</c:v>
                </c:pt>
                <c:pt idx="1179" formatCode="m/d/yyyy\ h:mm">
                  <c:v>43444</c:v>
                </c:pt>
                <c:pt idx="1180" formatCode="m/d/yyyy\ h:mm">
                  <c:v>43441</c:v>
                </c:pt>
                <c:pt idx="1181" formatCode="m/d/yyyy\ h:mm">
                  <c:v>43440</c:v>
                </c:pt>
                <c:pt idx="1182" formatCode="m/d/yyyy\ h:mm">
                  <c:v>43439</c:v>
                </c:pt>
                <c:pt idx="1183" formatCode="m/d/yyyy\ h:mm">
                  <c:v>43438</c:v>
                </c:pt>
                <c:pt idx="1184" formatCode="m/d/yyyy\ h:mm">
                  <c:v>43437</c:v>
                </c:pt>
                <c:pt idx="1185" formatCode="m/d/yyyy\ h:mm">
                  <c:v>43434</c:v>
                </c:pt>
                <c:pt idx="1186" formatCode="m/d/yyyy\ h:mm">
                  <c:v>43433</c:v>
                </c:pt>
                <c:pt idx="1187" formatCode="m/d/yyyy\ h:mm">
                  <c:v>43432</c:v>
                </c:pt>
                <c:pt idx="1188" formatCode="m/d/yyyy\ h:mm">
                  <c:v>43431</c:v>
                </c:pt>
                <c:pt idx="1189" formatCode="m/d/yyyy\ h:mm">
                  <c:v>43430</c:v>
                </c:pt>
                <c:pt idx="1190" formatCode="m/d/yyyy\ h:mm">
                  <c:v>43427</c:v>
                </c:pt>
                <c:pt idx="1191" formatCode="m/d/yyyy\ h:mm">
                  <c:v>43426</c:v>
                </c:pt>
                <c:pt idx="1192" formatCode="m/d/yyyy\ h:mm">
                  <c:v>43425</c:v>
                </c:pt>
                <c:pt idx="1193" formatCode="m/d/yyyy\ h:mm">
                  <c:v>43424</c:v>
                </c:pt>
                <c:pt idx="1194" formatCode="m/d/yyyy\ h:mm">
                  <c:v>43423</c:v>
                </c:pt>
                <c:pt idx="1195" formatCode="m/d/yyyy\ h:mm">
                  <c:v>43420</c:v>
                </c:pt>
                <c:pt idx="1196" formatCode="m/d/yyyy\ h:mm">
                  <c:v>43419</c:v>
                </c:pt>
                <c:pt idx="1197" formatCode="m/d/yyyy\ h:mm">
                  <c:v>43418</c:v>
                </c:pt>
                <c:pt idx="1198" formatCode="m/d/yyyy\ h:mm">
                  <c:v>43417</c:v>
                </c:pt>
                <c:pt idx="1199" formatCode="m/d/yyyy\ h:mm">
                  <c:v>43416</c:v>
                </c:pt>
                <c:pt idx="1200" formatCode="m/d/yyyy\ h:mm">
                  <c:v>43413</c:v>
                </c:pt>
                <c:pt idx="1201" formatCode="m/d/yyyy\ h:mm">
                  <c:v>43412</c:v>
                </c:pt>
                <c:pt idx="1202" formatCode="m/d/yyyy\ h:mm">
                  <c:v>43411</c:v>
                </c:pt>
                <c:pt idx="1203" formatCode="m/d/yyyy\ h:mm">
                  <c:v>43410</c:v>
                </c:pt>
                <c:pt idx="1204" formatCode="m/d/yyyy\ h:mm">
                  <c:v>43409</c:v>
                </c:pt>
                <c:pt idx="1205" formatCode="m/d/yyyy\ h:mm">
                  <c:v>43406</c:v>
                </c:pt>
                <c:pt idx="1206" formatCode="m/d/yyyy\ h:mm">
                  <c:v>43405</c:v>
                </c:pt>
                <c:pt idx="1207" formatCode="m/d/yyyy\ h:mm">
                  <c:v>43404</c:v>
                </c:pt>
                <c:pt idx="1208" formatCode="m/d/yyyy\ h:mm">
                  <c:v>43403</c:v>
                </c:pt>
                <c:pt idx="1209" formatCode="m/d/yyyy\ h:mm">
                  <c:v>43402</c:v>
                </c:pt>
                <c:pt idx="1210" formatCode="m/d/yyyy\ h:mm">
                  <c:v>43399</c:v>
                </c:pt>
                <c:pt idx="1211" formatCode="m/d/yyyy\ h:mm">
                  <c:v>43398</c:v>
                </c:pt>
                <c:pt idx="1212" formatCode="m/d/yyyy\ h:mm">
                  <c:v>43397</c:v>
                </c:pt>
                <c:pt idx="1213" formatCode="m/d/yyyy\ h:mm">
                  <c:v>43396</c:v>
                </c:pt>
                <c:pt idx="1214" formatCode="m/d/yyyy\ h:mm">
                  <c:v>43395</c:v>
                </c:pt>
                <c:pt idx="1215" formatCode="m/d/yyyy\ h:mm">
                  <c:v>43392</c:v>
                </c:pt>
                <c:pt idx="1216" formatCode="m/d/yyyy\ h:mm">
                  <c:v>43391</c:v>
                </c:pt>
                <c:pt idx="1217" formatCode="m/d/yyyy\ h:mm">
                  <c:v>43390</c:v>
                </c:pt>
                <c:pt idx="1218" formatCode="m/d/yyyy\ h:mm">
                  <c:v>43389</c:v>
                </c:pt>
                <c:pt idx="1219" formatCode="m/d/yyyy\ h:mm">
                  <c:v>43388</c:v>
                </c:pt>
                <c:pt idx="1220" formatCode="m/d/yyyy\ h:mm">
                  <c:v>43385</c:v>
                </c:pt>
                <c:pt idx="1221" formatCode="m/d/yyyy\ h:mm">
                  <c:v>43384</c:v>
                </c:pt>
                <c:pt idx="1222" formatCode="m/d/yyyy\ h:mm">
                  <c:v>43383</c:v>
                </c:pt>
                <c:pt idx="1223" formatCode="m/d/yyyy\ h:mm">
                  <c:v>43382</c:v>
                </c:pt>
                <c:pt idx="1224" formatCode="m/d/yyyy\ h:mm">
                  <c:v>43381</c:v>
                </c:pt>
                <c:pt idx="1225" formatCode="m/d/yyyy\ h:mm">
                  <c:v>43378</c:v>
                </c:pt>
                <c:pt idx="1226" formatCode="m/d/yyyy\ h:mm">
                  <c:v>43377</c:v>
                </c:pt>
                <c:pt idx="1227" formatCode="m/d/yyyy\ h:mm">
                  <c:v>43376</c:v>
                </c:pt>
                <c:pt idx="1228" formatCode="m/d/yyyy\ h:mm">
                  <c:v>43375</c:v>
                </c:pt>
                <c:pt idx="1229" formatCode="m/d/yyyy\ h:mm">
                  <c:v>43374</c:v>
                </c:pt>
                <c:pt idx="1230" formatCode="m/d/yyyy\ h:mm">
                  <c:v>43371</c:v>
                </c:pt>
                <c:pt idx="1231" formatCode="m/d/yyyy\ h:mm">
                  <c:v>43370</c:v>
                </c:pt>
                <c:pt idx="1232" formatCode="m/d/yyyy\ h:mm">
                  <c:v>43369</c:v>
                </c:pt>
                <c:pt idx="1233" formatCode="m/d/yyyy\ h:mm">
                  <c:v>43368</c:v>
                </c:pt>
                <c:pt idx="1234" formatCode="m/d/yyyy\ h:mm">
                  <c:v>43367</c:v>
                </c:pt>
                <c:pt idx="1235" formatCode="m/d/yyyy\ h:mm">
                  <c:v>43364</c:v>
                </c:pt>
                <c:pt idx="1236" formatCode="m/d/yyyy\ h:mm">
                  <c:v>43363</c:v>
                </c:pt>
                <c:pt idx="1237" formatCode="m/d/yyyy\ h:mm">
                  <c:v>43362</c:v>
                </c:pt>
                <c:pt idx="1238" formatCode="m/d/yyyy\ h:mm">
                  <c:v>43361</c:v>
                </c:pt>
                <c:pt idx="1239" formatCode="m/d/yyyy\ h:mm">
                  <c:v>43360</c:v>
                </c:pt>
                <c:pt idx="1240" formatCode="m/d/yyyy\ h:mm">
                  <c:v>43357</c:v>
                </c:pt>
                <c:pt idx="1241" formatCode="m/d/yyyy\ h:mm">
                  <c:v>43356</c:v>
                </c:pt>
                <c:pt idx="1242" formatCode="m/d/yyyy\ h:mm">
                  <c:v>43355</c:v>
                </c:pt>
                <c:pt idx="1243" formatCode="m/d/yyyy\ h:mm">
                  <c:v>43354</c:v>
                </c:pt>
                <c:pt idx="1244" formatCode="m/d/yyyy\ h:mm">
                  <c:v>43353</c:v>
                </c:pt>
                <c:pt idx="1245" formatCode="m/d/yyyy\ h:mm">
                  <c:v>43350</c:v>
                </c:pt>
                <c:pt idx="1246" formatCode="m/d/yyyy\ h:mm">
                  <c:v>43349</c:v>
                </c:pt>
                <c:pt idx="1247" formatCode="m/d/yyyy\ h:mm">
                  <c:v>43348</c:v>
                </c:pt>
                <c:pt idx="1248" formatCode="m/d/yyyy\ h:mm">
                  <c:v>43347</c:v>
                </c:pt>
                <c:pt idx="1249" formatCode="m/d/yyyy\ h:mm">
                  <c:v>43346</c:v>
                </c:pt>
                <c:pt idx="1250" formatCode="m/d/yyyy\ h:mm">
                  <c:v>43343</c:v>
                </c:pt>
                <c:pt idx="1251" formatCode="m/d/yyyy\ h:mm">
                  <c:v>43342</c:v>
                </c:pt>
                <c:pt idx="1252" formatCode="m/d/yyyy\ h:mm">
                  <c:v>43341</c:v>
                </c:pt>
                <c:pt idx="1253" formatCode="m/d/yyyy\ h:mm">
                  <c:v>43340</c:v>
                </c:pt>
                <c:pt idx="1254" formatCode="m/d/yyyy\ h:mm">
                  <c:v>43339</c:v>
                </c:pt>
                <c:pt idx="1255" formatCode="m/d/yyyy\ h:mm">
                  <c:v>43336</c:v>
                </c:pt>
                <c:pt idx="1256" formatCode="m/d/yyyy\ h:mm">
                  <c:v>43335</c:v>
                </c:pt>
                <c:pt idx="1257" formatCode="m/d/yyyy\ h:mm">
                  <c:v>43334</c:v>
                </c:pt>
                <c:pt idx="1258" formatCode="m/d/yyyy\ h:mm">
                  <c:v>43333</c:v>
                </c:pt>
                <c:pt idx="1259" formatCode="m/d/yyyy\ h:mm">
                  <c:v>43332</c:v>
                </c:pt>
                <c:pt idx="1260" formatCode="m/d/yyyy\ h:mm">
                  <c:v>43329</c:v>
                </c:pt>
                <c:pt idx="1261" formatCode="m/d/yyyy\ h:mm">
                  <c:v>43328</c:v>
                </c:pt>
                <c:pt idx="1262" formatCode="m/d/yyyy\ h:mm">
                  <c:v>43327</c:v>
                </c:pt>
                <c:pt idx="1263" formatCode="m/d/yyyy\ h:mm">
                  <c:v>43326</c:v>
                </c:pt>
                <c:pt idx="1264" formatCode="m/d/yyyy\ h:mm">
                  <c:v>43325</c:v>
                </c:pt>
                <c:pt idx="1265" formatCode="m/d/yyyy\ h:mm">
                  <c:v>43322</c:v>
                </c:pt>
                <c:pt idx="1266" formatCode="m/d/yyyy\ h:mm">
                  <c:v>43321</c:v>
                </c:pt>
                <c:pt idx="1267" formatCode="m/d/yyyy\ h:mm">
                  <c:v>43320</c:v>
                </c:pt>
                <c:pt idx="1268" formatCode="m/d/yyyy\ h:mm">
                  <c:v>43319</c:v>
                </c:pt>
                <c:pt idx="1269" formatCode="m/d/yyyy\ h:mm">
                  <c:v>43318</c:v>
                </c:pt>
                <c:pt idx="1270" formatCode="m/d/yyyy\ h:mm">
                  <c:v>43315</c:v>
                </c:pt>
                <c:pt idx="1271" formatCode="m/d/yyyy\ h:mm">
                  <c:v>43314</c:v>
                </c:pt>
                <c:pt idx="1272" formatCode="m/d/yyyy\ h:mm">
                  <c:v>43313</c:v>
                </c:pt>
                <c:pt idx="1273" formatCode="m/d/yyyy\ h:mm">
                  <c:v>43312</c:v>
                </c:pt>
                <c:pt idx="1274" formatCode="m/d/yyyy\ h:mm">
                  <c:v>43311</c:v>
                </c:pt>
                <c:pt idx="1275" formatCode="m/d/yyyy\ h:mm">
                  <c:v>43308</c:v>
                </c:pt>
                <c:pt idx="1276" formatCode="m/d/yyyy\ h:mm">
                  <c:v>43307</c:v>
                </c:pt>
                <c:pt idx="1277" formatCode="m/d/yyyy\ h:mm">
                  <c:v>43306</c:v>
                </c:pt>
                <c:pt idx="1278" formatCode="m/d/yyyy\ h:mm">
                  <c:v>43305</c:v>
                </c:pt>
                <c:pt idx="1279" formatCode="m/d/yyyy\ h:mm">
                  <c:v>43304</c:v>
                </c:pt>
                <c:pt idx="1280" formatCode="m/d/yyyy\ h:mm">
                  <c:v>43301</c:v>
                </c:pt>
                <c:pt idx="1281" formatCode="m/d/yyyy\ h:mm">
                  <c:v>43300</c:v>
                </c:pt>
                <c:pt idx="1282" formatCode="m/d/yyyy\ h:mm">
                  <c:v>43299</c:v>
                </c:pt>
                <c:pt idx="1283" formatCode="m/d/yyyy\ h:mm">
                  <c:v>43298</c:v>
                </c:pt>
                <c:pt idx="1284" formatCode="m/d/yyyy\ h:mm">
                  <c:v>43297</c:v>
                </c:pt>
                <c:pt idx="1285" formatCode="m/d/yyyy\ h:mm">
                  <c:v>43294</c:v>
                </c:pt>
                <c:pt idx="1286" formatCode="m/d/yyyy\ h:mm">
                  <c:v>43293</c:v>
                </c:pt>
                <c:pt idx="1287" formatCode="m/d/yyyy\ h:mm">
                  <c:v>43292</c:v>
                </c:pt>
                <c:pt idx="1288" formatCode="m/d/yyyy\ h:mm">
                  <c:v>43291</c:v>
                </c:pt>
                <c:pt idx="1289" formatCode="m/d/yyyy\ h:mm">
                  <c:v>43290</c:v>
                </c:pt>
                <c:pt idx="1290" formatCode="m/d/yyyy\ h:mm">
                  <c:v>43287</c:v>
                </c:pt>
                <c:pt idx="1291" formatCode="m/d/yyyy\ h:mm">
                  <c:v>43286</c:v>
                </c:pt>
                <c:pt idx="1292" formatCode="m/d/yyyy\ h:mm">
                  <c:v>43285</c:v>
                </c:pt>
                <c:pt idx="1293" formatCode="m/d/yyyy\ h:mm">
                  <c:v>43284</c:v>
                </c:pt>
                <c:pt idx="1294" formatCode="m/d/yyyy\ h:mm">
                  <c:v>43283</c:v>
                </c:pt>
                <c:pt idx="1295" formatCode="m/d/yyyy\ h:mm">
                  <c:v>43280</c:v>
                </c:pt>
                <c:pt idx="1296" formatCode="m/d/yyyy\ h:mm">
                  <c:v>43279</c:v>
                </c:pt>
                <c:pt idx="1297" formatCode="m/d/yyyy\ h:mm">
                  <c:v>43278</c:v>
                </c:pt>
                <c:pt idx="1298" formatCode="m/d/yyyy\ h:mm">
                  <c:v>43277</c:v>
                </c:pt>
                <c:pt idx="1299" formatCode="m/d/yyyy\ h:mm">
                  <c:v>43276</c:v>
                </c:pt>
                <c:pt idx="1300" formatCode="m/d/yyyy\ h:mm">
                  <c:v>43273</c:v>
                </c:pt>
                <c:pt idx="1301" formatCode="m/d/yyyy\ h:mm">
                  <c:v>43272</c:v>
                </c:pt>
                <c:pt idx="1302" formatCode="m/d/yyyy\ h:mm">
                  <c:v>43271</c:v>
                </c:pt>
                <c:pt idx="1303" formatCode="m/d/yyyy\ h:mm">
                  <c:v>43270</c:v>
                </c:pt>
                <c:pt idx="1304" formatCode="m/d/yyyy\ h:mm">
                  <c:v>43269</c:v>
                </c:pt>
                <c:pt idx="1305" formatCode="m/d/yyyy\ h:mm">
                  <c:v>43266</c:v>
                </c:pt>
                <c:pt idx="1306" formatCode="m/d/yyyy\ h:mm">
                  <c:v>43265</c:v>
                </c:pt>
                <c:pt idx="1307" formatCode="m/d/yyyy\ h:mm">
                  <c:v>43264</c:v>
                </c:pt>
                <c:pt idx="1308" formatCode="m/d/yyyy\ h:mm">
                  <c:v>43263</c:v>
                </c:pt>
                <c:pt idx="1309" formatCode="m/d/yyyy\ h:mm">
                  <c:v>43262</c:v>
                </c:pt>
                <c:pt idx="1310" formatCode="m/d/yyyy\ h:mm">
                  <c:v>43259</c:v>
                </c:pt>
                <c:pt idx="1311" formatCode="m/d/yyyy\ h:mm">
                  <c:v>43258</c:v>
                </c:pt>
                <c:pt idx="1312" formatCode="m/d/yyyy\ h:mm">
                  <c:v>43257</c:v>
                </c:pt>
                <c:pt idx="1313" formatCode="m/d/yyyy\ h:mm">
                  <c:v>43256</c:v>
                </c:pt>
                <c:pt idx="1314" formatCode="m/d/yyyy\ h:mm">
                  <c:v>43255</c:v>
                </c:pt>
                <c:pt idx="1315" formatCode="m/d/yyyy\ h:mm">
                  <c:v>43252</c:v>
                </c:pt>
                <c:pt idx="1316" formatCode="m/d/yyyy\ h:mm">
                  <c:v>43251</c:v>
                </c:pt>
                <c:pt idx="1317" formatCode="m/d/yyyy\ h:mm">
                  <c:v>43250</c:v>
                </c:pt>
                <c:pt idx="1318" formatCode="m/d/yyyy\ h:mm">
                  <c:v>43249</c:v>
                </c:pt>
                <c:pt idx="1319" formatCode="m/d/yyyy\ h:mm">
                  <c:v>43248</c:v>
                </c:pt>
                <c:pt idx="1320" formatCode="m/d/yyyy\ h:mm">
                  <c:v>43245</c:v>
                </c:pt>
                <c:pt idx="1321" formatCode="m/d/yyyy\ h:mm">
                  <c:v>43244</c:v>
                </c:pt>
                <c:pt idx="1322" formatCode="m/d/yyyy\ h:mm">
                  <c:v>43243</c:v>
                </c:pt>
                <c:pt idx="1323" formatCode="m/d/yyyy\ h:mm">
                  <c:v>43242</c:v>
                </c:pt>
                <c:pt idx="1324" formatCode="m/d/yyyy\ h:mm">
                  <c:v>43241</c:v>
                </c:pt>
                <c:pt idx="1325" formatCode="m/d/yyyy\ h:mm">
                  <c:v>43238</c:v>
                </c:pt>
                <c:pt idx="1326" formatCode="m/d/yyyy\ h:mm">
                  <c:v>43237</c:v>
                </c:pt>
                <c:pt idx="1327" formatCode="m/d/yyyy\ h:mm">
                  <c:v>43236</c:v>
                </c:pt>
                <c:pt idx="1328" formatCode="m/d/yyyy\ h:mm">
                  <c:v>43235</c:v>
                </c:pt>
                <c:pt idx="1329" formatCode="m/d/yyyy\ h:mm">
                  <c:v>43234</c:v>
                </c:pt>
                <c:pt idx="1330" formatCode="m/d/yyyy\ h:mm">
                  <c:v>43231</c:v>
                </c:pt>
                <c:pt idx="1331" formatCode="m/d/yyyy\ h:mm">
                  <c:v>43230</c:v>
                </c:pt>
                <c:pt idx="1332" formatCode="m/d/yyyy\ h:mm">
                  <c:v>43229</c:v>
                </c:pt>
                <c:pt idx="1333" formatCode="m/d/yyyy\ h:mm">
                  <c:v>43228</c:v>
                </c:pt>
                <c:pt idx="1334" formatCode="m/d/yyyy\ h:mm">
                  <c:v>43227</c:v>
                </c:pt>
                <c:pt idx="1335" formatCode="m/d/yyyy\ h:mm">
                  <c:v>43224</c:v>
                </c:pt>
                <c:pt idx="1336" formatCode="m/d/yyyy\ h:mm">
                  <c:v>43223</c:v>
                </c:pt>
                <c:pt idx="1337" formatCode="m/d/yyyy\ h:mm">
                  <c:v>43222</c:v>
                </c:pt>
                <c:pt idx="1338" formatCode="m/d/yyyy\ h:mm">
                  <c:v>43221</c:v>
                </c:pt>
                <c:pt idx="1339" formatCode="m/d/yyyy\ h:mm">
                  <c:v>43220</c:v>
                </c:pt>
                <c:pt idx="1340" formatCode="m/d/yyyy\ h:mm">
                  <c:v>43217</c:v>
                </c:pt>
                <c:pt idx="1341" formatCode="m/d/yyyy\ h:mm">
                  <c:v>43216</c:v>
                </c:pt>
                <c:pt idx="1342" formatCode="m/d/yyyy\ h:mm">
                  <c:v>43215</c:v>
                </c:pt>
                <c:pt idx="1343" formatCode="m/d/yyyy\ h:mm">
                  <c:v>43214</c:v>
                </c:pt>
                <c:pt idx="1344" formatCode="m/d/yyyy\ h:mm">
                  <c:v>43213</c:v>
                </c:pt>
                <c:pt idx="1345" formatCode="m/d/yyyy\ h:mm">
                  <c:v>43210</c:v>
                </c:pt>
                <c:pt idx="1346" formatCode="m/d/yyyy\ h:mm">
                  <c:v>43209</c:v>
                </c:pt>
                <c:pt idx="1347" formatCode="m/d/yyyy\ h:mm">
                  <c:v>43208</c:v>
                </c:pt>
                <c:pt idx="1348" formatCode="m/d/yyyy\ h:mm">
                  <c:v>43207</c:v>
                </c:pt>
                <c:pt idx="1349" formatCode="m/d/yyyy\ h:mm">
                  <c:v>43206</c:v>
                </c:pt>
                <c:pt idx="1350" formatCode="m/d/yyyy\ h:mm">
                  <c:v>43203</c:v>
                </c:pt>
                <c:pt idx="1351" formatCode="m/d/yyyy\ h:mm">
                  <c:v>43202</c:v>
                </c:pt>
                <c:pt idx="1352" formatCode="m/d/yyyy\ h:mm">
                  <c:v>43201</c:v>
                </c:pt>
                <c:pt idx="1353" formatCode="m/d/yyyy\ h:mm">
                  <c:v>43200</c:v>
                </c:pt>
                <c:pt idx="1354" formatCode="m/d/yyyy\ h:mm">
                  <c:v>43199</c:v>
                </c:pt>
                <c:pt idx="1355" formatCode="m/d/yyyy\ h:mm">
                  <c:v>43196</c:v>
                </c:pt>
                <c:pt idx="1356" formatCode="m/d/yyyy\ h:mm">
                  <c:v>43195</c:v>
                </c:pt>
                <c:pt idx="1357" formatCode="m/d/yyyy\ h:mm">
                  <c:v>43194</c:v>
                </c:pt>
                <c:pt idx="1358" formatCode="m/d/yyyy\ h:mm">
                  <c:v>43193</c:v>
                </c:pt>
                <c:pt idx="1359" formatCode="m/d/yyyy\ h:mm">
                  <c:v>43192</c:v>
                </c:pt>
                <c:pt idx="1360" formatCode="m/d/yyyy\ h:mm">
                  <c:v>43189</c:v>
                </c:pt>
                <c:pt idx="1361" formatCode="m/d/yyyy\ h:mm">
                  <c:v>43188</c:v>
                </c:pt>
                <c:pt idx="1362" formatCode="m/d/yyyy\ h:mm">
                  <c:v>43187</c:v>
                </c:pt>
                <c:pt idx="1363" formatCode="m/d/yyyy\ h:mm">
                  <c:v>43186</c:v>
                </c:pt>
                <c:pt idx="1364" formatCode="m/d/yyyy\ h:mm">
                  <c:v>43185</c:v>
                </c:pt>
                <c:pt idx="1365" formatCode="m/d/yyyy\ h:mm">
                  <c:v>43182</c:v>
                </c:pt>
                <c:pt idx="1366" formatCode="m/d/yyyy\ h:mm">
                  <c:v>43181</c:v>
                </c:pt>
                <c:pt idx="1367" formatCode="m/d/yyyy\ h:mm">
                  <c:v>43180</c:v>
                </c:pt>
                <c:pt idx="1368" formatCode="m/d/yyyy\ h:mm">
                  <c:v>43179</c:v>
                </c:pt>
                <c:pt idx="1369" formatCode="m/d/yyyy\ h:mm">
                  <c:v>43178</c:v>
                </c:pt>
                <c:pt idx="1370" formatCode="m/d/yyyy\ h:mm">
                  <c:v>43175</c:v>
                </c:pt>
                <c:pt idx="1371" formatCode="m/d/yyyy\ h:mm">
                  <c:v>43174</c:v>
                </c:pt>
                <c:pt idx="1372" formatCode="m/d/yyyy\ h:mm">
                  <c:v>43173</c:v>
                </c:pt>
                <c:pt idx="1373" formatCode="m/d/yyyy\ h:mm">
                  <c:v>43172</c:v>
                </c:pt>
                <c:pt idx="1374" formatCode="m/d/yyyy\ h:mm">
                  <c:v>43171</c:v>
                </c:pt>
                <c:pt idx="1375" formatCode="m/d/yyyy\ h:mm">
                  <c:v>43168</c:v>
                </c:pt>
                <c:pt idx="1376" formatCode="m/d/yyyy\ h:mm">
                  <c:v>43167</c:v>
                </c:pt>
                <c:pt idx="1377" formatCode="m/d/yyyy\ h:mm">
                  <c:v>43166</c:v>
                </c:pt>
                <c:pt idx="1378" formatCode="m/d/yyyy\ h:mm">
                  <c:v>43165</c:v>
                </c:pt>
                <c:pt idx="1379" formatCode="m/d/yyyy\ h:mm">
                  <c:v>43164</c:v>
                </c:pt>
                <c:pt idx="1380" formatCode="m/d/yyyy\ h:mm">
                  <c:v>43161</c:v>
                </c:pt>
                <c:pt idx="1381" formatCode="m/d/yyyy\ h:mm">
                  <c:v>43160</c:v>
                </c:pt>
                <c:pt idx="1382" formatCode="m/d/yyyy\ h:mm">
                  <c:v>43159</c:v>
                </c:pt>
                <c:pt idx="1383" formatCode="m/d/yyyy\ h:mm">
                  <c:v>43158</c:v>
                </c:pt>
                <c:pt idx="1384" formatCode="m/d/yyyy\ h:mm">
                  <c:v>43157</c:v>
                </c:pt>
                <c:pt idx="1385" formatCode="m/d/yyyy\ h:mm">
                  <c:v>43154</c:v>
                </c:pt>
                <c:pt idx="1386" formatCode="m/d/yyyy\ h:mm">
                  <c:v>43153</c:v>
                </c:pt>
                <c:pt idx="1387" formatCode="m/d/yyyy\ h:mm">
                  <c:v>43152</c:v>
                </c:pt>
                <c:pt idx="1388" formatCode="m/d/yyyy\ h:mm">
                  <c:v>43151</c:v>
                </c:pt>
                <c:pt idx="1389" formatCode="m/d/yyyy\ h:mm">
                  <c:v>43150</c:v>
                </c:pt>
                <c:pt idx="1390" formatCode="m/d/yyyy\ h:mm">
                  <c:v>43147</c:v>
                </c:pt>
                <c:pt idx="1391" formatCode="m/d/yyyy\ h:mm">
                  <c:v>43146</c:v>
                </c:pt>
                <c:pt idx="1392" formatCode="m/d/yyyy\ h:mm">
                  <c:v>43145</c:v>
                </c:pt>
                <c:pt idx="1393" formatCode="m/d/yyyy\ h:mm">
                  <c:v>43144</c:v>
                </c:pt>
                <c:pt idx="1394" formatCode="m/d/yyyy\ h:mm">
                  <c:v>43143</c:v>
                </c:pt>
                <c:pt idx="1395" formatCode="m/d/yyyy\ h:mm">
                  <c:v>43140</c:v>
                </c:pt>
                <c:pt idx="1396" formatCode="m/d/yyyy\ h:mm">
                  <c:v>43139</c:v>
                </c:pt>
                <c:pt idx="1397" formatCode="m/d/yyyy\ h:mm">
                  <c:v>43138</c:v>
                </c:pt>
                <c:pt idx="1398" formatCode="m/d/yyyy\ h:mm">
                  <c:v>43137</c:v>
                </c:pt>
                <c:pt idx="1399" formatCode="m/d/yyyy\ h:mm">
                  <c:v>43136</c:v>
                </c:pt>
                <c:pt idx="1400" formatCode="m/d/yyyy\ h:mm">
                  <c:v>43133</c:v>
                </c:pt>
                <c:pt idx="1401" formatCode="m/d/yyyy\ h:mm">
                  <c:v>43132</c:v>
                </c:pt>
                <c:pt idx="1402" formatCode="m/d/yyyy\ h:mm">
                  <c:v>43131</c:v>
                </c:pt>
                <c:pt idx="1403" formatCode="m/d/yyyy\ h:mm">
                  <c:v>43130</c:v>
                </c:pt>
                <c:pt idx="1404" formatCode="m/d/yyyy\ h:mm">
                  <c:v>43129</c:v>
                </c:pt>
                <c:pt idx="1405" formatCode="m/d/yyyy\ h:mm">
                  <c:v>43126</c:v>
                </c:pt>
                <c:pt idx="1406" formatCode="m/d/yyyy\ h:mm">
                  <c:v>43125</c:v>
                </c:pt>
                <c:pt idx="1407" formatCode="m/d/yyyy\ h:mm">
                  <c:v>43124</c:v>
                </c:pt>
                <c:pt idx="1408" formatCode="m/d/yyyy\ h:mm">
                  <c:v>43123</c:v>
                </c:pt>
                <c:pt idx="1409" formatCode="m/d/yyyy\ h:mm">
                  <c:v>43122</c:v>
                </c:pt>
                <c:pt idx="1410" formatCode="m/d/yyyy\ h:mm">
                  <c:v>43119</c:v>
                </c:pt>
                <c:pt idx="1411" formatCode="m/d/yyyy\ h:mm">
                  <c:v>43118</c:v>
                </c:pt>
                <c:pt idx="1412" formatCode="m/d/yyyy\ h:mm">
                  <c:v>43117</c:v>
                </c:pt>
                <c:pt idx="1413" formatCode="m/d/yyyy\ h:mm">
                  <c:v>43116</c:v>
                </c:pt>
                <c:pt idx="1414" formatCode="m/d/yyyy\ h:mm">
                  <c:v>43115</c:v>
                </c:pt>
                <c:pt idx="1415" formatCode="m/d/yyyy\ h:mm">
                  <c:v>43112</c:v>
                </c:pt>
                <c:pt idx="1416" formatCode="m/d/yyyy\ h:mm">
                  <c:v>43111</c:v>
                </c:pt>
                <c:pt idx="1417" formatCode="m/d/yyyy\ h:mm">
                  <c:v>43110</c:v>
                </c:pt>
                <c:pt idx="1418" formatCode="m/d/yyyy\ h:mm">
                  <c:v>43109</c:v>
                </c:pt>
                <c:pt idx="1419" formatCode="m/d/yyyy\ h:mm">
                  <c:v>43108</c:v>
                </c:pt>
                <c:pt idx="1420" formatCode="m/d/yyyy\ h:mm">
                  <c:v>43105</c:v>
                </c:pt>
                <c:pt idx="1421" formatCode="m/d/yyyy\ h:mm">
                  <c:v>43104</c:v>
                </c:pt>
                <c:pt idx="1422" formatCode="m/d/yyyy\ h:mm">
                  <c:v>43103</c:v>
                </c:pt>
                <c:pt idx="1423" formatCode="m/d/yyyy\ h:mm">
                  <c:v>43102</c:v>
                </c:pt>
                <c:pt idx="1424" formatCode="m/d/yyyy\ h:mm">
                  <c:v>43101</c:v>
                </c:pt>
                <c:pt idx="1425" formatCode="m/d/yyyy\ h:mm">
                  <c:v>43098</c:v>
                </c:pt>
                <c:pt idx="1426" formatCode="m/d/yyyy\ h:mm">
                  <c:v>43097</c:v>
                </c:pt>
                <c:pt idx="1427" formatCode="m/d/yyyy\ h:mm">
                  <c:v>43096</c:v>
                </c:pt>
                <c:pt idx="1428" formatCode="m/d/yyyy\ h:mm">
                  <c:v>43095</c:v>
                </c:pt>
                <c:pt idx="1429" formatCode="m/d/yyyy\ h:mm">
                  <c:v>43094</c:v>
                </c:pt>
                <c:pt idx="1430" formatCode="m/d/yyyy\ h:mm">
                  <c:v>43091</c:v>
                </c:pt>
                <c:pt idx="1431" formatCode="m/d/yyyy\ h:mm">
                  <c:v>43090</c:v>
                </c:pt>
                <c:pt idx="1432" formatCode="m/d/yyyy\ h:mm">
                  <c:v>43089</c:v>
                </c:pt>
                <c:pt idx="1433" formatCode="m/d/yyyy\ h:mm">
                  <c:v>43088</c:v>
                </c:pt>
                <c:pt idx="1434" formatCode="m/d/yyyy\ h:mm">
                  <c:v>43087</c:v>
                </c:pt>
                <c:pt idx="1435" formatCode="m/d/yyyy\ h:mm">
                  <c:v>43084</c:v>
                </c:pt>
                <c:pt idx="1436" formatCode="m/d/yyyy\ h:mm">
                  <c:v>43083</c:v>
                </c:pt>
                <c:pt idx="1437" formatCode="m/d/yyyy\ h:mm">
                  <c:v>43082</c:v>
                </c:pt>
                <c:pt idx="1438" formatCode="m/d/yyyy\ h:mm">
                  <c:v>43081</c:v>
                </c:pt>
                <c:pt idx="1439" formatCode="m/d/yyyy\ h:mm">
                  <c:v>43080</c:v>
                </c:pt>
                <c:pt idx="1440" formatCode="m/d/yyyy\ h:mm">
                  <c:v>43077</c:v>
                </c:pt>
                <c:pt idx="1441" formatCode="m/d/yyyy\ h:mm">
                  <c:v>43076</c:v>
                </c:pt>
                <c:pt idx="1442" formatCode="m/d/yyyy\ h:mm">
                  <c:v>43075</c:v>
                </c:pt>
                <c:pt idx="1443" formatCode="m/d/yyyy\ h:mm">
                  <c:v>43074</c:v>
                </c:pt>
                <c:pt idx="1444" formatCode="m/d/yyyy\ h:mm">
                  <c:v>43073</c:v>
                </c:pt>
                <c:pt idx="1445" formatCode="m/d/yyyy\ h:mm">
                  <c:v>43070</c:v>
                </c:pt>
                <c:pt idx="1446" formatCode="m/d/yyyy\ h:mm">
                  <c:v>43069</c:v>
                </c:pt>
                <c:pt idx="1447" formatCode="m/d/yyyy\ h:mm">
                  <c:v>43068</c:v>
                </c:pt>
                <c:pt idx="1448" formatCode="m/d/yyyy\ h:mm">
                  <c:v>43067</c:v>
                </c:pt>
                <c:pt idx="1449" formatCode="m/d/yyyy\ h:mm">
                  <c:v>43066</c:v>
                </c:pt>
                <c:pt idx="1450" formatCode="m/d/yyyy\ h:mm">
                  <c:v>43063</c:v>
                </c:pt>
                <c:pt idx="1451" formatCode="m/d/yyyy\ h:mm">
                  <c:v>43062</c:v>
                </c:pt>
                <c:pt idx="1452" formatCode="m/d/yyyy\ h:mm">
                  <c:v>43061</c:v>
                </c:pt>
                <c:pt idx="1453" formatCode="m/d/yyyy\ h:mm">
                  <c:v>43060</c:v>
                </c:pt>
                <c:pt idx="1454" formatCode="m/d/yyyy\ h:mm">
                  <c:v>43059</c:v>
                </c:pt>
                <c:pt idx="1455" formatCode="m/d/yyyy\ h:mm">
                  <c:v>43056</c:v>
                </c:pt>
                <c:pt idx="1456" formatCode="m/d/yyyy\ h:mm">
                  <c:v>43055</c:v>
                </c:pt>
                <c:pt idx="1457" formatCode="m/d/yyyy\ h:mm">
                  <c:v>43054</c:v>
                </c:pt>
                <c:pt idx="1458" formatCode="m/d/yyyy\ h:mm">
                  <c:v>43053</c:v>
                </c:pt>
                <c:pt idx="1459" formatCode="m/d/yyyy\ h:mm">
                  <c:v>43052</c:v>
                </c:pt>
                <c:pt idx="1460" formatCode="m/d/yyyy\ h:mm">
                  <c:v>43049</c:v>
                </c:pt>
                <c:pt idx="1461" formatCode="m/d/yyyy\ h:mm">
                  <c:v>43048</c:v>
                </c:pt>
                <c:pt idx="1462" formatCode="m/d/yyyy\ h:mm">
                  <c:v>43047</c:v>
                </c:pt>
                <c:pt idx="1463" formatCode="m/d/yyyy\ h:mm">
                  <c:v>43046</c:v>
                </c:pt>
                <c:pt idx="1464" formatCode="m/d/yyyy\ h:mm">
                  <c:v>43045</c:v>
                </c:pt>
                <c:pt idx="1465" formatCode="m/d/yyyy\ h:mm">
                  <c:v>43042</c:v>
                </c:pt>
                <c:pt idx="1466" formatCode="m/d/yyyy\ h:mm">
                  <c:v>43041</c:v>
                </c:pt>
                <c:pt idx="1467" formatCode="m/d/yyyy\ h:mm">
                  <c:v>43040</c:v>
                </c:pt>
                <c:pt idx="1468" formatCode="m/d/yyyy\ h:mm">
                  <c:v>43039</c:v>
                </c:pt>
                <c:pt idx="1469" formatCode="m/d/yyyy\ h:mm">
                  <c:v>43038</c:v>
                </c:pt>
                <c:pt idx="1470" formatCode="m/d/yyyy\ h:mm">
                  <c:v>43035</c:v>
                </c:pt>
                <c:pt idx="1471" formatCode="m/d/yyyy\ h:mm">
                  <c:v>43034</c:v>
                </c:pt>
                <c:pt idx="1472" formatCode="m/d/yyyy\ h:mm">
                  <c:v>43033</c:v>
                </c:pt>
                <c:pt idx="1473" formatCode="m/d/yyyy\ h:mm">
                  <c:v>43032</c:v>
                </c:pt>
                <c:pt idx="1474" formatCode="m/d/yyyy\ h:mm">
                  <c:v>43031</c:v>
                </c:pt>
                <c:pt idx="1475" formatCode="m/d/yyyy\ h:mm">
                  <c:v>43028</c:v>
                </c:pt>
                <c:pt idx="1476" formatCode="m/d/yyyy\ h:mm">
                  <c:v>43027</c:v>
                </c:pt>
                <c:pt idx="1477" formatCode="m/d/yyyy\ h:mm">
                  <c:v>43026</c:v>
                </c:pt>
                <c:pt idx="1478" formatCode="m/d/yyyy\ h:mm">
                  <c:v>43025</c:v>
                </c:pt>
                <c:pt idx="1479" formatCode="m/d/yyyy\ h:mm">
                  <c:v>43024</c:v>
                </c:pt>
                <c:pt idx="1480" formatCode="m/d/yyyy\ h:mm">
                  <c:v>43021</c:v>
                </c:pt>
                <c:pt idx="1481" formatCode="m/d/yyyy\ h:mm">
                  <c:v>43020</c:v>
                </c:pt>
                <c:pt idx="1482" formatCode="m/d/yyyy\ h:mm">
                  <c:v>43019</c:v>
                </c:pt>
                <c:pt idx="1483" formatCode="m/d/yyyy\ h:mm">
                  <c:v>43018</c:v>
                </c:pt>
                <c:pt idx="1484" formatCode="m/d/yyyy\ h:mm">
                  <c:v>43017</c:v>
                </c:pt>
                <c:pt idx="1485" formatCode="m/d/yyyy\ h:mm">
                  <c:v>43014</c:v>
                </c:pt>
                <c:pt idx="1486" formatCode="m/d/yyyy\ h:mm">
                  <c:v>43013</c:v>
                </c:pt>
                <c:pt idx="1487" formatCode="m/d/yyyy\ h:mm">
                  <c:v>43012</c:v>
                </c:pt>
                <c:pt idx="1488" formatCode="m/d/yyyy\ h:mm">
                  <c:v>43011</c:v>
                </c:pt>
                <c:pt idx="1489" formatCode="m/d/yyyy\ h:mm">
                  <c:v>43010</c:v>
                </c:pt>
                <c:pt idx="1490" formatCode="m/d/yyyy\ h:mm">
                  <c:v>43007</c:v>
                </c:pt>
                <c:pt idx="1491" formatCode="m/d/yyyy\ h:mm">
                  <c:v>43006</c:v>
                </c:pt>
                <c:pt idx="1492" formatCode="m/d/yyyy\ h:mm">
                  <c:v>43005</c:v>
                </c:pt>
                <c:pt idx="1493" formatCode="m/d/yyyy\ h:mm">
                  <c:v>43004</c:v>
                </c:pt>
                <c:pt idx="1494" formatCode="m/d/yyyy\ h:mm">
                  <c:v>43003</c:v>
                </c:pt>
                <c:pt idx="1495" formatCode="m/d/yyyy\ h:mm">
                  <c:v>43000</c:v>
                </c:pt>
                <c:pt idx="1496" formatCode="m/d/yyyy\ h:mm">
                  <c:v>42999</c:v>
                </c:pt>
                <c:pt idx="1497" formatCode="m/d/yyyy\ h:mm">
                  <c:v>42998</c:v>
                </c:pt>
                <c:pt idx="1498" formatCode="m/d/yyyy\ h:mm">
                  <c:v>42997</c:v>
                </c:pt>
                <c:pt idx="1499" formatCode="m/d/yyyy\ h:mm">
                  <c:v>42996</c:v>
                </c:pt>
                <c:pt idx="1500" formatCode="m/d/yyyy\ h:mm">
                  <c:v>42993</c:v>
                </c:pt>
                <c:pt idx="1501" formatCode="m/d/yyyy\ h:mm">
                  <c:v>42992</c:v>
                </c:pt>
                <c:pt idx="1502" formatCode="m/d/yyyy\ h:mm">
                  <c:v>42991</c:v>
                </c:pt>
                <c:pt idx="1503" formatCode="m/d/yyyy\ h:mm">
                  <c:v>42990</c:v>
                </c:pt>
                <c:pt idx="1504" formatCode="m/d/yyyy\ h:mm">
                  <c:v>42989</c:v>
                </c:pt>
                <c:pt idx="1505" formatCode="m/d/yyyy\ h:mm">
                  <c:v>42986</c:v>
                </c:pt>
                <c:pt idx="1506" formatCode="m/d/yyyy\ h:mm">
                  <c:v>42985</c:v>
                </c:pt>
                <c:pt idx="1507" formatCode="m/d/yyyy\ h:mm">
                  <c:v>42984</c:v>
                </c:pt>
                <c:pt idx="1508" formatCode="m/d/yyyy\ h:mm">
                  <c:v>42983</c:v>
                </c:pt>
                <c:pt idx="1509" formatCode="m/d/yyyy\ h:mm">
                  <c:v>42982</c:v>
                </c:pt>
                <c:pt idx="1510" formatCode="m/d/yyyy\ h:mm">
                  <c:v>42979</c:v>
                </c:pt>
                <c:pt idx="1511" formatCode="m/d/yyyy\ h:mm">
                  <c:v>42978</c:v>
                </c:pt>
                <c:pt idx="1512" formatCode="m/d/yyyy\ h:mm">
                  <c:v>42977</c:v>
                </c:pt>
                <c:pt idx="1513" formatCode="m/d/yyyy\ h:mm">
                  <c:v>42975</c:v>
                </c:pt>
                <c:pt idx="1514" formatCode="m/d/yyyy\ h:mm">
                  <c:v>42972</c:v>
                </c:pt>
                <c:pt idx="1515" formatCode="m/d/yyyy\ h:mm">
                  <c:v>42971</c:v>
                </c:pt>
                <c:pt idx="1516" formatCode="m/d/yyyy\ h:mm">
                  <c:v>42970</c:v>
                </c:pt>
                <c:pt idx="1517" formatCode="m/d/yyyy\ h:mm">
                  <c:v>42969</c:v>
                </c:pt>
                <c:pt idx="1518" formatCode="m/d/yyyy\ h:mm">
                  <c:v>42968</c:v>
                </c:pt>
                <c:pt idx="1519" formatCode="m/d/yyyy\ h:mm">
                  <c:v>42965</c:v>
                </c:pt>
                <c:pt idx="1520" formatCode="m/d/yyyy\ h:mm">
                  <c:v>42964</c:v>
                </c:pt>
                <c:pt idx="1521" formatCode="m/d/yyyy\ h:mm">
                  <c:v>42963</c:v>
                </c:pt>
                <c:pt idx="1522" formatCode="m/d/yyyy\ h:mm">
                  <c:v>42962</c:v>
                </c:pt>
                <c:pt idx="1523" formatCode="m/d/yyyy\ h:mm">
                  <c:v>42961</c:v>
                </c:pt>
                <c:pt idx="1524" formatCode="m/d/yyyy\ h:mm">
                  <c:v>42958</c:v>
                </c:pt>
                <c:pt idx="1525" formatCode="m/d/yyyy\ h:mm">
                  <c:v>42957</c:v>
                </c:pt>
                <c:pt idx="1526" formatCode="m/d/yyyy\ h:mm">
                  <c:v>42956</c:v>
                </c:pt>
                <c:pt idx="1527" formatCode="m/d/yyyy\ h:mm">
                  <c:v>42955</c:v>
                </c:pt>
                <c:pt idx="1528" formatCode="m/d/yyyy\ h:mm">
                  <c:v>42954</c:v>
                </c:pt>
                <c:pt idx="1529" formatCode="m/d/yyyy\ h:mm">
                  <c:v>42951</c:v>
                </c:pt>
                <c:pt idx="1530" formatCode="m/d/yyyy\ h:mm">
                  <c:v>42950</c:v>
                </c:pt>
                <c:pt idx="1531" formatCode="m/d/yyyy\ h:mm">
                  <c:v>42949</c:v>
                </c:pt>
                <c:pt idx="1532" formatCode="m/d/yyyy\ h:mm">
                  <c:v>42948</c:v>
                </c:pt>
                <c:pt idx="1533" formatCode="m/d/yyyy\ h:mm">
                  <c:v>42947</c:v>
                </c:pt>
                <c:pt idx="1534" formatCode="m/d/yyyy\ h:mm">
                  <c:v>42944</c:v>
                </c:pt>
                <c:pt idx="1535" formatCode="m/d/yyyy\ h:mm">
                  <c:v>42943</c:v>
                </c:pt>
                <c:pt idx="1536" formatCode="m/d/yyyy\ h:mm">
                  <c:v>42942</c:v>
                </c:pt>
                <c:pt idx="1537" formatCode="m/d/yyyy\ h:mm">
                  <c:v>42941</c:v>
                </c:pt>
                <c:pt idx="1538" formatCode="m/d/yyyy\ h:mm">
                  <c:v>42940</c:v>
                </c:pt>
                <c:pt idx="1539" formatCode="m/d/yyyy\ h:mm">
                  <c:v>42937</c:v>
                </c:pt>
                <c:pt idx="1540" formatCode="m/d/yyyy\ h:mm">
                  <c:v>42936</c:v>
                </c:pt>
                <c:pt idx="1541" formatCode="m/d/yyyy\ h:mm">
                  <c:v>42935</c:v>
                </c:pt>
                <c:pt idx="1542" formatCode="m/d/yyyy\ h:mm">
                  <c:v>42934</c:v>
                </c:pt>
                <c:pt idx="1543" formatCode="m/d/yyyy\ h:mm">
                  <c:v>42933</c:v>
                </c:pt>
                <c:pt idx="1544" formatCode="m/d/yyyy\ h:mm">
                  <c:v>42930</c:v>
                </c:pt>
                <c:pt idx="1545" formatCode="m/d/yyyy\ h:mm">
                  <c:v>42929</c:v>
                </c:pt>
                <c:pt idx="1546" formatCode="m/d/yyyy\ h:mm">
                  <c:v>42928</c:v>
                </c:pt>
                <c:pt idx="1547" formatCode="m/d/yyyy\ h:mm">
                  <c:v>42927</c:v>
                </c:pt>
                <c:pt idx="1548" formatCode="m/d/yyyy\ h:mm">
                  <c:v>42926</c:v>
                </c:pt>
                <c:pt idx="1549" formatCode="m/d/yyyy\ h:mm">
                  <c:v>42923</c:v>
                </c:pt>
                <c:pt idx="1550" formatCode="m/d/yyyy\ h:mm">
                  <c:v>42922</c:v>
                </c:pt>
                <c:pt idx="1551" formatCode="m/d/yyyy\ h:mm">
                  <c:v>42921</c:v>
                </c:pt>
                <c:pt idx="1552" formatCode="m/d/yyyy\ h:mm">
                  <c:v>42920</c:v>
                </c:pt>
                <c:pt idx="1553" formatCode="m/d/yyyy\ h:mm">
                  <c:v>42919</c:v>
                </c:pt>
                <c:pt idx="1554" formatCode="m/d/yyyy\ h:mm">
                  <c:v>42916</c:v>
                </c:pt>
                <c:pt idx="1555" formatCode="m/d/yyyy\ h:mm">
                  <c:v>42915</c:v>
                </c:pt>
                <c:pt idx="1556" formatCode="m/d/yyyy\ h:mm">
                  <c:v>42914</c:v>
                </c:pt>
                <c:pt idx="1557" formatCode="m/d/yyyy\ h:mm">
                  <c:v>42913</c:v>
                </c:pt>
                <c:pt idx="1558" formatCode="m/d/yyyy\ h:mm">
                  <c:v>42912</c:v>
                </c:pt>
                <c:pt idx="1559" formatCode="m/d/yyyy\ h:mm">
                  <c:v>42909</c:v>
                </c:pt>
                <c:pt idx="1560" formatCode="m/d/yyyy\ h:mm">
                  <c:v>42908</c:v>
                </c:pt>
                <c:pt idx="1561" formatCode="m/d/yyyy\ h:mm">
                  <c:v>42907</c:v>
                </c:pt>
                <c:pt idx="1562" formatCode="m/d/yyyy\ h:mm">
                  <c:v>42906</c:v>
                </c:pt>
                <c:pt idx="1563" formatCode="m/d/yyyy\ h:mm">
                  <c:v>42905</c:v>
                </c:pt>
                <c:pt idx="1564" formatCode="m/d/yyyy\ h:mm">
                  <c:v>42902</c:v>
                </c:pt>
                <c:pt idx="1565" formatCode="m/d/yyyy\ h:mm">
                  <c:v>42901</c:v>
                </c:pt>
                <c:pt idx="1566" formatCode="m/d/yyyy\ h:mm">
                  <c:v>42900</c:v>
                </c:pt>
                <c:pt idx="1567" formatCode="m/d/yyyy\ h:mm">
                  <c:v>42899</c:v>
                </c:pt>
                <c:pt idx="1568" formatCode="m/d/yyyy\ h:mm">
                  <c:v>42898</c:v>
                </c:pt>
                <c:pt idx="1569" formatCode="m/d/yyyy\ h:mm">
                  <c:v>42895</c:v>
                </c:pt>
                <c:pt idx="1570" formatCode="m/d/yyyy\ h:mm">
                  <c:v>42894</c:v>
                </c:pt>
                <c:pt idx="1571" formatCode="m/d/yyyy\ h:mm">
                  <c:v>42893</c:v>
                </c:pt>
                <c:pt idx="1572" formatCode="m/d/yyyy\ h:mm">
                  <c:v>42892</c:v>
                </c:pt>
                <c:pt idx="1573" formatCode="m/d/yyyy\ h:mm">
                  <c:v>42891</c:v>
                </c:pt>
                <c:pt idx="1574" formatCode="m/d/yyyy\ h:mm">
                  <c:v>42888</c:v>
                </c:pt>
                <c:pt idx="1575" formatCode="m/d/yyyy\ h:mm">
                  <c:v>42887</c:v>
                </c:pt>
                <c:pt idx="1576" formatCode="m/d/yyyy\ h:mm">
                  <c:v>42886</c:v>
                </c:pt>
                <c:pt idx="1577" formatCode="m/d/yyyy\ h:mm">
                  <c:v>42885</c:v>
                </c:pt>
                <c:pt idx="1578" formatCode="m/d/yyyy\ h:mm">
                  <c:v>42884</c:v>
                </c:pt>
                <c:pt idx="1579" formatCode="m/d/yyyy\ h:mm">
                  <c:v>42881</c:v>
                </c:pt>
                <c:pt idx="1580" formatCode="m/d/yyyy\ h:mm">
                  <c:v>42880</c:v>
                </c:pt>
                <c:pt idx="1581" formatCode="m/d/yyyy\ h:mm">
                  <c:v>42879</c:v>
                </c:pt>
                <c:pt idx="1582" formatCode="m/d/yyyy\ h:mm">
                  <c:v>42878</c:v>
                </c:pt>
                <c:pt idx="1583" formatCode="m/d/yyyy\ h:mm">
                  <c:v>42877</c:v>
                </c:pt>
                <c:pt idx="1584" formatCode="m/d/yyyy\ h:mm">
                  <c:v>42874</c:v>
                </c:pt>
                <c:pt idx="1585" formatCode="m/d/yyyy\ h:mm">
                  <c:v>42873</c:v>
                </c:pt>
                <c:pt idx="1586" formatCode="m/d/yyyy\ h:mm">
                  <c:v>42872</c:v>
                </c:pt>
                <c:pt idx="1587" formatCode="m/d/yyyy\ h:mm">
                  <c:v>42871</c:v>
                </c:pt>
                <c:pt idx="1588" formatCode="m/d/yyyy\ h:mm">
                  <c:v>42870</c:v>
                </c:pt>
                <c:pt idx="1589" formatCode="m/d/yyyy\ h:mm">
                  <c:v>42867</c:v>
                </c:pt>
                <c:pt idx="1590" formatCode="m/d/yyyy\ h:mm">
                  <c:v>42866</c:v>
                </c:pt>
                <c:pt idx="1591" formatCode="m/d/yyyy\ h:mm">
                  <c:v>42865</c:v>
                </c:pt>
                <c:pt idx="1592" formatCode="m/d/yyyy\ h:mm">
                  <c:v>42864</c:v>
                </c:pt>
                <c:pt idx="1593" formatCode="m/d/yyyy\ h:mm">
                  <c:v>42863</c:v>
                </c:pt>
                <c:pt idx="1594" formatCode="m/d/yyyy\ h:mm">
                  <c:v>42860</c:v>
                </c:pt>
                <c:pt idx="1595" formatCode="m/d/yyyy\ h:mm">
                  <c:v>42859</c:v>
                </c:pt>
                <c:pt idx="1596" formatCode="m/d/yyyy\ h:mm">
                  <c:v>42858</c:v>
                </c:pt>
                <c:pt idx="1597" formatCode="m/d/yyyy\ h:mm">
                  <c:v>42857</c:v>
                </c:pt>
                <c:pt idx="1598" formatCode="m/d/yyyy\ h:mm">
                  <c:v>42856</c:v>
                </c:pt>
                <c:pt idx="1599" formatCode="m/d/yyyy\ h:mm">
                  <c:v>42853</c:v>
                </c:pt>
                <c:pt idx="1600" formatCode="m/d/yyyy\ h:mm">
                  <c:v>42852</c:v>
                </c:pt>
                <c:pt idx="1601" formatCode="m/d/yyyy\ h:mm">
                  <c:v>42851</c:v>
                </c:pt>
                <c:pt idx="1602" formatCode="m/d/yyyy\ h:mm">
                  <c:v>42850</c:v>
                </c:pt>
                <c:pt idx="1603" formatCode="m/d/yyyy\ h:mm">
                  <c:v>42849</c:v>
                </c:pt>
                <c:pt idx="1604" formatCode="m/d/yyyy\ h:mm">
                  <c:v>42846</c:v>
                </c:pt>
                <c:pt idx="1605" formatCode="m/d/yyyy\ h:mm">
                  <c:v>42845</c:v>
                </c:pt>
                <c:pt idx="1606" formatCode="m/d/yyyy\ h:mm">
                  <c:v>42844</c:v>
                </c:pt>
                <c:pt idx="1607" formatCode="m/d/yyyy\ h:mm">
                  <c:v>42843</c:v>
                </c:pt>
                <c:pt idx="1608" formatCode="m/d/yyyy\ h:mm">
                  <c:v>42842</c:v>
                </c:pt>
                <c:pt idx="1609" formatCode="m/d/yyyy\ h:mm">
                  <c:v>42839</c:v>
                </c:pt>
                <c:pt idx="1610" formatCode="m/d/yyyy\ h:mm">
                  <c:v>42838</c:v>
                </c:pt>
                <c:pt idx="1611" formatCode="m/d/yyyy\ h:mm">
                  <c:v>42837</c:v>
                </c:pt>
                <c:pt idx="1612" formatCode="m/d/yyyy\ h:mm">
                  <c:v>42836</c:v>
                </c:pt>
                <c:pt idx="1613" formatCode="m/d/yyyy\ h:mm">
                  <c:v>42835</c:v>
                </c:pt>
                <c:pt idx="1614" formatCode="m/d/yyyy\ h:mm">
                  <c:v>42832</c:v>
                </c:pt>
                <c:pt idx="1615" formatCode="m/d/yyyy\ h:mm">
                  <c:v>42831</c:v>
                </c:pt>
                <c:pt idx="1616" formatCode="m/d/yyyy\ h:mm">
                  <c:v>42830</c:v>
                </c:pt>
                <c:pt idx="1617" formatCode="m/d/yyyy\ h:mm">
                  <c:v>42829</c:v>
                </c:pt>
                <c:pt idx="1618" formatCode="m/d/yyyy\ h:mm">
                  <c:v>42828</c:v>
                </c:pt>
                <c:pt idx="1619" formatCode="m/d/yyyy\ h:mm">
                  <c:v>42825</c:v>
                </c:pt>
                <c:pt idx="1620" formatCode="m/d/yyyy\ h:mm">
                  <c:v>42824</c:v>
                </c:pt>
                <c:pt idx="1621" formatCode="m/d/yyyy\ h:mm">
                  <c:v>42823</c:v>
                </c:pt>
                <c:pt idx="1622" formatCode="m/d/yyyy\ h:mm">
                  <c:v>42822</c:v>
                </c:pt>
                <c:pt idx="1623" formatCode="m/d/yyyy\ h:mm">
                  <c:v>42821</c:v>
                </c:pt>
                <c:pt idx="1624" formatCode="m/d/yyyy\ h:mm">
                  <c:v>42818</c:v>
                </c:pt>
                <c:pt idx="1625" formatCode="m/d/yyyy\ h:mm">
                  <c:v>42817</c:v>
                </c:pt>
                <c:pt idx="1626" formatCode="m/d/yyyy\ h:mm">
                  <c:v>42816</c:v>
                </c:pt>
                <c:pt idx="1627" formatCode="m/d/yyyy\ h:mm">
                  <c:v>42815</c:v>
                </c:pt>
                <c:pt idx="1628" formatCode="m/d/yyyy\ h:mm">
                  <c:v>42814</c:v>
                </c:pt>
                <c:pt idx="1629" formatCode="m/d/yyyy\ h:mm">
                  <c:v>42811</c:v>
                </c:pt>
                <c:pt idx="1630" formatCode="m/d/yyyy\ h:mm">
                  <c:v>42810</c:v>
                </c:pt>
                <c:pt idx="1631" formatCode="m/d/yyyy\ h:mm">
                  <c:v>42809</c:v>
                </c:pt>
                <c:pt idx="1632" formatCode="m/d/yyyy\ h:mm">
                  <c:v>42808</c:v>
                </c:pt>
                <c:pt idx="1633" formatCode="m/d/yyyy\ h:mm">
                  <c:v>42807</c:v>
                </c:pt>
                <c:pt idx="1634" formatCode="m/d/yyyy\ h:mm">
                  <c:v>42804</c:v>
                </c:pt>
                <c:pt idx="1635" formatCode="m/d/yyyy\ h:mm">
                  <c:v>42803</c:v>
                </c:pt>
                <c:pt idx="1636" formatCode="m/d/yyyy\ h:mm">
                  <c:v>42802</c:v>
                </c:pt>
                <c:pt idx="1637" formatCode="m/d/yyyy\ h:mm">
                  <c:v>42801</c:v>
                </c:pt>
                <c:pt idx="1638" formatCode="m/d/yyyy\ h:mm">
                  <c:v>42800</c:v>
                </c:pt>
                <c:pt idx="1639" formatCode="m/d/yyyy\ h:mm">
                  <c:v>42797</c:v>
                </c:pt>
                <c:pt idx="1640" formatCode="m/d/yyyy\ h:mm">
                  <c:v>42796</c:v>
                </c:pt>
                <c:pt idx="1641" formatCode="m/d/yyyy\ h:mm">
                  <c:v>42795</c:v>
                </c:pt>
                <c:pt idx="1642" formatCode="m/d/yyyy\ h:mm">
                  <c:v>42794</c:v>
                </c:pt>
                <c:pt idx="1643" formatCode="m/d/yyyy\ h:mm">
                  <c:v>42793</c:v>
                </c:pt>
                <c:pt idx="1644" formatCode="m/d/yyyy\ h:mm">
                  <c:v>42790</c:v>
                </c:pt>
                <c:pt idx="1645" formatCode="m/d/yyyy\ h:mm">
                  <c:v>42789</c:v>
                </c:pt>
                <c:pt idx="1646" formatCode="m/d/yyyy\ h:mm">
                  <c:v>42788</c:v>
                </c:pt>
                <c:pt idx="1647" formatCode="m/d/yyyy\ h:mm">
                  <c:v>42787</c:v>
                </c:pt>
                <c:pt idx="1648" formatCode="m/d/yyyy\ h:mm">
                  <c:v>42786</c:v>
                </c:pt>
                <c:pt idx="1649" formatCode="m/d/yyyy\ h:mm">
                  <c:v>42783</c:v>
                </c:pt>
                <c:pt idx="1650" formatCode="m/d/yyyy\ h:mm">
                  <c:v>42782</c:v>
                </c:pt>
                <c:pt idx="1651" formatCode="m/d/yyyy\ h:mm">
                  <c:v>42781</c:v>
                </c:pt>
                <c:pt idx="1652" formatCode="m/d/yyyy\ h:mm">
                  <c:v>42780</c:v>
                </c:pt>
                <c:pt idx="1653" formatCode="m/d/yyyy\ h:mm">
                  <c:v>42779</c:v>
                </c:pt>
                <c:pt idx="1654" formatCode="m/d/yyyy\ h:mm">
                  <c:v>42776</c:v>
                </c:pt>
                <c:pt idx="1655" formatCode="m/d/yyyy\ h:mm">
                  <c:v>42775</c:v>
                </c:pt>
                <c:pt idx="1656" formatCode="m/d/yyyy\ h:mm">
                  <c:v>42774</c:v>
                </c:pt>
                <c:pt idx="1657" formatCode="m/d/yyyy\ h:mm">
                  <c:v>42773</c:v>
                </c:pt>
                <c:pt idx="1658" formatCode="m/d/yyyy\ h:mm">
                  <c:v>42772</c:v>
                </c:pt>
                <c:pt idx="1659" formatCode="m/d/yyyy\ h:mm">
                  <c:v>42769</c:v>
                </c:pt>
                <c:pt idx="1660" formatCode="m/d/yyyy\ h:mm">
                  <c:v>42768</c:v>
                </c:pt>
                <c:pt idx="1661" formatCode="m/d/yyyy\ h:mm">
                  <c:v>42767</c:v>
                </c:pt>
                <c:pt idx="1662" formatCode="m/d/yyyy\ h:mm">
                  <c:v>42766</c:v>
                </c:pt>
                <c:pt idx="1663" formatCode="m/d/yyyy\ h:mm">
                  <c:v>42765</c:v>
                </c:pt>
                <c:pt idx="1664" formatCode="m/d/yyyy\ h:mm">
                  <c:v>42762</c:v>
                </c:pt>
                <c:pt idx="1665" formatCode="m/d/yyyy\ h:mm">
                  <c:v>42761</c:v>
                </c:pt>
                <c:pt idx="1666" formatCode="m/d/yyyy\ h:mm">
                  <c:v>42760</c:v>
                </c:pt>
                <c:pt idx="1667" formatCode="m/d/yyyy\ h:mm">
                  <c:v>42759</c:v>
                </c:pt>
                <c:pt idx="1668" formatCode="m/d/yyyy\ h:mm">
                  <c:v>42758</c:v>
                </c:pt>
                <c:pt idx="1669" formatCode="m/d/yyyy\ h:mm">
                  <c:v>42755</c:v>
                </c:pt>
                <c:pt idx="1670" formatCode="m/d/yyyy\ h:mm">
                  <c:v>42754</c:v>
                </c:pt>
                <c:pt idx="1671" formatCode="m/d/yyyy\ h:mm">
                  <c:v>42753</c:v>
                </c:pt>
                <c:pt idx="1672" formatCode="m/d/yyyy\ h:mm">
                  <c:v>42752</c:v>
                </c:pt>
                <c:pt idx="1673" formatCode="m/d/yyyy\ h:mm">
                  <c:v>42751</c:v>
                </c:pt>
                <c:pt idx="1674" formatCode="m/d/yyyy\ h:mm">
                  <c:v>42748</c:v>
                </c:pt>
                <c:pt idx="1675" formatCode="m/d/yyyy\ h:mm">
                  <c:v>42747</c:v>
                </c:pt>
                <c:pt idx="1676" formatCode="m/d/yyyy\ h:mm">
                  <c:v>42746</c:v>
                </c:pt>
                <c:pt idx="1677" formatCode="m/d/yyyy\ h:mm">
                  <c:v>42745</c:v>
                </c:pt>
                <c:pt idx="1678" formatCode="m/d/yyyy\ h:mm">
                  <c:v>42744</c:v>
                </c:pt>
                <c:pt idx="1679" formatCode="m/d/yyyy\ h:mm">
                  <c:v>42741</c:v>
                </c:pt>
                <c:pt idx="1680" formatCode="m/d/yyyy\ h:mm">
                  <c:v>42740</c:v>
                </c:pt>
                <c:pt idx="1681" formatCode="m/d/yyyy\ h:mm">
                  <c:v>42739</c:v>
                </c:pt>
                <c:pt idx="1682" formatCode="m/d/yyyy\ h:mm">
                  <c:v>42738</c:v>
                </c:pt>
                <c:pt idx="1683" formatCode="m/d/yyyy\ h:mm">
                  <c:v>42737</c:v>
                </c:pt>
                <c:pt idx="1684" formatCode="m/d/yyyy\ h:mm">
                  <c:v>42734</c:v>
                </c:pt>
                <c:pt idx="1685" formatCode="m/d/yyyy\ h:mm">
                  <c:v>42733</c:v>
                </c:pt>
                <c:pt idx="1686" formatCode="m/d/yyyy\ h:mm">
                  <c:v>42732</c:v>
                </c:pt>
                <c:pt idx="1687" formatCode="m/d/yyyy\ h:mm">
                  <c:v>42731</c:v>
                </c:pt>
                <c:pt idx="1688" formatCode="m/d/yyyy\ h:mm">
                  <c:v>42730</c:v>
                </c:pt>
                <c:pt idx="1689" formatCode="m/d/yyyy\ h:mm">
                  <c:v>42727</c:v>
                </c:pt>
                <c:pt idx="1690" formatCode="m/d/yyyy\ h:mm">
                  <c:v>42726</c:v>
                </c:pt>
                <c:pt idx="1691" formatCode="m/d/yyyy\ h:mm">
                  <c:v>42725</c:v>
                </c:pt>
                <c:pt idx="1692" formatCode="m/d/yyyy\ h:mm">
                  <c:v>42724</c:v>
                </c:pt>
                <c:pt idx="1693" formatCode="m/d/yyyy\ h:mm">
                  <c:v>42723</c:v>
                </c:pt>
                <c:pt idx="1694" formatCode="m/d/yyyy\ h:mm">
                  <c:v>42720</c:v>
                </c:pt>
                <c:pt idx="1695" formatCode="m/d/yyyy\ h:mm">
                  <c:v>42719</c:v>
                </c:pt>
                <c:pt idx="1696" formatCode="m/d/yyyy\ h:mm">
                  <c:v>42718</c:v>
                </c:pt>
                <c:pt idx="1697" formatCode="m/d/yyyy\ h:mm">
                  <c:v>42717</c:v>
                </c:pt>
                <c:pt idx="1698" formatCode="m/d/yyyy\ h:mm">
                  <c:v>42716</c:v>
                </c:pt>
                <c:pt idx="1699" formatCode="m/d/yyyy\ h:mm">
                  <c:v>42713</c:v>
                </c:pt>
                <c:pt idx="1700" formatCode="m/d/yyyy\ h:mm">
                  <c:v>42712</c:v>
                </c:pt>
                <c:pt idx="1701" formatCode="m/d/yyyy\ h:mm">
                  <c:v>42711</c:v>
                </c:pt>
                <c:pt idx="1702" formatCode="m/d/yyyy\ h:mm">
                  <c:v>42710</c:v>
                </c:pt>
                <c:pt idx="1703" formatCode="m/d/yyyy\ h:mm">
                  <c:v>42709</c:v>
                </c:pt>
                <c:pt idx="1704" formatCode="m/d/yyyy\ h:mm">
                  <c:v>42706</c:v>
                </c:pt>
                <c:pt idx="1705" formatCode="m/d/yyyy\ h:mm">
                  <c:v>42705</c:v>
                </c:pt>
                <c:pt idx="1706" formatCode="m/d/yyyy\ h:mm">
                  <c:v>42704</c:v>
                </c:pt>
                <c:pt idx="1707" formatCode="m/d/yyyy\ h:mm">
                  <c:v>42703</c:v>
                </c:pt>
                <c:pt idx="1708" formatCode="m/d/yyyy\ h:mm">
                  <c:v>42702</c:v>
                </c:pt>
                <c:pt idx="1709" formatCode="m/d/yyyy\ h:mm">
                  <c:v>42699</c:v>
                </c:pt>
                <c:pt idx="1710" formatCode="m/d/yyyy\ h:mm">
                  <c:v>42698</c:v>
                </c:pt>
                <c:pt idx="1711" formatCode="m/d/yyyy\ h:mm">
                  <c:v>42697</c:v>
                </c:pt>
                <c:pt idx="1712" formatCode="m/d/yyyy\ h:mm">
                  <c:v>42696</c:v>
                </c:pt>
                <c:pt idx="1713" formatCode="m/d/yyyy\ h:mm">
                  <c:v>42695</c:v>
                </c:pt>
                <c:pt idx="1714" formatCode="m/d/yyyy\ h:mm">
                  <c:v>42692</c:v>
                </c:pt>
                <c:pt idx="1715" formatCode="m/d/yyyy\ h:mm">
                  <c:v>42691</c:v>
                </c:pt>
                <c:pt idx="1716" formatCode="m/d/yyyy\ h:mm">
                  <c:v>42690</c:v>
                </c:pt>
                <c:pt idx="1717" formatCode="m/d/yyyy\ h:mm">
                  <c:v>42689</c:v>
                </c:pt>
                <c:pt idx="1718" formatCode="m/d/yyyy\ h:mm">
                  <c:v>42688</c:v>
                </c:pt>
                <c:pt idx="1719" formatCode="m/d/yyyy\ h:mm">
                  <c:v>42685</c:v>
                </c:pt>
                <c:pt idx="1720" formatCode="m/d/yyyy\ h:mm">
                  <c:v>42684</c:v>
                </c:pt>
                <c:pt idx="1721" formatCode="m/d/yyyy\ h:mm">
                  <c:v>42683</c:v>
                </c:pt>
                <c:pt idx="1722" formatCode="m/d/yyyy\ h:mm">
                  <c:v>42682</c:v>
                </c:pt>
                <c:pt idx="1723" formatCode="m/d/yyyy\ h:mm">
                  <c:v>42681</c:v>
                </c:pt>
                <c:pt idx="1724" formatCode="m/d/yyyy\ h:mm">
                  <c:v>42678</c:v>
                </c:pt>
                <c:pt idx="1725" formatCode="m/d/yyyy\ h:mm">
                  <c:v>42677</c:v>
                </c:pt>
                <c:pt idx="1726" formatCode="m/d/yyyy\ h:mm">
                  <c:v>42676</c:v>
                </c:pt>
                <c:pt idx="1727" formatCode="m/d/yyyy\ h:mm">
                  <c:v>42675</c:v>
                </c:pt>
                <c:pt idx="1728" formatCode="m/d/yyyy\ h:mm">
                  <c:v>42674</c:v>
                </c:pt>
                <c:pt idx="1729" formatCode="m/d/yyyy\ h:mm">
                  <c:v>42671</c:v>
                </c:pt>
                <c:pt idx="1730" formatCode="m/d/yyyy\ h:mm">
                  <c:v>42670</c:v>
                </c:pt>
                <c:pt idx="1731" formatCode="m/d/yyyy\ h:mm">
                  <c:v>42669</c:v>
                </c:pt>
                <c:pt idx="1732" formatCode="m/d/yyyy\ h:mm">
                  <c:v>42668</c:v>
                </c:pt>
                <c:pt idx="1733" formatCode="m/d/yyyy\ h:mm">
                  <c:v>42667</c:v>
                </c:pt>
                <c:pt idx="1734" formatCode="m/d/yyyy\ h:mm">
                  <c:v>42664</c:v>
                </c:pt>
                <c:pt idx="1735" formatCode="m/d/yyyy\ h:mm">
                  <c:v>42663</c:v>
                </c:pt>
                <c:pt idx="1736" formatCode="m/d/yyyy\ h:mm">
                  <c:v>42662</c:v>
                </c:pt>
                <c:pt idx="1737" formatCode="m/d/yyyy\ h:mm">
                  <c:v>42661</c:v>
                </c:pt>
                <c:pt idx="1738" formatCode="m/d/yyyy\ h:mm">
                  <c:v>42660</c:v>
                </c:pt>
                <c:pt idx="1739" formatCode="m/d/yyyy\ h:mm">
                  <c:v>42657</c:v>
                </c:pt>
                <c:pt idx="1740" formatCode="m/d/yyyy\ h:mm">
                  <c:v>42656</c:v>
                </c:pt>
                <c:pt idx="1741" formatCode="m/d/yyyy\ h:mm">
                  <c:v>42655</c:v>
                </c:pt>
                <c:pt idx="1742" formatCode="m/d/yyyy\ h:mm">
                  <c:v>42654</c:v>
                </c:pt>
                <c:pt idx="1743" formatCode="m/d/yyyy\ h:mm">
                  <c:v>42653</c:v>
                </c:pt>
                <c:pt idx="1744" formatCode="m/d/yyyy\ h:mm">
                  <c:v>42650</c:v>
                </c:pt>
                <c:pt idx="1745" formatCode="m/d/yyyy\ h:mm">
                  <c:v>42649</c:v>
                </c:pt>
                <c:pt idx="1746" formatCode="m/d/yyyy\ h:mm">
                  <c:v>42648</c:v>
                </c:pt>
                <c:pt idx="1747" formatCode="m/d/yyyy\ h:mm">
                  <c:v>42647</c:v>
                </c:pt>
                <c:pt idx="1748" formatCode="m/d/yyyy\ h:mm">
                  <c:v>42646</c:v>
                </c:pt>
                <c:pt idx="1749" formatCode="m/d/yyyy\ h:mm">
                  <c:v>42643</c:v>
                </c:pt>
                <c:pt idx="1750" formatCode="m/d/yyyy\ h:mm">
                  <c:v>42642</c:v>
                </c:pt>
                <c:pt idx="1751" formatCode="m/d/yyyy\ h:mm">
                  <c:v>42641</c:v>
                </c:pt>
                <c:pt idx="1752" formatCode="m/d/yyyy\ h:mm">
                  <c:v>42640</c:v>
                </c:pt>
                <c:pt idx="1753" formatCode="m/d/yyyy\ h:mm">
                  <c:v>42639</c:v>
                </c:pt>
                <c:pt idx="1754" formatCode="m/d/yyyy\ h:mm">
                  <c:v>42636</c:v>
                </c:pt>
                <c:pt idx="1755" formatCode="m/d/yyyy\ h:mm">
                  <c:v>42635</c:v>
                </c:pt>
                <c:pt idx="1756" formatCode="m/d/yyyy\ h:mm">
                  <c:v>42634</c:v>
                </c:pt>
                <c:pt idx="1757" formatCode="m/d/yyyy\ h:mm">
                  <c:v>42633</c:v>
                </c:pt>
                <c:pt idx="1758" formatCode="m/d/yyyy\ h:mm">
                  <c:v>42632</c:v>
                </c:pt>
                <c:pt idx="1759" formatCode="m/d/yyyy\ h:mm">
                  <c:v>42629</c:v>
                </c:pt>
                <c:pt idx="1760" formatCode="m/d/yyyy\ h:mm">
                  <c:v>42628</c:v>
                </c:pt>
                <c:pt idx="1761" formatCode="m/d/yyyy\ h:mm">
                  <c:v>42627</c:v>
                </c:pt>
                <c:pt idx="1762" formatCode="m/d/yyyy\ h:mm">
                  <c:v>42626</c:v>
                </c:pt>
                <c:pt idx="1763" formatCode="m/d/yyyy\ h:mm">
                  <c:v>42625</c:v>
                </c:pt>
                <c:pt idx="1764" formatCode="m/d/yyyy\ h:mm">
                  <c:v>42622</c:v>
                </c:pt>
                <c:pt idx="1765" formatCode="m/d/yyyy\ h:mm">
                  <c:v>42621</c:v>
                </c:pt>
                <c:pt idx="1766" formatCode="m/d/yyyy\ h:mm">
                  <c:v>42620</c:v>
                </c:pt>
                <c:pt idx="1767" formatCode="m/d/yyyy\ h:mm">
                  <c:v>42619</c:v>
                </c:pt>
                <c:pt idx="1768" formatCode="m/d/yyyy\ h:mm">
                  <c:v>42618</c:v>
                </c:pt>
                <c:pt idx="1769" formatCode="m/d/yyyy\ h:mm">
                  <c:v>42615</c:v>
                </c:pt>
                <c:pt idx="1770" formatCode="m/d/yyyy\ h:mm">
                  <c:v>42614</c:v>
                </c:pt>
                <c:pt idx="1771" formatCode="m/d/yyyy\ h:mm">
                  <c:v>42613</c:v>
                </c:pt>
                <c:pt idx="1772" formatCode="m/d/yyyy\ h:mm">
                  <c:v>42612</c:v>
                </c:pt>
                <c:pt idx="1773" formatCode="m/d/yyyy\ h:mm">
                  <c:v>42611</c:v>
                </c:pt>
                <c:pt idx="1774" formatCode="m/d/yyyy\ h:mm">
                  <c:v>42608</c:v>
                </c:pt>
                <c:pt idx="1775" formatCode="m/d/yyyy\ h:mm">
                  <c:v>42607</c:v>
                </c:pt>
                <c:pt idx="1776" formatCode="m/d/yyyy\ h:mm">
                  <c:v>42606</c:v>
                </c:pt>
                <c:pt idx="1777" formatCode="m/d/yyyy\ h:mm">
                  <c:v>42605</c:v>
                </c:pt>
                <c:pt idx="1778" formatCode="m/d/yyyy\ h:mm">
                  <c:v>42604</c:v>
                </c:pt>
                <c:pt idx="1779" formatCode="m/d/yyyy\ h:mm">
                  <c:v>42601</c:v>
                </c:pt>
                <c:pt idx="1780" formatCode="m/d/yyyy\ h:mm">
                  <c:v>42600</c:v>
                </c:pt>
                <c:pt idx="1781" formatCode="m/d/yyyy\ h:mm">
                  <c:v>42599</c:v>
                </c:pt>
                <c:pt idx="1782" formatCode="m/d/yyyy\ h:mm">
                  <c:v>42598</c:v>
                </c:pt>
                <c:pt idx="1783" formatCode="m/d/yyyy\ h:mm">
                  <c:v>42597</c:v>
                </c:pt>
                <c:pt idx="1784" formatCode="m/d/yyyy\ h:mm">
                  <c:v>42594</c:v>
                </c:pt>
                <c:pt idx="1785" formatCode="m/d/yyyy\ h:mm">
                  <c:v>42593</c:v>
                </c:pt>
                <c:pt idx="1786" formatCode="m/d/yyyy\ h:mm">
                  <c:v>42592</c:v>
                </c:pt>
                <c:pt idx="1787" formatCode="m/d/yyyy\ h:mm">
                  <c:v>42591</c:v>
                </c:pt>
                <c:pt idx="1788" formatCode="m/d/yyyy\ h:mm">
                  <c:v>42590</c:v>
                </c:pt>
                <c:pt idx="1789" formatCode="m/d/yyyy\ h:mm">
                  <c:v>42587</c:v>
                </c:pt>
                <c:pt idx="1790" formatCode="m/d/yyyy\ h:mm">
                  <c:v>42586</c:v>
                </c:pt>
                <c:pt idx="1791" formatCode="m/d/yyyy\ h:mm">
                  <c:v>42585</c:v>
                </c:pt>
                <c:pt idx="1792" formatCode="m/d/yyyy\ h:mm">
                  <c:v>42584</c:v>
                </c:pt>
                <c:pt idx="1793" formatCode="m/d/yyyy\ h:mm">
                  <c:v>42583</c:v>
                </c:pt>
                <c:pt idx="1794" formatCode="m/d/yyyy\ h:mm">
                  <c:v>42580</c:v>
                </c:pt>
                <c:pt idx="1795" formatCode="m/d/yyyy\ h:mm">
                  <c:v>42579</c:v>
                </c:pt>
                <c:pt idx="1796" formatCode="m/d/yyyy\ h:mm">
                  <c:v>42578</c:v>
                </c:pt>
                <c:pt idx="1797" formatCode="m/d/yyyy\ h:mm">
                  <c:v>42577</c:v>
                </c:pt>
                <c:pt idx="1798" formatCode="m/d/yyyy\ h:mm">
                  <c:v>42576</c:v>
                </c:pt>
                <c:pt idx="1799" formatCode="m/d/yyyy\ h:mm">
                  <c:v>42573</c:v>
                </c:pt>
                <c:pt idx="1800" formatCode="m/d/yyyy\ h:mm">
                  <c:v>42572</c:v>
                </c:pt>
                <c:pt idx="1801" formatCode="m/d/yyyy\ h:mm">
                  <c:v>42571</c:v>
                </c:pt>
                <c:pt idx="1802" formatCode="m/d/yyyy\ h:mm">
                  <c:v>42570</c:v>
                </c:pt>
                <c:pt idx="1803" formatCode="m/d/yyyy\ h:mm">
                  <c:v>42569</c:v>
                </c:pt>
                <c:pt idx="1804" formatCode="m/d/yyyy\ h:mm">
                  <c:v>42566</c:v>
                </c:pt>
                <c:pt idx="1805" formatCode="m/d/yyyy\ h:mm">
                  <c:v>42565</c:v>
                </c:pt>
                <c:pt idx="1806" formatCode="m/d/yyyy\ h:mm">
                  <c:v>42564</c:v>
                </c:pt>
                <c:pt idx="1807" formatCode="m/d/yyyy\ h:mm">
                  <c:v>42563</c:v>
                </c:pt>
                <c:pt idx="1808" formatCode="m/d/yyyy\ h:mm">
                  <c:v>42562</c:v>
                </c:pt>
                <c:pt idx="1809" formatCode="m/d/yyyy\ h:mm">
                  <c:v>42559</c:v>
                </c:pt>
                <c:pt idx="1810" formatCode="m/d/yyyy\ h:mm">
                  <c:v>42558</c:v>
                </c:pt>
                <c:pt idx="1811" formatCode="m/d/yyyy\ h:mm">
                  <c:v>42557</c:v>
                </c:pt>
                <c:pt idx="1812" formatCode="m/d/yyyy\ h:mm">
                  <c:v>42556</c:v>
                </c:pt>
                <c:pt idx="1813" formatCode="m/d/yyyy\ h:mm">
                  <c:v>42555</c:v>
                </c:pt>
                <c:pt idx="1814" formatCode="m/d/yyyy\ h:mm">
                  <c:v>42552</c:v>
                </c:pt>
                <c:pt idx="1815" formatCode="m/d/yyyy\ h:mm">
                  <c:v>42551</c:v>
                </c:pt>
                <c:pt idx="1816" formatCode="m/d/yyyy\ h:mm">
                  <c:v>42550</c:v>
                </c:pt>
                <c:pt idx="1817" formatCode="m/d/yyyy\ h:mm">
                  <c:v>42549</c:v>
                </c:pt>
                <c:pt idx="1818" formatCode="m/d/yyyy\ h:mm">
                  <c:v>42548</c:v>
                </c:pt>
                <c:pt idx="1819" formatCode="m/d/yyyy\ h:mm">
                  <c:v>42545</c:v>
                </c:pt>
                <c:pt idx="1820" formatCode="m/d/yyyy\ h:mm">
                  <c:v>42544</c:v>
                </c:pt>
                <c:pt idx="1821" formatCode="m/d/yyyy\ h:mm">
                  <c:v>42543</c:v>
                </c:pt>
                <c:pt idx="1822" formatCode="m/d/yyyy\ h:mm">
                  <c:v>42542</c:v>
                </c:pt>
                <c:pt idx="1823" formatCode="m/d/yyyy\ h:mm">
                  <c:v>42541</c:v>
                </c:pt>
                <c:pt idx="1824" formatCode="m/d/yyyy\ h:mm">
                  <c:v>42538</c:v>
                </c:pt>
                <c:pt idx="1825" formatCode="m/d/yyyy\ h:mm">
                  <c:v>42537</c:v>
                </c:pt>
                <c:pt idx="1826" formatCode="m/d/yyyy\ h:mm">
                  <c:v>42536</c:v>
                </c:pt>
                <c:pt idx="1827" formatCode="m/d/yyyy\ h:mm">
                  <c:v>42535</c:v>
                </c:pt>
                <c:pt idx="1828" formatCode="m/d/yyyy\ h:mm">
                  <c:v>42534</c:v>
                </c:pt>
                <c:pt idx="1829" formatCode="m/d/yyyy\ h:mm">
                  <c:v>42531</c:v>
                </c:pt>
                <c:pt idx="1830" formatCode="m/d/yyyy\ h:mm">
                  <c:v>42530</c:v>
                </c:pt>
                <c:pt idx="1831" formatCode="m/d/yyyy\ h:mm">
                  <c:v>42529</c:v>
                </c:pt>
                <c:pt idx="1832" formatCode="m/d/yyyy\ h:mm">
                  <c:v>42528</c:v>
                </c:pt>
                <c:pt idx="1833" formatCode="m/d/yyyy\ h:mm">
                  <c:v>42527</c:v>
                </c:pt>
                <c:pt idx="1834" formatCode="m/d/yyyy\ h:mm">
                  <c:v>42524</c:v>
                </c:pt>
                <c:pt idx="1835" formatCode="m/d/yyyy\ h:mm">
                  <c:v>42523</c:v>
                </c:pt>
                <c:pt idx="1836" formatCode="m/d/yyyy\ h:mm">
                  <c:v>42522</c:v>
                </c:pt>
                <c:pt idx="1837" formatCode="m/d/yyyy\ h:mm">
                  <c:v>42521</c:v>
                </c:pt>
                <c:pt idx="1838" formatCode="m/d/yyyy\ h:mm">
                  <c:v>42520</c:v>
                </c:pt>
                <c:pt idx="1839" formatCode="m/d/yyyy\ h:mm">
                  <c:v>42517</c:v>
                </c:pt>
                <c:pt idx="1840" formatCode="m/d/yyyy\ h:mm">
                  <c:v>42516</c:v>
                </c:pt>
                <c:pt idx="1841" formatCode="m/d/yyyy\ h:mm">
                  <c:v>42515</c:v>
                </c:pt>
                <c:pt idx="1842" formatCode="m/d/yyyy\ h:mm">
                  <c:v>42514</c:v>
                </c:pt>
                <c:pt idx="1843" formatCode="m/d/yyyy\ h:mm">
                  <c:v>42513</c:v>
                </c:pt>
                <c:pt idx="1844" formatCode="m/d/yyyy\ h:mm">
                  <c:v>42510</c:v>
                </c:pt>
                <c:pt idx="1845" formatCode="m/d/yyyy\ h:mm">
                  <c:v>42509</c:v>
                </c:pt>
                <c:pt idx="1846" formatCode="m/d/yyyy\ h:mm">
                  <c:v>42508</c:v>
                </c:pt>
                <c:pt idx="1847" formatCode="m/d/yyyy\ h:mm">
                  <c:v>42507</c:v>
                </c:pt>
                <c:pt idx="1848" formatCode="m/d/yyyy\ h:mm">
                  <c:v>42506</c:v>
                </c:pt>
                <c:pt idx="1849" formatCode="m/d/yyyy\ h:mm">
                  <c:v>42503</c:v>
                </c:pt>
                <c:pt idx="1850" formatCode="m/d/yyyy\ h:mm">
                  <c:v>42502</c:v>
                </c:pt>
                <c:pt idx="1851" formatCode="m/d/yyyy\ h:mm">
                  <c:v>42501</c:v>
                </c:pt>
                <c:pt idx="1852" formatCode="m/d/yyyy\ h:mm">
                  <c:v>42500</c:v>
                </c:pt>
                <c:pt idx="1853" formatCode="m/d/yyyy\ h:mm">
                  <c:v>42499</c:v>
                </c:pt>
                <c:pt idx="1854" formatCode="m/d/yyyy\ h:mm">
                  <c:v>42496</c:v>
                </c:pt>
                <c:pt idx="1855" formatCode="m/d/yyyy\ h:mm">
                  <c:v>42495</c:v>
                </c:pt>
                <c:pt idx="1856" formatCode="m/d/yyyy\ h:mm">
                  <c:v>42494</c:v>
                </c:pt>
                <c:pt idx="1857" formatCode="m/d/yyyy\ h:mm">
                  <c:v>42493</c:v>
                </c:pt>
                <c:pt idx="1858" formatCode="m/d/yyyy\ h:mm">
                  <c:v>42492</c:v>
                </c:pt>
                <c:pt idx="1859" formatCode="m/d/yyyy\ h:mm">
                  <c:v>42489</c:v>
                </c:pt>
                <c:pt idx="1860" formatCode="m/d/yyyy\ h:mm">
                  <c:v>42488</c:v>
                </c:pt>
                <c:pt idx="1861" formatCode="m/d/yyyy\ h:mm">
                  <c:v>42487</c:v>
                </c:pt>
                <c:pt idx="1862" formatCode="m/d/yyyy\ h:mm">
                  <c:v>42486</c:v>
                </c:pt>
                <c:pt idx="1863" formatCode="m/d/yyyy\ h:mm">
                  <c:v>42485</c:v>
                </c:pt>
                <c:pt idx="1864" formatCode="m/d/yyyy\ h:mm">
                  <c:v>42482</c:v>
                </c:pt>
                <c:pt idx="1865" formatCode="m/d/yyyy\ h:mm">
                  <c:v>42481</c:v>
                </c:pt>
                <c:pt idx="1866" formatCode="m/d/yyyy\ h:mm">
                  <c:v>42480</c:v>
                </c:pt>
                <c:pt idx="1867" formatCode="m/d/yyyy\ h:mm">
                  <c:v>42479</c:v>
                </c:pt>
                <c:pt idx="1868" formatCode="m/d/yyyy\ h:mm">
                  <c:v>42478</c:v>
                </c:pt>
                <c:pt idx="1869" formatCode="m/d/yyyy\ h:mm">
                  <c:v>42475</c:v>
                </c:pt>
                <c:pt idx="1870" formatCode="m/d/yyyy\ h:mm">
                  <c:v>42474</c:v>
                </c:pt>
                <c:pt idx="1871" formatCode="m/d/yyyy\ h:mm">
                  <c:v>42473</c:v>
                </c:pt>
                <c:pt idx="1872" formatCode="m/d/yyyy\ h:mm">
                  <c:v>42472</c:v>
                </c:pt>
                <c:pt idx="1873" formatCode="m/d/yyyy\ h:mm">
                  <c:v>42471</c:v>
                </c:pt>
                <c:pt idx="1874" formatCode="m/d/yyyy\ h:mm">
                  <c:v>42468</c:v>
                </c:pt>
                <c:pt idx="1875" formatCode="m/d/yyyy\ h:mm">
                  <c:v>42467</c:v>
                </c:pt>
                <c:pt idx="1876" formatCode="m/d/yyyy\ h:mm">
                  <c:v>42466</c:v>
                </c:pt>
                <c:pt idx="1877" formatCode="m/d/yyyy\ h:mm">
                  <c:v>42465</c:v>
                </c:pt>
                <c:pt idx="1878" formatCode="m/d/yyyy\ h:mm">
                  <c:v>42464</c:v>
                </c:pt>
                <c:pt idx="1879" formatCode="m/d/yyyy\ h:mm">
                  <c:v>42461</c:v>
                </c:pt>
                <c:pt idx="1880" formatCode="m/d/yyyy\ h:mm">
                  <c:v>42460</c:v>
                </c:pt>
                <c:pt idx="1881" formatCode="m/d/yyyy\ h:mm">
                  <c:v>42459</c:v>
                </c:pt>
                <c:pt idx="1882" formatCode="m/d/yyyy\ h:mm">
                  <c:v>42458</c:v>
                </c:pt>
                <c:pt idx="1883" formatCode="m/d/yyyy\ h:mm">
                  <c:v>42457</c:v>
                </c:pt>
                <c:pt idx="1884" formatCode="m/d/yyyy\ h:mm">
                  <c:v>42454</c:v>
                </c:pt>
                <c:pt idx="1885" formatCode="m/d/yyyy\ h:mm">
                  <c:v>42453</c:v>
                </c:pt>
                <c:pt idx="1886" formatCode="m/d/yyyy\ h:mm">
                  <c:v>42452</c:v>
                </c:pt>
                <c:pt idx="1887" formatCode="m/d/yyyy\ h:mm">
                  <c:v>42451</c:v>
                </c:pt>
                <c:pt idx="1888" formatCode="m/d/yyyy\ h:mm">
                  <c:v>42450</c:v>
                </c:pt>
                <c:pt idx="1889" formatCode="m/d/yyyy\ h:mm">
                  <c:v>42447</c:v>
                </c:pt>
                <c:pt idx="1890" formatCode="m/d/yyyy\ h:mm">
                  <c:v>42446</c:v>
                </c:pt>
                <c:pt idx="1891" formatCode="m/d/yyyy\ h:mm">
                  <c:v>42445</c:v>
                </c:pt>
                <c:pt idx="1892" formatCode="m/d/yyyy\ h:mm">
                  <c:v>42444</c:v>
                </c:pt>
                <c:pt idx="1893" formatCode="m/d/yyyy\ h:mm">
                  <c:v>42443</c:v>
                </c:pt>
                <c:pt idx="1894" formatCode="m/d/yyyy\ h:mm">
                  <c:v>42440</c:v>
                </c:pt>
                <c:pt idx="1895" formatCode="m/d/yyyy\ h:mm">
                  <c:v>42439</c:v>
                </c:pt>
                <c:pt idx="1896" formatCode="m/d/yyyy\ h:mm">
                  <c:v>42438</c:v>
                </c:pt>
                <c:pt idx="1897" formatCode="m/d/yyyy\ h:mm">
                  <c:v>42437</c:v>
                </c:pt>
                <c:pt idx="1898" formatCode="m/d/yyyy\ h:mm">
                  <c:v>42436</c:v>
                </c:pt>
                <c:pt idx="1899" formatCode="m/d/yyyy\ h:mm">
                  <c:v>42433</c:v>
                </c:pt>
                <c:pt idx="1900" formatCode="m/d/yyyy\ h:mm">
                  <c:v>42432</c:v>
                </c:pt>
                <c:pt idx="1901" formatCode="m/d/yyyy\ h:mm">
                  <c:v>42431</c:v>
                </c:pt>
                <c:pt idx="1902" formatCode="m/d/yyyy\ h:mm">
                  <c:v>42430</c:v>
                </c:pt>
                <c:pt idx="1903" formatCode="m/d/yyyy\ h:mm">
                  <c:v>42429</c:v>
                </c:pt>
                <c:pt idx="1904" formatCode="m/d/yyyy\ h:mm">
                  <c:v>42426</c:v>
                </c:pt>
                <c:pt idx="1905" formatCode="m/d/yyyy\ h:mm">
                  <c:v>42425</c:v>
                </c:pt>
                <c:pt idx="1906" formatCode="m/d/yyyy\ h:mm">
                  <c:v>42424</c:v>
                </c:pt>
                <c:pt idx="1907" formatCode="m/d/yyyy\ h:mm">
                  <c:v>42423</c:v>
                </c:pt>
                <c:pt idx="1908" formatCode="m/d/yyyy\ h:mm">
                  <c:v>42422</c:v>
                </c:pt>
                <c:pt idx="1909" formatCode="m/d/yyyy\ h:mm">
                  <c:v>42419</c:v>
                </c:pt>
                <c:pt idx="1910" formatCode="m/d/yyyy\ h:mm">
                  <c:v>42418</c:v>
                </c:pt>
                <c:pt idx="1911" formatCode="m/d/yyyy\ h:mm">
                  <c:v>42417</c:v>
                </c:pt>
                <c:pt idx="1912" formatCode="m/d/yyyy\ h:mm">
                  <c:v>42416</c:v>
                </c:pt>
                <c:pt idx="1913" formatCode="m/d/yyyy\ h:mm">
                  <c:v>42415</c:v>
                </c:pt>
                <c:pt idx="1914" formatCode="m/d/yyyy\ h:mm">
                  <c:v>42412</c:v>
                </c:pt>
                <c:pt idx="1915" formatCode="m/d/yyyy\ h:mm">
                  <c:v>42411</c:v>
                </c:pt>
                <c:pt idx="1916" formatCode="m/d/yyyy\ h:mm">
                  <c:v>42410</c:v>
                </c:pt>
                <c:pt idx="1917" formatCode="m/d/yyyy\ h:mm">
                  <c:v>42409</c:v>
                </c:pt>
                <c:pt idx="1918" formatCode="m/d/yyyy\ h:mm">
                  <c:v>42408</c:v>
                </c:pt>
                <c:pt idx="1919" formatCode="m/d/yyyy\ h:mm">
                  <c:v>42405</c:v>
                </c:pt>
                <c:pt idx="1920" formatCode="m/d/yyyy\ h:mm">
                  <c:v>42404</c:v>
                </c:pt>
                <c:pt idx="1921" formatCode="m/d/yyyy\ h:mm">
                  <c:v>42403</c:v>
                </c:pt>
                <c:pt idx="1922" formatCode="m/d/yyyy\ h:mm">
                  <c:v>42402</c:v>
                </c:pt>
                <c:pt idx="1923" formatCode="m/d/yyyy\ h:mm">
                  <c:v>42401</c:v>
                </c:pt>
                <c:pt idx="1924" formatCode="m/d/yyyy\ h:mm">
                  <c:v>42398</c:v>
                </c:pt>
                <c:pt idx="1925" formatCode="m/d/yyyy\ h:mm">
                  <c:v>42397</c:v>
                </c:pt>
                <c:pt idx="1926" formatCode="m/d/yyyy\ h:mm">
                  <c:v>42396</c:v>
                </c:pt>
                <c:pt idx="1927" formatCode="m/d/yyyy\ h:mm">
                  <c:v>42395</c:v>
                </c:pt>
                <c:pt idx="1928" formatCode="m/d/yyyy\ h:mm">
                  <c:v>42394</c:v>
                </c:pt>
                <c:pt idx="1929" formatCode="m/d/yyyy\ h:mm">
                  <c:v>42391</c:v>
                </c:pt>
                <c:pt idx="1930" formatCode="m/d/yyyy\ h:mm">
                  <c:v>42390</c:v>
                </c:pt>
                <c:pt idx="1931" formatCode="m/d/yyyy\ h:mm">
                  <c:v>42389</c:v>
                </c:pt>
                <c:pt idx="1932" formatCode="m/d/yyyy\ h:mm">
                  <c:v>42388</c:v>
                </c:pt>
                <c:pt idx="1933" formatCode="m/d/yyyy\ h:mm">
                  <c:v>42387</c:v>
                </c:pt>
                <c:pt idx="1934" formatCode="m/d/yyyy\ h:mm">
                  <c:v>42384</c:v>
                </c:pt>
                <c:pt idx="1935" formatCode="m/d/yyyy\ h:mm">
                  <c:v>42383</c:v>
                </c:pt>
                <c:pt idx="1936" formatCode="m/d/yyyy\ h:mm">
                  <c:v>42382</c:v>
                </c:pt>
                <c:pt idx="1937" formatCode="m/d/yyyy\ h:mm">
                  <c:v>42381</c:v>
                </c:pt>
                <c:pt idx="1938" formatCode="m/d/yyyy\ h:mm">
                  <c:v>42380</c:v>
                </c:pt>
                <c:pt idx="1939" formatCode="m/d/yyyy\ h:mm">
                  <c:v>42377</c:v>
                </c:pt>
                <c:pt idx="1940" formatCode="m/d/yyyy\ h:mm">
                  <c:v>42376</c:v>
                </c:pt>
                <c:pt idx="1941" formatCode="m/d/yyyy\ h:mm">
                  <c:v>42375</c:v>
                </c:pt>
                <c:pt idx="1942" formatCode="m/d/yyyy\ h:mm">
                  <c:v>42374</c:v>
                </c:pt>
                <c:pt idx="1943" formatCode="m/d/yyyy\ h:mm">
                  <c:v>42373</c:v>
                </c:pt>
                <c:pt idx="1944" formatCode="m/d/yyyy\ h:mm">
                  <c:v>42370</c:v>
                </c:pt>
                <c:pt idx="1945" formatCode="m/d/yyyy\ h:mm">
                  <c:v>42369</c:v>
                </c:pt>
                <c:pt idx="1946" formatCode="m/d/yyyy\ h:mm">
                  <c:v>42368</c:v>
                </c:pt>
                <c:pt idx="1947" formatCode="m/d/yyyy\ h:mm">
                  <c:v>42367</c:v>
                </c:pt>
                <c:pt idx="1948" formatCode="m/d/yyyy\ h:mm">
                  <c:v>42366</c:v>
                </c:pt>
                <c:pt idx="1949" formatCode="m/d/yyyy\ h:mm">
                  <c:v>42363</c:v>
                </c:pt>
                <c:pt idx="1950" formatCode="m/d/yyyy\ h:mm">
                  <c:v>42362</c:v>
                </c:pt>
                <c:pt idx="1951" formatCode="m/d/yyyy\ h:mm">
                  <c:v>42361</c:v>
                </c:pt>
                <c:pt idx="1952" formatCode="m/d/yyyy\ h:mm">
                  <c:v>42360</c:v>
                </c:pt>
                <c:pt idx="1953" formatCode="m/d/yyyy\ h:mm">
                  <c:v>42359</c:v>
                </c:pt>
                <c:pt idx="1954" formatCode="m/d/yyyy\ h:mm">
                  <c:v>42356</c:v>
                </c:pt>
                <c:pt idx="1955" formatCode="m/d/yyyy\ h:mm">
                  <c:v>42355</c:v>
                </c:pt>
                <c:pt idx="1956" formatCode="m/d/yyyy\ h:mm">
                  <c:v>42354</c:v>
                </c:pt>
                <c:pt idx="1957" formatCode="m/d/yyyy\ h:mm">
                  <c:v>42353</c:v>
                </c:pt>
                <c:pt idx="1958" formatCode="m/d/yyyy\ h:mm">
                  <c:v>42352</c:v>
                </c:pt>
                <c:pt idx="1959" formatCode="m/d/yyyy\ h:mm">
                  <c:v>42349</c:v>
                </c:pt>
                <c:pt idx="1960" formatCode="m/d/yyyy\ h:mm">
                  <c:v>42348</c:v>
                </c:pt>
                <c:pt idx="1961" formatCode="m/d/yyyy\ h:mm">
                  <c:v>42347</c:v>
                </c:pt>
                <c:pt idx="1962" formatCode="m/d/yyyy\ h:mm">
                  <c:v>42346</c:v>
                </c:pt>
                <c:pt idx="1963" formatCode="m/d/yyyy\ h:mm">
                  <c:v>42345</c:v>
                </c:pt>
                <c:pt idx="1964" formatCode="m/d/yyyy\ h:mm">
                  <c:v>42342</c:v>
                </c:pt>
                <c:pt idx="1965" formatCode="m/d/yyyy\ h:mm">
                  <c:v>42341</c:v>
                </c:pt>
                <c:pt idx="1966" formatCode="m/d/yyyy\ h:mm">
                  <c:v>42340</c:v>
                </c:pt>
                <c:pt idx="1967" formatCode="m/d/yyyy\ h:mm">
                  <c:v>42339</c:v>
                </c:pt>
                <c:pt idx="1968" formatCode="m/d/yyyy\ h:mm">
                  <c:v>42338</c:v>
                </c:pt>
                <c:pt idx="1969" formatCode="m/d/yyyy\ h:mm">
                  <c:v>42335</c:v>
                </c:pt>
                <c:pt idx="1970" formatCode="m/d/yyyy\ h:mm">
                  <c:v>42334</c:v>
                </c:pt>
                <c:pt idx="1971" formatCode="m/d/yyyy\ h:mm">
                  <c:v>42333</c:v>
                </c:pt>
                <c:pt idx="1972" formatCode="m/d/yyyy\ h:mm">
                  <c:v>42332</c:v>
                </c:pt>
                <c:pt idx="1973" formatCode="m/d/yyyy\ h:mm">
                  <c:v>42331</c:v>
                </c:pt>
                <c:pt idx="1974" formatCode="m/d/yyyy\ h:mm">
                  <c:v>42328</c:v>
                </c:pt>
                <c:pt idx="1975" formatCode="m/d/yyyy\ h:mm">
                  <c:v>42327</c:v>
                </c:pt>
                <c:pt idx="1976" formatCode="m/d/yyyy\ h:mm">
                  <c:v>42326</c:v>
                </c:pt>
                <c:pt idx="1977" formatCode="m/d/yyyy\ h:mm">
                  <c:v>42325</c:v>
                </c:pt>
                <c:pt idx="1978" formatCode="m/d/yyyy\ h:mm">
                  <c:v>42324</c:v>
                </c:pt>
                <c:pt idx="1979" formatCode="m/d/yyyy\ h:mm">
                  <c:v>42321</c:v>
                </c:pt>
                <c:pt idx="1980" formatCode="m/d/yyyy\ h:mm">
                  <c:v>42320</c:v>
                </c:pt>
                <c:pt idx="1981" formatCode="m/d/yyyy\ h:mm">
                  <c:v>42319</c:v>
                </c:pt>
                <c:pt idx="1982" formatCode="m/d/yyyy\ h:mm">
                  <c:v>42318</c:v>
                </c:pt>
                <c:pt idx="1983" formatCode="m/d/yyyy\ h:mm">
                  <c:v>42317</c:v>
                </c:pt>
                <c:pt idx="1984" formatCode="m/d/yyyy\ h:mm">
                  <c:v>42314</c:v>
                </c:pt>
                <c:pt idx="1985" formatCode="m/d/yyyy\ h:mm">
                  <c:v>42313</c:v>
                </c:pt>
                <c:pt idx="1986" formatCode="m/d/yyyy\ h:mm">
                  <c:v>42312</c:v>
                </c:pt>
                <c:pt idx="1987" formatCode="m/d/yyyy\ h:mm">
                  <c:v>42311</c:v>
                </c:pt>
                <c:pt idx="1988" formatCode="m/d/yyyy\ h:mm">
                  <c:v>42310</c:v>
                </c:pt>
                <c:pt idx="1989" formatCode="m/d/yyyy\ h:mm">
                  <c:v>42307</c:v>
                </c:pt>
                <c:pt idx="1990" formatCode="m/d/yyyy\ h:mm">
                  <c:v>42306</c:v>
                </c:pt>
                <c:pt idx="1991" formatCode="m/d/yyyy\ h:mm">
                  <c:v>42305</c:v>
                </c:pt>
                <c:pt idx="1992" formatCode="m/d/yyyy\ h:mm">
                  <c:v>42304</c:v>
                </c:pt>
                <c:pt idx="1993" formatCode="m/d/yyyy\ h:mm">
                  <c:v>42303</c:v>
                </c:pt>
                <c:pt idx="1994" formatCode="m/d/yyyy\ h:mm">
                  <c:v>42300</c:v>
                </c:pt>
                <c:pt idx="1995" formatCode="m/d/yyyy\ h:mm">
                  <c:v>42299</c:v>
                </c:pt>
                <c:pt idx="1996" formatCode="m/d/yyyy\ h:mm">
                  <c:v>42298</c:v>
                </c:pt>
                <c:pt idx="1997" formatCode="m/d/yyyy\ h:mm">
                  <c:v>42297</c:v>
                </c:pt>
                <c:pt idx="1998" formatCode="m/d/yyyy\ h:mm">
                  <c:v>42296</c:v>
                </c:pt>
                <c:pt idx="1999" formatCode="m/d/yyyy\ h:mm">
                  <c:v>42293</c:v>
                </c:pt>
                <c:pt idx="2000" formatCode="m/d/yyyy\ h:mm">
                  <c:v>42292</c:v>
                </c:pt>
                <c:pt idx="2001" formatCode="m/d/yyyy\ h:mm">
                  <c:v>42291</c:v>
                </c:pt>
                <c:pt idx="2002" formatCode="m/d/yyyy\ h:mm">
                  <c:v>42290</c:v>
                </c:pt>
                <c:pt idx="2003" formatCode="m/d/yyyy\ h:mm">
                  <c:v>42289</c:v>
                </c:pt>
                <c:pt idx="2004" formatCode="m/d/yyyy\ h:mm">
                  <c:v>42286</c:v>
                </c:pt>
                <c:pt idx="2005" formatCode="m/d/yyyy\ h:mm">
                  <c:v>42285</c:v>
                </c:pt>
                <c:pt idx="2006" formatCode="m/d/yyyy\ h:mm">
                  <c:v>42284</c:v>
                </c:pt>
                <c:pt idx="2007" formatCode="m/d/yyyy\ h:mm">
                  <c:v>42283</c:v>
                </c:pt>
                <c:pt idx="2008" formatCode="m/d/yyyy\ h:mm">
                  <c:v>42282</c:v>
                </c:pt>
                <c:pt idx="2009" formatCode="m/d/yyyy\ h:mm">
                  <c:v>42279</c:v>
                </c:pt>
                <c:pt idx="2010" formatCode="m/d/yyyy\ h:mm">
                  <c:v>42278</c:v>
                </c:pt>
                <c:pt idx="2011" formatCode="m/d/yyyy\ h:mm">
                  <c:v>42277</c:v>
                </c:pt>
                <c:pt idx="2012" formatCode="m/d/yyyy\ h:mm">
                  <c:v>42276</c:v>
                </c:pt>
                <c:pt idx="2013" formatCode="m/d/yyyy\ h:mm">
                  <c:v>42275</c:v>
                </c:pt>
                <c:pt idx="2014" formatCode="m/d/yyyy\ h:mm">
                  <c:v>42272</c:v>
                </c:pt>
                <c:pt idx="2015" formatCode="m/d/yyyy\ h:mm">
                  <c:v>42271</c:v>
                </c:pt>
                <c:pt idx="2016" formatCode="m/d/yyyy\ h:mm">
                  <c:v>42270</c:v>
                </c:pt>
                <c:pt idx="2017" formatCode="m/d/yyyy\ h:mm">
                  <c:v>42269</c:v>
                </c:pt>
                <c:pt idx="2018" formatCode="m/d/yyyy\ h:mm">
                  <c:v>42268</c:v>
                </c:pt>
                <c:pt idx="2019" formatCode="m/d/yyyy\ h:mm">
                  <c:v>42265</c:v>
                </c:pt>
                <c:pt idx="2020" formatCode="m/d/yyyy\ h:mm">
                  <c:v>42264</c:v>
                </c:pt>
                <c:pt idx="2021" formatCode="m/d/yyyy\ h:mm">
                  <c:v>42263</c:v>
                </c:pt>
                <c:pt idx="2022" formatCode="m/d/yyyy\ h:mm">
                  <c:v>42262</c:v>
                </c:pt>
                <c:pt idx="2023" formatCode="m/d/yyyy\ h:mm">
                  <c:v>42261</c:v>
                </c:pt>
                <c:pt idx="2024" formatCode="m/d/yyyy\ h:mm">
                  <c:v>42258</c:v>
                </c:pt>
                <c:pt idx="2025" formatCode="m/d/yyyy\ h:mm">
                  <c:v>42257</c:v>
                </c:pt>
                <c:pt idx="2026" formatCode="m/d/yyyy\ h:mm">
                  <c:v>42256</c:v>
                </c:pt>
                <c:pt idx="2027" formatCode="m/d/yyyy\ h:mm">
                  <c:v>42255</c:v>
                </c:pt>
                <c:pt idx="2028" formatCode="m/d/yyyy\ h:mm">
                  <c:v>42254</c:v>
                </c:pt>
                <c:pt idx="2029" formatCode="m/d/yyyy\ h:mm">
                  <c:v>42251</c:v>
                </c:pt>
                <c:pt idx="2030" formatCode="m/d/yyyy\ h:mm">
                  <c:v>42250</c:v>
                </c:pt>
                <c:pt idx="2031" formatCode="m/d/yyyy\ h:mm">
                  <c:v>42249</c:v>
                </c:pt>
                <c:pt idx="2032" formatCode="m/d/yyyy\ h:mm">
                  <c:v>42248</c:v>
                </c:pt>
                <c:pt idx="2033" formatCode="m/d/yyyy\ h:mm">
                  <c:v>42247</c:v>
                </c:pt>
                <c:pt idx="2034" formatCode="m/d/yyyy\ h:mm">
                  <c:v>42244</c:v>
                </c:pt>
                <c:pt idx="2035" formatCode="m/d/yyyy\ h:mm">
                  <c:v>42243</c:v>
                </c:pt>
                <c:pt idx="2036" formatCode="m/d/yyyy\ h:mm">
                  <c:v>42242</c:v>
                </c:pt>
                <c:pt idx="2037" formatCode="m/d/yyyy\ h:mm">
                  <c:v>42241</c:v>
                </c:pt>
                <c:pt idx="2038" formatCode="m/d/yyyy\ h:mm">
                  <c:v>42240</c:v>
                </c:pt>
                <c:pt idx="2039" formatCode="m/d/yyyy\ h:mm">
                  <c:v>42237</c:v>
                </c:pt>
                <c:pt idx="2040" formatCode="m/d/yyyy\ h:mm">
                  <c:v>42236</c:v>
                </c:pt>
                <c:pt idx="2041" formatCode="m/d/yyyy\ h:mm">
                  <c:v>42235</c:v>
                </c:pt>
                <c:pt idx="2042" formatCode="m/d/yyyy\ h:mm">
                  <c:v>42234</c:v>
                </c:pt>
                <c:pt idx="2043" formatCode="m/d/yyyy\ h:mm">
                  <c:v>42233</c:v>
                </c:pt>
                <c:pt idx="2044" formatCode="m/d/yyyy\ h:mm">
                  <c:v>42230</c:v>
                </c:pt>
                <c:pt idx="2045" formatCode="m/d/yyyy\ h:mm">
                  <c:v>42229</c:v>
                </c:pt>
                <c:pt idx="2046" formatCode="m/d/yyyy\ h:mm">
                  <c:v>42228</c:v>
                </c:pt>
                <c:pt idx="2047" formatCode="m/d/yyyy\ h:mm">
                  <c:v>42227</c:v>
                </c:pt>
                <c:pt idx="2048" formatCode="m/d/yyyy\ h:mm">
                  <c:v>42226</c:v>
                </c:pt>
                <c:pt idx="2049" formatCode="m/d/yyyy\ h:mm">
                  <c:v>42223</c:v>
                </c:pt>
                <c:pt idx="2050" formatCode="m/d/yyyy\ h:mm">
                  <c:v>42222</c:v>
                </c:pt>
                <c:pt idx="2051" formatCode="m/d/yyyy\ h:mm">
                  <c:v>42221</c:v>
                </c:pt>
                <c:pt idx="2052" formatCode="m/d/yyyy\ h:mm">
                  <c:v>42220</c:v>
                </c:pt>
                <c:pt idx="2053" formatCode="m/d/yyyy\ h:mm">
                  <c:v>42219</c:v>
                </c:pt>
                <c:pt idx="2054" formatCode="m/d/yyyy\ h:mm">
                  <c:v>42216</c:v>
                </c:pt>
                <c:pt idx="2055" formatCode="m/d/yyyy\ h:mm">
                  <c:v>42215</c:v>
                </c:pt>
                <c:pt idx="2056" formatCode="m/d/yyyy\ h:mm">
                  <c:v>42214</c:v>
                </c:pt>
                <c:pt idx="2057" formatCode="m/d/yyyy\ h:mm">
                  <c:v>42213</c:v>
                </c:pt>
                <c:pt idx="2058" formatCode="m/d/yyyy\ h:mm">
                  <c:v>42212</c:v>
                </c:pt>
                <c:pt idx="2059" formatCode="m/d/yyyy\ h:mm">
                  <c:v>42209</c:v>
                </c:pt>
                <c:pt idx="2060" formatCode="m/d/yyyy\ h:mm">
                  <c:v>42208</c:v>
                </c:pt>
                <c:pt idx="2061" formatCode="m/d/yyyy\ h:mm">
                  <c:v>42207</c:v>
                </c:pt>
                <c:pt idx="2062" formatCode="m/d/yyyy\ h:mm">
                  <c:v>42206</c:v>
                </c:pt>
                <c:pt idx="2063" formatCode="m/d/yyyy\ h:mm">
                  <c:v>42205</c:v>
                </c:pt>
                <c:pt idx="2064" formatCode="m/d/yyyy\ h:mm">
                  <c:v>42202</c:v>
                </c:pt>
                <c:pt idx="2065" formatCode="m/d/yyyy\ h:mm">
                  <c:v>42201</c:v>
                </c:pt>
                <c:pt idx="2066" formatCode="m/d/yyyy\ h:mm">
                  <c:v>42200</c:v>
                </c:pt>
                <c:pt idx="2067" formatCode="m/d/yyyy\ h:mm">
                  <c:v>42199</c:v>
                </c:pt>
                <c:pt idx="2068" formatCode="m/d/yyyy\ h:mm">
                  <c:v>42198</c:v>
                </c:pt>
                <c:pt idx="2069" formatCode="m/d/yyyy\ h:mm">
                  <c:v>42195</c:v>
                </c:pt>
                <c:pt idx="2070" formatCode="m/d/yyyy\ h:mm">
                  <c:v>42194</c:v>
                </c:pt>
                <c:pt idx="2071" formatCode="m/d/yyyy\ h:mm">
                  <c:v>42193</c:v>
                </c:pt>
                <c:pt idx="2072" formatCode="m/d/yyyy\ h:mm">
                  <c:v>42192</c:v>
                </c:pt>
                <c:pt idx="2073" formatCode="m/d/yyyy\ h:mm">
                  <c:v>42191</c:v>
                </c:pt>
                <c:pt idx="2074" formatCode="m/d/yyyy\ h:mm">
                  <c:v>42188</c:v>
                </c:pt>
                <c:pt idx="2075" formatCode="m/d/yyyy\ h:mm">
                  <c:v>42187</c:v>
                </c:pt>
                <c:pt idx="2076" formatCode="m/d/yyyy\ h:mm">
                  <c:v>42186</c:v>
                </c:pt>
                <c:pt idx="2077" formatCode="m/d/yyyy\ h:mm">
                  <c:v>42185</c:v>
                </c:pt>
                <c:pt idx="2078" formatCode="m/d/yyyy\ h:mm">
                  <c:v>42184</c:v>
                </c:pt>
                <c:pt idx="2079" formatCode="m/d/yyyy\ h:mm">
                  <c:v>42181</c:v>
                </c:pt>
                <c:pt idx="2080" formatCode="m/d/yyyy\ h:mm">
                  <c:v>42180</c:v>
                </c:pt>
                <c:pt idx="2081" formatCode="m/d/yyyy\ h:mm">
                  <c:v>42179</c:v>
                </c:pt>
                <c:pt idx="2082" formatCode="m/d/yyyy\ h:mm">
                  <c:v>42178</c:v>
                </c:pt>
                <c:pt idx="2083" formatCode="m/d/yyyy\ h:mm">
                  <c:v>42177</c:v>
                </c:pt>
                <c:pt idx="2084" formatCode="m/d/yyyy\ h:mm">
                  <c:v>42174</c:v>
                </c:pt>
                <c:pt idx="2085" formatCode="m/d/yyyy\ h:mm">
                  <c:v>42173</c:v>
                </c:pt>
                <c:pt idx="2086" formatCode="m/d/yyyy\ h:mm">
                  <c:v>42172</c:v>
                </c:pt>
                <c:pt idx="2087" formatCode="m/d/yyyy\ h:mm">
                  <c:v>42171</c:v>
                </c:pt>
                <c:pt idx="2088" formatCode="m/d/yyyy\ h:mm">
                  <c:v>42170</c:v>
                </c:pt>
                <c:pt idx="2089" formatCode="m/d/yyyy\ h:mm">
                  <c:v>42167</c:v>
                </c:pt>
                <c:pt idx="2090" formatCode="m/d/yyyy\ h:mm">
                  <c:v>42166</c:v>
                </c:pt>
                <c:pt idx="2091" formatCode="m/d/yyyy\ h:mm">
                  <c:v>42165</c:v>
                </c:pt>
                <c:pt idx="2092" formatCode="m/d/yyyy\ h:mm">
                  <c:v>42164</c:v>
                </c:pt>
                <c:pt idx="2093" formatCode="m/d/yyyy\ h:mm">
                  <c:v>42163</c:v>
                </c:pt>
                <c:pt idx="2094" formatCode="m/d/yyyy\ h:mm">
                  <c:v>42160</c:v>
                </c:pt>
                <c:pt idx="2095" formatCode="m/d/yyyy\ h:mm">
                  <c:v>42159</c:v>
                </c:pt>
                <c:pt idx="2096" formatCode="m/d/yyyy\ h:mm">
                  <c:v>42158</c:v>
                </c:pt>
                <c:pt idx="2097" formatCode="m/d/yyyy\ h:mm">
                  <c:v>42157</c:v>
                </c:pt>
                <c:pt idx="2098" formatCode="m/d/yyyy\ h:mm">
                  <c:v>42156</c:v>
                </c:pt>
                <c:pt idx="2099" formatCode="m/d/yyyy\ h:mm">
                  <c:v>42153</c:v>
                </c:pt>
                <c:pt idx="2100" formatCode="m/d/yyyy\ h:mm">
                  <c:v>42152</c:v>
                </c:pt>
                <c:pt idx="2101" formatCode="m/d/yyyy\ h:mm">
                  <c:v>42151</c:v>
                </c:pt>
                <c:pt idx="2102" formatCode="m/d/yyyy\ h:mm">
                  <c:v>42150</c:v>
                </c:pt>
                <c:pt idx="2103" formatCode="m/d/yyyy\ h:mm">
                  <c:v>42149</c:v>
                </c:pt>
                <c:pt idx="2104" formatCode="m/d/yyyy\ h:mm">
                  <c:v>42146</c:v>
                </c:pt>
                <c:pt idx="2105" formatCode="m/d/yyyy\ h:mm">
                  <c:v>42145</c:v>
                </c:pt>
                <c:pt idx="2106" formatCode="m/d/yyyy\ h:mm">
                  <c:v>42144</c:v>
                </c:pt>
                <c:pt idx="2107" formatCode="m/d/yyyy\ h:mm">
                  <c:v>42143</c:v>
                </c:pt>
                <c:pt idx="2108" formatCode="m/d/yyyy\ h:mm">
                  <c:v>42142</c:v>
                </c:pt>
                <c:pt idx="2109" formatCode="m/d/yyyy\ h:mm">
                  <c:v>42139</c:v>
                </c:pt>
                <c:pt idx="2110" formatCode="m/d/yyyy\ h:mm">
                  <c:v>42138</c:v>
                </c:pt>
                <c:pt idx="2111" formatCode="m/d/yyyy\ h:mm">
                  <c:v>42137</c:v>
                </c:pt>
                <c:pt idx="2112" formatCode="m/d/yyyy\ h:mm">
                  <c:v>42136</c:v>
                </c:pt>
                <c:pt idx="2113" formatCode="m/d/yyyy\ h:mm">
                  <c:v>42135</c:v>
                </c:pt>
                <c:pt idx="2114" formatCode="m/d/yyyy\ h:mm">
                  <c:v>42132</c:v>
                </c:pt>
                <c:pt idx="2115" formatCode="m/d/yyyy\ h:mm">
                  <c:v>42131</c:v>
                </c:pt>
                <c:pt idx="2116" formatCode="m/d/yyyy\ h:mm">
                  <c:v>42130</c:v>
                </c:pt>
                <c:pt idx="2117" formatCode="m/d/yyyy\ h:mm">
                  <c:v>42129</c:v>
                </c:pt>
                <c:pt idx="2118" formatCode="m/d/yyyy\ h:mm">
                  <c:v>42128</c:v>
                </c:pt>
                <c:pt idx="2119" formatCode="m/d/yyyy\ h:mm">
                  <c:v>42125</c:v>
                </c:pt>
                <c:pt idx="2120" formatCode="m/d/yyyy\ h:mm">
                  <c:v>42124</c:v>
                </c:pt>
                <c:pt idx="2121" formatCode="m/d/yyyy\ h:mm">
                  <c:v>42123</c:v>
                </c:pt>
                <c:pt idx="2122" formatCode="m/d/yyyy\ h:mm">
                  <c:v>42122</c:v>
                </c:pt>
                <c:pt idx="2123" formatCode="m/d/yyyy\ h:mm">
                  <c:v>42121</c:v>
                </c:pt>
                <c:pt idx="2124" formatCode="m/d/yyyy\ h:mm">
                  <c:v>42118</c:v>
                </c:pt>
                <c:pt idx="2125" formatCode="m/d/yyyy\ h:mm">
                  <c:v>42117</c:v>
                </c:pt>
                <c:pt idx="2126" formatCode="m/d/yyyy\ h:mm">
                  <c:v>42116</c:v>
                </c:pt>
                <c:pt idx="2127" formatCode="m/d/yyyy\ h:mm">
                  <c:v>42115</c:v>
                </c:pt>
                <c:pt idx="2128" formatCode="m/d/yyyy\ h:mm">
                  <c:v>42114</c:v>
                </c:pt>
                <c:pt idx="2129" formatCode="m/d/yyyy\ h:mm">
                  <c:v>42111</c:v>
                </c:pt>
                <c:pt idx="2130" formatCode="m/d/yyyy\ h:mm">
                  <c:v>42110</c:v>
                </c:pt>
                <c:pt idx="2131" formatCode="m/d/yyyy\ h:mm">
                  <c:v>42109</c:v>
                </c:pt>
                <c:pt idx="2132" formatCode="m/d/yyyy\ h:mm">
                  <c:v>42108</c:v>
                </c:pt>
                <c:pt idx="2133" formatCode="m/d/yyyy\ h:mm">
                  <c:v>42107</c:v>
                </c:pt>
                <c:pt idx="2134" formatCode="m/d/yyyy\ h:mm">
                  <c:v>42104</c:v>
                </c:pt>
                <c:pt idx="2135" formatCode="m/d/yyyy\ h:mm">
                  <c:v>42103</c:v>
                </c:pt>
                <c:pt idx="2136" formatCode="m/d/yyyy\ h:mm">
                  <c:v>42102</c:v>
                </c:pt>
                <c:pt idx="2137" formatCode="m/d/yyyy\ h:mm">
                  <c:v>42101</c:v>
                </c:pt>
                <c:pt idx="2138" formatCode="m/d/yyyy\ h:mm">
                  <c:v>42100</c:v>
                </c:pt>
                <c:pt idx="2139" formatCode="m/d/yyyy\ h:mm">
                  <c:v>42097</c:v>
                </c:pt>
                <c:pt idx="2140" formatCode="m/d/yyyy\ h:mm">
                  <c:v>42096</c:v>
                </c:pt>
                <c:pt idx="2141" formatCode="m/d/yyyy\ h:mm">
                  <c:v>42095</c:v>
                </c:pt>
                <c:pt idx="2142" formatCode="m/d/yyyy\ h:mm">
                  <c:v>42094</c:v>
                </c:pt>
                <c:pt idx="2143" formatCode="m/d/yyyy\ h:mm">
                  <c:v>42093</c:v>
                </c:pt>
                <c:pt idx="2144" formatCode="m/d/yyyy\ h:mm">
                  <c:v>42090</c:v>
                </c:pt>
                <c:pt idx="2145" formatCode="m/d/yyyy\ h:mm">
                  <c:v>42089</c:v>
                </c:pt>
                <c:pt idx="2146" formatCode="m/d/yyyy\ h:mm">
                  <c:v>42088</c:v>
                </c:pt>
                <c:pt idx="2147" formatCode="m/d/yyyy\ h:mm">
                  <c:v>42087</c:v>
                </c:pt>
                <c:pt idx="2148" formatCode="m/d/yyyy\ h:mm">
                  <c:v>42086</c:v>
                </c:pt>
                <c:pt idx="2149" formatCode="m/d/yyyy\ h:mm">
                  <c:v>42083</c:v>
                </c:pt>
                <c:pt idx="2150" formatCode="m/d/yyyy\ h:mm">
                  <c:v>42082</c:v>
                </c:pt>
                <c:pt idx="2151" formatCode="m/d/yyyy\ h:mm">
                  <c:v>42081</c:v>
                </c:pt>
                <c:pt idx="2152" formatCode="m/d/yyyy\ h:mm">
                  <c:v>42080</c:v>
                </c:pt>
                <c:pt idx="2153" formatCode="m/d/yyyy\ h:mm">
                  <c:v>42079</c:v>
                </c:pt>
                <c:pt idx="2154" formatCode="m/d/yyyy\ h:mm">
                  <c:v>42076</c:v>
                </c:pt>
                <c:pt idx="2155" formatCode="m/d/yyyy\ h:mm">
                  <c:v>42075</c:v>
                </c:pt>
                <c:pt idx="2156" formatCode="m/d/yyyy\ h:mm">
                  <c:v>42074</c:v>
                </c:pt>
                <c:pt idx="2157" formatCode="m/d/yyyy\ h:mm">
                  <c:v>42073</c:v>
                </c:pt>
                <c:pt idx="2158" formatCode="m/d/yyyy\ h:mm">
                  <c:v>42072</c:v>
                </c:pt>
                <c:pt idx="2159" formatCode="m/d/yyyy\ h:mm">
                  <c:v>42069</c:v>
                </c:pt>
                <c:pt idx="2160" formatCode="m/d/yyyy\ h:mm">
                  <c:v>42068</c:v>
                </c:pt>
                <c:pt idx="2161" formatCode="m/d/yyyy\ h:mm">
                  <c:v>42067</c:v>
                </c:pt>
                <c:pt idx="2162" formatCode="m/d/yyyy\ h:mm">
                  <c:v>42066</c:v>
                </c:pt>
                <c:pt idx="2163" formatCode="m/d/yyyy\ h:mm">
                  <c:v>42065</c:v>
                </c:pt>
                <c:pt idx="2164" formatCode="m/d/yyyy\ h:mm">
                  <c:v>42062</c:v>
                </c:pt>
                <c:pt idx="2165" formatCode="m/d/yyyy\ h:mm">
                  <c:v>42061</c:v>
                </c:pt>
                <c:pt idx="2166" formatCode="m/d/yyyy\ h:mm">
                  <c:v>42060</c:v>
                </c:pt>
                <c:pt idx="2167" formatCode="m/d/yyyy\ h:mm">
                  <c:v>42059</c:v>
                </c:pt>
                <c:pt idx="2168" formatCode="m/d/yyyy\ h:mm">
                  <c:v>42058</c:v>
                </c:pt>
                <c:pt idx="2169" formatCode="m/d/yyyy\ h:mm">
                  <c:v>42055</c:v>
                </c:pt>
                <c:pt idx="2170" formatCode="m/d/yyyy\ h:mm">
                  <c:v>42054</c:v>
                </c:pt>
                <c:pt idx="2171" formatCode="m/d/yyyy\ h:mm">
                  <c:v>42053</c:v>
                </c:pt>
                <c:pt idx="2172" formatCode="m/d/yyyy\ h:mm">
                  <c:v>42052</c:v>
                </c:pt>
                <c:pt idx="2173" formatCode="m/d/yyyy\ h:mm">
                  <c:v>42051</c:v>
                </c:pt>
                <c:pt idx="2174" formatCode="m/d/yyyy\ h:mm">
                  <c:v>42048</c:v>
                </c:pt>
                <c:pt idx="2175" formatCode="m/d/yyyy\ h:mm">
                  <c:v>42047</c:v>
                </c:pt>
                <c:pt idx="2176" formatCode="m/d/yyyy\ h:mm">
                  <c:v>42046</c:v>
                </c:pt>
                <c:pt idx="2177" formatCode="m/d/yyyy\ h:mm">
                  <c:v>42045</c:v>
                </c:pt>
                <c:pt idx="2178" formatCode="m/d/yyyy\ h:mm">
                  <c:v>42044</c:v>
                </c:pt>
                <c:pt idx="2179" formatCode="m/d/yyyy\ h:mm">
                  <c:v>42041</c:v>
                </c:pt>
                <c:pt idx="2180" formatCode="m/d/yyyy\ h:mm">
                  <c:v>42040</c:v>
                </c:pt>
                <c:pt idx="2181" formatCode="m/d/yyyy\ h:mm">
                  <c:v>42039</c:v>
                </c:pt>
                <c:pt idx="2182" formatCode="m/d/yyyy\ h:mm">
                  <c:v>42038</c:v>
                </c:pt>
                <c:pt idx="2183" formatCode="m/d/yyyy\ h:mm">
                  <c:v>42037</c:v>
                </c:pt>
                <c:pt idx="2184" formatCode="m/d/yyyy\ h:mm">
                  <c:v>42034</c:v>
                </c:pt>
                <c:pt idx="2185" formatCode="m/d/yyyy\ h:mm">
                  <c:v>42033</c:v>
                </c:pt>
                <c:pt idx="2186" formatCode="m/d/yyyy\ h:mm">
                  <c:v>42032</c:v>
                </c:pt>
                <c:pt idx="2187" formatCode="m/d/yyyy\ h:mm">
                  <c:v>42031</c:v>
                </c:pt>
                <c:pt idx="2188" formatCode="m/d/yyyy\ h:mm">
                  <c:v>42030</c:v>
                </c:pt>
                <c:pt idx="2189" formatCode="m/d/yyyy\ h:mm">
                  <c:v>42027</c:v>
                </c:pt>
                <c:pt idx="2190" formatCode="m/d/yyyy\ h:mm">
                  <c:v>42026</c:v>
                </c:pt>
                <c:pt idx="2191" formatCode="m/d/yyyy\ h:mm">
                  <c:v>42025</c:v>
                </c:pt>
                <c:pt idx="2192" formatCode="m/d/yyyy\ h:mm">
                  <c:v>42024</c:v>
                </c:pt>
                <c:pt idx="2193" formatCode="m/d/yyyy\ h:mm">
                  <c:v>42023</c:v>
                </c:pt>
                <c:pt idx="2194" formatCode="m/d/yyyy\ h:mm">
                  <c:v>42020</c:v>
                </c:pt>
                <c:pt idx="2195" formatCode="m/d/yyyy\ h:mm">
                  <c:v>42019</c:v>
                </c:pt>
                <c:pt idx="2196" formatCode="m/d/yyyy\ h:mm">
                  <c:v>42018</c:v>
                </c:pt>
                <c:pt idx="2197" formatCode="m/d/yyyy\ h:mm">
                  <c:v>42017</c:v>
                </c:pt>
                <c:pt idx="2198" formatCode="m/d/yyyy\ h:mm">
                  <c:v>42016</c:v>
                </c:pt>
                <c:pt idx="2199" formatCode="m/d/yyyy\ h:mm">
                  <c:v>42013</c:v>
                </c:pt>
                <c:pt idx="2200" formatCode="m/d/yyyy\ h:mm">
                  <c:v>42012</c:v>
                </c:pt>
                <c:pt idx="2201" formatCode="m/d/yyyy\ h:mm">
                  <c:v>42011</c:v>
                </c:pt>
                <c:pt idx="2202" formatCode="m/d/yyyy\ h:mm">
                  <c:v>42010</c:v>
                </c:pt>
                <c:pt idx="2203" formatCode="m/d/yyyy\ h:mm">
                  <c:v>42009</c:v>
                </c:pt>
                <c:pt idx="2204" formatCode="m/d/yyyy\ h:mm">
                  <c:v>42006</c:v>
                </c:pt>
                <c:pt idx="2205" formatCode="m/d/yyyy\ h:mm">
                  <c:v>42005</c:v>
                </c:pt>
                <c:pt idx="2206" formatCode="m/d/yyyy\ h:mm">
                  <c:v>42004</c:v>
                </c:pt>
                <c:pt idx="2207" formatCode="m/d/yyyy\ h:mm">
                  <c:v>42003</c:v>
                </c:pt>
                <c:pt idx="2208" formatCode="m/d/yyyy\ h:mm">
                  <c:v>42002</c:v>
                </c:pt>
                <c:pt idx="2209" formatCode="m/d/yyyy\ h:mm">
                  <c:v>41999</c:v>
                </c:pt>
                <c:pt idx="2210" formatCode="m/d/yyyy\ h:mm">
                  <c:v>41998</c:v>
                </c:pt>
                <c:pt idx="2211" formatCode="m/d/yyyy\ h:mm">
                  <c:v>41997</c:v>
                </c:pt>
                <c:pt idx="2212" formatCode="m/d/yyyy\ h:mm">
                  <c:v>41996</c:v>
                </c:pt>
                <c:pt idx="2213" formatCode="m/d/yyyy\ h:mm">
                  <c:v>41995</c:v>
                </c:pt>
                <c:pt idx="2214" formatCode="m/d/yyyy\ h:mm">
                  <c:v>41992</c:v>
                </c:pt>
                <c:pt idx="2215" formatCode="m/d/yyyy\ h:mm">
                  <c:v>41991</c:v>
                </c:pt>
                <c:pt idx="2216" formatCode="m/d/yyyy\ h:mm">
                  <c:v>41990</c:v>
                </c:pt>
                <c:pt idx="2217" formatCode="m/d/yyyy\ h:mm">
                  <c:v>41989</c:v>
                </c:pt>
                <c:pt idx="2218" formatCode="m/d/yyyy\ h:mm">
                  <c:v>41988</c:v>
                </c:pt>
                <c:pt idx="2219" formatCode="m/d/yyyy\ h:mm">
                  <c:v>41985</c:v>
                </c:pt>
                <c:pt idx="2220" formatCode="m/d/yyyy\ h:mm">
                  <c:v>41984</c:v>
                </c:pt>
                <c:pt idx="2221" formatCode="m/d/yyyy\ h:mm">
                  <c:v>41983</c:v>
                </c:pt>
                <c:pt idx="2222" formatCode="m/d/yyyy\ h:mm">
                  <c:v>41982</c:v>
                </c:pt>
                <c:pt idx="2223" formatCode="m/d/yyyy\ h:mm">
                  <c:v>41981</c:v>
                </c:pt>
                <c:pt idx="2224" formatCode="m/d/yyyy\ h:mm">
                  <c:v>41978</c:v>
                </c:pt>
                <c:pt idx="2225" formatCode="m/d/yyyy\ h:mm">
                  <c:v>41977</c:v>
                </c:pt>
                <c:pt idx="2226" formatCode="m/d/yyyy\ h:mm">
                  <c:v>41976</c:v>
                </c:pt>
                <c:pt idx="2227" formatCode="m/d/yyyy\ h:mm">
                  <c:v>41975</c:v>
                </c:pt>
                <c:pt idx="2228" formatCode="m/d/yyyy\ h:mm">
                  <c:v>41974</c:v>
                </c:pt>
                <c:pt idx="2229" formatCode="m/d/yyyy\ h:mm">
                  <c:v>41971</c:v>
                </c:pt>
                <c:pt idx="2230" formatCode="m/d/yyyy\ h:mm">
                  <c:v>41970</c:v>
                </c:pt>
                <c:pt idx="2231" formatCode="m/d/yyyy\ h:mm">
                  <c:v>41969</c:v>
                </c:pt>
                <c:pt idx="2232" formatCode="m/d/yyyy\ h:mm">
                  <c:v>41968</c:v>
                </c:pt>
                <c:pt idx="2233" formatCode="m/d/yyyy\ h:mm">
                  <c:v>41967</c:v>
                </c:pt>
                <c:pt idx="2234" formatCode="m/d/yyyy\ h:mm">
                  <c:v>41964</c:v>
                </c:pt>
                <c:pt idx="2235" formatCode="m/d/yyyy\ h:mm">
                  <c:v>41963</c:v>
                </c:pt>
                <c:pt idx="2236" formatCode="m/d/yyyy\ h:mm">
                  <c:v>41962</c:v>
                </c:pt>
                <c:pt idx="2237" formatCode="m/d/yyyy\ h:mm">
                  <c:v>41961</c:v>
                </c:pt>
                <c:pt idx="2238" formatCode="m/d/yyyy\ h:mm">
                  <c:v>41960</c:v>
                </c:pt>
                <c:pt idx="2239" formatCode="m/d/yyyy\ h:mm">
                  <c:v>41957</c:v>
                </c:pt>
                <c:pt idx="2240" formatCode="m/d/yyyy\ h:mm">
                  <c:v>41956</c:v>
                </c:pt>
                <c:pt idx="2241" formatCode="m/d/yyyy\ h:mm">
                  <c:v>41955</c:v>
                </c:pt>
                <c:pt idx="2242" formatCode="m/d/yyyy\ h:mm">
                  <c:v>41954</c:v>
                </c:pt>
                <c:pt idx="2243" formatCode="m/d/yyyy\ h:mm">
                  <c:v>41953</c:v>
                </c:pt>
                <c:pt idx="2244" formatCode="m/d/yyyy\ h:mm">
                  <c:v>41950</c:v>
                </c:pt>
                <c:pt idx="2245" formatCode="m/d/yyyy\ h:mm">
                  <c:v>41949</c:v>
                </c:pt>
                <c:pt idx="2246" formatCode="m/d/yyyy\ h:mm">
                  <c:v>41948</c:v>
                </c:pt>
                <c:pt idx="2247" formatCode="m/d/yyyy\ h:mm">
                  <c:v>41947</c:v>
                </c:pt>
                <c:pt idx="2248" formatCode="m/d/yyyy\ h:mm">
                  <c:v>41946</c:v>
                </c:pt>
                <c:pt idx="2249" formatCode="m/d/yyyy\ h:mm">
                  <c:v>41942</c:v>
                </c:pt>
                <c:pt idx="2250" formatCode="m/d/yyyy\ h:mm">
                  <c:v>41941</c:v>
                </c:pt>
                <c:pt idx="2251" formatCode="m/d/yyyy\ h:mm">
                  <c:v>41940</c:v>
                </c:pt>
                <c:pt idx="2252" formatCode="m/d/yyyy\ h:mm">
                  <c:v>41939</c:v>
                </c:pt>
                <c:pt idx="2253" formatCode="m/d/yyyy\ h:mm">
                  <c:v>41936</c:v>
                </c:pt>
                <c:pt idx="2254" formatCode="m/d/yyyy\ h:mm">
                  <c:v>41935</c:v>
                </c:pt>
                <c:pt idx="2255" formatCode="m/d/yyyy\ h:mm">
                  <c:v>41934</c:v>
                </c:pt>
                <c:pt idx="2256" formatCode="m/d/yyyy\ h:mm">
                  <c:v>41933</c:v>
                </c:pt>
                <c:pt idx="2257" formatCode="m/d/yyyy\ h:mm">
                  <c:v>41932</c:v>
                </c:pt>
                <c:pt idx="2258" formatCode="m/d/yyyy\ h:mm">
                  <c:v>41929</c:v>
                </c:pt>
                <c:pt idx="2259" formatCode="m/d/yyyy\ h:mm">
                  <c:v>41928</c:v>
                </c:pt>
                <c:pt idx="2260" formatCode="m/d/yyyy\ h:mm">
                  <c:v>41927</c:v>
                </c:pt>
                <c:pt idx="2261" formatCode="m/d/yyyy\ h:mm">
                  <c:v>41926</c:v>
                </c:pt>
                <c:pt idx="2262" formatCode="m/d/yyyy\ h:mm">
                  <c:v>41925</c:v>
                </c:pt>
                <c:pt idx="2263" formatCode="m/d/yyyy\ h:mm">
                  <c:v>41922</c:v>
                </c:pt>
                <c:pt idx="2264" formatCode="m/d/yyyy\ h:mm">
                  <c:v>41921</c:v>
                </c:pt>
                <c:pt idx="2265" formatCode="m/d/yyyy\ h:mm">
                  <c:v>41920</c:v>
                </c:pt>
                <c:pt idx="2266" formatCode="m/d/yyyy\ h:mm">
                  <c:v>41919</c:v>
                </c:pt>
                <c:pt idx="2267" formatCode="m/d/yyyy\ h:mm">
                  <c:v>41918</c:v>
                </c:pt>
                <c:pt idx="2268" formatCode="m/d/yyyy\ h:mm">
                  <c:v>41915</c:v>
                </c:pt>
                <c:pt idx="2269" formatCode="m/d/yyyy\ h:mm">
                  <c:v>41914</c:v>
                </c:pt>
                <c:pt idx="2270" formatCode="m/d/yyyy\ h:mm">
                  <c:v>41913</c:v>
                </c:pt>
                <c:pt idx="2271" formatCode="m/d/yyyy\ h:mm">
                  <c:v>41912</c:v>
                </c:pt>
                <c:pt idx="2272" formatCode="m/d/yyyy\ h:mm">
                  <c:v>41911</c:v>
                </c:pt>
                <c:pt idx="2273" formatCode="m/d/yyyy\ h:mm">
                  <c:v>41908</c:v>
                </c:pt>
                <c:pt idx="2274" formatCode="m/d/yyyy\ h:mm">
                  <c:v>41907</c:v>
                </c:pt>
                <c:pt idx="2275" formatCode="m/d/yyyy\ h:mm">
                  <c:v>41906</c:v>
                </c:pt>
                <c:pt idx="2276" formatCode="m/d/yyyy\ h:mm">
                  <c:v>41905</c:v>
                </c:pt>
                <c:pt idx="2277" formatCode="m/d/yyyy\ h:mm">
                  <c:v>41904</c:v>
                </c:pt>
                <c:pt idx="2278" formatCode="m/d/yyyy\ h:mm">
                  <c:v>41901</c:v>
                </c:pt>
                <c:pt idx="2279" formatCode="m/d/yyyy\ h:mm">
                  <c:v>41900</c:v>
                </c:pt>
                <c:pt idx="2280" formatCode="m/d/yyyy\ h:mm">
                  <c:v>41899</c:v>
                </c:pt>
                <c:pt idx="2281" formatCode="m/d/yyyy\ h:mm">
                  <c:v>41898</c:v>
                </c:pt>
                <c:pt idx="2282" formatCode="m/d/yyyy\ h:mm">
                  <c:v>41897</c:v>
                </c:pt>
                <c:pt idx="2283" formatCode="m/d/yyyy\ h:mm">
                  <c:v>41894</c:v>
                </c:pt>
                <c:pt idx="2284" formatCode="m/d/yyyy\ h:mm">
                  <c:v>41893</c:v>
                </c:pt>
                <c:pt idx="2285" formatCode="m/d/yyyy\ h:mm">
                  <c:v>41892</c:v>
                </c:pt>
                <c:pt idx="2286" formatCode="m/d/yyyy\ h:mm">
                  <c:v>41891</c:v>
                </c:pt>
                <c:pt idx="2287" formatCode="m/d/yyyy\ h:mm">
                  <c:v>41890</c:v>
                </c:pt>
                <c:pt idx="2288" formatCode="m/d/yyyy\ h:mm">
                  <c:v>41887</c:v>
                </c:pt>
                <c:pt idx="2289" formatCode="m/d/yyyy\ h:mm">
                  <c:v>41886</c:v>
                </c:pt>
                <c:pt idx="2290" formatCode="m/d/yyyy\ h:mm">
                  <c:v>41885</c:v>
                </c:pt>
                <c:pt idx="2291" formatCode="m/d/yyyy\ h:mm">
                  <c:v>41884</c:v>
                </c:pt>
                <c:pt idx="2292" formatCode="m/d/yyyy\ h:mm">
                  <c:v>41883</c:v>
                </c:pt>
                <c:pt idx="2293" formatCode="m/d/yyyy\ h:mm">
                  <c:v>41880</c:v>
                </c:pt>
                <c:pt idx="2294" formatCode="m/d/yyyy\ h:mm">
                  <c:v>41879</c:v>
                </c:pt>
                <c:pt idx="2295" formatCode="m/d/yyyy\ h:mm">
                  <c:v>41878</c:v>
                </c:pt>
                <c:pt idx="2296" formatCode="m/d/yyyy\ h:mm">
                  <c:v>41877</c:v>
                </c:pt>
                <c:pt idx="2297" formatCode="m/d/yyyy\ h:mm">
                  <c:v>41876</c:v>
                </c:pt>
                <c:pt idx="2298" formatCode="m/d/yyyy\ h:mm">
                  <c:v>41873</c:v>
                </c:pt>
                <c:pt idx="2299" formatCode="m/d/yyyy\ h:mm">
                  <c:v>41872</c:v>
                </c:pt>
                <c:pt idx="2300" formatCode="m/d/yyyy\ h:mm">
                  <c:v>41871</c:v>
                </c:pt>
                <c:pt idx="2301" formatCode="m/d/yyyy\ h:mm">
                  <c:v>41870</c:v>
                </c:pt>
                <c:pt idx="2302" formatCode="m/d/yyyy\ h:mm">
                  <c:v>41869</c:v>
                </c:pt>
                <c:pt idx="2303" formatCode="m/d/yyyy\ h:mm">
                  <c:v>41866</c:v>
                </c:pt>
                <c:pt idx="2304" formatCode="m/d/yyyy\ h:mm">
                  <c:v>41865</c:v>
                </c:pt>
                <c:pt idx="2305" formatCode="m/d/yyyy\ h:mm">
                  <c:v>41864</c:v>
                </c:pt>
                <c:pt idx="2306" formatCode="m/d/yyyy\ h:mm">
                  <c:v>41863</c:v>
                </c:pt>
                <c:pt idx="2307" formatCode="m/d/yyyy\ h:mm">
                  <c:v>41862</c:v>
                </c:pt>
                <c:pt idx="2308" formatCode="m/d/yyyy\ h:mm">
                  <c:v>41859</c:v>
                </c:pt>
                <c:pt idx="2309" formatCode="m/d/yyyy\ h:mm">
                  <c:v>41858</c:v>
                </c:pt>
                <c:pt idx="2310" formatCode="m/d/yyyy\ h:mm">
                  <c:v>41857</c:v>
                </c:pt>
                <c:pt idx="2311" formatCode="m/d/yyyy\ h:mm">
                  <c:v>41856</c:v>
                </c:pt>
                <c:pt idx="2312" formatCode="m/d/yyyy\ h:mm">
                  <c:v>41855</c:v>
                </c:pt>
                <c:pt idx="2313" formatCode="m/d/yyyy\ h:mm">
                  <c:v>41852</c:v>
                </c:pt>
                <c:pt idx="2314" formatCode="m/d/yyyy\ h:mm">
                  <c:v>41851</c:v>
                </c:pt>
                <c:pt idx="2315" formatCode="m/d/yyyy\ h:mm">
                  <c:v>41850</c:v>
                </c:pt>
                <c:pt idx="2316" formatCode="m/d/yyyy\ h:mm">
                  <c:v>41849</c:v>
                </c:pt>
                <c:pt idx="2317" formatCode="m/d/yyyy\ h:mm">
                  <c:v>41848</c:v>
                </c:pt>
                <c:pt idx="2318" formatCode="m/d/yyyy\ h:mm">
                  <c:v>41845</c:v>
                </c:pt>
                <c:pt idx="2319" formatCode="m/d/yyyy\ h:mm">
                  <c:v>41844</c:v>
                </c:pt>
                <c:pt idx="2320" formatCode="m/d/yyyy\ h:mm">
                  <c:v>41843</c:v>
                </c:pt>
                <c:pt idx="2321" formatCode="m/d/yyyy\ h:mm">
                  <c:v>41842</c:v>
                </c:pt>
                <c:pt idx="2322" formatCode="m/d/yyyy\ h:mm">
                  <c:v>41841</c:v>
                </c:pt>
                <c:pt idx="2323" formatCode="m/d/yyyy\ h:mm">
                  <c:v>41838</c:v>
                </c:pt>
                <c:pt idx="2324" formatCode="m/d/yyyy\ h:mm">
                  <c:v>41837</c:v>
                </c:pt>
                <c:pt idx="2325" formatCode="m/d/yyyy\ h:mm">
                  <c:v>41836</c:v>
                </c:pt>
                <c:pt idx="2326" formatCode="m/d/yyyy\ h:mm">
                  <c:v>41835</c:v>
                </c:pt>
                <c:pt idx="2327" formatCode="m/d/yyyy\ h:mm">
                  <c:v>41834</c:v>
                </c:pt>
                <c:pt idx="2328" formatCode="m/d/yyyy\ h:mm">
                  <c:v>41831</c:v>
                </c:pt>
                <c:pt idx="2329" formatCode="m/d/yyyy\ h:mm">
                  <c:v>41830</c:v>
                </c:pt>
                <c:pt idx="2330" formatCode="m/d/yyyy\ h:mm">
                  <c:v>41829</c:v>
                </c:pt>
                <c:pt idx="2331" formatCode="m/d/yyyy\ h:mm">
                  <c:v>41828</c:v>
                </c:pt>
                <c:pt idx="2332" formatCode="m/d/yyyy\ h:mm">
                  <c:v>41827</c:v>
                </c:pt>
                <c:pt idx="2333" formatCode="m/d/yyyy\ h:mm">
                  <c:v>41824</c:v>
                </c:pt>
                <c:pt idx="2334" formatCode="m/d/yyyy\ h:mm">
                  <c:v>41823</c:v>
                </c:pt>
                <c:pt idx="2335" formatCode="m/d/yyyy\ h:mm">
                  <c:v>41822</c:v>
                </c:pt>
                <c:pt idx="2336" formatCode="m/d/yyyy\ h:mm">
                  <c:v>41821</c:v>
                </c:pt>
                <c:pt idx="2337" formatCode="m/d/yyyy\ h:mm">
                  <c:v>41820</c:v>
                </c:pt>
                <c:pt idx="2338" formatCode="m/d/yyyy\ h:mm">
                  <c:v>41817</c:v>
                </c:pt>
                <c:pt idx="2339" formatCode="m/d/yyyy\ h:mm">
                  <c:v>41816</c:v>
                </c:pt>
                <c:pt idx="2340" formatCode="m/d/yyyy\ h:mm">
                  <c:v>41815</c:v>
                </c:pt>
                <c:pt idx="2341" formatCode="m/d/yyyy\ h:mm">
                  <c:v>41814</c:v>
                </c:pt>
                <c:pt idx="2342" formatCode="m/d/yyyy\ h:mm">
                  <c:v>41813</c:v>
                </c:pt>
                <c:pt idx="2343" formatCode="m/d/yyyy\ h:mm">
                  <c:v>41810</c:v>
                </c:pt>
                <c:pt idx="2344" formatCode="m/d/yyyy\ h:mm">
                  <c:v>41809</c:v>
                </c:pt>
                <c:pt idx="2345" formatCode="m/d/yyyy\ h:mm">
                  <c:v>41808</c:v>
                </c:pt>
                <c:pt idx="2346" formatCode="m/d/yyyy\ h:mm">
                  <c:v>41807</c:v>
                </c:pt>
                <c:pt idx="2347" formatCode="m/d/yyyy\ h:mm">
                  <c:v>41806</c:v>
                </c:pt>
                <c:pt idx="2348" formatCode="m/d/yyyy\ h:mm">
                  <c:v>41803</c:v>
                </c:pt>
                <c:pt idx="2349" formatCode="m/d/yyyy\ h:mm">
                  <c:v>41802</c:v>
                </c:pt>
                <c:pt idx="2350" formatCode="m/d/yyyy\ h:mm">
                  <c:v>41801</c:v>
                </c:pt>
                <c:pt idx="2351" formatCode="m/d/yyyy\ h:mm">
                  <c:v>41800</c:v>
                </c:pt>
                <c:pt idx="2352" formatCode="m/d/yyyy\ h:mm">
                  <c:v>41799</c:v>
                </c:pt>
                <c:pt idx="2353" formatCode="m/d/yyyy\ h:mm">
                  <c:v>41796</c:v>
                </c:pt>
                <c:pt idx="2354" formatCode="m/d/yyyy\ h:mm">
                  <c:v>41795</c:v>
                </c:pt>
                <c:pt idx="2355" formatCode="m/d/yyyy\ h:mm">
                  <c:v>41794</c:v>
                </c:pt>
                <c:pt idx="2356" formatCode="m/d/yyyy\ h:mm">
                  <c:v>41793</c:v>
                </c:pt>
                <c:pt idx="2357" formatCode="m/d/yyyy\ h:mm">
                  <c:v>41792</c:v>
                </c:pt>
                <c:pt idx="2358" formatCode="m/d/yyyy\ h:mm">
                  <c:v>41789</c:v>
                </c:pt>
                <c:pt idx="2359" formatCode="m/d/yyyy\ h:mm">
                  <c:v>41788</c:v>
                </c:pt>
                <c:pt idx="2360" formatCode="m/d/yyyy\ h:mm">
                  <c:v>41787</c:v>
                </c:pt>
                <c:pt idx="2361" formatCode="m/d/yyyy\ h:mm">
                  <c:v>41786</c:v>
                </c:pt>
                <c:pt idx="2362" formatCode="m/d/yyyy\ h:mm">
                  <c:v>41785</c:v>
                </c:pt>
                <c:pt idx="2363" formatCode="m/d/yyyy\ h:mm">
                  <c:v>41782</c:v>
                </c:pt>
                <c:pt idx="2364" formatCode="m/d/yyyy\ h:mm">
                  <c:v>41781</c:v>
                </c:pt>
                <c:pt idx="2365" formatCode="m/d/yyyy\ h:mm">
                  <c:v>41780</c:v>
                </c:pt>
                <c:pt idx="2366" formatCode="m/d/yyyy\ h:mm">
                  <c:v>41779</c:v>
                </c:pt>
                <c:pt idx="2367" formatCode="m/d/yyyy\ h:mm">
                  <c:v>41778</c:v>
                </c:pt>
                <c:pt idx="2368" formatCode="m/d/yyyy\ h:mm">
                  <c:v>41775</c:v>
                </c:pt>
                <c:pt idx="2369" formatCode="m/d/yyyy\ h:mm">
                  <c:v>41774</c:v>
                </c:pt>
                <c:pt idx="2370" formatCode="m/d/yyyy\ h:mm">
                  <c:v>41773</c:v>
                </c:pt>
                <c:pt idx="2371" formatCode="m/d/yyyy\ h:mm">
                  <c:v>41772</c:v>
                </c:pt>
                <c:pt idx="2372" formatCode="m/d/yyyy\ h:mm">
                  <c:v>41771</c:v>
                </c:pt>
                <c:pt idx="2373" formatCode="m/d/yyyy\ h:mm">
                  <c:v>41768</c:v>
                </c:pt>
                <c:pt idx="2374" formatCode="m/d/yyyy\ h:mm">
                  <c:v>41767</c:v>
                </c:pt>
                <c:pt idx="2375" formatCode="m/d/yyyy\ h:mm">
                  <c:v>41766</c:v>
                </c:pt>
                <c:pt idx="2376" formatCode="m/d/yyyy\ h:mm">
                  <c:v>41765</c:v>
                </c:pt>
                <c:pt idx="2377" formatCode="m/d/yyyy\ h:mm">
                  <c:v>41764</c:v>
                </c:pt>
                <c:pt idx="2378" formatCode="m/d/yyyy\ h:mm">
                  <c:v>41761</c:v>
                </c:pt>
                <c:pt idx="2379" formatCode="m/d/yyyy\ h:mm">
                  <c:v>41760</c:v>
                </c:pt>
                <c:pt idx="2380" formatCode="m/d/yyyy\ h:mm">
                  <c:v>41759</c:v>
                </c:pt>
                <c:pt idx="2381" formatCode="m/d/yyyy\ h:mm">
                  <c:v>41758</c:v>
                </c:pt>
                <c:pt idx="2382" formatCode="m/d/yyyy\ h:mm">
                  <c:v>41757</c:v>
                </c:pt>
                <c:pt idx="2383" formatCode="m/d/yyyy\ h:mm">
                  <c:v>41754</c:v>
                </c:pt>
                <c:pt idx="2384" formatCode="m/d/yyyy\ h:mm">
                  <c:v>41753</c:v>
                </c:pt>
                <c:pt idx="2385" formatCode="m/d/yyyy\ h:mm">
                  <c:v>41752</c:v>
                </c:pt>
                <c:pt idx="2386" formatCode="m/d/yyyy\ h:mm">
                  <c:v>41751</c:v>
                </c:pt>
                <c:pt idx="2387" formatCode="m/d/yyyy\ h:mm">
                  <c:v>41750</c:v>
                </c:pt>
                <c:pt idx="2388" formatCode="m/d/yyyy\ h:mm">
                  <c:v>41747</c:v>
                </c:pt>
                <c:pt idx="2389" formatCode="m/d/yyyy\ h:mm">
                  <c:v>41746</c:v>
                </c:pt>
                <c:pt idx="2390" formatCode="m/d/yyyy\ h:mm">
                  <c:v>41745</c:v>
                </c:pt>
                <c:pt idx="2391" formatCode="m/d/yyyy\ h:mm">
                  <c:v>41744</c:v>
                </c:pt>
                <c:pt idx="2392" formatCode="m/d/yyyy\ h:mm">
                  <c:v>41743</c:v>
                </c:pt>
                <c:pt idx="2393" formatCode="m/d/yyyy\ h:mm">
                  <c:v>41740</c:v>
                </c:pt>
                <c:pt idx="2394" formatCode="m/d/yyyy\ h:mm">
                  <c:v>41739</c:v>
                </c:pt>
                <c:pt idx="2395" formatCode="m/d/yyyy\ h:mm">
                  <c:v>41738</c:v>
                </c:pt>
                <c:pt idx="2396" formatCode="m/d/yyyy\ h:mm">
                  <c:v>41737</c:v>
                </c:pt>
                <c:pt idx="2397" formatCode="m/d/yyyy\ h:mm">
                  <c:v>41736</c:v>
                </c:pt>
                <c:pt idx="2398" formatCode="m/d/yyyy\ h:mm">
                  <c:v>41733</c:v>
                </c:pt>
                <c:pt idx="2399" formatCode="m/d/yyyy\ h:mm">
                  <c:v>41732</c:v>
                </c:pt>
                <c:pt idx="2400" formatCode="m/d/yyyy\ h:mm">
                  <c:v>41731</c:v>
                </c:pt>
                <c:pt idx="2401" formatCode="m/d/yyyy\ h:mm">
                  <c:v>41730</c:v>
                </c:pt>
                <c:pt idx="2402" formatCode="m/d/yyyy\ h:mm">
                  <c:v>41729</c:v>
                </c:pt>
                <c:pt idx="2403" formatCode="m/d/yyyy\ h:mm">
                  <c:v>41726</c:v>
                </c:pt>
                <c:pt idx="2404" formatCode="m/d/yyyy\ h:mm">
                  <c:v>41725</c:v>
                </c:pt>
                <c:pt idx="2405" formatCode="m/d/yyyy\ h:mm">
                  <c:v>41724</c:v>
                </c:pt>
                <c:pt idx="2406" formatCode="m/d/yyyy\ h:mm">
                  <c:v>41723</c:v>
                </c:pt>
                <c:pt idx="2407" formatCode="m/d/yyyy\ h:mm">
                  <c:v>41722</c:v>
                </c:pt>
                <c:pt idx="2408" formatCode="m/d/yyyy\ h:mm">
                  <c:v>41719</c:v>
                </c:pt>
                <c:pt idx="2409" formatCode="m/d/yyyy\ h:mm">
                  <c:v>41718</c:v>
                </c:pt>
                <c:pt idx="2410" formatCode="m/d/yyyy\ h:mm">
                  <c:v>41717</c:v>
                </c:pt>
                <c:pt idx="2411" formatCode="m/d/yyyy\ h:mm">
                  <c:v>41716</c:v>
                </c:pt>
                <c:pt idx="2412" formatCode="m/d/yyyy\ h:mm">
                  <c:v>41715</c:v>
                </c:pt>
                <c:pt idx="2413" formatCode="m/d/yyyy\ h:mm">
                  <c:v>41712</c:v>
                </c:pt>
                <c:pt idx="2414" formatCode="m/d/yyyy\ h:mm">
                  <c:v>41711</c:v>
                </c:pt>
                <c:pt idx="2415" formatCode="m/d/yyyy\ h:mm">
                  <c:v>41710</c:v>
                </c:pt>
                <c:pt idx="2416" formatCode="m/d/yyyy\ h:mm">
                  <c:v>41709</c:v>
                </c:pt>
                <c:pt idx="2417" formatCode="m/d/yyyy\ h:mm">
                  <c:v>41708</c:v>
                </c:pt>
                <c:pt idx="2418" formatCode="m/d/yyyy\ h:mm">
                  <c:v>41705</c:v>
                </c:pt>
                <c:pt idx="2419" formatCode="m/d/yyyy\ h:mm">
                  <c:v>41704</c:v>
                </c:pt>
                <c:pt idx="2420" formatCode="m/d/yyyy\ h:mm">
                  <c:v>41703</c:v>
                </c:pt>
                <c:pt idx="2421" formatCode="m/d/yyyy\ h:mm">
                  <c:v>41702</c:v>
                </c:pt>
                <c:pt idx="2422" formatCode="m/d/yyyy\ h:mm">
                  <c:v>41701</c:v>
                </c:pt>
                <c:pt idx="2423" formatCode="m/d/yyyy\ h:mm">
                  <c:v>41698</c:v>
                </c:pt>
                <c:pt idx="2424" formatCode="m/d/yyyy\ h:mm">
                  <c:v>41697</c:v>
                </c:pt>
                <c:pt idx="2425" formatCode="m/d/yyyy\ h:mm">
                  <c:v>41696</c:v>
                </c:pt>
                <c:pt idx="2426" formatCode="m/d/yyyy\ h:mm">
                  <c:v>41695</c:v>
                </c:pt>
                <c:pt idx="2427" formatCode="m/d/yyyy\ h:mm">
                  <c:v>41694</c:v>
                </c:pt>
                <c:pt idx="2428" formatCode="m/d/yyyy\ h:mm">
                  <c:v>41691</c:v>
                </c:pt>
                <c:pt idx="2429" formatCode="m/d/yyyy\ h:mm">
                  <c:v>41690</c:v>
                </c:pt>
                <c:pt idx="2430" formatCode="m/d/yyyy\ h:mm">
                  <c:v>41689</c:v>
                </c:pt>
                <c:pt idx="2431" formatCode="m/d/yyyy\ h:mm">
                  <c:v>41688</c:v>
                </c:pt>
                <c:pt idx="2432" formatCode="m/d/yyyy\ h:mm">
                  <c:v>41687</c:v>
                </c:pt>
                <c:pt idx="2433" formatCode="m/d/yyyy\ h:mm">
                  <c:v>41684</c:v>
                </c:pt>
                <c:pt idx="2434" formatCode="m/d/yyyy\ h:mm">
                  <c:v>41683</c:v>
                </c:pt>
                <c:pt idx="2435" formatCode="m/d/yyyy\ h:mm">
                  <c:v>41682</c:v>
                </c:pt>
                <c:pt idx="2436" formatCode="m/d/yyyy\ h:mm">
                  <c:v>41681</c:v>
                </c:pt>
                <c:pt idx="2437" formatCode="m/d/yyyy\ h:mm">
                  <c:v>41680</c:v>
                </c:pt>
                <c:pt idx="2438" formatCode="m/d/yyyy\ h:mm">
                  <c:v>41677</c:v>
                </c:pt>
                <c:pt idx="2439" formatCode="m/d/yyyy\ h:mm">
                  <c:v>41676</c:v>
                </c:pt>
                <c:pt idx="2440" formatCode="m/d/yyyy\ h:mm">
                  <c:v>41675</c:v>
                </c:pt>
                <c:pt idx="2441" formatCode="m/d/yyyy\ h:mm">
                  <c:v>41674</c:v>
                </c:pt>
                <c:pt idx="2442" formatCode="m/d/yyyy\ h:mm">
                  <c:v>41673</c:v>
                </c:pt>
                <c:pt idx="2443" formatCode="m/d/yyyy\ h:mm">
                  <c:v>41670</c:v>
                </c:pt>
                <c:pt idx="2444" formatCode="m/d/yyyy\ h:mm">
                  <c:v>41669</c:v>
                </c:pt>
                <c:pt idx="2445" formatCode="m/d/yyyy\ h:mm">
                  <c:v>41668</c:v>
                </c:pt>
                <c:pt idx="2446" formatCode="m/d/yyyy\ h:mm">
                  <c:v>41667</c:v>
                </c:pt>
                <c:pt idx="2447" formatCode="m/d/yyyy\ h:mm">
                  <c:v>41666</c:v>
                </c:pt>
                <c:pt idx="2448" formatCode="m/d/yyyy\ h:mm">
                  <c:v>41663</c:v>
                </c:pt>
                <c:pt idx="2449" formatCode="m/d/yyyy\ h:mm">
                  <c:v>41662</c:v>
                </c:pt>
                <c:pt idx="2450" formatCode="m/d/yyyy\ h:mm">
                  <c:v>41661</c:v>
                </c:pt>
                <c:pt idx="2451" formatCode="m/d/yyyy\ h:mm">
                  <c:v>41660</c:v>
                </c:pt>
                <c:pt idx="2452" formatCode="m/d/yyyy\ h:mm">
                  <c:v>41659</c:v>
                </c:pt>
                <c:pt idx="2453" formatCode="m/d/yyyy\ h:mm">
                  <c:v>41656</c:v>
                </c:pt>
                <c:pt idx="2454" formatCode="m/d/yyyy\ h:mm">
                  <c:v>41655</c:v>
                </c:pt>
                <c:pt idx="2455" formatCode="m/d/yyyy\ h:mm">
                  <c:v>41654</c:v>
                </c:pt>
                <c:pt idx="2456" formatCode="m/d/yyyy\ h:mm">
                  <c:v>41653</c:v>
                </c:pt>
                <c:pt idx="2457" formatCode="m/d/yyyy\ h:mm">
                  <c:v>41652</c:v>
                </c:pt>
                <c:pt idx="2458" formatCode="m/d/yyyy\ h:mm">
                  <c:v>41649</c:v>
                </c:pt>
                <c:pt idx="2459" formatCode="m/d/yyyy\ h:mm">
                  <c:v>41648</c:v>
                </c:pt>
                <c:pt idx="2460" formatCode="m/d/yyyy\ h:mm">
                  <c:v>41647</c:v>
                </c:pt>
                <c:pt idx="2461" formatCode="m/d/yyyy\ h:mm">
                  <c:v>41646</c:v>
                </c:pt>
                <c:pt idx="2462" formatCode="m/d/yyyy\ h:mm">
                  <c:v>41645</c:v>
                </c:pt>
                <c:pt idx="2463" formatCode="m/d/yyyy\ h:mm">
                  <c:v>41642</c:v>
                </c:pt>
                <c:pt idx="2464" formatCode="m/d/yyyy\ h:mm">
                  <c:v>41641</c:v>
                </c:pt>
                <c:pt idx="2465" formatCode="m/d/yyyy\ h:mm">
                  <c:v>41640</c:v>
                </c:pt>
                <c:pt idx="2466" formatCode="m/d/yyyy\ h:mm">
                  <c:v>41639</c:v>
                </c:pt>
                <c:pt idx="2467" formatCode="m/d/yyyy\ h:mm">
                  <c:v>41638</c:v>
                </c:pt>
                <c:pt idx="2468" formatCode="m/d/yyyy\ h:mm">
                  <c:v>41635</c:v>
                </c:pt>
                <c:pt idx="2469" formatCode="m/d/yyyy\ h:mm">
                  <c:v>41634</c:v>
                </c:pt>
                <c:pt idx="2470" formatCode="m/d/yyyy\ h:mm">
                  <c:v>41633</c:v>
                </c:pt>
                <c:pt idx="2471" formatCode="m/d/yyyy\ h:mm">
                  <c:v>41632</c:v>
                </c:pt>
                <c:pt idx="2472" formatCode="m/d/yyyy\ h:mm">
                  <c:v>41631</c:v>
                </c:pt>
                <c:pt idx="2473" formatCode="m/d/yyyy\ h:mm">
                  <c:v>41628</c:v>
                </c:pt>
                <c:pt idx="2474" formatCode="m/d/yyyy\ h:mm">
                  <c:v>41627</c:v>
                </c:pt>
                <c:pt idx="2475" formatCode="m/d/yyyy\ h:mm">
                  <c:v>41626</c:v>
                </c:pt>
                <c:pt idx="2476" formatCode="m/d/yyyy\ h:mm">
                  <c:v>41625</c:v>
                </c:pt>
                <c:pt idx="2477" formatCode="m/d/yyyy\ h:mm">
                  <c:v>41624</c:v>
                </c:pt>
                <c:pt idx="2478" formatCode="m/d/yyyy\ h:mm">
                  <c:v>41621</c:v>
                </c:pt>
                <c:pt idx="2479" formatCode="m/d/yyyy\ h:mm">
                  <c:v>41620</c:v>
                </c:pt>
                <c:pt idx="2480" formatCode="m/d/yyyy\ h:mm">
                  <c:v>41619</c:v>
                </c:pt>
                <c:pt idx="2481" formatCode="m/d/yyyy\ h:mm">
                  <c:v>41618</c:v>
                </c:pt>
                <c:pt idx="2482" formatCode="m/d/yyyy\ h:mm">
                  <c:v>41617</c:v>
                </c:pt>
                <c:pt idx="2483" formatCode="m/d/yyyy\ h:mm">
                  <c:v>41614</c:v>
                </c:pt>
                <c:pt idx="2484" formatCode="m/d/yyyy\ h:mm">
                  <c:v>41613</c:v>
                </c:pt>
                <c:pt idx="2485" formatCode="m/d/yyyy\ h:mm">
                  <c:v>41612</c:v>
                </c:pt>
                <c:pt idx="2486" formatCode="m/d/yyyy\ h:mm">
                  <c:v>41611</c:v>
                </c:pt>
                <c:pt idx="2487" formatCode="m/d/yyyy\ h:mm">
                  <c:v>41610</c:v>
                </c:pt>
                <c:pt idx="2488" formatCode="m/d/yyyy\ h:mm">
                  <c:v>41607</c:v>
                </c:pt>
                <c:pt idx="2489" formatCode="m/d/yyyy\ h:mm">
                  <c:v>41606</c:v>
                </c:pt>
                <c:pt idx="2490" formatCode="m/d/yyyy\ h:mm">
                  <c:v>41605</c:v>
                </c:pt>
                <c:pt idx="2491" formatCode="m/d/yyyy\ h:mm">
                  <c:v>41604</c:v>
                </c:pt>
                <c:pt idx="2492" formatCode="m/d/yyyy\ h:mm">
                  <c:v>41603</c:v>
                </c:pt>
                <c:pt idx="2493" formatCode="m/d/yyyy\ h:mm">
                  <c:v>41600</c:v>
                </c:pt>
                <c:pt idx="2494" formatCode="m/d/yyyy\ h:mm">
                  <c:v>41599</c:v>
                </c:pt>
                <c:pt idx="2495" formatCode="m/d/yyyy\ h:mm">
                  <c:v>41598</c:v>
                </c:pt>
                <c:pt idx="2496" formatCode="m/d/yyyy\ h:mm">
                  <c:v>41597</c:v>
                </c:pt>
                <c:pt idx="2497" formatCode="m/d/yyyy\ h:mm">
                  <c:v>41596</c:v>
                </c:pt>
                <c:pt idx="2498" formatCode="m/d/yyyy\ h:mm">
                  <c:v>41593</c:v>
                </c:pt>
                <c:pt idx="2499" formatCode="m/d/yyyy\ h:mm">
                  <c:v>41592</c:v>
                </c:pt>
                <c:pt idx="2500" formatCode="m/d/yyyy\ h:mm">
                  <c:v>41591</c:v>
                </c:pt>
                <c:pt idx="2501" formatCode="m/d/yyyy\ h:mm">
                  <c:v>41590</c:v>
                </c:pt>
                <c:pt idx="2502" formatCode="m/d/yyyy\ h:mm">
                  <c:v>41589</c:v>
                </c:pt>
                <c:pt idx="2503" formatCode="m/d/yyyy\ h:mm">
                  <c:v>41586</c:v>
                </c:pt>
                <c:pt idx="2504" formatCode="m/d/yyyy\ h:mm">
                  <c:v>41585</c:v>
                </c:pt>
                <c:pt idx="2505" formatCode="m/d/yyyy\ h:mm">
                  <c:v>41584</c:v>
                </c:pt>
                <c:pt idx="2506" formatCode="m/d/yyyy\ h:mm">
                  <c:v>41583</c:v>
                </c:pt>
                <c:pt idx="2507" formatCode="m/d/yyyy\ h:mm">
                  <c:v>41582</c:v>
                </c:pt>
                <c:pt idx="2508" formatCode="m/d/yyyy\ h:mm">
                  <c:v>41579</c:v>
                </c:pt>
                <c:pt idx="2509" formatCode="m/d/yyyy\ h:mm">
                  <c:v>41578</c:v>
                </c:pt>
                <c:pt idx="2510" formatCode="m/d/yyyy\ h:mm">
                  <c:v>41577</c:v>
                </c:pt>
                <c:pt idx="2511" formatCode="m/d/yyyy\ h:mm">
                  <c:v>41576</c:v>
                </c:pt>
                <c:pt idx="2512" formatCode="m/d/yyyy\ h:mm">
                  <c:v>41575</c:v>
                </c:pt>
                <c:pt idx="2513" formatCode="m/d/yyyy\ h:mm">
                  <c:v>41572</c:v>
                </c:pt>
                <c:pt idx="2514" formatCode="m/d/yyyy\ h:mm">
                  <c:v>41571</c:v>
                </c:pt>
                <c:pt idx="2515" formatCode="m/d/yyyy\ h:mm">
                  <c:v>41570</c:v>
                </c:pt>
                <c:pt idx="2516" formatCode="m/d/yyyy\ h:mm">
                  <c:v>41569</c:v>
                </c:pt>
                <c:pt idx="2517" formatCode="m/d/yyyy\ h:mm">
                  <c:v>41568</c:v>
                </c:pt>
                <c:pt idx="2518" formatCode="m/d/yyyy\ h:mm">
                  <c:v>41565</c:v>
                </c:pt>
                <c:pt idx="2519" formatCode="m/d/yyyy\ h:mm">
                  <c:v>41564</c:v>
                </c:pt>
                <c:pt idx="2520" formatCode="m/d/yyyy\ h:mm">
                  <c:v>41563</c:v>
                </c:pt>
                <c:pt idx="2521" formatCode="m/d/yyyy\ h:mm">
                  <c:v>41562</c:v>
                </c:pt>
                <c:pt idx="2522" formatCode="m/d/yyyy\ h:mm">
                  <c:v>41561</c:v>
                </c:pt>
                <c:pt idx="2523" formatCode="m/d/yyyy\ h:mm">
                  <c:v>41558</c:v>
                </c:pt>
                <c:pt idx="2524" formatCode="m/d/yyyy\ h:mm">
                  <c:v>41557</c:v>
                </c:pt>
                <c:pt idx="2525" formatCode="m/d/yyyy\ h:mm">
                  <c:v>41556</c:v>
                </c:pt>
                <c:pt idx="2526" formatCode="m/d/yyyy\ h:mm">
                  <c:v>41555</c:v>
                </c:pt>
                <c:pt idx="2527" formatCode="m/d/yyyy\ h:mm">
                  <c:v>41554</c:v>
                </c:pt>
                <c:pt idx="2528" formatCode="m/d/yyyy\ h:mm">
                  <c:v>41551</c:v>
                </c:pt>
                <c:pt idx="2529" formatCode="m/d/yyyy\ h:mm">
                  <c:v>41550</c:v>
                </c:pt>
                <c:pt idx="2530" formatCode="m/d/yyyy\ h:mm">
                  <c:v>41549</c:v>
                </c:pt>
                <c:pt idx="2531" formatCode="m/d/yyyy\ h:mm">
                  <c:v>41548</c:v>
                </c:pt>
                <c:pt idx="2532" formatCode="m/d/yyyy\ h:mm">
                  <c:v>41547</c:v>
                </c:pt>
                <c:pt idx="2533" formatCode="m/d/yyyy\ h:mm">
                  <c:v>41544</c:v>
                </c:pt>
                <c:pt idx="2534" formatCode="m/d/yyyy\ h:mm">
                  <c:v>41543</c:v>
                </c:pt>
                <c:pt idx="2535" formatCode="m/d/yyyy\ h:mm">
                  <c:v>41542</c:v>
                </c:pt>
                <c:pt idx="2536" formatCode="m/d/yyyy\ h:mm">
                  <c:v>41541</c:v>
                </c:pt>
                <c:pt idx="2537" formatCode="m/d/yyyy\ h:mm">
                  <c:v>41540</c:v>
                </c:pt>
                <c:pt idx="2538" formatCode="m/d/yyyy\ h:mm">
                  <c:v>41537</c:v>
                </c:pt>
                <c:pt idx="2539" formatCode="m/d/yyyy\ h:mm">
                  <c:v>41536</c:v>
                </c:pt>
                <c:pt idx="2540" formatCode="m/d/yyyy\ h:mm">
                  <c:v>41535</c:v>
                </c:pt>
                <c:pt idx="2541" formatCode="m/d/yyyy\ h:mm">
                  <c:v>41534</c:v>
                </c:pt>
                <c:pt idx="2542" formatCode="m/d/yyyy\ h:mm">
                  <c:v>41533</c:v>
                </c:pt>
                <c:pt idx="2543" formatCode="m/d/yyyy\ h:mm">
                  <c:v>41530</c:v>
                </c:pt>
                <c:pt idx="2544" formatCode="m/d/yyyy\ h:mm">
                  <c:v>41529</c:v>
                </c:pt>
                <c:pt idx="2545" formatCode="m/d/yyyy\ h:mm">
                  <c:v>41528</c:v>
                </c:pt>
                <c:pt idx="2546" formatCode="m/d/yyyy\ h:mm">
                  <c:v>41527</c:v>
                </c:pt>
                <c:pt idx="2547" formatCode="m/d/yyyy\ h:mm">
                  <c:v>41526</c:v>
                </c:pt>
                <c:pt idx="2548" formatCode="m/d/yyyy\ h:mm">
                  <c:v>41523</c:v>
                </c:pt>
                <c:pt idx="2549" formatCode="m/d/yyyy\ h:mm">
                  <c:v>41522</c:v>
                </c:pt>
                <c:pt idx="2550" formatCode="m/d/yyyy\ h:mm">
                  <c:v>41521</c:v>
                </c:pt>
                <c:pt idx="2551" formatCode="m/d/yyyy\ h:mm">
                  <c:v>41520</c:v>
                </c:pt>
                <c:pt idx="2552" formatCode="m/d/yyyy\ h:mm">
                  <c:v>41519</c:v>
                </c:pt>
                <c:pt idx="2553" formatCode="m/d/yyyy\ h:mm">
                  <c:v>41516</c:v>
                </c:pt>
                <c:pt idx="2554" formatCode="m/d/yyyy\ h:mm">
                  <c:v>41515</c:v>
                </c:pt>
                <c:pt idx="2555" formatCode="m/d/yyyy\ h:mm">
                  <c:v>41514</c:v>
                </c:pt>
                <c:pt idx="2556" formatCode="m/d/yyyy\ h:mm">
                  <c:v>41513</c:v>
                </c:pt>
                <c:pt idx="2557" formatCode="m/d/yyyy\ h:mm">
                  <c:v>41512</c:v>
                </c:pt>
                <c:pt idx="2558" formatCode="m/d/yyyy\ h:mm">
                  <c:v>41509</c:v>
                </c:pt>
                <c:pt idx="2559" formatCode="m/d/yyyy\ h:mm">
                  <c:v>41508</c:v>
                </c:pt>
                <c:pt idx="2560" formatCode="m/d/yyyy\ h:mm">
                  <c:v>41507</c:v>
                </c:pt>
                <c:pt idx="2561" formatCode="m/d/yyyy\ h:mm">
                  <c:v>41506</c:v>
                </c:pt>
                <c:pt idx="2562" formatCode="m/d/yyyy\ h:mm">
                  <c:v>41505</c:v>
                </c:pt>
                <c:pt idx="2563" formatCode="m/d/yyyy\ h:mm">
                  <c:v>41502</c:v>
                </c:pt>
                <c:pt idx="2564" formatCode="m/d/yyyy\ h:mm">
                  <c:v>41501</c:v>
                </c:pt>
                <c:pt idx="2565" formatCode="m/d/yyyy\ h:mm">
                  <c:v>41500</c:v>
                </c:pt>
                <c:pt idx="2566" formatCode="m/d/yyyy\ h:mm">
                  <c:v>41499</c:v>
                </c:pt>
                <c:pt idx="2567" formatCode="m/d/yyyy\ h:mm">
                  <c:v>41498</c:v>
                </c:pt>
                <c:pt idx="2568" formatCode="m/d/yyyy\ h:mm">
                  <c:v>41495</c:v>
                </c:pt>
                <c:pt idx="2569" formatCode="m/d/yyyy\ h:mm">
                  <c:v>41494</c:v>
                </c:pt>
                <c:pt idx="2570" formatCode="m/d/yyyy\ h:mm">
                  <c:v>41493</c:v>
                </c:pt>
                <c:pt idx="2571" formatCode="m/d/yyyy\ h:mm">
                  <c:v>41492</c:v>
                </c:pt>
                <c:pt idx="2572" formatCode="m/d/yyyy\ h:mm">
                  <c:v>41491</c:v>
                </c:pt>
                <c:pt idx="2573" formatCode="m/d/yyyy\ h:mm">
                  <c:v>41488</c:v>
                </c:pt>
                <c:pt idx="2574" formatCode="m/d/yyyy\ h:mm">
                  <c:v>41487</c:v>
                </c:pt>
                <c:pt idx="2575" formatCode="m/d/yyyy\ h:mm">
                  <c:v>41486</c:v>
                </c:pt>
                <c:pt idx="2576" formatCode="m/d/yyyy\ h:mm">
                  <c:v>41485</c:v>
                </c:pt>
                <c:pt idx="2577" formatCode="m/d/yyyy\ h:mm">
                  <c:v>41484</c:v>
                </c:pt>
                <c:pt idx="2578" formatCode="m/d/yyyy\ h:mm">
                  <c:v>41481</c:v>
                </c:pt>
                <c:pt idx="2579" formatCode="m/d/yyyy\ h:mm">
                  <c:v>41480</c:v>
                </c:pt>
                <c:pt idx="2580" formatCode="m/d/yyyy\ h:mm">
                  <c:v>41479</c:v>
                </c:pt>
                <c:pt idx="2581" formatCode="m/d/yyyy\ h:mm">
                  <c:v>41478</c:v>
                </c:pt>
                <c:pt idx="2582" formatCode="m/d/yyyy\ h:mm">
                  <c:v>41477</c:v>
                </c:pt>
                <c:pt idx="2583" formatCode="m/d/yyyy\ h:mm">
                  <c:v>41474</c:v>
                </c:pt>
                <c:pt idx="2584" formatCode="m/d/yyyy\ h:mm">
                  <c:v>41473</c:v>
                </c:pt>
                <c:pt idx="2585" formatCode="m/d/yyyy\ h:mm">
                  <c:v>41472</c:v>
                </c:pt>
                <c:pt idx="2586" formatCode="m/d/yyyy\ h:mm">
                  <c:v>41471</c:v>
                </c:pt>
                <c:pt idx="2587" formatCode="m/d/yyyy\ h:mm">
                  <c:v>41470</c:v>
                </c:pt>
                <c:pt idx="2588" formatCode="m/d/yyyy\ h:mm">
                  <c:v>41467</c:v>
                </c:pt>
                <c:pt idx="2589" formatCode="m/d/yyyy\ h:mm">
                  <c:v>41466</c:v>
                </c:pt>
                <c:pt idx="2590" formatCode="m/d/yyyy\ h:mm">
                  <c:v>41465</c:v>
                </c:pt>
                <c:pt idx="2591" formatCode="m/d/yyyy\ h:mm">
                  <c:v>41464</c:v>
                </c:pt>
                <c:pt idx="2592" formatCode="m/d/yyyy\ h:mm">
                  <c:v>41463</c:v>
                </c:pt>
                <c:pt idx="2593" formatCode="m/d/yyyy\ h:mm">
                  <c:v>41460</c:v>
                </c:pt>
                <c:pt idx="2594" formatCode="m/d/yyyy\ h:mm">
                  <c:v>41459</c:v>
                </c:pt>
                <c:pt idx="2595" formatCode="m/d/yyyy\ h:mm">
                  <c:v>41458</c:v>
                </c:pt>
                <c:pt idx="2596" formatCode="m/d/yyyy\ h:mm">
                  <c:v>41457</c:v>
                </c:pt>
                <c:pt idx="2597" formatCode="m/d/yyyy\ h:mm">
                  <c:v>41456</c:v>
                </c:pt>
                <c:pt idx="2598" formatCode="m/d/yyyy\ h:mm">
                  <c:v>41453</c:v>
                </c:pt>
                <c:pt idx="2599" formatCode="m/d/yyyy\ h:mm">
                  <c:v>41452</c:v>
                </c:pt>
                <c:pt idx="2600" formatCode="m/d/yyyy\ h:mm">
                  <c:v>41451</c:v>
                </c:pt>
                <c:pt idx="2601" formatCode="m/d/yyyy\ h:mm">
                  <c:v>41450</c:v>
                </c:pt>
                <c:pt idx="2602" formatCode="m/d/yyyy\ h:mm">
                  <c:v>41449</c:v>
                </c:pt>
                <c:pt idx="2603" formatCode="m/d/yyyy\ h:mm">
                  <c:v>41446</c:v>
                </c:pt>
                <c:pt idx="2604" formatCode="m/d/yyyy\ h:mm">
                  <c:v>41445</c:v>
                </c:pt>
                <c:pt idx="2605" formatCode="m/d/yyyy\ h:mm">
                  <c:v>41444</c:v>
                </c:pt>
                <c:pt idx="2606" formatCode="m/d/yyyy\ h:mm">
                  <c:v>41443</c:v>
                </c:pt>
                <c:pt idx="2607" formatCode="m/d/yyyy\ h:mm">
                  <c:v>41442</c:v>
                </c:pt>
                <c:pt idx="2608" formatCode="m/d/yyyy\ h:mm">
                  <c:v>41439</c:v>
                </c:pt>
                <c:pt idx="2609" formatCode="m/d/yyyy\ h:mm">
                  <c:v>41438</c:v>
                </c:pt>
                <c:pt idx="2610" formatCode="m/d/yyyy\ h:mm">
                  <c:v>41437</c:v>
                </c:pt>
                <c:pt idx="2611" formatCode="m/d/yyyy\ h:mm">
                  <c:v>41436</c:v>
                </c:pt>
                <c:pt idx="2612" formatCode="m/d/yyyy\ h:mm">
                  <c:v>41435</c:v>
                </c:pt>
                <c:pt idx="2613" formatCode="m/d/yyyy\ h:mm">
                  <c:v>41432</c:v>
                </c:pt>
                <c:pt idx="2614" formatCode="m/d/yyyy\ h:mm">
                  <c:v>41431</c:v>
                </c:pt>
                <c:pt idx="2615" formatCode="m/d/yyyy\ h:mm">
                  <c:v>41430</c:v>
                </c:pt>
                <c:pt idx="2616" formatCode="m/d/yyyy\ h:mm">
                  <c:v>41429</c:v>
                </c:pt>
                <c:pt idx="2617" formatCode="m/d/yyyy\ h:mm">
                  <c:v>41428</c:v>
                </c:pt>
                <c:pt idx="2618" formatCode="m/d/yyyy\ h:mm">
                  <c:v>41425</c:v>
                </c:pt>
                <c:pt idx="2619" formatCode="m/d/yyyy\ h:mm">
                  <c:v>41424</c:v>
                </c:pt>
                <c:pt idx="2620" formatCode="m/d/yyyy\ h:mm">
                  <c:v>41423</c:v>
                </c:pt>
                <c:pt idx="2621" formatCode="m/d/yyyy\ h:mm">
                  <c:v>41422</c:v>
                </c:pt>
                <c:pt idx="2622" formatCode="m/d/yyyy\ h:mm">
                  <c:v>41421</c:v>
                </c:pt>
                <c:pt idx="2623" formatCode="m/d/yyyy\ h:mm">
                  <c:v>41418</c:v>
                </c:pt>
                <c:pt idx="2624" formatCode="m/d/yyyy\ h:mm">
                  <c:v>41417</c:v>
                </c:pt>
                <c:pt idx="2625" formatCode="m/d/yyyy\ h:mm">
                  <c:v>41416</c:v>
                </c:pt>
                <c:pt idx="2626" formatCode="m/d/yyyy\ h:mm">
                  <c:v>41415</c:v>
                </c:pt>
                <c:pt idx="2627" formatCode="m/d/yyyy\ h:mm">
                  <c:v>41414</c:v>
                </c:pt>
                <c:pt idx="2628" formatCode="m/d/yyyy\ h:mm">
                  <c:v>41411</c:v>
                </c:pt>
                <c:pt idx="2629" formatCode="m/d/yyyy\ h:mm">
                  <c:v>41410</c:v>
                </c:pt>
                <c:pt idx="2630" formatCode="m/d/yyyy\ h:mm">
                  <c:v>41409</c:v>
                </c:pt>
                <c:pt idx="2631" formatCode="m/d/yyyy\ h:mm">
                  <c:v>41408</c:v>
                </c:pt>
                <c:pt idx="2632" formatCode="m/d/yyyy\ h:mm">
                  <c:v>41407</c:v>
                </c:pt>
                <c:pt idx="2633" formatCode="m/d/yyyy\ h:mm">
                  <c:v>41404</c:v>
                </c:pt>
                <c:pt idx="2634" formatCode="m/d/yyyy\ h:mm">
                  <c:v>41403</c:v>
                </c:pt>
                <c:pt idx="2635" formatCode="m/d/yyyy\ h:mm">
                  <c:v>41402</c:v>
                </c:pt>
                <c:pt idx="2636" formatCode="m/d/yyyy\ h:mm">
                  <c:v>41401</c:v>
                </c:pt>
                <c:pt idx="2637" formatCode="m/d/yyyy\ h:mm">
                  <c:v>41400</c:v>
                </c:pt>
                <c:pt idx="2638" formatCode="m/d/yyyy\ h:mm">
                  <c:v>41397</c:v>
                </c:pt>
                <c:pt idx="2639" formatCode="m/d/yyyy\ h:mm">
                  <c:v>41396</c:v>
                </c:pt>
                <c:pt idx="2640" formatCode="m/d/yyyy\ h:mm">
                  <c:v>41394</c:v>
                </c:pt>
                <c:pt idx="2641" formatCode="m/d/yyyy\ h:mm">
                  <c:v>41393</c:v>
                </c:pt>
                <c:pt idx="2642" formatCode="m/d/yyyy\ h:mm">
                  <c:v>41390</c:v>
                </c:pt>
                <c:pt idx="2643" formatCode="m/d/yyyy\ h:mm">
                  <c:v>41389</c:v>
                </c:pt>
                <c:pt idx="2644" formatCode="m/d/yyyy\ h:mm">
                  <c:v>41388</c:v>
                </c:pt>
                <c:pt idx="2645" formatCode="m/d/yyyy\ h:mm">
                  <c:v>41387</c:v>
                </c:pt>
                <c:pt idx="2646" formatCode="m/d/yyyy\ h:mm">
                  <c:v>41386</c:v>
                </c:pt>
                <c:pt idx="2647" formatCode="m/d/yyyy\ h:mm">
                  <c:v>41383</c:v>
                </c:pt>
                <c:pt idx="2648" formatCode="m/d/yyyy\ h:mm">
                  <c:v>41382</c:v>
                </c:pt>
                <c:pt idx="2649" formatCode="m/d/yyyy\ h:mm">
                  <c:v>41381</c:v>
                </c:pt>
                <c:pt idx="2650" formatCode="m/d/yyyy\ h:mm">
                  <c:v>41380</c:v>
                </c:pt>
                <c:pt idx="2651" formatCode="m/d/yyyy\ h:mm">
                  <c:v>41379</c:v>
                </c:pt>
                <c:pt idx="2652" formatCode="m/d/yyyy\ h:mm">
                  <c:v>41376</c:v>
                </c:pt>
                <c:pt idx="2653" formatCode="m/d/yyyy\ h:mm">
                  <c:v>41375</c:v>
                </c:pt>
                <c:pt idx="2654" formatCode="m/d/yyyy\ h:mm">
                  <c:v>41374</c:v>
                </c:pt>
                <c:pt idx="2655" formatCode="m/d/yyyy\ h:mm">
                  <c:v>41373</c:v>
                </c:pt>
                <c:pt idx="2656" formatCode="m/d/yyyy\ h:mm">
                  <c:v>41372</c:v>
                </c:pt>
                <c:pt idx="2657" formatCode="m/d/yyyy\ h:mm">
                  <c:v>41369</c:v>
                </c:pt>
                <c:pt idx="2658" formatCode="m/d/yyyy\ h:mm">
                  <c:v>41368</c:v>
                </c:pt>
                <c:pt idx="2659" formatCode="m/d/yyyy\ h:mm">
                  <c:v>41367</c:v>
                </c:pt>
                <c:pt idx="2660" formatCode="m/d/yyyy\ h:mm">
                  <c:v>41366</c:v>
                </c:pt>
                <c:pt idx="2661" formatCode="m/d/yyyy\ h:mm">
                  <c:v>41361</c:v>
                </c:pt>
                <c:pt idx="2662" formatCode="m/d/yyyy\ h:mm">
                  <c:v>41360</c:v>
                </c:pt>
                <c:pt idx="2663" formatCode="m/d/yyyy\ h:mm">
                  <c:v>41359</c:v>
                </c:pt>
                <c:pt idx="2664" formatCode="m/d/yyyy\ h:mm">
                  <c:v>41358</c:v>
                </c:pt>
                <c:pt idx="2665" formatCode="m/d/yyyy\ h:mm">
                  <c:v>41355</c:v>
                </c:pt>
                <c:pt idx="2666" formatCode="m/d/yyyy\ h:mm">
                  <c:v>41354</c:v>
                </c:pt>
                <c:pt idx="2667" formatCode="m/d/yyyy\ h:mm">
                  <c:v>41353</c:v>
                </c:pt>
                <c:pt idx="2668" formatCode="m/d/yyyy\ h:mm">
                  <c:v>41352</c:v>
                </c:pt>
                <c:pt idx="2669" formatCode="m/d/yyyy\ h:mm">
                  <c:v>41351</c:v>
                </c:pt>
                <c:pt idx="2670" formatCode="m/d/yyyy\ h:mm">
                  <c:v>41348</c:v>
                </c:pt>
                <c:pt idx="2671" formatCode="m/d/yyyy\ h:mm">
                  <c:v>41347</c:v>
                </c:pt>
                <c:pt idx="2672" formatCode="m/d/yyyy\ h:mm">
                  <c:v>41346</c:v>
                </c:pt>
                <c:pt idx="2673" formatCode="m/d/yyyy\ h:mm">
                  <c:v>41345</c:v>
                </c:pt>
                <c:pt idx="2674" formatCode="m/d/yyyy\ h:mm">
                  <c:v>41344</c:v>
                </c:pt>
                <c:pt idx="2675" formatCode="m/d/yyyy\ h:mm">
                  <c:v>41341</c:v>
                </c:pt>
                <c:pt idx="2676" formatCode="m/d/yyyy\ h:mm">
                  <c:v>41340</c:v>
                </c:pt>
                <c:pt idx="2677" formatCode="m/d/yyyy\ h:mm">
                  <c:v>41339</c:v>
                </c:pt>
                <c:pt idx="2678" formatCode="m/d/yyyy\ h:mm">
                  <c:v>41338</c:v>
                </c:pt>
                <c:pt idx="2679" formatCode="m/d/yyyy\ h:mm">
                  <c:v>41337</c:v>
                </c:pt>
                <c:pt idx="2680" formatCode="m/d/yyyy\ h:mm">
                  <c:v>41334</c:v>
                </c:pt>
                <c:pt idx="2681" formatCode="m/d/yyyy\ h:mm">
                  <c:v>41333</c:v>
                </c:pt>
                <c:pt idx="2682" formatCode="m/d/yyyy\ h:mm">
                  <c:v>41332</c:v>
                </c:pt>
                <c:pt idx="2683" formatCode="m/d/yyyy\ h:mm">
                  <c:v>41331</c:v>
                </c:pt>
                <c:pt idx="2684" formatCode="m/d/yyyy\ h:mm">
                  <c:v>41330</c:v>
                </c:pt>
                <c:pt idx="2685" formatCode="m/d/yyyy\ h:mm">
                  <c:v>41327</c:v>
                </c:pt>
                <c:pt idx="2686" formatCode="m/d/yyyy\ h:mm">
                  <c:v>41326</c:v>
                </c:pt>
                <c:pt idx="2687" formatCode="m/d/yyyy\ h:mm">
                  <c:v>41325</c:v>
                </c:pt>
                <c:pt idx="2688" formatCode="m/d/yyyy\ h:mm">
                  <c:v>41324</c:v>
                </c:pt>
                <c:pt idx="2689" formatCode="m/d/yyyy\ h:mm">
                  <c:v>41323</c:v>
                </c:pt>
                <c:pt idx="2690" formatCode="m/d/yyyy\ h:mm">
                  <c:v>41320</c:v>
                </c:pt>
                <c:pt idx="2691" formatCode="m/d/yyyy\ h:mm">
                  <c:v>41319</c:v>
                </c:pt>
                <c:pt idx="2692" formatCode="m/d/yyyy\ h:mm">
                  <c:v>41318</c:v>
                </c:pt>
                <c:pt idx="2693" formatCode="m/d/yyyy\ h:mm">
                  <c:v>41317</c:v>
                </c:pt>
                <c:pt idx="2694" formatCode="m/d/yyyy\ h:mm">
                  <c:v>41316</c:v>
                </c:pt>
                <c:pt idx="2695" formatCode="m/d/yyyy\ h:mm">
                  <c:v>41313</c:v>
                </c:pt>
                <c:pt idx="2696" formatCode="m/d/yyyy\ h:mm">
                  <c:v>41312</c:v>
                </c:pt>
                <c:pt idx="2697" formatCode="m/d/yyyy\ h:mm">
                  <c:v>41311</c:v>
                </c:pt>
                <c:pt idx="2698" formatCode="m/d/yyyy\ h:mm">
                  <c:v>41310</c:v>
                </c:pt>
                <c:pt idx="2699" formatCode="m/d/yyyy\ h:mm">
                  <c:v>41309</c:v>
                </c:pt>
                <c:pt idx="2700" formatCode="m/d/yyyy\ h:mm">
                  <c:v>41306</c:v>
                </c:pt>
                <c:pt idx="2701" formatCode="m/d/yyyy\ h:mm">
                  <c:v>41305</c:v>
                </c:pt>
                <c:pt idx="2702" formatCode="m/d/yyyy\ h:mm">
                  <c:v>41304</c:v>
                </c:pt>
                <c:pt idx="2703" formatCode="m/d/yyyy\ h:mm">
                  <c:v>41303</c:v>
                </c:pt>
                <c:pt idx="2704" formatCode="m/d/yyyy\ h:mm">
                  <c:v>41302</c:v>
                </c:pt>
                <c:pt idx="2705" formatCode="m/d/yyyy\ h:mm">
                  <c:v>41299</c:v>
                </c:pt>
                <c:pt idx="2706" formatCode="m/d/yyyy\ h:mm">
                  <c:v>41298</c:v>
                </c:pt>
                <c:pt idx="2707" formatCode="m/d/yyyy\ h:mm">
                  <c:v>41297</c:v>
                </c:pt>
                <c:pt idx="2708" formatCode="m/d/yyyy\ h:mm">
                  <c:v>41296</c:v>
                </c:pt>
                <c:pt idx="2709" formatCode="m/d/yyyy\ h:mm">
                  <c:v>41295</c:v>
                </c:pt>
                <c:pt idx="2710" formatCode="m/d/yyyy\ h:mm">
                  <c:v>41292</c:v>
                </c:pt>
                <c:pt idx="2711" formatCode="m/d/yyyy\ h:mm">
                  <c:v>41291</c:v>
                </c:pt>
                <c:pt idx="2712" formatCode="m/d/yyyy\ h:mm">
                  <c:v>41290</c:v>
                </c:pt>
                <c:pt idx="2713" formatCode="m/d/yyyy\ h:mm">
                  <c:v>41289</c:v>
                </c:pt>
                <c:pt idx="2714" formatCode="m/d/yyyy\ h:mm">
                  <c:v>41288</c:v>
                </c:pt>
                <c:pt idx="2715" formatCode="m/d/yyyy\ h:mm">
                  <c:v>41285</c:v>
                </c:pt>
                <c:pt idx="2716" formatCode="m/d/yyyy\ h:mm">
                  <c:v>41284</c:v>
                </c:pt>
                <c:pt idx="2717" formatCode="m/d/yyyy\ h:mm">
                  <c:v>41283</c:v>
                </c:pt>
                <c:pt idx="2718" formatCode="m/d/yyyy\ h:mm">
                  <c:v>41282</c:v>
                </c:pt>
                <c:pt idx="2719" formatCode="m/d/yyyy\ h:mm">
                  <c:v>41281</c:v>
                </c:pt>
                <c:pt idx="2720" formatCode="m/d/yyyy\ h:mm">
                  <c:v>41278</c:v>
                </c:pt>
                <c:pt idx="2721" formatCode="m/d/yyyy\ h:mm">
                  <c:v>41277</c:v>
                </c:pt>
                <c:pt idx="2722" formatCode="m/d/yyyy\ h:mm">
                  <c:v>41276</c:v>
                </c:pt>
                <c:pt idx="2723" formatCode="m/d/yyyy\ h:mm">
                  <c:v>41274</c:v>
                </c:pt>
                <c:pt idx="2724" formatCode="m/d/yyyy\ h:mm">
                  <c:v>41271</c:v>
                </c:pt>
                <c:pt idx="2725" formatCode="m/d/yyyy\ h:mm">
                  <c:v>41270</c:v>
                </c:pt>
                <c:pt idx="2726" formatCode="m/d/yyyy\ h:mm">
                  <c:v>41267</c:v>
                </c:pt>
                <c:pt idx="2727" formatCode="m/d/yyyy\ h:mm">
                  <c:v>41264</c:v>
                </c:pt>
                <c:pt idx="2728" formatCode="m/d/yyyy\ h:mm">
                  <c:v>41263</c:v>
                </c:pt>
                <c:pt idx="2729" formatCode="m/d/yyyy\ h:mm">
                  <c:v>41262</c:v>
                </c:pt>
                <c:pt idx="2730" formatCode="m/d/yyyy\ h:mm">
                  <c:v>41261</c:v>
                </c:pt>
                <c:pt idx="2731" formatCode="m/d/yyyy\ h:mm">
                  <c:v>41260</c:v>
                </c:pt>
                <c:pt idx="2732" formatCode="m/d/yyyy\ h:mm">
                  <c:v>41257</c:v>
                </c:pt>
                <c:pt idx="2733" formatCode="m/d/yyyy\ h:mm">
                  <c:v>41256</c:v>
                </c:pt>
                <c:pt idx="2734" formatCode="m/d/yyyy\ h:mm">
                  <c:v>41255</c:v>
                </c:pt>
                <c:pt idx="2735" formatCode="m/d/yyyy\ h:mm">
                  <c:v>41254</c:v>
                </c:pt>
                <c:pt idx="2736" formatCode="m/d/yyyy\ h:mm">
                  <c:v>41253</c:v>
                </c:pt>
                <c:pt idx="2737" formatCode="m/d/yyyy\ h:mm">
                  <c:v>41250</c:v>
                </c:pt>
                <c:pt idx="2738" formatCode="m/d/yyyy\ h:mm">
                  <c:v>41249</c:v>
                </c:pt>
                <c:pt idx="2739" formatCode="m/d/yyyy\ h:mm">
                  <c:v>41248</c:v>
                </c:pt>
                <c:pt idx="2740" formatCode="m/d/yyyy\ h:mm">
                  <c:v>41247</c:v>
                </c:pt>
                <c:pt idx="2741" formatCode="m/d/yyyy\ h:mm">
                  <c:v>41246</c:v>
                </c:pt>
                <c:pt idx="2742" formatCode="m/d/yyyy\ h:mm">
                  <c:v>41243</c:v>
                </c:pt>
                <c:pt idx="2743" formatCode="m/d/yyyy\ h:mm">
                  <c:v>41242</c:v>
                </c:pt>
                <c:pt idx="2744" formatCode="m/d/yyyy\ h:mm">
                  <c:v>41241</c:v>
                </c:pt>
                <c:pt idx="2745" formatCode="m/d/yyyy\ h:mm">
                  <c:v>41240</c:v>
                </c:pt>
                <c:pt idx="2746" formatCode="m/d/yyyy\ h:mm">
                  <c:v>41239</c:v>
                </c:pt>
                <c:pt idx="2747" formatCode="m/d/yyyy\ h:mm">
                  <c:v>41236</c:v>
                </c:pt>
                <c:pt idx="2748" formatCode="m/d/yyyy\ h:mm">
                  <c:v>41235</c:v>
                </c:pt>
                <c:pt idx="2749" formatCode="m/d/yyyy\ h:mm">
                  <c:v>41234</c:v>
                </c:pt>
                <c:pt idx="2750" formatCode="m/d/yyyy\ h:mm">
                  <c:v>41233</c:v>
                </c:pt>
                <c:pt idx="2751" formatCode="m/d/yyyy\ h:mm">
                  <c:v>41232</c:v>
                </c:pt>
                <c:pt idx="2752" formatCode="m/d/yyyy\ h:mm">
                  <c:v>41229</c:v>
                </c:pt>
                <c:pt idx="2753" formatCode="m/d/yyyy\ h:mm">
                  <c:v>41228</c:v>
                </c:pt>
                <c:pt idx="2754" formatCode="m/d/yyyy\ h:mm">
                  <c:v>41227</c:v>
                </c:pt>
                <c:pt idx="2755" formatCode="m/d/yyyy\ h:mm">
                  <c:v>41226</c:v>
                </c:pt>
                <c:pt idx="2756" formatCode="m/d/yyyy\ h:mm">
                  <c:v>41225</c:v>
                </c:pt>
                <c:pt idx="2757" formatCode="m/d/yyyy\ h:mm">
                  <c:v>41222</c:v>
                </c:pt>
                <c:pt idx="2758" formatCode="m/d/yyyy\ h:mm">
                  <c:v>41221</c:v>
                </c:pt>
                <c:pt idx="2759" formatCode="m/d/yyyy\ h:mm">
                  <c:v>41220</c:v>
                </c:pt>
                <c:pt idx="2760" formatCode="m/d/yyyy\ h:mm">
                  <c:v>41219</c:v>
                </c:pt>
                <c:pt idx="2761" formatCode="m/d/yyyy\ h:mm">
                  <c:v>41218</c:v>
                </c:pt>
                <c:pt idx="2762" formatCode="m/d/yyyy\ h:mm">
                  <c:v>41215</c:v>
                </c:pt>
                <c:pt idx="2763" formatCode="m/d/yyyy\ h:mm">
                  <c:v>41214</c:v>
                </c:pt>
                <c:pt idx="2764" formatCode="m/d/yyyy\ h:mm">
                  <c:v>41213</c:v>
                </c:pt>
                <c:pt idx="2765" formatCode="m/d/yyyy\ h:mm">
                  <c:v>41212</c:v>
                </c:pt>
                <c:pt idx="2766" formatCode="m/d/yyyy\ h:mm">
                  <c:v>41211</c:v>
                </c:pt>
                <c:pt idx="2767" formatCode="m/d/yyyy\ h:mm">
                  <c:v>41208</c:v>
                </c:pt>
                <c:pt idx="2768" formatCode="m/d/yyyy\ h:mm">
                  <c:v>41207</c:v>
                </c:pt>
                <c:pt idx="2769" formatCode="m/d/yyyy\ h:mm">
                  <c:v>41206</c:v>
                </c:pt>
                <c:pt idx="2770" formatCode="m/d/yyyy\ h:mm">
                  <c:v>41205</c:v>
                </c:pt>
                <c:pt idx="2771" formatCode="m/d/yyyy\ h:mm">
                  <c:v>41204</c:v>
                </c:pt>
                <c:pt idx="2772" formatCode="m/d/yyyy\ h:mm">
                  <c:v>41201</c:v>
                </c:pt>
                <c:pt idx="2773" formatCode="m/d/yyyy\ h:mm">
                  <c:v>41200</c:v>
                </c:pt>
                <c:pt idx="2774" formatCode="m/d/yyyy\ h:mm">
                  <c:v>41199</c:v>
                </c:pt>
                <c:pt idx="2775" formatCode="m/d/yyyy\ h:mm">
                  <c:v>41198</c:v>
                </c:pt>
                <c:pt idx="2776" formatCode="m/d/yyyy\ h:mm">
                  <c:v>41197</c:v>
                </c:pt>
                <c:pt idx="2777" formatCode="m/d/yyyy\ h:mm">
                  <c:v>41194</c:v>
                </c:pt>
                <c:pt idx="2778" formatCode="m/d/yyyy\ h:mm">
                  <c:v>41193</c:v>
                </c:pt>
                <c:pt idx="2779" formatCode="m/d/yyyy\ h:mm">
                  <c:v>41192</c:v>
                </c:pt>
                <c:pt idx="2780" formatCode="m/d/yyyy\ h:mm">
                  <c:v>41191</c:v>
                </c:pt>
                <c:pt idx="2781" formatCode="m/d/yyyy\ h:mm">
                  <c:v>41190</c:v>
                </c:pt>
                <c:pt idx="2782" formatCode="m/d/yyyy\ h:mm">
                  <c:v>41187</c:v>
                </c:pt>
                <c:pt idx="2783" formatCode="m/d/yyyy\ h:mm">
                  <c:v>41186</c:v>
                </c:pt>
                <c:pt idx="2784" formatCode="m/d/yyyy\ h:mm">
                  <c:v>41185</c:v>
                </c:pt>
                <c:pt idx="2785" formatCode="m/d/yyyy\ h:mm">
                  <c:v>41184</c:v>
                </c:pt>
                <c:pt idx="2786" formatCode="m/d/yyyy\ h:mm">
                  <c:v>41183</c:v>
                </c:pt>
                <c:pt idx="2787" formatCode="m/d/yyyy\ h:mm">
                  <c:v>41180</c:v>
                </c:pt>
                <c:pt idx="2788" formatCode="m/d/yyyy\ h:mm">
                  <c:v>41179</c:v>
                </c:pt>
                <c:pt idx="2789" formatCode="m/d/yyyy\ h:mm">
                  <c:v>41178</c:v>
                </c:pt>
                <c:pt idx="2790" formatCode="m/d/yyyy\ h:mm">
                  <c:v>41177</c:v>
                </c:pt>
                <c:pt idx="2791" formatCode="m/d/yyyy\ h:mm">
                  <c:v>41176</c:v>
                </c:pt>
                <c:pt idx="2792" formatCode="m/d/yyyy\ h:mm">
                  <c:v>41173</c:v>
                </c:pt>
                <c:pt idx="2793" formatCode="m/d/yyyy\ h:mm">
                  <c:v>41172</c:v>
                </c:pt>
                <c:pt idx="2794" formatCode="m/d/yyyy\ h:mm">
                  <c:v>41171</c:v>
                </c:pt>
                <c:pt idx="2795" formatCode="m/d/yyyy\ h:mm">
                  <c:v>41170</c:v>
                </c:pt>
                <c:pt idx="2796" formatCode="m/d/yyyy\ h:mm">
                  <c:v>41169</c:v>
                </c:pt>
                <c:pt idx="2797" formatCode="m/d/yyyy\ h:mm">
                  <c:v>41166</c:v>
                </c:pt>
                <c:pt idx="2798" formatCode="m/d/yyyy\ h:mm">
                  <c:v>41165</c:v>
                </c:pt>
                <c:pt idx="2799" formatCode="m/d/yyyy\ h:mm">
                  <c:v>41164</c:v>
                </c:pt>
                <c:pt idx="2800" formatCode="m/d/yyyy\ h:mm">
                  <c:v>41163</c:v>
                </c:pt>
                <c:pt idx="2801" formatCode="m/d/yyyy\ h:mm">
                  <c:v>41162</c:v>
                </c:pt>
                <c:pt idx="2802" formatCode="m/d/yyyy\ h:mm">
                  <c:v>41159</c:v>
                </c:pt>
                <c:pt idx="2803" formatCode="m/d/yyyy\ h:mm">
                  <c:v>41158</c:v>
                </c:pt>
                <c:pt idx="2804" formatCode="m/d/yyyy\ h:mm">
                  <c:v>41157</c:v>
                </c:pt>
                <c:pt idx="2805" formatCode="m/d/yyyy\ h:mm">
                  <c:v>41156</c:v>
                </c:pt>
                <c:pt idx="2806" formatCode="m/d/yyyy\ h:mm">
                  <c:v>41155</c:v>
                </c:pt>
                <c:pt idx="2807" formatCode="m/d/yyyy\ h:mm">
                  <c:v>41152</c:v>
                </c:pt>
                <c:pt idx="2808" formatCode="m/d/yyyy\ h:mm">
                  <c:v>41151</c:v>
                </c:pt>
                <c:pt idx="2809" formatCode="m/d/yyyy\ h:mm">
                  <c:v>41150</c:v>
                </c:pt>
                <c:pt idx="2810" formatCode="m/d/yyyy\ h:mm">
                  <c:v>41149</c:v>
                </c:pt>
                <c:pt idx="2811" formatCode="m/d/yyyy\ h:mm">
                  <c:v>41148</c:v>
                </c:pt>
                <c:pt idx="2812" formatCode="m/d/yyyy\ h:mm">
                  <c:v>41145</c:v>
                </c:pt>
                <c:pt idx="2813" formatCode="m/d/yyyy\ h:mm">
                  <c:v>41144</c:v>
                </c:pt>
                <c:pt idx="2814" formatCode="m/d/yyyy\ h:mm">
                  <c:v>41143</c:v>
                </c:pt>
                <c:pt idx="2815" formatCode="m/d/yyyy\ h:mm">
                  <c:v>41142</c:v>
                </c:pt>
                <c:pt idx="2816" formatCode="m/d/yyyy\ h:mm">
                  <c:v>41141</c:v>
                </c:pt>
                <c:pt idx="2817" formatCode="m/d/yyyy\ h:mm">
                  <c:v>41138</c:v>
                </c:pt>
                <c:pt idx="2818" formatCode="m/d/yyyy\ h:mm">
                  <c:v>41137</c:v>
                </c:pt>
                <c:pt idx="2819" formatCode="m/d/yyyy\ h:mm">
                  <c:v>41136</c:v>
                </c:pt>
                <c:pt idx="2820" formatCode="m/d/yyyy\ h:mm">
                  <c:v>41135</c:v>
                </c:pt>
                <c:pt idx="2821" formatCode="m/d/yyyy\ h:mm">
                  <c:v>41134</c:v>
                </c:pt>
                <c:pt idx="2822" formatCode="m/d/yyyy\ h:mm">
                  <c:v>41131</c:v>
                </c:pt>
                <c:pt idx="2823" formatCode="m/d/yyyy\ h:mm">
                  <c:v>41130</c:v>
                </c:pt>
                <c:pt idx="2824" formatCode="m/d/yyyy\ h:mm">
                  <c:v>41129</c:v>
                </c:pt>
                <c:pt idx="2825" formatCode="m/d/yyyy\ h:mm">
                  <c:v>41128</c:v>
                </c:pt>
                <c:pt idx="2826" formatCode="m/d/yyyy\ h:mm">
                  <c:v>41127</c:v>
                </c:pt>
                <c:pt idx="2827" formatCode="m/d/yyyy\ h:mm">
                  <c:v>41124</c:v>
                </c:pt>
                <c:pt idx="2828" formatCode="m/d/yyyy\ h:mm">
                  <c:v>41123</c:v>
                </c:pt>
                <c:pt idx="2829" formatCode="m/d/yyyy\ h:mm">
                  <c:v>41122</c:v>
                </c:pt>
                <c:pt idx="2830" formatCode="m/d/yyyy\ h:mm">
                  <c:v>41121</c:v>
                </c:pt>
                <c:pt idx="2831" formatCode="m/d/yyyy\ h:mm">
                  <c:v>41120</c:v>
                </c:pt>
                <c:pt idx="2832" formatCode="m/d/yyyy\ h:mm">
                  <c:v>41117</c:v>
                </c:pt>
                <c:pt idx="2833" formatCode="m/d/yyyy\ h:mm">
                  <c:v>41116</c:v>
                </c:pt>
                <c:pt idx="2834" formatCode="m/d/yyyy\ h:mm">
                  <c:v>41115</c:v>
                </c:pt>
                <c:pt idx="2835" formatCode="m/d/yyyy\ h:mm">
                  <c:v>41114</c:v>
                </c:pt>
                <c:pt idx="2836" formatCode="m/d/yyyy\ h:mm">
                  <c:v>41113</c:v>
                </c:pt>
                <c:pt idx="2837" formatCode="m/d/yyyy\ h:mm">
                  <c:v>41110</c:v>
                </c:pt>
                <c:pt idx="2838" formatCode="m/d/yyyy\ h:mm">
                  <c:v>41109</c:v>
                </c:pt>
                <c:pt idx="2839" formatCode="m/d/yyyy\ h:mm">
                  <c:v>41108</c:v>
                </c:pt>
                <c:pt idx="2840" formatCode="m/d/yyyy\ h:mm">
                  <c:v>41107</c:v>
                </c:pt>
                <c:pt idx="2841" formatCode="m/d/yyyy\ h:mm">
                  <c:v>41106</c:v>
                </c:pt>
                <c:pt idx="2842" formatCode="m/d/yyyy\ h:mm">
                  <c:v>41103</c:v>
                </c:pt>
                <c:pt idx="2843" formatCode="m/d/yyyy\ h:mm">
                  <c:v>41102</c:v>
                </c:pt>
                <c:pt idx="2844" formatCode="m/d/yyyy\ h:mm">
                  <c:v>41101</c:v>
                </c:pt>
                <c:pt idx="2845" formatCode="m/d/yyyy\ h:mm">
                  <c:v>41100</c:v>
                </c:pt>
                <c:pt idx="2846" formatCode="m/d/yyyy\ h:mm">
                  <c:v>41099</c:v>
                </c:pt>
                <c:pt idx="2847" formatCode="m/d/yyyy\ h:mm">
                  <c:v>41096</c:v>
                </c:pt>
                <c:pt idx="2848" formatCode="m/d/yyyy\ h:mm">
                  <c:v>41095</c:v>
                </c:pt>
                <c:pt idx="2849" formatCode="m/d/yyyy\ h:mm">
                  <c:v>41094</c:v>
                </c:pt>
                <c:pt idx="2850" formatCode="m/d/yyyy\ h:mm">
                  <c:v>41093</c:v>
                </c:pt>
                <c:pt idx="2851" formatCode="m/d/yyyy\ h:mm">
                  <c:v>41092</c:v>
                </c:pt>
                <c:pt idx="2852" formatCode="m/d/yyyy\ h:mm">
                  <c:v>41089</c:v>
                </c:pt>
                <c:pt idx="2853" formatCode="m/d/yyyy\ h:mm">
                  <c:v>41088</c:v>
                </c:pt>
                <c:pt idx="2854" formatCode="m/d/yyyy\ h:mm">
                  <c:v>41087</c:v>
                </c:pt>
                <c:pt idx="2855" formatCode="m/d/yyyy\ h:mm">
                  <c:v>41086</c:v>
                </c:pt>
                <c:pt idx="2856" formatCode="m/d/yyyy\ h:mm">
                  <c:v>41085</c:v>
                </c:pt>
                <c:pt idx="2857" formatCode="m/d/yyyy\ h:mm">
                  <c:v>41082</c:v>
                </c:pt>
                <c:pt idx="2858" formatCode="m/d/yyyy\ h:mm">
                  <c:v>41081</c:v>
                </c:pt>
                <c:pt idx="2859" formatCode="m/d/yyyy\ h:mm">
                  <c:v>41080</c:v>
                </c:pt>
                <c:pt idx="2860" formatCode="m/d/yyyy\ h:mm">
                  <c:v>41079</c:v>
                </c:pt>
                <c:pt idx="2861" formatCode="m/d/yyyy\ h:mm">
                  <c:v>41078</c:v>
                </c:pt>
                <c:pt idx="2862" formatCode="m/d/yyyy\ h:mm">
                  <c:v>41075</c:v>
                </c:pt>
                <c:pt idx="2863" formatCode="m/d/yyyy\ h:mm">
                  <c:v>41074</c:v>
                </c:pt>
                <c:pt idx="2864" formatCode="m/d/yyyy\ h:mm">
                  <c:v>41073</c:v>
                </c:pt>
                <c:pt idx="2865" formatCode="m/d/yyyy\ h:mm">
                  <c:v>41072</c:v>
                </c:pt>
                <c:pt idx="2866" formatCode="m/d/yyyy\ h:mm">
                  <c:v>41071</c:v>
                </c:pt>
                <c:pt idx="2867" formatCode="m/d/yyyy\ h:mm">
                  <c:v>41068</c:v>
                </c:pt>
                <c:pt idx="2868" formatCode="m/d/yyyy\ h:mm">
                  <c:v>41067</c:v>
                </c:pt>
                <c:pt idx="2869" formatCode="m/d/yyyy\ h:mm">
                  <c:v>41066</c:v>
                </c:pt>
                <c:pt idx="2870" formatCode="m/d/yyyy\ h:mm">
                  <c:v>41065</c:v>
                </c:pt>
                <c:pt idx="2871" formatCode="m/d/yyyy\ h:mm">
                  <c:v>41064</c:v>
                </c:pt>
                <c:pt idx="2872" formatCode="m/d/yyyy\ h:mm">
                  <c:v>41061</c:v>
                </c:pt>
                <c:pt idx="2873" formatCode="m/d/yyyy\ h:mm">
                  <c:v>41060</c:v>
                </c:pt>
                <c:pt idx="2874" formatCode="m/d/yyyy\ h:mm">
                  <c:v>41059</c:v>
                </c:pt>
                <c:pt idx="2875" formatCode="m/d/yyyy\ h:mm">
                  <c:v>41058</c:v>
                </c:pt>
                <c:pt idx="2876" formatCode="m/d/yyyy\ h:mm">
                  <c:v>41057</c:v>
                </c:pt>
                <c:pt idx="2877" formatCode="m/d/yyyy\ h:mm">
                  <c:v>41054</c:v>
                </c:pt>
                <c:pt idx="2878" formatCode="m/d/yyyy\ h:mm">
                  <c:v>41053</c:v>
                </c:pt>
                <c:pt idx="2879" formatCode="m/d/yyyy\ h:mm">
                  <c:v>41052</c:v>
                </c:pt>
                <c:pt idx="2880" formatCode="m/d/yyyy\ h:mm">
                  <c:v>41051</c:v>
                </c:pt>
                <c:pt idx="2881" formatCode="m/d/yyyy\ h:mm">
                  <c:v>41050</c:v>
                </c:pt>
                <c:pt idx="2882" formatCode="m/d/yyyy\ h:mm">
                  <c:v>41047</c:v>
                </c:pt>
                <c:pt idx="2883" formatCode="m/d/yyyy\ h:mm">
                  <c:v>41046</c:v>
                </c:pt>
                <c:pt idx="2884" formatCode="m/d/yyyy\ h:mm">
                  <c:v>41045</c:v>
                </c:pt>
                <c:pt idx="2885" formatCode="m/d/yyyy\ h:mm">
                  <c:v>41044</c:v>
                </c:pt>
                <c:pt idx="2886" formatCode="m/d/yyyy\ h:mm">
                  <c:v>41043</c:v>
                </c:pt>
                <c:pt idx="2887" formatCode="m/d/yyyy\ h:mm">
                  <c:v>41040</c:v>
                </c:pt>
                <c:pt idx="2888" formatCode="m/d/yyyy\ h:mm">
                  <c:v>41039</c:v>
                </c:pt>
                <c:pt idx="2889" formatCode="m/d/yyyy\ h:mm">
                  <c:v>41038</c:v>
                </c:pt>
                <c:pt idx="2890" formatCode="m/d/yyyy\ h:mm">
                  <c:v>41037</c:v>
                </c:pt>
                <c:pt idx="2891" formatCode="m/d/yyyy\ h:mm">
                  <c:v>41036</c:v>
                </c:pt>
                <c:pt idx="2892" formatCode="m/d/yyyy\ h:mm">
                  <c:v>41033</c:v>
                </c:pt>
                <c:pt idx="2893" formatCode="m/d/yyyy\ h:mm">
                  <c:v>41032</c:v>
                </c:pt>
                <c:pt idx="2894" formatCode="m/d/yyyy\ h:mm">
                  <c:v>41031</c:v>
                </c:pt>
                <c:pt idx="2895" formatCode="m/d/yyyy\ h:mm">
                  <c:v>41029</c:v>
                </c:pt>
                <c:pt idx="2896" formatCode="m/d/yyyy\ h:mm">
                  <c:v>41026</c:v>
                </c:pt>
                <c:pt idx="2897" formatCode="m/d/yyyy\ h:mm">
                  <c:v>41025</c:v>
                </c:pt>
                <c:pt idx="2898" formatCode="m/d/yyyy\ h:mm">
                  <c:v>41024</c:v>
                </c:pt>
                <c:pt idx="2899" formatCode="m/d/yyyy\ h:mm">
                  <c:v>41023</c:v>
                </c:pt>
                <c:pt idx="2900" formatCode="m/d/yyyy\ h:mm">
                  <c:v>41022</c:v>
                </c:pt>
                <c:pt idx="2901" formatCode="m/d/yyyy\ h:mm">
                  <c:v>41019</c:v>
                </c:pt>
                <c:pt idx="2902" formatCode="m/d/yyyy\ h:mm">
                  <c:v>41018</c:v>
                </c:pt>
                <c:pt idx="2903" formatCode="m/d/yyyy\ h:mm">
                  <c:v>41017</c:v>
                </c:pt>
                <c:pt idx="2904" formatCode="m/d/yyyy\ h:mm">
                  <c:v>41016</c:v>
                </c:pt>
                <c:pt idx="2905" formatCode="m/d/yyyy\ h:mm">
                  <c:v>41015</c:v>
                </c:pt>
                <c:pt idx="2906" formatCode="m/d/yyyy\ h:mm">
                  <c:v>41012</c:v>
                </c:pt>
                <c:pt idx="2907" formatCode="m/d/yyyy\ h:mm">
                  <c:v>41011</c:v>
                </c:pt>
                <c:pt idx="2908" formatCode="m/d/yyyy\ h:mm">
                  <c:v>41010</c:v>
                </c:pt>
                <c:pt idx="2909" formatCode="m/d/yyyy\ h:mm">
                  <c:v>41009</c:v>
                </c:pt>
                <c:pt idx="2910" formatCode="m/d/yyyy\ h:mm">
                  <c:v>41004</c:v>
                </c:pt>
                <c:pt idx="2911" formatCode="m/d/yyyy\ h:mm">
                  <c:v>41003</c:v>
                </c:pt>
                <c:pt idx="2912" formatCode="m/d/yyyy\ h:mm">
                  <c:v>41002</c:v>
                </c:pt>
                <c:pt idx="2913" formatCode="m/d/yyyy\ h:mm">
                  <c:v>41001</c:v>
                </c:pt>
                <c:pt idx="2914" formatCode="m/d/yyyy\ h:mm">
                  <c:v>40998</c:v>
                </c:pt>
                <c:pt idx="2915" formatCode="m/d/yyyy\ h:mm">
                  <c:v>40997</c:v>
                </c:pt>
                <c:pt idx="2916" formatCode="m/d/yyyy\ h:mm">
                  <c:v>40996</c:v>
                </c:pt>
                <c:pt idx="2917" formatCode="m/d/yyyy\ h:mm">
                  <c:v>40995</c:v>
                </c:pt>
                <c:pt idx="2918" formatCode="m/d/yyyy\ h:mm">
                  <c:v>40994</c:v>
                </c:pt>
                <c:pt idx="2919" formatCode="m/d/yyyy\ h:mm">
                  <c:v>40991</c:v>
                </c:pt>
                <c:pt idx="2920" formatCode="m/d/yyyy\ h:mm">
                  <c:v>40990</c:v>
                </c:pt>
                <c:pt idx="2921" formatCode="m/d/yyyy\ h:mm">
                  <c:v>40989</c:v>
                </c:pt>
                <c:pt idx="2922" formatCode="m/d/yyyy\ h:mm">
                  <c:v>40988</c:v>
                </c:pt>
                <c:pt idx="2923" formatCode="m/d/yyyy\ h:mm">
                  <c:v>40987</c:v>
                </c:pt>
                <c:pt idx="2924" formatCode="m/d/yyyy\ h:mm">
                  <c:v>40984</c:v>
                </c:pt>
                <c:pt idx="2925" formatCode="m/d/yyyy\ h:mm">
                  <c:v>40983</c:v>
                </c:pt>
                <c:pt idx="2926" formatCode="m/d/yyyy\ h:mm">
                  <c:v>40982</c:v>
                </c:pt>
                <c:pt idx="2927" formatCode="m/d/yyyy\ h:mm">
                  <c:v>40981</c:v>
                </c:pt>
                <c:pt idx="2928" formatCode="m/d/yyyy\ h:mm">
                  <c:v>40980</c:v>
                </c:pt>
                <c:pt idx="2929" formatCode="m/d/yyyy\ h:mm">
                  <c:v>40977</c:v>
                </c:pt>
                <c:pt idx="2930" formatCode="m/d/yyyy\ h:mm">
                  <c:v>40976</c:v>
                </c:pt>
                <c:pt idx="2931" formatCode="m/d/yyyy\ h:mm">
                  <c:v>40975</c:v>
                </c:pt>
                <c:pt idx="2932" formatCode="m/d/yyyy\ h:mm">
                  <c:v>40974</c:v>
                </c:pt>
                <c:pt idx="2933" formatCode="m/d/yyyy\ h:mm">
                  <c:v>40973</c:v>
                </c:pt>
                <c:pt idx="2934" formatCode="m/d/yyyy\ h:mm">
                  <c:v>40970</c:v>
                </c:pt>
                <c:pt idx="2935" formatCode="m/d/yyyy\ h:mm">
                  <c:v>40969</c:v>
                </c:pt>
                <c:pt idx="2936" formatCode="m/d/yyyy\ h:mm">
                  <c:v>40968</c:v>
                </c:pt>
                <c:pt idx="2937" formatCode="m/d/yyyy\ h:mm">
                  <c:v>40967</c:v>
                </c:pt>
                <c:pt idx="2938" formatCode="m/d/yyyy\ h:mm">
                  <c:v>40966</c:v>
                </c:pt>
                <c:pt idx="2939" formatCode="m/d/yyyy\ h:mm">
                  <c:v>40963</c:v>
                </c:pt>
                <c:pt idx="2940" formatCode="m/d/yyyy\ h:mm">
                  <c:v>40962</c:v>
                </c:pt>
                <c:pt idx="2941" formatCode="m/d/yyyy\ h:mm">
                  <c:v>40961</c:v>
                </c:pt>
                <c:pt idx="2942" formatCode="m/d/yyyy\ h:mm">
                  <c:v>40960</c:v>
                </c:pt>
                <c:pt idx="2943" formatCode="m/d/yyyy\ h:mm">
                  <c:v>40959</c:v>
                </c:pt>
                <c:pt idx="2944" formatCode="m/d/yyyy\ h:mm">
                  <c:v>40956</c:v>
                </c:pt>
                <c:pt idx="2945" formatCode="m/d/yyyy\ h:mm">
                  <c:v>40955</c:v>
                </c:pt>
                <c:pt idx="2946" formatCode="m/d/yyyy\ h:mm">
                  <c:v>40954</c:v>
                </c:pt>
                <c:pt idx="2947" formatCode="m/d/yyyy\ h:mm">
                  <c:v>40953</c:v>
                </c:pt>
                <c:pt idx="2948" formatCode="m/d/yyyy\ h:mm">
                  <c:v>40952</c:v>
                </c:pt>
                <c:pt idx="2949" formatCode="m/d/yyyy\ h:mm">
                  <c:v>40949</c:v>
                </c:pt>
                <c:pt idx="2950" formatCode="m/d/yyyy\ h:mm">
                  <c:v>40948</c:v>
                </c:pt>
                <c:pt idx="2951" formatCode="m/d/yyyy\ h:mm">
                  <c:v>40947</c:v>
                </c:pt>
                <c:pt idx="2952" formatCode="m/d/yyyy\ h:mm">
                  <c:v>40946</c:v>
                </c:pt>
                <c:pt idx="2953" formatCode="m/d/yyyy\ h:mm">
                  <c:v>40945</c:v>
                </c:pt>
                <c:pt idx="2954" formatCode="m/d/yyyy\ h:mm">
                  <c:v>40942</c:v>
                </c:pt>
                <c:pt idx="2955" formatCode="m/d/yyyy\ h:mm">
                  <c:v>40941</c:v>
                </c:pt>
                <c:pt idx="2956" formatCode="m/d/yyyy\ h:mm">
                  <c:v>40940</c:v>
                </c:pt>
                <c:pt idx="2957" formatCode="m/d/yyyy\ h:mm">
                  <c:v>40939</c:v>
                </c:pt>
                <c:pt idx="2958" formatCode="m/d/yyyy\ h:mm">
                  <c:v>40938</c:v>
                </c:pt>
                <c:pt idx="2959" formatCode="m/d/yyyy\ h:mm">
                  <c:v>40935</c:v>
                </c:pt>
                <c:pt idx="2960" formatCode="m/d/yyyy\ h:mm">
                  <c:v>40934</c:v>
                </c:pt>
                <c:pt idx="2961" formatCode="m/d/yyyy\ h:mm">
                  <c:v>40933</c:v>
                </c:pt>
                <c:pt idx="2962" formatCode="m/d/yyyy\ h:mm">
                  <c:v>40932</c:v>
                </c:pt>
                <c:pt idx="2963" formatCode="m/d/yyyy\ h:mm">
                  <c:v>40931</c:v>
                </c:pt>
                <c:pt idx="2964" formatCode="m/d/yyyy\ h:mm">
                  <c:v>40928</c:v>
                </c:pt>
                <c:pt idx="2965" formatCode="m/d/yyyy\ h:mm">
                  <c:v>40927</c:v>
                </c:pt>
                <c:pt idx="2966" formatCode="m/d/yyyy\ h:mm">
                  <c:v>40926</c:v>
                </c:pt>
                <c:pt idx="2967" formatCode="m/d/yyyy\ h:mm">
                  <c:v>40925</c:v>
                </c:pt>
                <c:pt idx="2968" formatCode="m/d/yyyy\ h:mm">
                  <c:v>40924</c:v>
                </c:pt>
                <c:pt idx="2969" formatCode="m/d/yyyy\ h:mm">
                  <c:v>40921</c:v>
                </c:pt>
                <c:pt idx="2970" formatCode="m/d/yyyy\ h:mm">
                  <c:v>40920</c:v>
                </c:pt>
                <c:pt idx="2971" formatCode="m/d/yyyy\ h:mm">
                  <c:v>40919</c:v>
                </c:pt>
                <c:pt idx="2972" formatCode="m/d/yyyy\ h:mm">
                  <c:v>40918</c:v>
                </c:pt>
                <c:pt idx="2973" formatCode="m/d/yyyy\ h:mm">
                  <c:v>40917</c:v>
                </c:pt>
                <c:pt idx="2974" formatCode="m/d/yyyy\ h:mm">
                  <c:v>40914</c:v>
                </c:pt>
                <c:pt idx="2975" formatCode="m/d/yyyy\ h:mm">
                  <c:v>40913</c:v>
                </c:pt>
                <c:pt idx="2976" formatCode="m/d/yyyy\ h:mm">
                  <c:v>40912</c:v>
                </c:pt>
                <c:pt idx="2977" formatCode="m/d/yyyy\ h:mm">
                  <c:v>40911</c:v>
                </c:pt>
                <c:pt idx="2978" formatCode="m/d/yyyy\ h:mm">
                  <c:v>40910</c:v>
                </c:pt>
                <c:pt idx="2979" formatCode="m/d/yyyy\ h:mm">
                  <c:v>40907</c:v>
                </c:pt>
                <c:pt idx="2980" formatCode="m/d/yyyy\ h:mm">
                  <c:v>40906</c:v>
                </c:pt>
                <c:pt idx="2981" formatCode="m/d/yyyy\ h:mm">
                  <c:v>40905</c:v>
                </c:pt>
                <c:pt idx="2982" formatCode="m/d/yyyy\ h:mm">
                  <c:v>40904</c:v>
                </c:pt>
                <c:pt idx="2983" formatCode="m/d/yyyy\ h:mm">
                  <c:v>40900</c:v>
                </c:pt>
                <c:pt idx="2984" formatCode="m/d/yyyy\ h:mm">
                  <c:v>40899</c:v>
                </c:pt>
                <c:pt idx="2985" formatCode="m/d/yyyy\ h:mm">
                  <c:v>40898</c:v>
                </c:pt>
                <c:pt idx="2986" formatCode="m/d/yyyy\ h:mm">
                  <c:v>40897</c:v>
                </c:pt>
                <c:pt idx="2987" formatCode="m/d/yyyy\ h:mm">
                  <c:v>40896</c:v>
                </c:pt>
                <c:pt idx="2988" formatCode="m/d/yyyy\ h:mm">
                  <c:v>40893</c:v>
                </c:pt>
                <c:pt idx="2989" formatCode="m/d/yyyy\ h:mm">
                  <c:v>40892</c:v>
                </c:pt>
                <c:pt idx="2990" formatCode="m/d/yyyy\ h:mm">
                  <c:v>40891</c:v>
                </c:pt>
                <c:pt idx="2991" formatCode="m/d/yyyy\ h:mm">
                  <c:v>40890</c:v>
                </c:pt>
                <c:pt idx="2992" formatCode="m/d/yyyy\ h:mm">
                  <c:v>40889</c:v>
                </c:pt>
                <c:pt idx="2993" formatCode="m/d/yyyy\ h:mm">
                  <c:v>40886</c:v>
                </c:pt>
                <c:pt idx="2994" formatCode="m/d/yyyy\ h:mm">
                  <c:v>40885</c:v>
                </c:pt>
                <c:pt idx="2995" formatCode="m/d/yyyy\ h:mm">
                  <c:v>40884</c:v>
                </c:pt>
                <c:pt idx="2996" formatCode="m/d/yyyy\ h:mm">
                  <c:v>40883</c:v>
                </c:pt>
                <c:pt idx="2997" formatCode="m/d/yyyy\ h:mm">
                  <c:v>40882</c:v>
                </c:pt>
                <c:pt idx="2998" formatCode="m/d/yyyy\ h:mm">
                  <c:v>40879</c:v>
                </c:pt>
                <c:pt idx="2999" formatCode="m/d/yyyy\ h:mm">
                  <c:v>40878</c:v>
                </c:pt>
                <c:pt idx="3000" formatCode="m/d/yyyy\ h:mm">
                  <c:v>40877</c:v>
                </c:pt>
                <c:pt idx="3001" formatCode="m/d/yyyy\ h:mm">
                  <c:v>40876</c:v>
                </c:pt>
                <c:pt idx="3002" formatCode="m/d/yyyy\ h:mm">
                  <c:v>40875</c:v>
                </c:pt>
                <c:pt idx="3003" formatCode="m/d/yyyy\ h:mm">
                  <c:v>40872</c:v>
                </c:pt>
                <c:pt idx="3004" formatCode="m/d/yyyy\ h:mm">
                  <c:v>40871</c:v>
                </c:pt>
                <c:pt idx="3005" formatCode="m/d/yyyy\ h:mm">
                  <c:v>40870</c:v>
                </c:pt>
                <c:pt idx="3006" formatCode="m/d/yyyy\ h:mm">
                  <c:v>40869</c:v>
                </c:pt>
                <c:pt idx="3007" formatCode="m/d/yyyy\ h:mm">
                  <c:v>40868</c:v>
                </c:pt>
                <c:pt idx="3008" formatCode="m/d/yyyy\ h:mm">
                  <c:v>40865</c:v>
                </c:pt>
                <c:pt idx="3009" formatCode="m/d/yyyy\ h:mm">
                  <c:v>40864</c:v>
                </c:pt>
                <c:pt idx="3010" formatCode="m/d/yyyy\ h:mm">
                  <c:v>40863</c:v>
                </c:pt>
                <c:pt idx="3011" formatCode="m/d/yyyy\ h:mm">
                  <c:v>40862</c:v>
                </c:pt>
                <c:pt idx="3012" formatCode="m/d/yyyy\ h:mm">
                  <c:v>40861</c:v>
                </c:pt>
                <c:pt idx="3013" formatCode="m/d/yyyy\ h:mm">
                  <c:v>40858</c:v>
                </c:pt>
                <c:pt idx="3014" formatCode="m/d/yyyy\ h:mm">
                  <c:v>40857</c:v>
                </c:pt>
                <c:pt idx="3015" formatCode="m/d/yyyy\ h:mm">
                  <c:v>40856</c:v>
                </c:pt>
                <c:pt idx="3016" formatCode="m/d/yyyy\ h:mm">
                  <c:v>40855</c:v>
                </c:pt>
                <c:pt idx="3017" formatCode="m/d/yyyy\ h:mm">
                  <c:v>40854</c:v>
                </c:pt>
                <c:pt idx="3018" formatCode="m/d/yyyy\ h:mm">
                  <c:v>40851</c:v>
                </c:pt>
                <c:pt idx="3019" formatCode="m/d/yyyy\ h:mm">
                  <c:v>40850</c:v>
                </c:pt>
                <c:pt idx="3020" formatCode="m/d/yyyy\ h:mm">
                  <c:v>40849</c:v>
                </c:pt>
                <c:pt idx="3021" formatCode="m/d/yyyy\ h:mm">
                  <c:v>40848</c:v>
                </c:pt>
                <c:pt idx="3022" formatCode="m/d/yyyy\ h:mm">
                  <c:v>40847</c:v>
                </c:pt>
                <c:pt idx="3023" formatCode="m/d/yyyy\ h:mm">
                  <c:v>40844</c:v>
                </c:pt>
                <c:pt idx="3024" formatCode="m/d/yyyy\ h:mm">
                  <c:v>40843</c:v>
                </c:pt>
                <c:pt idx="3025" formatCode="m/d/yyyy\ h:mm">
                  <c:v>40842</c:v>
                </c:pt>
                <c:pt idx="3026" formatCode="m/d/yyyy\ h:mm">
                  <c:v>40841</c:v>
                </c:pt>
                <c:pt idx="3027" formatCode="m/d/yyyy\ h:mm">
                  <c:v>40840</c:v>
                </c:pt>
                <c:pt idx="3028" formatCode="m/d/yyyy\ h:mm">
                  <c:v>40837</c:v>
                </c:pt>
                <c:pt idx="3029" formatCode="m/d/yyyy\ h:mm">
                  <c:v>40836</c:v>
                </c:pt>
                <c:pt idx="3030" formatCode="m/d/yyyy\ h:mm">
                  <c:v>40835</c:v>
                </c:pt>
                <c:pt idx="3031" formatCode="m/d/yyyy\ h:mm">
                  <c:v>40834</c:v>
                </c:pt>
                <c:pt idx="3032" formatCode="m/d/yyyy\ h:mm">
                  <c:v>40833</c:v>
                </c:pt>
                <c:pt idx="3033" formatCode="m/d/yyyy\ h:mm">
                  <c:v>40830</c:v>
                </c:pt>
                <c:pt idx="3034" formatCode="m/d/yyyy\ h:mm">
                  <c:v>40829</c:v>
                </c:pt>
                <c:pt idx="3035" formatCode="m/d/yyyy\ h:mm">
                  <c:v>40828</c:v>
                </c:pt>
                <c:pt idx="3036" formatCode="m/d/yyyy\ h:mm">
                  <c:v>40827</c:v>
                </c:pt>
                <c:pt idx="3037" formatCode="m/d/yyyy\ h:mm">
                  <c:v>40826</c:v>
                </c:pt>
                <c:pt idx="3038" formatCode="m/d/yyyy\ h:mm">
                  <c:v>40823</c:v>
                </c:pt>
                <c:pt idx="3039" formatCode="m/d/yyyy\ h:mm">
                  <c:v>40822</c:v>
                </c:pt>
                <c:pt idx="3040" formatCode="m/d/yyyy\ h:mm">
                  <c:v>40821</c:v>
                </c:pt>
                <c:pt idx="3041" formatCode="m/d/yyyy\ h:mm">
                  <c:v>40820</c:v>
                </c:pt>
                <c:pt idx="3042" formatCode="m/d/yyyy\ h:mm">
                  <c:v>40819</c:v>
                </c:pt>
                <c:pt idx="3043" formatCode="m/d/yyyy\ h:mm">
                  <c:v>40816</c:v>
                </c:pt>
                <c:pt idx="3044" formatCode="m/d/yyyy\ h:mm">
                  <c:v>40815</c:v>
                </c:pt>
                <c:pt idx="3045" formatCode="m/d/yyyy\ h:mm">
                  <c:v>40814</c:v>
                </c:pt>
                <c:pt idx="3046" formatCode="m/d/yyyy\ h:mm">
                  <c:v>40813</c:v>
                </c:pt>
                <c:pt idx="3047" formatCode="m/d/yyyy\ h:mm">
                  <c:v>40812</c:v>
                </c:pt>
                <c:pt idx="3048" formatCode="m/d/yyyy\ h:mm">
                  <c:v>40809</c:v>
                </c:pt>
                <c:pt idx="3049" formatCode="m/d/yyyy\ h:mm">
                  <c:v>40808</c:v>
                </c:pt>
                <c:pt idx="3050" formatCode="m/d/yyyy\ h:mm">
                  <c:v>40807</c:v>
                </c:pt>
                <c:pt idx="3051" formatCode="m/d/yyyy\ h:mm">
                  <c:v>40806</c:v>
                </c:pt>
                <c:pt idx="3052" formatCode="m/d/yyyy\ h:mm">
                  <c:v>40805</c:v>
                </c:pt>
                <c:pt idx="3053" formatCode="m/d/yyyy\ h:mm">
                  <c:v>40802</c:v>
                </c:pt>
                <c:pt idx="3054" formatCode="m/d/yyyy\ h:mm">
                  <c:v>40801</c:v>
                </c:pt>
                <c:pt idx="3055" formatCode="m/d/yyyy\ h:mm">
                  <c:v>40800</c:v>
                </c:pt>
                <c:pt idx="3056" formatCode="m/d/yyyy\ h:mm">
                  <c:v>40799</c:v>
                </c:pt>
                <c:pt idx="3057" formatCode="m/d/yyyy\ h:mm">
                  <c:v>40798</c:v>
                </c:pt>
                <c:pt idx="3058" formatCode="m/d/yyyy\ h:mm">
                  <c:v>40795</c:v>
                </c:pt>
                <c:pt idx="3059" formatCode="m/d/yyyy\ h:mm">
                  <c:v>40794</c:v>
                </c:pt>
                <c:pt idx="3060" formatCode="m/d/yyyy\ h:mm">
                  <c:v>40793</c:v>
                </c:pt>
                <c:pt idx="3061" formatCode="m/d/yyyy\ h:mm">
                  <c:v>40791</c:v>
                </c:pt>
                <c:pt idx="3062" formatCode="m/d/yyyy\ h:mm">
                  <c:v>40788</c:v>
                </c:pt>
                <c:pt idx="3063" formatCode="m/d/yyyy\ h:mm">
                  <c:v>40787</c:v>
                </c:pt>
                <c:pt idx="3064" formatCode="m/d/yyyy\ h:mm">
                  <c:v>40786</c:v>
                </c:pt>
                <c:pt idx="3065" formatCode="m/d/yyyy\ h:mm">
                  <c:v>40785</c:v>
                </c:pt>
                <c:pt idx="3066" formatCode="m/d/yyyy\ h:mm">
                  <c:v>40784</c:v>
                </c:pt>
                <c:pt idx="3067" formatCode="m/d/yyyy\ h:mm">
                  <c:v>40781</c:v>
                </c:pt>
                <c:pt idx="3068" formatCode="m/d/yyyy\ h:mm">
                  <c:v>40780</c:v>
                </c:pt>
                <c:pt idx="3069" formatCode="m/d/yyyy\ h:mm">
                  <c:v>40779</c:v>
                </c:pt>
                <c:pt idx="3070" formatCode="m/d/yyyy\ h:mm">
                  <c:v>40778</c:v>
                </c:pt>
                <c:pt idx="3071" formatCode="m/d/yyyy\ h:mm">
                  <c:v>40777</c:v>
                </c:pt>
                <c:pt idx="3072" formatCode="m/d/yyyy\ h:mm">
                  <c:v>40774</c:v>
                </c:pt>
                <c:pt idx="3073" formatCode="m/d/yyyy\ h:mm">
                  <c:v>40773</c:v>
                </c:pt>
                <c:pt idx="3074" formatCode="m/d/yyyy\ h:mm">
                  <c:v>40772</c:v>
                </c:pt>
                <c:pt idx="3075" formatCode="m/d/yyyy\ h:mm">
                  <c:v>40771</c:v>
                </c:pt>
                <c:pt idx="3076" formatCode="m/d/yyyy\ h:mm">
                  <c:v>40770</c:v>
                </c:pt>
                <c:pt idx="3077" formatCode="m/d/yyyy\ h:mm">
                  <c:v>40767</c:v>
                </c:pt>
                <c:pt idx="3078" formatCode="m/d/yyyy\ h:mm">
                  <c:v>40766</c:v>
                </c:pt>
                <c:pt idx="3079" formatCode="m/d/yyyy\ h:mm">
                  <c:v>40765</c:v>
                </c:pt>
                <c:pt idx="3080" formatCode="m/d/yyyy\ h:mm">
                  <c:v>40764</c:v>
                </c:pt>
                <c:pt idx="3081" formatCode="m/d/yyyy\ h:mm">
                  <c:v>40763</c:v>
                </c:pt>
                <c:pt idx="3082" formatCode="m/d/yyyy\ h:mm">
                  <c:v>40760</c:v>
                </c:pt>
                <c:pt idx="3083" formatCode="m/d/yyyy\ h:mm">
                  <c:v>40759</c:v>
                </c:pt>
                <c:pt idx="3084" formatCode="m/d/yyyy\ h:mm">
                  <c:v>40758</c:v>
                </c:pt>
                <c:pt idx="3085" formatCode="m/d/yyyy\ h:mm">
                  <c:v>40757</c:v>
                </c:pt>
                <c:pt idx="3086" formatCode="m/d/yyyy\ h:mm">
                  <c:v>40756</c:v>
                </c:pt>
                <c:pt idx="3087" formatCode="m/d/yyyy\ h:mm">
                  <c:v>40753</c:v>
                </c:pt>
                <c:pt idx="3088" formatCode="m/d/yyyy\ h:mm">
                  <c:v>40752</c:v>
                </c:pt>
                <c:pt idx="3089" formatCode="m/d/yyyy\ h:mm">
                  <c:v>40751</c:v>
                </c:pt>
                <c:pt idx="3090" formatCode="m/d/yyyy\ h:mm">
                  <c:v>40750</c:v>
                </c:pt>
                <c:pt idx="3091" formatCode="m/d/yyyy\ h:mm">
                  <c:v>40749</c:v>
                </c:pt>
                <c:pt idx="3092" formatCode="m/d/yyyy\ h:mm">
                  <c:v>40746</c:v>
                </c:pt>
                <c:pt idx="3093" formatCode="m/d/yyyy\ h:mm">
                  <c:v>40745</c:v>
                </c:pt>
                <c:pt idx="3094" formatCode="m/d/yyyy\ h:mm">
                  <c:v>40744</c:v>
                </c:pt>
                <c:pt idx="3095" formatCode="m/d/yyyy\ h:mm">
                  <c:v>40743</c:v>
                </c:pt>
                <c:pt idx="3096" formatCode="m/d/yyyy\ h:mm">
                  <c:v>40742</c:v>
                </c:pt>
                <c:pt idx="3097" formatCode="m/d/yyyy\ h:mm">
                  <c:v>40739</c:v>
                </c:pt>
                <c:pt idx="3098" formatCode="m/d/yyyy\ h:mm">
                  <c:v>40738</c:v>
                </c:pt>
                <c:pt idx="3099" formatCode="m/d/yyyy\ h:mm">
                  <c:v>40737</c:v>
                </c:pt>
                <c:pt idx="3100" formatCode="m/d/yyyy\ h:mm">
                  <c:v>40735</c:v>
                </c:pt>
                <c:pt idx="3101" formatCode="m/d/yyyy\ h:mm">
                  <c:v>40732</c:v>
                </c:pt>
                <c:pt idx="3102" formatCode="m/d/yyyy\ h:mm">
                  <c:v>40731</c:v>
                </c:pt>
                <c:pt idx="3103" formatCode="m/d/yyyy\ h:mm">
                  <c:v>40730</c:v>
                </c:pt>
                <c:pt idx="3104" formatCode="m/d/yyyy\ h:mm">
                  <c:v>40729</c:v>
                </c:pt>
                <c:pt idx="3105" formatCode="m/d/yyyy\ h:mm">
                  <c:v>40728</c:v>
                </c:pt>
                <c:pt idx="3106" formatCode="m/d/yyyy\ h:mm">
                  <c:v>40725</c:v>
                </c:pt>
                <c:pt idx="3107" formatCode="m/d/yyyy\ h:mm">
                  <c:v>40724</c:v>
                </c:pt>
                <c:pt idx="3108" formatCode="m/d/yyyy\ h:mm">
                  <c:v>40723</c:v>
                </c:pt>
                <c:pt idx="3109" formatCode="m/d/yyyy\ h:mm">
                  <c:v>40722</c:v>
                </c:pt>
                <c:pt idx="3110" formatCode="m/d/yyyy\ h:mm">
                  <c:v>40721</c:v>
                </c:pt>
                <c:pt idx="3111" formatCode="m/d/yyyy\ h:mm">
                  <c:v>40718</c:v>
                </c:pt>
                <c:pt idx="3112" formatCode="m/d/yyyy\ h:mm">
                  <c:v>40717</c:v>
                </c:pt>
                <c:pt idx="3113" formatCode="m/d/yyyy\ h:mm">
                  <c:v>40716</c:v>
                </c:pt>
                <c:pt idx="3114" formatCode="m/d/yyyy\ h:mm">
                  <c:v>40715</c:v>
                </c:pt>
                <c:pt idx="3115" formatCode="m/d/yyyy\ h:mm">
                  <c:v>40714</c:v>
                </c:pt>
                <c:pt idx="3116" formatCode="m/d/yyyy\ h:mm">
                  <c:v>40711</c:v>
                </c:pt>
                <c:pt idx="3117" formatCode="m/d/yyyy\ h:mm">
                  <c:v>40710</c:v>
                </c:pt>
                <c:pt idx="3118" formatCode="m/d/yyyy\ h:mm">
                  <c:v>40709</c:v>
                </c:pt>
                <c:pt idx="3119" formatCode="m/d/yyyy\ h:mm">
                  <c:v>40708</c:v>
                </c:pt>
                <c:pt idx="3120" formatCode="m/d/yyyy\ h:mm">
                  <c:v>40707</c:v>
                </c:pt>
                <c:pt idx="3121" formatCode="m/d/yyyy\ h:mm">
                  <c:v>40704</c:v>
                </c:pt>
                <c:pt idx="3122" formatCode="m/d/yyyy\ h:mm">
                  <c:v>40703</c:v>
                </c:pt>
                <c:pt idx="3123" formatCode="m/d/yyyy\ h:mm">
                  <c:v>40702</c:v>
                </c:pt>
                <c:pt idx="3124" formatCode="m/d/yyyy\ h:mm">
                  <c:v>40701</c:v>
                </c:pt>
                <c:pt idx="3125" formatCode="m/d/yyyy\ h:mm">
                  <c:v>40700</c:v>
                </c:pt>
                <c:pt idx="3126" formatCode="m/d/yyyy\ h:mm">
                  <c:v>40697</c:v>
                </c:pt>
                <c:pt idx="3127" formatCode="m/d/yyyy\ h:mm">
                  <c:v>40696</c:v>
                </c:pt>
                <c:pt idx="3128" formatCode="m/d/yyyy\ h:mm">
                  <c:v>40695</c:v>
                </c:pt>
                <c:pt idx="3129" formatCode="m/d/yyyy\ h:mm">
                  <c:v>40694</c:v>
                </c:pt>
                <c:pt idx="3130" formatCode="m/d/yyyy\ h:mm">
                  <c:v>40693</c:v>
                </c:pt>
                <c:pt idx="3131" formatCode="m/d/yyyy\ h:mm">
                  <c:v>40690</c:v>
                </c:pt>
                <c:pt idx="3132" formatCode="m/d/yyyy\ h:mm">
                  <c:v>40689</c:v>
                </c:pt>
                <c:pt idx="3133" formatCode="m/d/yyyy\ h:mm">
                  <c:v>40688</c:v>
                </c:pt>
                <c:pt idx="3134" formatCode="m/d/yyyy\ h:mm">
                  <c:v>40687</c:v>
                </c:pt>
                <c:pt idx="3135" formatCode="m/d/yyyy\ h:mm">
                  <c:v>40686</c:v>
                </c:pt>
                <c:pt idx="3136" formatCode="m/d/yyyy\ h:mm">
                  <c:v>40683</c:v>
                </c:pt>
                <c:pt idx="3137" formatCode="m/d/yyyy\ h:mm">
                  <c:v>40682</c:v>
                </c:pt>
                <c:pt idx="3138" formatCode="m/d/yyyy\ h:mm">
                  <c:v>40681</c:v>
                </c:pt>
                <c:pt idx="3139" formatCode="m/d/yyyy\ h:mm">
                  <c:v>40680</c:v>
                </c:pt>
                <c:pt idx="3140" formatCode="m/d/yyyy\ h:mm">
                  <c:v>40679</c:v>
                </c:pt>
                <c:pt idx="3141" formatCode="m/d/yyyy\ h:mm">
                  <c:v>40676</c:v>
                </c:pt>
                <c:pt idx="3142" formatCode="m/d/yyyy\ h:mm">
                  <c:v>40675</c:v>
                </c:pt>
                <c:pt idx="3143" formatCode="m/d/yyyy\ h:mm">
                  <c:v>40674</c:v>
                </c:pt>
                <c:pt idx="3144" formatCode="m/d/yyyy\ h:mm">
                  <c:v>40673</c:v>
                </c:pt>
                <c:pt idx="3145" formatCode="m/d/yyyy\ h:mm">
                  <c:v>40672</c:v>
                </c:pt>
                <c:pt idx="3146" formatCode="m/d/yyyy\ h:mm">
                  <c:v>40669</c:v>
                </c:pt>
                <c:pt idx="3147" formatCode="m/d/yyyy\ h:mm">
                  <c:v>40668</c:v>
                </c:pt>
                <c:pt idx="3148" formatCode="m/d/yyyy\ h:mm">
                  <c:v>40667</c:v>
                </c:pt>
                <c:pt idx="3149" formatCode="m/d/yyyy\ h:mm">
                  <c:v>40666</c:v>
                </c:pt>
                <c:pt idx="3150" formatCode="m/d/yyyy\ h:mm">
                  <c:v>40665</c:v>
                </c:pt>
                <c:pt idx="3151" formatCode="m/d/yyyy\ h:mm">
                  <c:v>40662</c:v>
                </c:pt>
                <c:pt idx="3152" formatCode="m/d/yyyy\ h:mm">
                  <c:v>40661</c:v>
                </c:pt>
                <c:pt idx="3153" formatCode="m/d/yyyy\ h:mm">
                  <c:v>40660</c:v>
                </c:pt>
                <c:pt idx="3154" formatCode="m/d/yyyy\ h:mm">
                  <c:v>40659</c:v>
                </c:pt>
                <c:pt idx="3155" formatCode="m/d/yyyy\ h:mm">
                  <c:v>40654</c:v>
                </c:pt>
                <c:pt idx="3156" formatCode="m/d/yyyy\ h:mm">
                  <c:v>40653</c:v>
                </c:pt>
                <c:pt idx="3157" formatCode="m/d/yyyy\ h:mm">
                  <c:v>40652</c:v>
                </c:pt>
                <c:pt idx="3158" formatCode="m/d/yyyy\ h:mm">
                  <c:v>40651</c:v>
                </c:pt>
                <c:pt idx="3159" formatCode="m/d/yyyy\ h:mm">
                  <c:v>40648</c:v>
                </c:pt>
                <c:pt idx="3160" formatCode="m/d/yyyy\ h:mm">
                  <c:v>40647</c:v>
                </c:pt>
                <c:pt idx="3161" formatCode="m/d/yyyy\ h:mm">
                  <c:v>40646</c:v>
                </c:pt>
                <c:pt idx="3162" formatCode="m/d/yyyy\ h:mm">
                  <c:v>40645</c:v>
                </c:pt>
                <c:pt idx="3163" formatCode="m/d/yyyy\ h:mm">
                  <c:v>40644</c:v>
                </c:pt>
                <c:pt idx="3164" formatCode="m/d/yyyy\ h:mm">
                  <c:v>40641</c:v>
                </c:pt>
                <c:pt idx="3165" formatCode="m/d/yyyy\ h:mm">
                  <c:v>40640</c:v>
                </c:pt>
                <c:pt idx="3166" formatCode="m/d/yyyy\ h:mm">
                  <c:v>40639</c:v>
                </c:pt>
                <c:pt idx="3167" formatCode="m/d/yyyy\ h:mm">
                  <c:v>40638</c:v>
                </c:pt>
                <c:pt idx="3168" formatCode="m/d/yyyy\ h:mm">
                  <c:v>40637</c:v>
                </c:pt>
                <c:pt idx="3169" formatCode="m/d/yyyy\ h:mm">
                  <c:v>40634</c:v>
                </c:pt>
                <c:pt idx="3170" formatCode="m/d/yyyy\ h:mm">
                  <c:v>40633</c:v>
                </c:pt>
                <c:pt idx="3171" formatCode="m/d/yyyy\ h:mm">
                  <c:v>40632</c:v>
                </c:pt>
                <c:pt idx="3172" formatCode="m/d/yyyy\ h:mm">
                  <c:v>40631</c:v>
                </c:pt>
                <c:pt idx="3173" formatCode="m/d/yyyy\ h:mm">
                  <c:v>40630</c:v>
                </c:pt>
                <c:pt idx="3174" formatCode="m/d/yyyy\ h:mm">
                  <c:v>40627</c:v>
                </c:pt>
                <c:pt idx="3175" formatCode="m/d/yyyy\ h:mm">
                  <c:v>40626</c:v>
                </c:pt>
                <c:pt idx="3176" formatCode="m/d/yyyy\ h:mm">
                  <c:v>40625</c:v>
                </c:pt>
                <c:pt idx="3177" formatCode="m/d/yyyy\ h:mm">
                  <c:v>40624</c:v>
                </c:pt>
                <c:pt idx="3178" formatCode="m/d/yyyy\ h:mm">
                  <c:v>40623</c:v>
                </c:pt>
                <c:pt idx="3179" formatCode="m/d/yyyy\ h:mm">
                  <c:v>40620</c:v>
                </c:pt>
                <c:pt idx="3180" formatCode="m/d/yyyy\ h:mm">
                  <c:v>40619</c:v>
                </c:pt>
                <c:pt idx="3181" formatCode="m/d/yyyy\ h:mm">
                  <c:v>40618</c:v>
                </c:pt>
                <c:pt idx="3182" formatCode="m/d/yyyy\ h:mm">
                  <c:v>40617</c:v>
                </c:pt>
                <c:pt idx="3183" formatCode="m/d/yyyy\ h:mm">
                  <c:v>40616</c:v>
                </c:pt>
                <c:pt idx="3184" formatCode="m/d/yyyy\ h:mm">
                  <c:v>40613</c:v>
                </c:pt>
                <c:pt idx="3185" formatCode="m/d/yyyy\ h:mm">
                  <c:v>40612</c:v>
                </c:pt>
                <c:pt idx="3186" formatCode="m/d/yyyy\ h:mm">
                  <c:v>40611</c:v>
                </c:pt>
                <c:pt idx="3187" formatCode="m/d/yyyy\ h:mm">
                  <c:v>40610</c:v>
                </c:pt>
                <c:pt idx="3188" formatCode="m/d/yyyy\ h:mm">
                  <c:v>40609</c:v>
                </c:pt>
                <c:pt idx="3189" formatCode="m/d/yyyy\ h:mm">
                  <c:v>40606</c:v>
                </c:pt>
                <c:pt idx="3190" formatCode="m/d/yyyy\ h:mm">
                  <c:v>40605</c:v>
                </c:pt>
                <c:pt idx="3191" formatCode="m/d/yyyy\ h:mm">
                  <c:v>40604</c:v>
                </c:pt>
                <c:pt idx="3192" formatCode="m/d/yyyy\ h:mm">
                  <c:v>40603</c:v>
                </c:pt>
                <c:pt idx="3193" formatCode="m/d/yyyy\ h:mm">
                  <c:v>40602</c:v>
                </c:pt>
                <c:pt idx="3194" formatCode="m/d/yyyy\ h:mm">
                  <c:v>40599</c:v>
                </c:pt>
                <c:pt idx="3195" formatCode="m/d/yyyy\ h:mm">
                  <c:v>40598</c:v>
                </c:pt>
                <c:pt idx="3196" formatCode="m/d/yyyy\ h:mm">
                  <c:v>40597</c:v>
                </c:pt>
                <c:pt idx="3197" formatCode="m/d/yyyy\ h:mm">
                  <c:v>40596</c:v>
                </c:pt>
                <c:pt idx="3198" formatCode="m/d/yyyy\ h:mm">
                  <c:v>40595</c:v>
                </c:pt>
                <c:pt idx="3199" formatCode="m/d/yyyy\ h:mm">
                  <c:v>40592</c:v>
                </c:pt>
                <c:pt idx="3200" formatCode="m/d/yyyy\ h:mm">
                  <c:v>40591</c:v>
                </c:pt>
                <c:pt idx="3201" formatCode="m/d/yyyy\ h:mm">
                  <c:v>40590</c:v>
                </c:pt>
                <c:pt idx="3202" formatCode="m/d/yyyy\ h:mm">
                  <c:v>40589</c:v>
                </c:pt>
                <c:pt idx="3203" formatCode="m/d/yyyy\ h:mm">
                  <c:v>40588</c:v>
                </c:pt>
                <c:pt idx="3204" formatCode="m/d/yyyy\ h:mm">
                  <c:v>40585</c:v>
                </c:pt>
                <c:pt idx="3205" formatCode="m/d/yyyy\ h:mm">
                  <c:v>40584</c:v>
                </c:pt>
                <c:pt idx="3206" formatCode="m/d/yyyy\ h:mm">
                  <c:v>40583</c:v>
                </c:pt>
                <c:pt idx="3207" formatCode="m/d/yyyy\ h:mm">
                  <c:v>40582</c:v>
                </c:pt>
                <c:pt idx="3208" formatCode="m/d/yyyy\ h:mm">
                  <c:v>40581</c:v>
                </c:pt>
                <c:pt idx="3209" formatCode="m/d/yyyy\ h:mm">
                  <c:v>40578</c:v>
                </c:pt>
                <c:pt idx="3210" formatCode="m/d/yyyy\ h:mm">
                  <c:v>40577</c:v>
                </c:pt>
                <c:pt idx="3211" formatCode="m/d/yyyy\ h:mm">
                  <c:v>40576</c:v>
                </c:pt>
                <c:pt idx="3212" formatCode="m/d/yyyy\ h:mm">
                  <c:v>40575</c:v>
                </c:pt>
                <c:pt idx="3213" formatCode="m/d/yyyy\ h:mm">
                  <c:v>40574</c:v>
                </c:pt>
                <c:pt idx="3214" formatCode="m/d/yyyy\ h:mm">
                  <c:v>40571</c:v>
                </c:pt>
                <c:pt idx="3215" formatCode="m/d/yyyy\ h:mm">
                  <c:v>40570</c:v>
                </c:pt>
                <c:pt idx="3216" formatCode="m/d/yyyy\ h:mm">
                  <c:v>40569</c:v>
                </c:pt>
                <c:pt idx="3217" formatCode="m/d/yyyy\ h:mm">
                  <c:v>40568</c:v>
                </c:pt>
                <c:pt idx="3218" formatCode="m/d/yyyy\ h:mm">
                  <c:v>40567</c:v>
                </c:pt>
                <c:pt idx="3219" formatCode="m/d/yyyy\ h:mm">
                  <c:v>40564</c:v>
                </c:pt>
                <c:pt idx="3220" formatCode="m/d/yyyy\ h:mm">
                  <c:v>40563</c:v>
                </c:pt>
                <c:pt idx="3221" formatCode="m/d/yyyy\ h:mm">
                  <c:v>40562</c:v>
                </c:pt>
                <c:pt idx="3222" formatCode="m/d/yyyy\ h:mm">
                  <c:v>40561</c:v>
                </c:pt>
                <c:pt idx="3223" formatCode="m/d/yyyy\ h:mm">
                  <c:v>40560</c:v>
                </c:pt>
                <c:pt idx="3224" formatCode="m/d/yyyy\ h:mm">
                  <c:v>40557</c:v>
                </c:pt>
                <c:pt idx="3225" formatCode="m/d/yyyy\ h:mm">
                  <c:v>40556</c:v>
                </c:pt>
                <c:pt idx="3226" formatCode="m/d/yyyy\ h:mm">
                  <c:v>40555</c:v>
                </c:pt>
                <c:pt idx="3227" formatCode="m/d/yyyy\ h:mm">
                  <c:v>40554</c:v>
                </c:pt>
                <c:pt idx="3228" formatCode="m/d/yyyy\ h:mm">
                  <c:v>40553</c:v>
                </c:pt>
                <c:pt idx="3229" formatCode="m/d/yyyy\ h:mm">
                  <c:v>40550</c:v>
                </c:pt>
                <c:pt idx="3230" formatCode="m/d/yyyy\ h:mm">
                  <c:v>40549</c:v>
                </c:pt>
                <c:pt idx="3231" formatCode="m/d/yyyy\ h:mm">
                  <c:v>40548</c:v>
                </c:pt>
                <c:pt idx="3232" formatCode="m/d/yyyy\ h:mm">
                  <c:v>40547</c:v>
                </c:pt>
                <c:pt idx="3233" formatCode="m/d/yyyy\ h:mm">
                  <c:v>40546</c:v>
                </c:pt>
                <c:pt idx="3234" formatCode="m/d/yyyy\ h:mm">
                  <c:v>40543</c:v>
                </c:pt>
                <c:pt idx="3235" formatCode="m/d/yyyy\ h:mm">
                  <c:v>40542</c:v>
                </c:pt>
                <c:pt idx="3236" formatCode="m/d/yyyy\ h:mm">
                  <c:v>40541</c:v>
                </c:pt>
                <c:pt idx="3237" formatCode="m/d/yyyy\ h:mm">
                  <c:v>40540</c:v>
                </c:pt>
                <c:pt idx="3238" formatCode="m/d/yyyy\ h:mm">
                  <c:v>40539</c:v>
                </c:pt>
                <c:pt idx="3239" formatCode="m/d/yyyy\ h:mm">
                  <c:v>40536</c:v>
                </c:pt>
                <c:pt idx="3240" formatCode="m/d/yyyy\ h:mm">
                  <c:v>40535</c:v>
                </c:pt>
                <c:pt idx="3241" formatCode="m/d/yyyy\ h:mm">
                  <c:v>40534</c:v>
                </c:pt>
                <c:pt idx="3242" formatCode="m/d/yyyy\ h:mm">
                  <c:v>40533</c:v>
                </c:pt>
                <c:pt idx="3243" formatCode="m/d/yyyy\ h:mm">
                  <c:v>40532</c:v>
                </c:pt>
                <c:pt idx="3244" formatCode="m/d/yyyy\ h:mm">
                  <c:v>40529</c:v>
                </c:pt>
                <c:pt idx="3245" formatCode="m/d/yyyy\ h:mm">
                  <c:v>40528</c:v>
                </c:pt>
                <c:pt idx="3246" formatCode="m/d/yyyy\ h:mm">
                  <c:v>40527</c:v>
                </c:pt>
                <c:pt idx="3247" formatCode="m/d/yyyy\ h:mm">
                  <c:v>40526</c:v>
                </c:pt>
                <c:pt idx="3248" formatCode="m/d/yyyy\ h:mm">
                  <c:v>40525</c:v>
                </c:pt>
                <c:pt idx="3249" formatCode="m/d/yyyy\ h:mm">
                  <c:v>40522</c:v>
                </c:pt>
                <c:pt idx="3250" formatCode="m/d/yyyy\ h:mm">
                  <c:v>40521</c:v>
                </c:pt>
                <c:pt idx="3251" formatCode="m/d/yyyy\ h:mm">
                  <c:v>40520</c:v>
                </c:pt>
                <c:pt idx="3252" formatCode="m/d/yyyy\ h:mm">
                  <c:v>40519</c:v>
                </c:pt>
                <c:pt idx="3253" formatCode="m/d/yyyy\ h:mm">
                  <c:v>40518</c:v>
                </c:pt>
                <c:pt idx="3254" formatCode="m/d/yyyy\ h:mm">
                  <c:v>40515</c:v>
                </c:pt>
                <c:pt idx="3255" formatCode="m/d/yyyy\ h:mm">
                  <c:v>40514</c:v>
                </c:pt>
                <c:pt idx="3256" formatCode="m/d/yyyy\ h:mm">
                  <c:v>40513</c:v>
                </c:pt>
                <c:pt idx="3257" formatCode="m/d/yyyy\ h:mm">
                  <c:v>40512</c:v>
                </c:pt>
                <c:pt idx="3258" formatCode="m/d/yyyy\ h:mm">
                  <c:v>40511</c:v>
                </c:pt>
                <c:pt idx="3259" formatCode="m/d/yyyy\ h:mm">
                  <c:v>40508</c:v>
                </c:pt>
                <c:pt idx="3260" formatCode="m/d/yyyy\ h:mm">
                  <c:v>40507</c:v>
                </c:pt>
                <c:pt idx="3261" formatCode="m/d/yyyy\ h:mm">
                  <c:v>40506</c:v>
                </c:pt>
                <c:pt idx="3262" formatCode="m/d/yyyy\ h:mm">
                  <c:v>40505</c:v>
                </c:pt>
                <c:pt idx="3263" formatCode="m/d/yyyy\ h:mm">
                  <c:v>40504</c:v>
                </c:pt>
                <c:pt idx="3264" formatCode="m/d/yyyy\ h:mm">
                  <c:v>40501</c:v>
                </c:pt>
                <c:pt idx="3265" formatCode="m/d/yyyy\ h:mm">
                  <c:v>40500</c:v>
                </c:pt>
                <c:pt idx="3266" formatCode="m/d/yyyy\ h:mm">
                  <c:v>40499</c:v>
                </c:pt>
                <c:pt idx="3267" formatCode="m/d/yyyy\ h:mm">
                  <c:v>40498</c:v>
                </c:pt>
                <c:pt idx="3268" formatCode="m/d/yyyy\ h:mm">
                  <c:v>40497</c:v>
                </c:pt>
                <c:pt idx="3269" formatCode="m/d/yyyy\ h:mm">
                  <c:v>40494</c:v>
                </c:pt>
                <c:pt idx="3270" formatCode="m/d/yyyy\ h:mm">
                  <c:v>40493</c:v>
                </c:pt>
                <c:pt idx="3271" formatCode="m/d/yyyy\ h:mm">
                  <c:v>40492</c:v>
                </c:pt>
                <c:pt idx="3272" formatCode="m/d/yyyy\ h:mm">
                  <c:v>40491</c:v>
                </c:pt>
                <c:pt idx="3273" formatCode="m/d/yyyy\ h:mm">
                  <c:v>40490</c:v>
                </c:pt>
                <c:pt idx="3274" formatCode="m/d/yyyy\ h:mm">
                  <c:v>40487</c:v>
                </c:pt>
                <c:pt idx="3275" formatCode="m/d/yyyy\ h:mm">
                  <c:v>40486</c:v>
                </c:pt>
                <c:pt idx="3276" formatCode="m/d/yyyy\ h:mm">
                  <c:v>40485</c:v>
                </c:pt>
                <c:pt idx="3277" formatCode="m/d/yyyy\ h:mm">
                  <c:v>40484</c:v>
                </c:pt>
                <c:pt idx="3278" formatCode="m/d/yyyy\ h:mm">
                  <c:v>40483</c:v>
                </c:pt>
                <c:pt idx="3279" formatCode="m/d/yyyy\ h:mm">
                  <c:v>40480</c:v>
                </c:pt>
                <c:pt idx="3280" formatCode="m/d/yyyy\ h:mm">
                  <c:v>40479</c:v>
                </c:pt>
                <c:pt idx="3281" formatCode="m/d/yyyy\ h:mm">
                  <c:v>40478</c:v>
                </c:pt>
                <c:pt idx="3282" formatCode="m/d/yyyy\ h:mm">
                  <c:v>40477</c:v>
                </c:pt>
                <c:pt idx="3283" formatCode="m/d/yyyy\ h:mm">
                  <c:v>40476</c:v>
                </c:pt>
                <c:pt idx="3284" formatCode="m/d/yyyy\ h:mm">
                  <c:v>40473</c:v>
                </c:pt>
                <c:pt idx="3285" formatCode="m/d/yyyy\ h:mm">
                  <c:v>40472</c:v>
                </c:pt>
                <c:pt idx="3286" formatCode="m/d/yyyy\ h:mm">
                  <c:v>40471</c:v>
                </c:pt>
                <c:pt idx="3287" formatCode="m/d/yyyy\ h:mm">
                  <c:v>40470</c:v>
                </c:pt>
                <c:pt idx="3288" formatCode="m/d/yyyy\ h:mm">
                  <c:v>40469</c:v>
                </c:pt>
                <c:pt idx="3289" formatCode="m/d/yyyy\ h:mm">
                  <c:v>40466</c:v>
                </c:pt>
                <c:pt idx="3290" formatCode="m/d/yyyy\ h:mm">
                  <c:v>40465</c:v>
                </c:pt>
                <c:pt idx="3291" formatCode="m/d/yyyy\ h:mm">
                  <c:v>40464</c:v>
                </c:pt>
                <c:pt idx="3292" formatCode="m/d/yyyy\ h:mm">
                  <c:v>40463</c:v>
                </c:pt>
                <c:pt idx="3293" formatCode="m/d/yyyy\ h:mm">
                  <c:v>40462</c:v>
                </c:pt>
                <c:pt idx="3294" formatCode="m/d/yyyy\ h:mm">
                  <c:v>40459</c:v>
                </c:pt>
                <c:pt idx="3295" formatCode="m/d/yyyy\ h:mm">
                  <c:v>40458</c:v>
                </c:pt>
                <c:pt idx="3296" formatCode="m/d/yyyy\ h:mm">
                  <c:v>40457</c:v>
                </c:pt>
                <c:pt idx="3297" formatCode="m/d/yyyy\ h:mm">
                  <c:v>40456</c:v>
                </c:pt>
                <c:pt idx="3298" formatCode="m/d/yyyy\ h:mm">
                  <c:v>40455</c:v>
                </c:pt>
                <c:pt idx="3299" formatCode="m/d/yyyy\ h:mm">
                  <c:v>40452</c:v>
                </c:pt>
                <c:pt idx="3300" formatCode="m/d/yyyy\ h:mm">
                  <c:v>40451</c:v>
                </c:pt>
                <c:pt idx="3301" formatCode="m/d/yyyy\ h:mm">
                  <c:v>40450</c:v>
                </c:pt>
                <c:pt idx="3302" formatCode="m/d/yyyy\ h:mm">
                  <c:v>40449</c:v>
                </c:pt>
                <c:pt idx="3303" formatCode="m/d/yyyy\ h:mm">
                  <c:v>40448</c:v>
                </c:pt>
                <c:pt idx="3304" formatCode="m/d/yyyy\ h:mm">
                  <c:v>40445</c:v>
                </c:pt>
                <c:pt idx="3305" formatCode="m/d/yyyy\ h:mm">
                  <c:v>40444</c:v>
                </c:pt>
                <c:pt idx="3306" formatCode="m/d/yyyy\ h:mm">
                  <c:v>40443</c:v>
                </c:pt>
                <c:pt idx="3307" formatCode="m/d/yyyy\ h:mm">
                  <c:v>40442</c:v>
                </c:pt>
                <c:pt idx="3308" formatCode="m/d/yyyy\ h:mm">
                  <c:v>40441</c:v>
                </c:pt>
                <c:pt idx="3309" formatCode="m/d/yyyy\ h:mm">
                  <c:v>40438</c:v>
                </c:pt>
                <c:pt idx="3310" formatCode="m/d/yyyy\ h:mm">
                  <c:v>40437</c:v>
                </c:pt>
                <c:pt idx="3311" formatCode="m/d/yyyy\ h:mm">
                  <c:v>40436</c:v>
                </c:pt>
                <c:pt idx="3312" formatCode="m/d/yyyy\ h:mm">
                  <c:v>40435</c:v>
                </c:pt>
                <c:pt idx="3313" formatCode="m/d/yyyy\ h:mm">
                  <c:v>40434</c:v>
                </c:pt>
                <c:pt idx="3314" formatCode="m/d/yyyy\ h:mm">
                  <c:v>40431</c:v>
                </c:pt>
                <c:pt idx="3315" formatCode="m/d/yyyy\ h:mm">
                  <c:v>40430</c:v>
                </c:pt>
                <c:pt idx="3316" formatCode="m/d/yyyy\ h:mm">
                  <c:v>40429</c:v>
                </c:pt>
                <c:pt idx="3317" formatCode="m/d/yyyy\ h:mm">
                  <c:v>40428</c:v>
                </c:pt>
                <c:pt idx="3318" formatCode="m/d/yyyy\ h:mm">
                  <c:v>40427</c:v>
                </c:pt>
                <c:pt idx="3319" formatCode="m/d/yyyy\ h:mm">
                  <c:v>40424</c:v>
                </c:pt>
                <c:pt idx="3320" formatCode="m/d/yyyy\ h:mm">
                  <c:v>40423</c:v>
                </c:pt>
                <c:pt idx="3321" formatCode="m/d/yyyy\ h:mm">
                  <c:v>40422</c:v>
                </c:pt>
                <c:pt idx="3322" formatCode="m/d/yyyy\ h:mm">
                  <c:v>40421</c:v>
                </c:pt>
                <c:pt idx="3323" formatCode="m/d/yyyy\ h:mm">
                  <c:v>40420</c:v>
                </c:pt>
                <c:pt idx="3324" formatCode="m/d/yyyy\ h:mm">
                  <c:v>40417</c:v>
                </c:pt>
                <c:pt idx="3325" formatCode="m/d/yyyy\ h:mm">
                  <c:v>40416</c:v>
                </c:pt>
                <c:pt idx="3326" formatCode="m/d/yyyy\ h:mm">
                  <c:v>40415</c:v>
                </c:pt>
                <c:pt idx="3327" formatCode="m/d/yyyy\ h:mm">
                  <c:v>40414</c:v>
                </c:pt>
                <c:pt idx="3328" formatCode="m/d/yyyy\ h:mm">
                  <c:v>40413</c:v>
                </c:pt>
                <c:pt idx="3329" formatCode="m/d/yyyy\ h:mm">
                  <c:v>40410</c:v>
                </c:pt>
                <c:pt idx="3330" formatCode="m/d/yyyy\ h:mm">
                  <c:v>40409</c:v>
                </c:pt>
                <c:pt idx="3331" formatCode="m/d/yyyy\ h:mm">
                  <c:v>40408</c:v>
                </c:pt>
                <c:pt idx="3332" formatCode="m/d/yyyy\ h:mm">
                  <c:v>40407</c:v>
                </c:pt>
                <c:pt idx="3333" formatCode="m/d/yyyy\ h:mm">
                  <c:v>40406</c:v>
                </c:pt>
                <c:pt idx="3334" formatCode="m/d/yyyy\ h:mm">
                  <c:v>40403</c:v>
                </c:pt>
                <c:pt idx="3335" formatCode="m/d/yyyy\ h:mm">
                  <c:v>40402</c:v>
                </c:pt>
                <c:pt idx="3336" formatCode="m/d/yyyy\ h:mm">
                  <c:v>40401</c:v>
                </c:pt>
                <c:pt idx="3337" formatCode="m/d/yyyy\ h:mm">
                  <c:v>40400</c:v>
                </c:pt>
                <c:pt idx="3338" formatCode="m/d/yyyy\ h:mm">
                  <c:v>40399</c:v>
                </c:pt>
                <c:pt idx="3339" formatCode="m/d/yyyy\ h:mm">
                  <c:v>40396</c:v>
                </c:pt>
                <c:pt idx="3340" formatCode="m/d/yyyy\ h:mm">
                  <c:v>40395</c:v>
                </c:pt>
                <c:pt idx="3341" formatCode="m/d/yyyy\ h:mm">
                  <c:v>40394</c:v>
                </c:pt>
                <c:pt idx="3342" formatCode="m/d/yyyy\ h:mm">
                  <c:v>40393</c:v>
                </c:pt>
                <c:pt idx="3343" formatCode="m/d/yyyy\ h:mm">
                  <c:v>40392</c:v>
                </c:pt>
                <c:pt idx="3344" formatCode="m/d/yyyy\ h:mm">
                  <c:v>40389</c:v>
                </c:pt>
                <c:pt idx="3345" formatCode="m/d/yyyy\ h:mm">
                  <c:v>40388</c:v>
                </c:pt>
                <c:pt idx="3346" formatCode="m/d/yyyy\ h:mm">
                  <c:v>40387</c:v>
                </c:pt>
                <c:pt idx="3347" formatCode="m/d/yyyy\ h:mm">
                  <c:v>40386</c:v>
                </c:pt>
                <c:pt idx="3348" formatCode="m/d/yyyy\ h:mm">
                  <c:v>40385</c:v>
                </c:pt>
                <c:pt idx="3349" formatCode="m/d/yyyy\ h:mm">
                  <c:v>40382</c:v>
                </c:pt>
                <c:pt idx="3350" formatCode="m/d/yyyy\ h:mm">
                  <c:v>40381</c:v>
                </c:pt>
                <c:pt idx="3351" formatCode="m/d/yyyy\ h:mm">
                  <c:v>40380</c:v>
                </c:pt>
                <c:pt idx="3352" formatCode="m/d/yyyy\ h:mm">
                  <c:v>40379</c:v>
                </c:pt>
                <c:pt idx="3353" formatCode="m/d/yyyy\ h:mm">
                  <c:v>40378</c:v>
                </c:pt>
                <c:pt idx="3354" formatCode="m/d/yyyy\ h:mm">
                  <c:v>40375</c:v>
                </c:pt>
                <c:pt idx="3355" formatCode="m/d/yyyy\ h:mm">
                  <c:v>40374</c:v>
                </c:pt>
                <c:pt idx="3356" formatCode="m/d/yyyy\ h:mm">
                  <c:v>40373</c:v>
                </c:pt>
                <c:pt idx="3357" formatCode="m/d/yyyy\ h:mm">
                  <c:v>40372</c:v>
                </c:pt>
                <c:pt idx="3358" formatCode="m/d/yyyy\ h:mm">
                  <c:v>40371</c:v>
                </c:pt>
                <c:pt idx="3359" formatCode="m/d/yyyy\ h:mm">
                  <c:v>40368</c:v>
                </c:pt>
                <c:pt idx="3360" formatCode="m/d/yyyy\ h:mm">
                  <c:v>40367</c:v>
                </c:pt>
                <c:pt idx="3361" formatCode="m/d/yyyy\ h:mm">
                  <c:v>40366</c:v>
                </c:pt>
                <c:pt idx="3362" formatCode="m/d/yyyy\ h:mm">
                  <c:v>40365</c:v>
                </c:pt>
                <c:pt idx="3363" formatCode="m/d/yyyy\ h:mm">
                  <c:v>40364</c:v>
                </c:pt>
                <c:pt idx="3364" formatCode="m/d/yyyy\ h:mm">
                  <c:v>40361</c:v>
                </c:pt>
                <c:pt idx="3365" formatCode="m/d/yyyy\ h:mm">
                  <c:v>40360</c:v>
                </c:pt>
                <c:pt idx="3366" formatCode="m/d/yyyy\ h:mm">
                  <c:v>40359</c:v>
                </c:pt>
                <c:pt idx="3367" formatCode="m/d/yyyy\ h:mm">
                  <c:v>40358</c:v>
                </c:pt>
                <c:pt idx="3368" formatCode="m/d/yyyy\ h:mm">
                  <c:v>40357</c:v>
                </c:pt>
                <c:pt idx="3369" formatCode="m/d/yyyy\ h:mm">
                  <c:v>40354</c:v>
                </c:pt>
                <c:pt idx="3370" formatCode="m/d/yyyy\ h:mm">
                  <c:v>40353</c:v>
                </c:pt>
                <c:pt idx="3371" formatCode="m/d/yyyy\ h:mm">
                  <c:v>40352</c:v>
                </c:pt>
                <c:pt idx="3372" formatCode="m/d/yyyy\ h:mm">
                  <c:v>40351</c:v>
                </c:pt>
                <c:pt idx="3373" formatCode="m/d/yyyy\ h:mm">
                  <c:v>40350</c:v>
                </c:pt>
                <c:pt idx="3374" formatCode="m/d/yyyy\ h:mm">
                  <c:v>40347</c:v>
                </c:pt>
                <c:pt idx="3375" formatCode="m/d/yyyy\ h:mm">
                  <c:v>40346</c:v>
                </c:pt>
                <c:pt idx="3376" formatCode="m/d/yyyy\ h:mm">
                  <c:v>40345</c:v>
                </c:pt>
                <c:pt idx="3377" formatCode="m/d/yyyy\ h:mm">
                  <c:v>40344</c:v>
                </c:pt>
                <c:pt idx="3378" formatCode="m/d/yyyy\ h:mm">
                  <c:v>40343</c:v>
                </c:pt>
                <c:pt idx="3379" formatCode="m/d/yyyy\ h:mm">
                  <c:v>40340</c:v>
                </c:pt>
                <c:pt idx="3380" formatCode="m/d/yyyy\ h:mm">
                  <c:v>40339</c:v>
                </c:pt>
                <c:pt idx="3381" formatCode="m/d/yyyy\ h:mm">
                  <c:v>40338</c:v>
                </c:pt>
                <c:pt idx="3382" formatCode="m/d/yyyy\ h:mm">
                  <c:v>40337</c:v>
                </c:pt>
                <c:pt idx="3383" formatCode="m/d/yyyy\ h:mm">
                  <c:v>40336</c:v>
                </c:pt>
                <c:pt idx="3384" formatCode="m/d/yyyy\ h:mm">
                  <c:v>40333</c:v>
                </c:pt>
                <c:pt idx="3385" formatCode="m/d/yyyy\ h:mm">
                  <c:v>40332</c:v>
                </c:pt>
                <c:pt idx="3386" formatCode="m/d/yyyy\ h:mm">
                  <c:v>40331</c:v>
                </c:pt>
                <c:pt idx="3387" formatCode="m/d/yyyy\ h:mm">
                  <c:v>40330</c:v>
                </c:pt>
                <c:pt idx="3388" formatCode="m/d/yyyy\ h:mm">
                  <c:v>40329</c:v>
                </c:pt>
                <c:pt idx="3389" formatCode="m/d/yyyy\ h:mm">
                  <c:v>40326</c:v>
                </c:pt>
                <c:pt idx="3390" formatCode="m/d/yyyy\ h:mm">
                  <c:v>40325</c:v>
                </c:pt>
                <c:pt idx="3391" formatCode="m/d/yyyy\ h:mm">
                  <c:v>40324</c:v>
                </c:pt>
                <c:pt idx="3392" formatCode="m/d/yyyy\ h:mm">
                  <c:v>40323</c:v>
                </c:pt>
                <c:pt idx="3393" formatCode="m/d/yyyy\ h:mm">
                  <c:v>40322</c:v>
                </c:pt>
                <c:pt idx="3394" formatCode="m/d/yyyy\ h:mm">
                  <c:v>40319</c:v>
                </c:pt>
                <c:pt idx="3395" formatCode="m/d/yyyy\ h:mm">
                  <c:v>40318</c:v>
                </c:pt>
                <c:pt idx="3396" formatCode="m/d/yyyy\ h:mm">
                  <c:v>40317</c:v>
                </c:pt>
                <c:pt idx="3397" formatCode="m/d/yyyy\ h:mm">
                  <c:v>40316</c:v>
                </c:pt>
                <c:pt idx="3398" formatCode="m/d/yyyy\ h:mm">
                  <c:v>40315</c:v>
                </c:pt>
                <c:pt idx="3399" formatCode="m/d/yyyy\ h:mm">
                  <c:v>40312</c:v>
                </c:pt>
                <c:pt idx="3400" formatCode="m/d/yyyy\ h:mm">
                  <c:v>40311</c:v>
                </c:pt>
                <c:pt idx="3401" formatCode="m/d/yyyy\ h:mm">
                  <c:v>40310</c:v>
                </c:pt>
                <c:pt idx="3402" formatCode="m/d/yyyy\ h:mm">
                  <c:v>40309</c:v>
                </c:pt>
                <c:pt idx="3403" formatCode="m/d/yyyy\ h:mm">
                  <c:v>40308</c:v>
                </c:pt>
                <c:pt idx="3404" formatCode="m/d/yyyy\ h:mm">
                  <c:v>40305</c:v>
                </c:pt>
                <c:pt idx="3405" formatCode="m/d/yyyy\ h:mm">
                  <c:v>40304</c:v>
                </c:pt>
                <c:pt idx="3406" formatCode="m/d/yyyy\ h:mm">
                  <c:v>40303</c:v>
                </c:pt>
                <c:pt idx="3407" formatCode="m/d/yyyy\ h:mm">
                  <c:v>40302</c:v>
                </c:pt>
                <c:pt idx="3408" formatCode="m/d/yyyy\ h:mm">
                  <c:v>40301</c:v>
                </c:pt>
                <c:pt idx="3409" formatCode="m/d/yyyy\ h:mm">
                  <c:v>40298</c:v>
                </c:pt>
                <c:pt idx="3410" formatCode="m/d/yyyy\ h:mm">
                  <c:v>40297</c:v>
                </c:pt>
                <c:pt idx="3411" formatCode="m/d/yyyy\ h:mm">
                  <c:v>40296</c:v>
                </c:pt>
                <c:pt idx="3412" formatCode="m/d/yyyy\ h:mm">
                  <c:v>40295</c:v>
                </c:pt>
                <c:pt idx="3413" formatCode="m/d/yyyy\ h:mm">
                  <c:v>40294</c:v>
                </c:pt>
                <c:pt idx="3414" formatCode="m/d/yyyy\ h:mm">
                  <c:v>40291</c:v>
                </c:pt>
                <c:pt idx="3415" formatCode="m/d/yyyy\ h:mm">
                  <c:v>40290</c:v>
                </c:pt>
                <c:pt idx="3416" formatCode="m/d/yyyy\ h:mm">
                  <c:v>40289</c:v>
                </c:pt>
                <c:pt idx="3417" formatCode="m/d/yyyy\ h:mm">
                  <c:v>40288</c:v>
                </c:pt>
                <c:pt idx="3418" formatCode="m/d/yyyy\ h:mm">
                  <c:v>40287</c:v>
                </c:pt>
                <c:pt idx="3419" formatCode="m/d/yyyy\ h:mm">
                  <c:v>40284</c:v>
                </c:pt>
                <c:pt idx="3420" formatCode="m/d/yyyy\ h:mm">
                  <c:v>40283</c:v>
                </c:pt>
                <c:pt idx="3421" formatCode="m/d/yyyy\ h:mm">
                  <c:v>40282</c:v>
                </c:pt>
                <c:pt idx="3422" formatCode="m/d/yyyy\ h:mm">
                  <c:v>40281</c:v>
                </c:pt>
                <c:pt idx="3423" formatCode="m/d/yyyy\ h:mm">
                  <c:v>40280</c:v>
                </c:pt>
                <c:pt idx="3424" formatCode="m/d/yyyy\ h:mm">
                  <c:v>40277</c:v>
                </c:pt>
                <c:pt idx="3425" formatCode="m/d/yyyy\ h:mm">
                  <c:v>40276</c:v>
                </c:pt>
                <c:pt idx="3426" formatCode="m/d/yyyy\ h:mm">
                  <c:v>40275</c:v>
                </c:pt>
                <c:pt idx="3427" formatCode="m/d/yyyy\ h:mm">
                  <c:v>40274</c:v>
                </c:pt>
                <c:pt idx="3428" formatCode="m/d/yyyy\ h:mm">
                  <c:v>40269</c:v>
                </c:pt>
                <c:pt idx="3429" formatCode="m/d/yyyy\ h:mm">
                  <c:v>40268</c:v>
                </c:pt>
                <c:pt idx="3430" formatCode="m/d/yyyy\ h:mm">
                  <c:v>40267</c:v>
                </c:pt>
                <c:pt idx="3431" formatCode="m/d/yyyy\ h:mm">
                  <c:v>40266</c:v>
                </c:pt>
                <c:pt idx="3432" formatCode="m/d/yyyy\ h:mm">
                  <c:v>40263</c:v>
                </c:pt>
                <c:pt idx="3433" formatCode="m/d/yyyy\ h:mm">
                  <c:v>40262</c:v>
                </c:pt>
                <c:pt idx="3434" formatCode="m/d/yyyy\ h:mm">
                  <c:v>40261</c:v>
                </c:pt>
                <c:pt idx="3435" formatCode="m/d/yyyy\ h:mm">
                  <c:v>40260</c:v>
                </c:pt>
                <c:pt idx="3436" formatCode="m/d/yyyy\ h:mm">
                  <c:v>40259</c:v>
                </c:pt>
                <c:pt idx="3437" formatCode="m/d/yyyy\ h:mm">
                  <c:v>40256</c:v>
                </c:pt>
                <c:pt idx="3438" formatCode="m/d/yyyy\ h:mm">
                  <c:v>40255</c:v>
                </c:pt>
                <c:pt idx="3439" formatCode="m/d/yyyy\ h:mm">
                  <c:v>40254</c:v>
                </c:pt>
                <c:pt idx="3440" formatCode="m/d/yyyy\ h:mm">
                  <c:v>40253</c:v>
                </c:pt>
                <c:pt idx="3441" formatCode="m/d/yyyy\ h:mm">
                  <c:v>40252</c:v>
                </c:pt>
                <c:pt idx="3442" formatCode="m/d/yyyy\ h:mm">
                  <c:v>40249</c:v>
                </c:pt>
                <c:pt idx="3443" formatCode="m/d/yyyy\ h:mm">
                  <c:v>40248</c:v>
                </c:pt>
                <c:pt idx="3444" formatCode="m/d/yyyy\ h:mm">
                  <c:v>40247</c:v>
                </c:pt>
                <c:pt idx="3445" formatCode="m/d/yyyy\ h:mm">
                  <c:v>40246</c:v>
                </c:pt>
                <c:pt idx="3446" formatCode="m/d/yyyy\ h:mm">
                  <c:v>40245</c:v>
                </c:pt>
                <c:pt idx="3447" formatCode="m/d/yyyy\ h:mm">
                  <c:v>40242</c:v>
                </c:pt>
                <c:pt idx="3448" formatCode="m/d/yyyy\ h:mm">
                  <c:v>40241</c:v>
                </c:pt>
                <c:pt idx="3449" formatCode="m/d/yyyy\ h:mm">
                  <c:v>40240</c:v>
                </c:pt>
                <c:pt idx="3450" formatCode="m/d/yyyy\ h:mm">
                  <c:v>40239</c:v>
                </c:pt>
                <c:pt idx="3451" formatCode="m/d/yyyy\ h:mm">
                  <c:v>40238</c:v>
                </c:pt>
                <c:pt idx="3452" formatCode="m/d/yyyy\ h:mm">
                  <c:v>40235</c:v>
                </c:pt>
                <c:pt idx="3453" formatCode="m/d/yyyy\ h:mm">
                  <c:v>40234</c:v>
                </c:pt>
                <c:pt idx="3454" formatCode="m/d/yyyy\ h:mm">
                  <c:v>40233</c:v>
                </c:pt>
                <c:pt idx="3455" formatCode="m/d/yyyy\ h:mm">
                  <c:v>40232</c:v>
                </c:pt>
                <c:pt idx="3456" formatCode="m/d/yyyy\ h:mm">
                  <c:v>40231</c:v>
                </c:pt>
                <c:pt idx="3457" formatCode="m/d/yyyy\ h:mm">
                  <c:v>40228</c:v>
                </c:pt>
                <c:pt idx="3458" formatCode="m/d/yyyy\ h:mm">
                  <c:v>40227</c:v>
                </c:pt>
                <c:pt idx="3459" formatCode="m/d/yyyy\ h:mm">
                  <c:v>40226</c:v>
                </c:pt>
                <c:pt idx="3460" formatCode="m/d/yyyy\ h:mm">
                  <c:v>40225</c:v>
                </c:pt>
                <c:pt idx="3461" formatCode="m/d/yyyy\ h:mm">
                  <c:v>40224</c:v>
                </c:pt>
                <c:pt idx="3462" formatCode="m/d/yyyy\ h:mm">
                  <c:v>40221</c:v>
                </c:pt>
                <c:pt idx="3463" formatCode="m/d/yyyy\ h:mm">
                  <c:v>40220</c:v>
                </c:pt>
                <c:pt idx="3464" formatCode="m/d/yyyy\ h:mm">
                  <c:v>40219</c:v>
                </c:pt>
                <c:pt idx="3465" formatCode="m/d/yyyy\ h:mm">
                  <c:v>40218</c:v>
                </c:pt>
                <c:pt idx="3466" formatCode="m/d/yyyy\ h:mm">
                  <c:v>40217</c:v>
                </c:pt>
                <c:pt idx="3467" formatCode="m/d/yyyy\ h:mm">
                  <c:v>40214</c:v>
                </c:pt>
                <c:pt idx="3468" formatCode="m/d/yyyy\ h:mm">
                  <c:v>40213</c:v>
                </c:pt>
                <c:pt idx="3469" formatCode="m/d/yyyy\ h:mm">
                  <c:v>40212</c:v>
                </c:pt>
                <c:pt idx="3470" formatCode="m/d/yyyy\ h:mm">
                  <c:v>40211</c:v>
                </c:pt>
                <c:pt idx="3471" formatCode="m/d/yyyy\ h:mm">
                  <c:v>40210</c:v>
                </c:pt>
                <c:pt idx="3472" formatCode="m/d/yyyy\ h:mm">
                  <c:v>40207</c:v>
                </c:pt>
                <c:pt idx="3473" formatCode="m/d/yyyy\ h:mm">
                  <c:v>40206</c:v>
                </c:pt>
                <c:pt idx="3474" formatCode="m/d/yyyy\ h:mm">
                  <c:v>40205</c:v>
                </c:pt>
                <c:pt idx="3475" formatCode="m/d/yyyy\ h:mm">
                  <c:v>40204</c:v>
                </c:pt>
                <c:pt idx="3476" formatCode="m/d/yyyy\ h:mm">
                  <c:v>40203</c:v>
                </c:pt>
                <c:pt idx="3477" formatCode="m/d/yyyy\ h:mm">
                  <c:v>40200</c:v>
                </c:pt>
                <c:pt idx="3478" formatCode="m/d/yyyy\ h:mm">
                  <c:v>40199</c:v>
                </c:pt>
                <c:pt idx="3479" formatCode="m/d/yyyy\ h:mm">
                  <c:v>40198</c:v>
                </c:pt>
                <c:pt idx="3480" formatCode="m/d/yyyy\ h:mm">
                  <c:v>40197</c:v>
                </c:pt>
                <c:pt idx="3481" formatCode="m/d/yyyy\ h:mm">
                  <c:v>40196</c:v>
                </c:pt>
                <c:pt idx="3482" formatCode="m/d/yyyy\ h:mm">
                  <c:v>40193</c:v>
                </c:pt>
                <c:pt idx="3483" formatCode="m/d/yyyy\ h:mm">
                  <c:v>40192</c:v>
                </c:pt>
                <c:pt idx="3484" formatCode="m/d/yyyy\ h:mm">
                  <c:v>40191</c:v>
                </c:pt>
                <c:pt idx="3485" formatCode="m/d/yyyy\ h:mm">
                  <c:v>40190</c:v>
                </c:pt>
                <c:pt idx="3486" formatCode="m/d/yyyy\ h:mm">
                  <c:v>40189</c:v>
                </c:pt>
                <c:pt idx="3487" formatCode="m/d/yyyy\ h:mm">
                  <c:v>40186</c:v>
                </c:pt>
                <c:pt idx="3488" formatCode="m/d/yyyy\ h:mm">
                  <c:v>40185</c:v>
                </c:pt>
                <c:pt idx="3489" formatCode="m/d/yyyy\ h:mm">
                  <c:v>40184</c:v>
                </c:pt>
                <c:pt idx="3490" formatCode="m/d/yyyy\ h:mm">
                  <c:v>40183</c:v>
                </c:pt>
                <c:pt idx="3491" formatCode="m/d/yyyy\ h:mm">
                  <c:v>40182</c:v>
                </c:pt>
                <c:pt idx="3492" formatCode="m/d/yyyy\ h:mm">
                  <c:v>40178</c:v>
                </c:pt>
                <c:pt idx="3493" formatCode="m/d/yyyy\ h:mm">
                  <c:v>40177</c:v>
                </c:pt>
                <c:pt idx="3494" formatCode="m/d/yyyy\ h:mm">
                  <c:v>40176</c:v>
                </c:pt>
                <c:pt idx="3495" formatCode="m/d/yyyy\ h:mm">
                  <c:v>40175</c:v>
                </c:pt>
                <c:pt idx="3496" formatCode="m/d/yyyy\ h:mm">
                  <c:v>40171</c:v>
                </c:pt>
                <c:pt idx="3497" formatCode="m/d/yyyy\ h:mm">
                  <c:v>40170</c:v>
                </c:pt>
                <c:pt idx="3498" formatCode="m/d/yyyy\ h:mm">
                  <c:v>40169</c:v>
                </c:pt>
                <c:pt idx="3499" formatCode="m/d/yyyy\ h:mm">
                  <c:v>40168</c:v>
                </c:pt>
                <c:pt idx="3500" formatCode="m/d/yyyy\ h:mm">
                  <c:v>40165</c:v>
                </c:pt>
                <c:pt idx="3501" formatCode="m/d/yyyy\ h:mm">
                  <c:v>40164</c:v>
                </c:pt>
                <c:pt idx="3502" formatCode="m/d/yyyy\ h:mm">
                  <c:v>40163</c:v>
                </c:pt>
                <c:pt idx="3503" formatCode="m/d/yyyy\ h:mm">
                  <c:v>40162</c:v>
                </c:pt>
                <c:pt idx="3504" formatCode="m/d/yyyy\ h:mm">
                  <c:v>40161</c:v>
                </c:pt>
                <c:pt idx="3505" formatCode="m/d/yyyy\ h:mm">
                  <c:v>40158</c:v>
                </c:pt>
                <c:pt idx="3506" formatCode="m/d/yyyy\ h:mm">
                  <c:v>40157</c:v>
                </c:pt>
                <c:pt idx="3507" formatCode="m/d/yyyy\ h:mm">
                  <c:v>40156</c:v>
                </c:pt>
                <c:pt idx="3508" formatCode="m/d/yyyy\ h:mm">
                  <c:v>40155</c:v>
                </c:pt>
                <c:pt idx="3509" formatCode="m/d/yyyy\ h:mm">
                  <c:v>40154</c:v>
                </c:pt>
                <c:pt idx="3510" formatCode="m/d/yyyy\ h:mm">
                  <c:v>40151</c:v>
                </c:pt>
                <c:pt idx="3511" formatCode="m/d/yyyy\ h:mm">
                  <c:v>40150</c:v>
                </c:pt>
                <c:pt idx="3512" formatCode="m/d/yyyy\ h:mm">
                  <c:v>40149</c:v>
                </c:pt>
                <c:pt idx="3513" formatCode="m/d/yyyy\ h:mm">
                  <c:v>40148</c:v>
                </c:pt>
                <c:pt idx="3514" formatCode="m/d/yyyy\ h:mm">
                  <c:v>40147</c:v>
                </c:pt>
                <c:pt idx="3515" formatCode="m/d/yyyy\ h:mm">
                  <c:v>40144</c:v>
                </c:pt>
                <c:pt idx="3516" formatCode="m/d/yyyy\ h:mm">
                  <c:v>40143</c:v>
                </c:pt>
                <c:pt idx="3517" formatCode="m/d/yyyy\ h:mm">
                  <c:v>40142</c:v>
                </c:pt>
                <c:pt idx="3518" formatCode="m/d/yyyy\ h:mm">
                  <c:v>40141</c:v>
                </c:pt>
                <c:pt idx="3519" formatCode="m/d/yyyy\ h:mm">
                  <c:v>40140</c:v>
                </c:pt>
                <c:pt idx="3520" formatCode="m/d/yyyy\ h:mm">
                  <c:v>40137</c:v>
                </c:pt>
                <c:pt idx="3521" formatCode="m/d/yyyy\ h:mm">
                  <c:v>40136</c:v>
                </c:pt>
                <c:pt idx="3522" formatCode="m/d/yyyy\ h:mm">
                  <c:v>40135</c:v>
                </c:pt>
                <c:pt idx="3523" formatCode="m/d/yyyy\ h:mm">
                  <c:v>40134</c:v>
                </c:pt>
                <c:pt idx="3524" formatCode="m/d/yyyy\ h:mm">
                  <c:v>40133</c:v>
                </c:pt>
                <c:pt idx="3525" formatCode="m/d/yyyy\ h:mm">
                  <c:v>40130</c:v>
                </c:pt>
                <c:pt idx="3526" formatCode="m/d/yyyy\ h:mm">
                  <c:v>40129</c:v>
                </c:pt>
                <c:pt idx="3527" formatCode="m/d/yyyy\ h:mm">
                  <c:v>40128</c:v>
                </c:pt>
                <c:pt idx="3528" formatCode="m/d/yyyy\ h:mm">
                  <c:v>40127</c:v>
                </c:pt>
                <c:pt idx="3529" formatCode="m/d/yyyy\ h:mm">
                  <c:v>40126</c:v>
                </c:pt>
                <c:pt idx="3530" formatCode="m/d/yyyy\ h:mm">
                  <c:v>40123</c:v>
                </c:pt>
                <c:pt idx="3531" formatCode="m/d/yyyy\ h:mm">
                  <c:v>40122</c:v>
                </c:pt>
                <c:pt idx="3532" formatCode="m/d/yyyy\ h:mm">
                  <c:v>40121</c:v>
                </c:pt>
                <c:pt idx="3533" formatCode="m/d/yyyy\ h:mm">
                  <c:v>40120</c:v>
                </c:pt>
                <c:pt idx="3534" formatCode="m/d/yyyy\ h:mm">
                  <c:v>40119</c:v>
                </c:pt>
                <c:pt idx="3535" formatCode="m/d/yyyy\ h:mm">
                  <c:v>40116</c:v>
                </c:pt>
                <c:pt idx="3536" formatCode="m/d/yyyy\ h:mm">
                  <c:v>40115</c:v>
                </c:pt>
                <c:pt idx="3537" formatCode="m/d/yyyy\ h:mm">
                  <c:v>40114</c:v>
                </c:pt>
                <c:pt idx="3538" formatCode="m/d/yyyy\ h:mm">
                  <c:v>40113</c:v>
                </c:pt>
                <c:pt idx="3539" formatCode="m/d/yyyy\ h:mm">
                  <c:v>40112</c:v>
                </c:pt>
                <c:pt idx="3540" formatCode="m/d/yyyy\ h:mm">
                  <c:v>40109</c:v>
                </c:pt>
                <c:pt idx="3541" formatCode="m/d/yyyy\ h:mm">
                  <c:v>40108</c:v>
                </c:pt>
                <c:pt idx="3542" formatCode="m/d/yyyy\ h:mm">
                  <c:v>40107</c:v>
                </c:pt>
                <c:pt idx="3543" formatCode="m/d/yyyy\ h:mm">
                  <c:v>40106</c:v>
                </c:pt>
                <c:pt idx="3544" formatCode="m/d/yyyy\ h:mm">
                  <c:v>40105</c:v>
                </c:pt>
                <c:pt idx="3545" formatCode="m/d/yyyy\ h:mm">
                  <c:v>40102</c:v>
                </c:pt>
                <c:pt idx="3546" formatCode="m/d/yyyy\ h:mm">
                  <c:v>40101</c:v>
                </c:pt>
                <c:pt idx="3547" formatCode="m/d/yyyy\ h:mm">
                  <c:v>40100</c:v>
                </c:pt>
                <c:pt idx="3548" formatCode="m/d/yyyy\ h:mm">
                  <c:v>40099</c:v>
                </c:pt>
                <c:pt idx="3549" formatCode="m/d/yyyy\ h:mm">
                  <c:v>40098</c:v>
                </c:pt>
                <c:pt idx="3550" formatCode="m/d/yyyy\ h:mm">
                  <c:v>40095</c:v>
                </c:pt>
                <c:pt idx="3551" formatCode="m/d/yyyy\ h:mm">
                  <c:v>40094</c:v>
                </c:pt>
                <c:pt idx="3552" formatCode="m/d/yyyy\ h:mm">
                  <c:v>40093</c:v>
                </c:pt>
                <c:pt idx="3553" formatCode="m/d/yyyy\ h:mm">
                  <c:v>40092</c:v>
                </c:pt>
                <c:pt idx="3554" formatCode="m/d/yyyy\ h:mm">
                  <c:v>40091</c:v>
                </c:pt>
                <c:pt idx="3555" formatCode="m/d/yyyy\ h:mm">
                  <c:v>40088</c:v>
                </c:pt>
                <c:pt idx="3556" formatCode="m/d/yyyy\ h:mm">
                  <c:v>40087</c:v>
                </c:pt>
                <c:pt idx="3557" formatCode="m/d/yyyy\ h:mm">
                  <c:v>40086</c:v>
                </c:pt>
                <c:pt idx="3558" formatCode="m/d/yyyy\ h:mm">
                  <c:v>40085</c:v>
                </c:pt>
                <c:pt idx="3559" formatCode="m/d/yyyy\ h:mm">
                  <c:v>40084</c:v>
                </c:pt>
                <c:pt idx="3560" formatCode="m/d/yyyy\ h:mm">
                  <c:v>40081</c:v>
                </c:pt>
                <c:pt idx="3561" formatCode="m/d/yyyy\ h:mm">
                  <c:v>40080</c:v>
                </c:pt>
                <c:pt idx="3562" formatCode="m/d/yyyy\ h:mm">
                  <c:v>40079</c:v>
                </c:pt>
                <c:pt idx="3563" formatCode="m/d/yyyy\ h:mm">
                  <c:v>40078</c:v>
                </c:pt>
                <c:pt idx="3564" formatCode="m/d/yyyy\ h:mm">
                  <c:v>40077</c:v>
                </c:pt>
                <c:pt idx="3565" formatCode="m/d/yyyy\ h:mm">
                  <c:v>40074</c:v>
                </c:pt>
                <c:pt idx="3566" formatCode="m/d/yyyy\ h:mm">
                  <c:v>40073</c:v>
                </c:pt>
                <c:pt idx="3567" formatCode="m/d/yyyy\ h:mm">
                  <c:v>40072</c:v>
                </c:pt>
                <c:pt idx="3568" formatCode="m/d/yyyy\ h:mm">
                  <c:v>40071</c:v>
                </c:pt>
                <c:pt idx="3569" formatCode="m/d/yyyy\ h:mm">
                  <c:v>40070</c:v>
                </c:pt>
                <c:pt idx="3570" formatCode="m/d/yyyy\ h:mm">
                  <c:v>40067</c:v>
                </c:pt>
                <c:pt idx="3571" formatCode="m/d/yyyy\ h:mm">
                  <c:v>40066</c:v>
                </c:pt>
                <c:pt idx="3572" formatCode="m/d/yyyy\ h:mm">
                  <c:v>40065</c:v>
                </c:pt>
                <c:pt idx="3573" formatCode="m/d/yyyy\ h:mm">
                  <c:v>40064</c:v>
                </c:pt>
                <c:pt idx="3574" formatCode="m/d/yyyy\ h:mm">
                  <c:v>40063</c:v>
                </c:pt>
                <c:pt idx="3575" formatCode="m/d/yyyy\ h:mm">
                  <c:v>40060</c:v>
                </c:pt>
                <c:pt idx="3576" formatCode="m/d/yyyy\ h:mm">
                  <c:v>40059</c:v>
                </c:pt>
                <c:pt idx="3577" formatCode="m/d/yyyy\ h:mm">
                  <c:v>40058</c:v>
                </c:pt>
                <c:pt idx="3578" formatCode="m/d/yyyy\ h:mm">
                  <c:v>40057</c:v>
                </c:pt>
                <c:pt idx="3579" formatCode="m/d/yyyy\ h:mm">
                  <c:v>40056</c:v>
                </c:pt>
                <c:pt idx="3580" formatCode="m/d/yyyy\ h:mm">
                  <c:v>40053</c:v>
                </c:pt>
                <c:pt idx="3581" formatCode="m/d/yyyy\ h:mm">
                  <c:v>40052</c:v>
                </c:pt>
                <c:pt idx="3582" formatCode="m/d/yyyy\ h:mm">
                  <c:v>40051</c:v>
                </c:pt>
                <c:pt idx="3583" formatCode="m/d/yyyy\ h:mm">
                  <c:v>40050</c:v>
                </c:pt>
                <c:pt idx="3584" formatCode="m/d/yyyy\ h:mm">
                  <c:v>40049</c:v>
                </c:pt>
                <c:pt idx="3585" formatCode="m/d/yyyy\ h:mm">
                  <c:v>40046</c:v>
                </c:pt>
                <c:pt idx="3586" formatCode="m/d/yyyy\ h:mm">
                  <c:v>40045</c:v>
                </c:pt>
                <c:pt idx="3587" formatCode="m/d/yyyy\ h:mm">
                  <c:v>40044</c:v>
                </c:pt>
                <c:pt idx="3588" formatCode="m/d/yyyy\ h:mm">
                  <c:v>40043</c:v>
                </c:pt>
                <c:pt idx="3589" formatCode="m/d/yyyy\ h:mm">
                  <c:v>40042</c:v>
                </c:pt>
                <c:pt idx="3590" formatCode="m/d/yyyy\ h:mm">
                  <c:v>40039</c:v>
                </c:pt>
                <c:pt idx="3591" formatCode="m/d/yyyy\ h:mm">
                  <c:v>40038</c:v>
                </c:pt>
                <c:pt idx="3592" formatCode="m/d/yyyy\ h:mm">
                  <c:v>40037</c:v>
                </c:pt>
                <c:pt idx="3593" formatCode="m/d/yyyy\ h:mm">
                  <c:v>40036</c:v>
                </c:pt>
                <c:pt idx="3594" formatCode="m/d/yyyy\ h:mm">
                  <c:v>40035</c:v>
                </c:pt>
                <c:pt idx="3595" formatCode="m/d/yyyy\ h:mm">
                  <c:v>40032</c:v>
                </c:pt>
                <c:pt idx="3596" formatCode="m/d/yyyy\ h:mm">
                  <c:v>40031</c:v>
                </c:pt>
                <c:pt idx="3597" formatCode="m/d/yyyy\ h:mm">
                  <c:v>40030</c:v>
                </c:pt>
                <c:pt idx="3598" formatCode="m/d/yyyy\ h:mm">
                  <c:v>40029</c:v>
                </c:pt>
                <c:pt idx="3599" formatCode="m/d/yyyy\ h:mm">
                  <c:v>40028</c:v>
                </c:pt>
                <c:pt idx="3600" formatCode="m/d/yyyy\ h:mm">
                  <c:v>40025</c:v>
                </c:pt>
                <c:pt idx="3601" formatCode="m/d/yyyy\ h:mm">
                  <c:v>40024</c:v>
                </c:pt>
                <c:pt idx="3602" formatCode="m/d/yyyy\ h:mm">
                  <c:v>40023</c:v>
                </c:pt>
                <c:pt idx="3603" formatCode="m/d/yyyy\ h:mm">
                  <c:v>40022</c:v>
                </c:pt>
                <c:pt idx="3604" formatCode="m/d/yyyy\ h:mm">
                  <c:v>40021</c:v>
                </c:pt>
                <c:pt idx="3605" formatCode="m/d/yyyy\ h:mm">
                  <c:v>40018</c:v>
                </c:pt>
                <c:pt idx="3606" formatCode="m/d/yyyy\ h:mm">
                  <c:v>40017</c:v>
                </c:pt>
                <c:pt idx="3607" formatCode="m/d/yyyy\ h:mm">
                  <c:v>40016</c:v>
                </c:pt>
                <c:pt idx="3608" formatCode="m/d/yyyy\ h:mm">
                  <c:v>40015</c:v>
                </c:pt>
                <c:pt idx="3609" formatCode="m/d/yyyy\ h:mm">
                  <c:v>40014</c:v>
                </c:pt>
                <c:pt idx="3610" formatCode="m/d/yyyy\ h:mm">
                  <c:v>40011</c:v>
                </c:pt>
                <c:pt idx="3611" formatCode="m/d/yyyy\ h:mm">
                  <c:v>40010</c:v>
                </c:pt>
                <c:pt idx="3612" formatCode="m/d/yyyy\ h:mm">
                  <c:v>40009</c:v>
                </c:pt>
                <c:pt idx="3613" formatCode="m/d/yyyy\ h:mm">
                  <c:v>40008</c:v>
                </c:pt>
                <c:pt idx="3614" formatCode="m/d/yyyy\ h:mm">
                  <c:v>40007</c:v>
                </c:pt>
                <c:pt idx="3615" formatCode="m/d/yyyy\ h:mm">
                  <c:v>40004</c:v>
                </c:pt>
                <c:pt idx="3616" formatCode="m/d/yyyy\ h:mm">
                  <c:v>40003</c:v>
                </c:pt>
                <c:pt idx="3617" formatCode="m/d/yyyy\ h:mm">
                  <c:v>40002</c:v>
                </c:pt>
                <c:pt idx="3618" formatCode="m/d/yyyy\ h:mm">
                  <c:v>40001</c:v>
                </c:pt>
                <c:pt idx="3619" formatCode="m/d/yyyy\ h:mm">
                  <c:v>40000</c:v>
                </c:pt>
                <c:pt idx="3620" formatCode="m/d/yyyy\ h:mm">
                  <c:v>39997</c:v>
                </c:pt>
                <c:pt idx="3621" formatCode="m/d/yyyy\ h:mm">
                  <c:v>39996</c:v>
                </c:pt>
                <c:pt idx="3622" formatCode="m/d/yyyy\ h:mm">
                  <c:v>39995</c:v>
                </c:pt>
                <c:pt idx="3623" formatCode="m/d/yyyy\ h:mm">
                  <c:v>39994</c:v>
                </c:pt>
                <c:pt idx="3624" formatCode="m/d/yyyy\ h:mm">
                  <c:v>39993</c:v>
                </c:pt>
                <c:pt idx="3625" formatCode="m/d/yyyy\ h:mm">
                  <c:v>39990</c:v>
                </c:pt>
                <c:pt idx="3626" formatCode="m/d/yyyy\ h:mm">
                  <c:v>39989</c:v>
                </c:pt>
                <c:pt idx="3627" formatCode="m/d/yyyy\ h:mm">
                  <c:v>39988</c:v>
                </c:pt>
                <c:pt idx="3628" formatCode="m/d/yyyy\ h:mm">
                  <c:v>39987</c:v>
                </c:pt>
                <c:pt idx="3629" formatCode="m/d/yyyy\ h:mm">
                  <c:v>39986</c:v>
                </c:pt>
                <c:pt idx="3630" formatCode="m/d/yyyy\ h:mm">
                  <c:v>39983</c:v>
                </c:pt>
                <c:pt idx="3631" formatCode="m/d/yyyy\ h:mm">
                  <c:v>39982</c:v>
                </c:pt>
                <c:pt idx="3632" formatCode="m/d/yyyy\ h:mm">
                  <c:v>39981</c:v>
                </c:pt>
                <c:pt idx="3633" formatCode="m/d/yyyy\ h:mm">
                  <c:v>39980</c:v>
                </c:pt>
                <c:pt idx="3634" formatCode="m/d/yyyy\ h:mm">
                  <c:v>39979</c:v>
                </c:pt>
                <c:pt idx="3635" formatCode="m/d/yyyy\ h:mm">
                  <c:v>39976</c:v>
                </c:pt>
                <c:pt idx="3636" formatCode="m/d/yyyy\ h:mm">
                  <c:v>39975</c:v>
                </c:pt>
                <c:pt idx="3637" formatCode="m/d/yyyy\ h:mm">
                  <c:v>39974</c:v>
                </c:pt>
                <c:pt idx="3638" formatCode="m/d/yyyy\ h:mm">
                  <c:v>39973</c:v>
                </c:pt>
                <c:pt idx="3639" formatCode="m/d/yyyy\ h:mm">
                  <c:v>39972</c:v>
                </c:pt>
                <c:pt idx="3640" formatCode="m/d/yyyy\ h:mm">
                  <c:v>39969</c:v>
                </c:pt>
                <c:pt idx="3641" formatCode="m/d/yyyy\ h:mm">
                  <c:v>39968</c:v>
                </c:pt>
                <c:pt idx="3642" formatCode="m/d/yyyy\ h:mm">
                  <c:v>39967</c:v>
                </c:pt>
                <c:pt idx="3643" formatCode="m/d/yyyy\ h:mm">
                  <c:v>39966</c:v>
                </c:pt>
                <c:pt idx="3644" formatCode="m/d/yyyy\ h:mm">
                  <c:v>39965</c:v>
                </c:pt>
                <c:pt idx="3645" formatCode="m/d/yyyy\ h:mm">
                  <c:v>39962</c:v>
                </c:pt>
                <c:pt idx="3646" formatCode="m/d/yyyy\ h:mm">
                  <c:v>39961</c:v>
                </c:pt>
                <c:pt idx="3647" formatCode="m/d/yyyy\ h:mm">
                  <c:v>39960</c:v>
                </c:pt>
                <c:pt idx="3648" formatCode="m/d/yyyy\ h:mm">
                  <c:v>39959</c:v>
                </c:pt>
                <c:pt idx="3649" formatCode="m/d/yyyy\ h:mm">
                  <c:v>39958</c:v>
                </c:pt>
                <c:pt idx="3650" formatCode="m/d/yyyy\ h:mm">
                  <c:v>39955</c:v>
                </c:pt>
                <c:pt idx="3651" formatCode="m/d/yyyy\ h:mm">
                  <c:v>39954</c:v>
                </c:pt>
                <c:pt idx="3652" formatCode="m/d/yyyy\ h:mm">
                  <c:v>39953</c:v>
                </c:pt>
                <c:pt idx="3653" formatCode="m/d/yyyy\ h:mm">
                  <c:v>39952</c:v>
                </c:pt>
                <c:pt idx="3654" formatCode="m/d/yyyy\ h:mm">
                  <c:v>39951</c:v>
                </c:pt>
                <c:pt idx="3655" formatCode="m/d/yyyy\ h:mm">
                  <c:v>39948</c:v>
                </c:pt>
                <c:pt idx="3656" formatCode="m/d/yyyy\ h:mm">
                  <c:v>39947</c:v>
                </c:pt>
                <c:pt idx="3657" formatCode="m/d/yyyy\ h:mm">
                  <c:v>39946</c:v>
                </c:pt>
                <c:pt idx="3658" formatCode="m/d/yyyy\ h:mm">
                  <c:v>39945</c:v>
                </c:pt>
                <c:pt idx="3659" formatCode="m/d/yyyy\ h:mm">
                  <c:v>39944</c:v>
                </c:pt>
                <c:pt idx="3660" formatCode="m/d/yyyy\ h:mm">
                  <c:v>39941</c:v>
                </c:pt>
                <c:pt idx="3661" formatCode="m/d/yyyy\ h:mm">
                  <c:v>39940</c:v>
                </c:pt>
                <c:pt idx="3662" formatCode="m/d/yyyy\ h:mm">
                  <c:v>39939</c:v>
                </c:pt>
                <c:pt idx="3663" formatCode="m/d/yyyy\ h:mm">
                  <c:v>39938</c:v>
                </c:pt>
                <c:pt idx="3664" formatCode="m/d/yyyy\ h:mm">
                  <c:v>39937</c:v>
                </c:pt>
                <c:pt idx="3665" formatCode="m/d/yyyy\ h:mm">
                  <c:v>39933</c:v>
                </c:pt>
                <c:pt idx="3666" formatCode="m/d/yyyy\ h:mm">
                  <c:v>39932</c:v>
                </c:pt>
                <c:pt idx="3667" formatCode="m/d/yyyy\ h:mm">
                  <c:v>39931</c:v>
                </c:pt>
                <c:pt idx="3668" formatCode="m/d/yyyy\ h:mm">
                  <c:v>39930</c:v>
                </c:pt>
                <c:pt idx="3669" formatCode="m/d/yyyy\ h:mm">
                  <c:v>39927</c:v>
                </c:pt>
                <c:pt idx="3670" formatCode="m/d/yyyy\ h:mm">
                  <c:v>39926</c:v>
                </c:pt>
                <c:pt idx="3671" formatCode="m/d/yyyy\ h:mm">
                  <c:v>39925</c:v>
                </c:pt>
                <c:pt idx="3672" formatCode="m/d/yyyy\ h:mm">
                  <c:v>39924</c:v>
                </c:pt>
                <c:pt idx="3673" formatCode="m/d/yyyy\ h:mm">
                  <c:v>39923</c:v>
                </c:pt>
                <c:pt idx="3674" formatCode="m/d/yyyy\ h:mm">
                  <c:v>39920</c:v>
                </c:pt>
                <c:pt idx="3675" formatCode="m/d/yyyy\ h:mm">
                  <c:v>39919</c:v>
                </c:pt>
                <c:pt idx="3676" formatCode="m/d/yyyy\ h:mm">
                  <c:v>39918</c:v>
                </c:pt>
                <c:pt idx="3677" formatCode="m/d/yyyy\ h:mm">
                  <c:v>39917</c:v>
                </c:pt>
                <c:pt idx="3678" formatCode="m/d/yyyy\ h:mm">
                  <c:v>39912</c:v>
                </c:pt>
                <c:pt idx="3679" formatCode="m/d/yyyy\ h:mm">
                  <c:v>39911</c:v>
                </c:pt>
                <c:pt idx="3680" formatCode="m/d/yyyy\ h:mm">
                  <c:v>39910</c:v>
                </c:pt>
                <c:pt idx="3681" formatCode="m/d/yyyy\ h:mm">
                  <c:v>39909</c:v>
                </c:pt>
                <c:pt idx="3682" formatCode="m/d/yyyy\ h:mm">
                  <c:v>39906</c:v>
                </c:pt>
                <c:pt idx="3683" formatCode="m/d/yyyy\ h:mm">
                  <c:v>39905</c:v>
                </c:pt>
                <c:pt idx="3684" formatCode="m/d/yyyy\ h:mm">
                  <c:v>39904</c:v>
                </c:pt>
                <c:pt idx="3685" formatCode="m/d/yyyy\ h:mm">
                  <c:v>39903</c:v>
                </c:pt>
                <c:pt idx="3686" formatCode="m/d/yyyy\ h:mm">
                  <c:v>39902</c:v>
                </c:pt>
                <c:pt idx="3687" formatCode="m/d/yyyy\ h:mm">
                  <c:v>39899</c:v>
                </c:pt>
                <c:pt idx="3688" formatCode="m/d/yyyy\ h:mm">
                  <c:v>39898</c:v>
                </c:pt>
                <c:pt idx="3689" formatCode="m/d/yyyy\ h:mm">
                  <c:v>39897</c:v>
                </c:pt>
                <c:pt idx="3690" formatCode="m/d/yyyy\ h:mm">
                  <c:v>39896</c:v>
                </c:pt>
                <c:pt idx="3691" formatCode="m/d/yyyy\ h:mm">
                  <c:v>39895</c:v>
                </c:pt>
                <c:pt idx="3692" formatCode="m/d/yyyy\ h:mm">
                  <c:v>39892</c:v>
                </c:pt>
                <c:pt idx="3693" formatCode="m/d/yyyy\ h:mm">
                  <c:v>39891</c:v>
                </c:pt>
                <c:pt idx="3694" formatCode="m/d/yyyy\ h:mm">
                  <c:v>39890</c:v>
                </c:pt>
                <c:pt idx="3695" formatCode="m/d/yyyy\ h:mm">
                  <c:v>39889</c:v>
                </c:pt>
                <c:pt idx="3696" formatCode="m/d/yyyy\ h:mm">
                  <c:v>39888</c:v>
                </c:pt>
                <c:pt idx="3697" formatCode="m/d/yyyy\ h:mm">
                  <c:v>39885</c:v>
                </c:pt>
                <c:pt idx="3698" formatCode="m/d/yyyy\ h:mm">
                  <c:v>39884</c:v>
                </c:pt>
                <c:pt idx="3699" formatCode="m/d/yyyy\ h:mm">
                  <c:v>39883</c:v>
                </c:pt>
                <c:pt idx="3700" formatCode="m/d/yyyy\ h:mm">
                  <c:v>39882</c:v>
                </c:pt>
                <c:pt idx="3701" formatCode="m/d/yyyy\ h:mm">
                  <c:v>39881</c:v>
                </c:pt>
                <c:pt idx="3702" formatCode="m/d/yyyy\ h:mm">
                  <c:v>39878</c:v>
                </c:pt>
                <c:pt idx="3703" formatCode="m/d/yyyy\ h:mm">
                  <c:v>39877</c:v>
                </c:pt>
                <c:pt idx="3704" formatCode="m/d/yyyy\ h:mm">
                  <c:v>39876</c:v>
                </c:pt>
                <c:pt idx="3705" formatCode="m/d/yyyy\ h:mm">
                  <c:v>39875</c:v>
                </c:pt>
                <c:pt idx="3706" formatCode="m/d/yyyy\ h:mm">
                  <c:v>39874</c:v>
                </c:pt>
                <c:pt idx="3707" formatCode="m/d/yyyy\ h:mm">
                  <c:v>39871</c:v>
                </c:pt>
                <c:pt idx="3708" formatCode="m/d/yyyy\ h:mm">
                  <c:v>39870</c:v>
                </c:pt>
                <c:pt idx="3709" formatCode="m/d/yyyy\ h:mm">
                  <c:v>39869</c:v>
                </c:pt>
                <c:pt idx="3710" formatCode="m/d/yyyy\ h:mm">
                  <c:v>39868</c:v>
                </c:pt>
                <c:pt idx="3711" formatCode="m/d/yyyy\ h:mm">
                  <c:v>39867</c:v>
                </c:pt>
                <c:pt idx="3712" formatCode="m/d/yyyy\ h:mm">
                  <c:v>39864</c:v>
                </c:pt>
                <c:pt idx="3713" formatCode="m/d/yyyy\ h:mm">
                  <c:v>39863</c:v>
                </c:pt>
                <c:pt idx="3714" formatCode="m/d/yyyy\ h:mm">
                  <c:v>39862</c:v>
                </c:pt>
                <c:pt idx="3715" formatCode="m/d/yyyy\ h:mm">
                  <c:v>39861</c:v>
                </c:pt>
                <c:pt idx="3716" formatCode="m/d/yyyy\ h:mm">
                  <c:v>39860</c:v>
                </c:pt>
                <c:pt idx="3717" formatCode="m/d/yyyy\ h:mm">
                  <c:v>39857</c:v>
                </c:pt>
                <c:pt idx="3718" formatCode="m/d/yyyy\ h:mm">
                  <c:v>39856</c:v>
                </c:pt>
                <c:pt idx="3719" formatCode="m/d/yyyy\ h:mm">
                  <c:v>39855</c:v>
                </c:pt>
                <c:pt idx="3720" formatCode="m/d/yyyy\ h:mm">
                  <c:v>39854</c:v>
                </c:pt>
                <c:pt idx="3721" formatCode="m/d/yyyy\ h:mm">
                  <c:v>39853</c:v>
                </c:pt>
                <c:pt idx="3722" formatCode="m/d/yyyy\ h:mm">
                  <c:v>39850</c:v>
                </c:pt>
                <c:pt idx="3723" formatCode="m/d/yyyy\ h:mm">
                  <c:v>39849</c:v>
                </c:pt>
                <c:pt idx="3724" formatCode="m/d/yyyy\ h:mm">
                  <c:v>39848</c:v>
                </c:pt>
                <c:pt idx="3725" formatCode="m/d/yyyy\ h:mm">
                  <c:v>39847</c:v>
                </c:pt>
                <c:pt idx="3726" formatCode="m/d/yyyy\ h:mm">
                  <c:v>39846</c:v>
                </c:pt>
                <c:pt idx="3727" formatCode="m/d/yyyy\ h:mm">
                  <c:v>39843</c:v>
                </c:pt>
                <c:pt idx="3728" formatCode="m/d/yyyy\ h:mm">
                  <c:v>39842</c:v>
                </c:pt>
                <c:pt idx="3729" formatCode="m/d/yyyy\ h:mm">
                  <c:v>39841</c:v>
                </c:pt>
                <c:pt idx="3730" formatCode="m/d/yyyy\ h:mm">
                  <c:v>39840</c:v>
                </c:pt>
                <c:pt idx="3731" formatCode="m/d/yyyy\ h:mm">
                  <c:v>39839</c:v>
                </c:pt>
                <c:pt idx="3732" formatCode="m/d/yyyy\ h:mm">
                  <c:v>39836</c:v>
                </c:pt>
                <c:pt idx="3733" formatCode="m/d/yyyy\ h:mm">
                  <c:v>39835</c:v>
                </c:pt>
                <c:pt idx="3734" formatCode="m/d/yyyy\ h:mm">
                  <c:v>39834</c:v>
                </c:pt>
                <c:pt idx="3735" formatCode="m/d/yyyy\ h:mm">
                  <c:v>39833</c:v>
                </c:pt>
                <c:pt idx="3736" formatCode="m/d/yyyy\ h:mm">
                  <c:v>39832</c:v>
                </c:pt>
                <c:pt idx="3737" formatCode="m/d/yyyy\ h:mm">
                  <c:v>39829</c:v>
                </c:pt>
                <c:pt idx="3738" formatCode="m/d/yyyy\ h:mm">
                  <c:v>39828</c:v>
                </c:pt>
                <c:pt idx="3739" formatCode="m/d/yyyy\ h:mm">
                  <c:v>39827</c:v>
                </c:pt>
                <c:pt idx="3740" formatCode="m/d/yyyy\ h:mm">
                  <c:v>39826</c:v>
                </c:pt>
                <c:pt idx="3741" formatCode="m/d/yyyy\ h:mm">
                  <c:v>39825</c:v>
                </c:pt>
                <c:pt idx="3742" formatCode="m/d/yyyy\ h:mm">
                  <c:v>39822</c:v>
                </c:pt>
                <c:pt idx="3743" formatCode="m/d/yyyy\ h:mm">
                  <c:v>39821</c:v>
                </c:pt>
                <c:pt idx="3744" formatCode="m/d/yyyy\ h:mm">
                  <c:v>39820</c:v>
                </c:pt>
                <c:pt idx="3745" formatCode="m/d/yyyy\ h:mm">
                  <c:v>39819</c:v>
                </c:pt>
                <c:pt idx="3746" formatCode="m/d/yyyy\ h:mm">
                  <c:v>39818</c:v>
                </c:pt>
                <c:pt idx="3747" formatCode="m/d/yyyy\ h:mm">
                  <c:v>39815</c:v>
                </c:pt>
                <c:pt idx="3748" formatCode="m/d/yyyy\ h:mm">
                  <c:v>39813</c:v>
                </c:pt>
                <c:pt idx="3749" formatCode="m/d/yyyy\ h:mm">
                  <c:v>39812</c:v>
                </c:pt>
                <c:pt idx="3750" formatCode="m/d/yyyy\ h:mm">
                  <c:v>39811</c:v>
                </c:pt>
                <c:pt idx="3751" formatCode="m/d/yyyy\ h:mm">
                  <c:v>39806</c:v>
                </c:pt>
                <c:pt idx="3752" formatCode="m/d/yyyy\ h:mm">
                  <c:v>39805</c:v>
                </c:pt>
                <c:pt idx="3753" formatCode="m/d/yyyy\ h:mm">
                  <c:v>39804</c:v>
                </c:pt>
                <c:pt idx="3754" formatCode="m/d/yyyy\ h:mm">
                  <c:v>39801</c:v>
                </c:pt>
                <c:pt idx="3755" formatCode="m/d/yyyy\ h:mm">
                  <c:v>39800</c:v>
                </c:pt>
                <c:pt idx="3756" formatCode="m/d/yyyy\ h:mm">
                  <c:v>39799</c:v>
                </c:pt>
                <c:pt idx="3757" formatCode="m/d/yyyy\ h:mm">
                  <c:v>39798</c:v>
                </c:pt>
                <c:pt idx="3758" formatCode="m/d/yyyy\ h:mm">
                  <c:v>39797</c:v>
                </c:pt>
                <c:pt idx="3759" formatCode="m/d/yyyy\ h:mm">
                  <c:v>39794</c:v>
                </c:pt>
                <c:pt idx="3760" formatCode="m/d/yyyy\ h:mm">
                  <c:v>39793</c:v>
                </c:pt>
                <c:pt idx="3761" formatCode="m/d/yyyy\ h:mm">
                  <c:v>39792</c:v>
                </c:pt>
                <c:pt idx="3762" formatCode="m/d/yyyy\ h:mm">
                  <c:v>39791</c:v>
                </c:pt>
                <c:pt idx="3763" formatCode="m/d/yyyy\ h:mm">
                  <c:v>39790</c:v>
                </c:pt>
                <c:pt idx="3764" formatCode="m/d/yyyy\ h:mm">
                  <c:v>39787</c:v>
                </c:pt>
                <c:pt idx="3765" formatCode="m/d/yyyy\ h:mm">
                  <c:v>39786</c:v>
                </c:pt>
                <c:pt idx="3766" formatCode="m/d/yyyy\ h:mm">
                  <c:v>39785</c:v>
                </c:pt>
                <c:pt idx="3767" formatCode="m/d/yyyy\ h:mm">
                  <c:v>39784</c:v>
                </c:pt>
                <c:pt idx="3768" formatCode="m/d/yyyy\ h:mm">
                  <c:v>39783</c:v>
                </c:pt>
                <c:pt idx="3769" formatCode="m/d/yyyy\ h:mm">
                  <c:v>39780</c:v>
                </c:pt>
                <c:pt idx="3770" formatCode="m/d/yyyy\ h:mm">
                  <c:v>39779</c:v>
                </c:pt>
                <c:pt idx="3771" formatCode="m/d/yyyy\ h:mm">
                  <c:v>39778</c:v>
                </c:pt>
                <c:pt idx="3772" formatCode="m/d/yyyy\ h:mm">
                  <c:v>39777</c:v>
                </c:pt>
                <c:pt idx="3773" formatCode="m/d/yyyy\ h:mm">
                  <c:v>39776</c:v>
                </c:pt>
                <c:pt idx="3774" formatCode="m/d/yyyy\ h:mm">
                  <c:v>39773</c:v>
                </c:pt>
                <c:pt idx="3775" formatCode="m/d/yyyy\ h:mm">
                  <c:v>39772</c:v>
                </c:pt>
                <c:pt idx="3776" formatCode="m/d/yyyy\ h:mm">
                  <c:v>39771</c:v>
                </c:pt>
                <c:pt idx="3777" formatCode="m/d/yyyy\ h:mm">
                  <c:v>39770</c:v>
                </c:pt>
                <c:pt idx="3778" formatCode="m/d/yyyy\ h:mm">
                  <c:v>39769</c:v>
                </c:pt>
                <c:pt idx="3779" formatCode="m/d/yyyy\ h:mm">
                  <c:v>39766</c:v>
                </c:pt>
                <c:pt idx="3780" formatCode="m/d/yyyy\ h:mm">
                  <c:v>39765</c:v>
                </c:pt>
                <c:pt idx="3781" formatCode="m/d/yyyy\ h:mm">
                  <c:v>39764</c:v>
                </c:pt>
                <c:pt idx="3782" formatCode="m/d/yyyy\ h:mm">
                  <c:v>39763</c:v>
                </c:pt>
                <c:pt idx="3783" formatCode="m/d/yyyy\ h:mm">
                  <c:v>39762</c:v>
                </c:pt>
                <c:pt idx="3784" formatCode="m/d/yyyy\ h:mm">
                  <c:v>39759</c:v>
                </c:pt>
                <c:pt idx="3785" formatCode="m/d/yyyy\ h:mm">
                  <c:v>39758</c:v>
                </c:pt>
                <c:pt idx="3786" formatCode="m/d/yyyy\ h:mm">
                  <c:v>39757</c:v>
                </c:pt>
                <c:pt idx="3787" formatCode="m/d/yyyy\ h:mm">
                  <c:v>39756</c:v>
                </c:pt>
                <c:pt idx="3788" formatCode="m/d/yyyy\ h:mm">
                  <c:v>39755</c:v>
                </c:pt>
                <c:pt idx="3789" formatCode="m/d/yyyy\ h:mm">
                  <c:v>39752</c:v>
                </c:pt>
                <c:pt idx="3790" formatCode="m/d/yyyy\ h:mm">
                  <c:v>39751</c:v>
                </c:pt>
                <c:pt idx="3791" formatCode="m/d/yyyy\ h:mm">
                  <c:v>39750</c:v>
                </c:pt>
                <c:pt idx="3792" formatCode="m/d/yyyy\ h:mm">
                  <c:v>39749</c:v>
                </c:pt>
                <c:pt idx="3793" formatCode="m/d/yyyy\ h:mm">
                  <c:v>39748</c:v>
                </c:pt>
                <c:pt idx="3794" formatCode="m/d/yyyy\ h:mm">
                  <c:v>39745</c:v>
                </c:pt>
                <c:pt idx="3795" formatCode="m/d/yyyy\ h:mm">
                  <c:v>39744</c:v>
                </c:pt>
                <c:pt idx="3796" formatCode="m/d/yyyy\ h:mm">
                  <c:v>39743</c:v>
                </c:pt>
                <c:pt idx="3797" formatCode="m/d/yyyy\ h:mm">
                  <c:v>39742</c:v>
                </c:pt>
                <c:pt idx="3798" formatCode="m/d/yyyy\ h:mm">
                  <c:v>39741</c:v>
                </c:pt>
                <c:pt idx="3799" formatCode="m/d/yyyy\ h:mm">
                  <c:v>39738</c:v>
                </c:pt>
                <c:pt idx="3800" formatCode="m/d/yyyy\ h:mm">
                  <c:v>39737</c:v>
                </c:pt>
                <c:pt idx="3801" formatCode="m/d/yyyy\ h:mm">
                  <c:v>39736</c:v>
                </c:pt>
                <c:pt idx="3802" formatCode="m/d/yyyy\ h:mm">
                  <c:v>39735</c:v>
                </c:pt>
                <c:pt idx="3803" formatCode="m/d/yyyy\ h:mm">
                  <c:v>39734</c:v>
                </c:pt>
                <c:pt idx="3804" formatCode="m/d/yyyy\ h:mm">
                  <c:v>39731</c:v>
                </c:pt>
                <c:pt idx="3805" formatCode="m/d/yyyy\ h:mm">
                  <c:v>39730</c:v>
                </c:pt>
                <c:pt idx="3806" formatCode="m/d/yyyy\ h:mm">
                  <c:v>39729</c:v>
                </c:pt>
                <c:pt idx="3807" formatCode="m/d/yyyy\ h:mm">
                  <c:v>39728</c:v>
                </c:pt>
                <c:pt idx="3808" formatCode="m/d/yyyy\ h:mm">
                  <c:v>39727</c:v>
                </c:pt>
                <c:pt idx="3809" formatCode="m/d/yyyy\ h:mm">
                  <c:v>39724</c:v>
                </c:pt>
                <c:pt idx="3810" formatCode="m/d/yyyy\ h:mm">
                  <c:v>39723</c:v>
                </c:pt>
                <c:pt idx="3811" formatCode="m/d/yyyy\ h:mm">
                  <c:v>39722</c:v>
                </c:pt>
                <c:pt idx="3812" formatCode="m/d/yyyy\ h:mm">
                  <c:v>39721</c:v>
                </c:pt>
                <c:pt idx="3813" formatCode="m/d/yyyy\ h:mm">
                  <c:v>39720</c:v>
                </c:pt>
                <c:pt idx="3814" formatCode="m/d/yyyy\ h:mm">
                  <c:v>39717</c:v>
                </c:pt>
                <c:pt idx="3815" formatCode="m/d/yyyy\ h:mm">
                  <c:v>39716</c:v>
                </c:pt>
                <c:pt idx="3816" formatCode="m/d/yyyy\ h:mm">
                  <c:v>39715</c:v>
                </c:pt>
                <c:pt idx="3817" formatCode="m/d/yyyy\ h:mm">
                  <c:v>39714</c:v>
                </c:pt>
                <c:pt idx="3818" formatCode="m/d/yyyy\ h:mm">
                  <c:v>39713</c:v>
                </c:pt>
                <c:pt idx="3819" formatCode="m/d/yyyy\ h:mm">
                  <c:v>39710</c:v>
                </c:pt>
                <c:pt idx="3820" formatCode="m/d/yyyy\ h:mm">
                  <c:v>39709</c:v>
                </c:pt>
                <c:pt idx="3821" formatCode="m/d/yyyy\ h:mm">
                  <c:v>39708</c:v>
                </c:pt>
                <c:pt idx="3822" formatCode="m/d/yyyy\ h:mm">
                  <c:v>39707</c:v>
                </c:pt>
                <c:pt idx="3823" formatCode="m/d/yyyy\ h:mm">
                  <c:v>39706</c:v>
                </c:pt>
                <c:pt idx="3824" formatCode="m/d/yyyy\ h:mm">
                  <c:v>39703</c:v>
                </c:pt>
                <c:pt idx="3825" formatCode="m/d/yyyy\ h:mm">
                  <c:v>39702</c:v>
                </c:pt>
                <c:pt idx="3826" formatCode="m/d/yyyy\ h:mm">
                  <c:v>39701</c:v>
                </c:pt>
                <c:pt idx="3827" formatCode="m/d/yyyy\ h:mm">
                  <c:v>39700</c:v>
                </c:pt>
                <c:pt idx="3828" formatCode="m/d/yyyy\ h:mm">
                  <c:v>39699</c:v>
                </c:pt>
                <c:pt idx="3829" formatCode="m/d/yyyy\ h:mm">
                  <c:v>39696</c:v>
                </c:pt>
                <c:pt idx="3830" formatCode="m/d/yyyy\ h:mm">
                  <c:v>39695</c:v>
                </c:pt>
                <c:pt idx="3831" formatCode="m/d/yyyy\ h:mm">
                  <c:v>39694</c:v>
                </c:pt>
                <c:pt idx="3832" formatCode="m/d/yyyy\ h:mm">
                  <c:v>39693</c:v>
                </c:pt>
                <c:pt idx="3833" formatCode="m/d/yyyy\ h:mm">
                  <c:v>39692</c:v>
                </c:pt>
                <c:pt idx="3834" formatCode="m/d/yyyy\ h:mm">
                  <c:v>39689</c:v>
                </c:pt>
                <c:pt idx="3835" formatCode="m/d/yyyy\ h:mm">
                  <c:v>39688</c:v>
                </c:pt>
                <c:pt idx="3836" formatCode="m/d/yyyy\ h:mm">
                  <c:v>39687</c:v>
                </c:pt>
                <c:pt idx="3837" formatCode="m/d/yyyy\ h:mm">
                  <c:v>39686</c:v>
                </c:pt>
                <c:pt idx="3838" formatCode="m/d/yyyy\ h:mm">
                  <c:v>39685</c:v>
                </c:pt>
                <c:pt idx="3839" formatCode="m/d/yyyy\ h:mm">
                  <c:v>39682</c:v>
                </c:pt>
                <c:pt idx="3840" formatCode="m/d/yyyy\ h:mm">
                  <c:v>39681</c:v>
                </c:pt>
                <c:pt idx="3841" formatCode="m/d/yyyy\ h:mm">
                  <c:v>39680</c:v>
                </c:pt>
                <c:pt idx="3842" formatCode="m/d/yyyy\ h:mm">
                  <c:v>39679</c:v>
                </c:pt>
                <c:pt idx="3843" formatCode="m/d/yyyy\ h:mm">
                  <c:v>39678</c:v>
                </c:pt>
                <c:pt idx="3844" formatCode="m/d/yyyy\ h:mm">
                  <c:v>39675</c:v>
                </c:pt>
                <c:pt idx="3845" formatCode="m/d/yyyy\ h:mm">
                  <c:v>39674</c:v>
                </c:pt>
                <c:pt idx="3846" formatCode="m/d/yyyy\ h:mm">
                  <c:v>39673</c:v>
                </c:pt>
                <c:pt idx="3847" formatCode="m/d/yyyy\ h:mm">
                  <c:v>39672</c:v>
                </c:pt>
                <c:pt idx="3848" formatCode="m/d/yyyy\ h:mm">
                  <c:v>39671</c:v>
                </c:pt>
                <c:pt idx="3849" formatCode="m/d/yyyy\ h:mm">
                  <c:v>39668</c:v>
                </c:pt>
                <c:pt idx="3850" formatCode="m/d/yyyy\ h:mm">
                  <c:v>39667</c:v>
                </c:pt>
                <c:pt idx="3851" formatCode="m/d/yyyy\ h:mm">
                  <c:v>39666</c:v>
                </c:pt>
                <c:pt idx="3852" formatCode="m/d/yyyy\ h:mm">
                  <c:v>39665</c:v>
                </c:pt>
                <c:pt idx="3853" formatCode="m/d/yyyy\ h:mm">
                  <c:v>39664</c:v>
                </c:pt>
                <c:pt idx="3854" formatCode="m/d/yyyy\ h:mm">
                  <c:v>39661</c:v>
                </c:pt>
                <c:pt idx="3855" formatCode="m/d/yyyy\ h:mm">
                  <c:v>39660</c:v>
                </c:pt>
                <c:pt idx="3856" formatCode="m/d/yyyy\ h:mm">
                  <c:v>39659</c:v>
                </c:pt>
                <c:pt idx="3857" formatCode="m/d/yyyy\ h:mm">
                  <c:v>39658</c:v>
                </c:pt>
                <c:pt idx="3858" formatCode="m/d/yyyy\ h:mm">
                  <c:v>39657</c:v>
                </c:pt>
                <c:pt idx="3859" formatCode="m/d/yyyy\ h:mm">
                  <c:v>39654</c:v>
                </c:pt>
                <c:pt idx="3860" formatCode="m/d/yyyy\ h:mm">
                  <c:v>39653</c:v>
                </c:pt>
                <c:pt idx="3861" formatCode="m/d/yyyy\ h:mm">
                  <c:v>39652</c:v>
                </c:pt>
                <c:pt idx="3862" formatCode="m/d/yyyy\ h:mm">
                  <c:v>39651</c:v>
                </c:pt>
                <c:pt idx="3863" formatCode="m/d/yyyy\ h:mm">
                  <c:v>39650</c:v>
                </c:pt>
                <c:pt idx="3864" formatCode="m/d/yyyy\ h:mm">
                  <c:v>39647</c:v>
                </c:pt>
                <c:pt idx="3865" formatCode="m/d/yyyy\ h:mm">
                  <c:v>39646</c:v>
                </c:pt>
                <c:pt idx="3866" formatCode="m/d/yyyy\ h:mm">
                  <c:v>39645</c:v>
                </c:pt>
                <c:pt idx="3867" formatCode="m/d/yyyy\ h:mm">
                  <c:v>39644</c:v>
                </c:pt>
                <c:pt idx="3868" formatCode="m/d/yyyy\ h:mm">
                  <c:v>39643</c:v>
                </c:pt>
                <c:pt idx="3869" formatCode="m/d/yyyy\ h:mm">
                  <c:v>39640</c:v>
                </c:pt>
                <c:pt idx="3870" formatCode="m/d/yyyy\ h:mm">
                  <c:v>39639</c:v>
                </c:pt>
                <c:pt idx="3871" formatCode="m/d/yyyy\ h:mm">
                  <c:v>39638</c:v>
                </c:pt>
                <c:pt idx="3872" formatCode="m/d/yyyy\ h:mm">
                  <c:v>39637</c:v>
                </c:pt>
                <c:pt idx="3873" formatCode="m/d/yyyy\ h:mm">
                  <c:v>39636</c:v>
                </c:pt>
                <c:pt idx="3874" formatCode="m/d/yyyy\ h:mm">
                  <c:v>39633</c:v>
                </c:pt>
                <c:pt idx="3875" formatCode="m/d/yyyy\ h:mm">
                  <c:v>39632</c:v>
                </c:pt>
                <c:pt idx="3876" formatCode="m/d/yyyy\ h:mm">
                  <c:v>39631</c:v>
                </c:pt>
                <c:pt idx="3877" formatCode="m/d/yyyy\ h:mm">
                  <c:v>39630</c:v>
                </c:pt>
                <c:pt idx="3878" formatCode="m/d/yyyy\ h:mm">
                  <c:v>39629</c:v>
                </c:pt>
                <c:pt idx="3879" formatCode="m/d/yyyy\ h:mm">
                  <c:v>39626</c:v>
                </c:pt>
                <c:pt idx="3880" formatCode="m/d/yyyy\ h:mm">
                  <c:v>39625</c:v>
                </c:pt>
                <c:pt idx="3881" formatCode="m/d/yyyy\ h:mm">
                  <c:v>39624</c:v>
                </c:pt>
                <c:pt idx="3882" formatCode="m/d/yyyy\ h:mm">
                  <c:v>39623</c:v>
                </c:pt>
                <c:pt idx="3883" formatCode="m/d/yyyy\ h:mm">
                  <c:v>39622</c:v>
                </c:pt>
                <c:pt idx="3884" formatCode="m/d/yyyy\ h:mm">
                  <c:v>39619</c:v>
                </c:pt>
                <c:pt idx="3885" formatCode="m/d/yyyy\ h:mm">
                  <c:v>39618</c:v>
                </c:pt>
                <c:pt idx="3886" formatCode="m/d/yyyy\ h:mm">
                  <c:v>39617</c:v>
                </c:pt>
                <c:pt idx="3887" formatCode="m/d/yyyy\ h:mm">
                  <c:v>39616</c:v>
                </c:pt>
                <c:pt idx="3888" formatCode="m/d/yyyy\ h:mm">
                  <c:v>39615</c:v>
                </c:pt>
                <c:pt idx="3889" formatCode="m/d/yyyy\ h:mm">
                  <c:v>39612</c:v>
                </c:pt>
                <c:pt idx="3890" formatCode="m/d/yyyy\ h:mm">
                  <c:v>39611</c:v>
                </c:pt>
                <c:pt idx="3891" formatCode="m/d/yyyy\ h:mm">
                  <c:v>39610</c:v>
                </c:pt>
                <c:pt idx="3892" formatCode="m/d/yyyy\ h:mm">
                  <c:v>39609</c:v>
                </c:pt>
                <c:pt idx="3893" formatCode="m/d/yyyy\ h:mm">
                  <c:v>39608</c:v>
                </c:pt>
                <c:pt idx="3894" formatCode="m/d/yyyy\ h:mm">
                  <c:v>39605</c:v>
                </c:pt>
                <c:pt idx="3895" formatCode="m/d/yyyy\ h:mm">
                  <c:v>39604</c:v>
                </c:pt>
                <c:pt idx="3896" formatCode="m/d/yyyy\ h:mm">
                  <c:v>39603</c:v>
                </c:pt>
                <c:pt idx="3897" formatCode="m/d/yyyy\ h:mm">
                  <c:v>39602</c:v>
                </c:pt>
                <c:pt idx="3898" formatCode="m/d/yyyy\ h:mm">
                  <c:v>39601</c:v>
                </c:pt>
                <c:pt idx="3899" formatCode="m/d/yyyy\ h:mm">
                  <c:v>39598</c:v>
                </c:pt>
                <c:pt idx="3900" formatCode="m/d/yyyy\ h:mm">
                  <c:v>39597</c:v>
                </c:pt>
                <c:pt idx="3901" formatCode="m/d/yyyy\ h:mm">
                  <c:v>39596</c:v>
                </c:pt>
                <c:pt idx="3902" formatCode="m/d/yyyy\ h:mm">
                  <c:v>39595</c:v>
                </c:pt>
                <c:pt idx="3903" formatCode="m/d/yyyy\ h:mm">
                  <c:v>39594</c:v>
                </c:pt>
                <c:pt idx="3904" formatCode="m/d/yyyy\ h:mm">
                  <c:v>39591</c:v>
                </c:pt>
                <c:pt idx="3905" formatCode="m/d/yyyy\ h:mm">
                  <c:v>39590</c:v>
                </c:pt>
                <c:pt idx="3906" formatCode="m/d/yyyy\ h:mm">
                  <c:v>39589</c:v>
                </c:pt>
                <c:pt idx="3907" formatCode="m/d/yyyy\ h:mm">
                  <c:v>39588</c:v>
                </c:pt>
                <c:pt idx="3908" formatCode="m/d/yyyy\ h:mm">
                  <c:v>39587</c:v>
                </c:pt>
                <c:pt idx="3909" formatCode="m/d/yyyy\ h:mm">
                  <c:v>39584</c:v>
                </c:pt>
                <c:pt idx="3910" formatCode="m/d/yyyy\ h:mm">
                  <c:v>39583</c:v>
                </c:pt>
                <c:pt idx="3911" formatCode="m/d/yyyy\ h:mm">
                  <c:v>39582</c:v>
                </c:pt>
                <c:pt idx="3912" formatCode="m/d/yyyy\ h:mm">
                  <c:v>39581</c:v>
                </c:pt>
                <c:pt idx="3913" formatCode="m/d/yyyy\ h:mm">
                  <c:v>39580</c:v>
                </c:pt>
                <c:pt idx="3914" formatCode="m/d/yyyy\ h:mm">
                  <c:v>39577</c:v>
                </c:pt>
                <c:pt idx="3915" formatCode="m/d/yyyy\ h:mm">
                  <c:v>39576</c:v>
                </c:pt>
                <c:pt idx="3916" formatCode="m/d/yyyy\ h:mm">
                  <c:v>39575</c:v>
                </c:pt>
                <c:pt idx="3917" formatCode="m/d/yyyy\ h:mm">
                  <c:v>39574</c:v>
                </c:pt>
                <c:pt idx="3918" formatCode="m/d/yyyy\ h:mm">
                  <c:v>39573</c:v>
                </c:pt>
                <c:pt idx="3919" formatCode="m/d/yyyy\ h:mm">
                  <c:v>39570</c:v>
                </c:pt>
                <c:pt idx="3920" formatCode="m/d/yyyy\ h:mm">
                  <c:v>39568</c:v>
                </c:pt>
                <c:pt idx="3921" formatCode="m/d/yyyy\ h:mm">
                  <c:v>39567</c:v>
                </c:pt>
                <c:pt idx="3922" formatCode="m/d/yyyy\ h:mm">
                  <c:v>39566</c:v>
                </c:pt>
                <c:pt idx="3923" formatCode="m/d/yyyy\ h:mm">
                  <c:v>39563</c:v>
                </c:pt>
                <c:pt idx="3924" formatCode="m/d/yyyy\ h:mm">
                  <c:v>39562</c:v>
                </c:pt>
                <c:pt idx="3925" formatCode="m/d/yyyy\ h:mm">
                  <c:v>39561</c:v>
                </c:pt>
                <c:pt idx="3926" formatCode="m/d/yyyy\ h:mm">
                  <c:v>39560</c:v>
                </c:pt>
                <c:pt idx="3927" formatCode="m/d/yyyy\ h:mm">
                  <c:v>39559</c:v>
                </c:pt>
                <c:pt idx="3928" formatCode="m/d/yyyy\ h:mm">
                  <c:v>39556</c:v>
                </c:pt>
                <c:pt idx="3929" formatCode="m/d/yyyy\ h:mm">
                  <c:v>39555</c:v>
                </c:pt>
                <c:pt idx="3930" formatCode="m/d/yyyy\ h:mm">
                  <c:v>39554</c:v>
                </c:pt>
                <c:pt idx="3931" formatCode="m/d/yyyy\ h:mm">
                  <c:v>39553</c:v>
                </c:pt>
                <c:pt idx="3932" formatCode="m/d/yyyy\ h:mm">
                  <c:v>39552</c:v>
                </c:pt>
                <c:pt idx="3933" formatCode="m/d/yyyy\ h:mm">
                  <c:v>39549</c:v>
                </c:pt>
                <c:pt idx="3934" formatCode="m/d/yyyy\ h:mm">
                  <c:v>39548</c:v>
                </c:pt>
                <c:pt idx="3935" formatCode="m/d/yyyy\ h:mm">
                  <c:v>39547</c:v>
                </c:pt>
                <c:pt idx="3936" formatCode="m/d/yyyy\ h:mm">
                  <c:v>39546</c:v>
                </c:pt>
                <c:pt idx="3937" formatCode="m/d/yyyy\ h:mm">
                  <c:v>39545</c:v>
                </c:pt>
                <c:pt idx="3938" formatCode="m/d/yyyy\ h:mm">
                  <c:v>39542</c:v>
                </c:pt>
                <c:pt idx="3939" formatCode="m/d/yyyy\ h:mm">
                  <c:v>39541</c:v>
                </c:pt>
                <c:pt idx="3940" formatCode="m/d/yyyy\ h:mm">
                  <c:v>39540</c:v>
                </c:pt>
                <c:pt idx="3941" formatCode="m/d/yyyy\ h:mm">
                  <c:v>39539</c:v>
                </c:pt>
                <c:pt idx="3942" formatCode="m/d/yyyy\ h:mm">
                  <c:v>39538</c:v>
                </c:pt>
                <c:pt idx="3943" formatCode="m/d/yyyy\ h:mm">
                  <c:v>39535</c:v>
                </c:pt>
                <c:pt idx="3944" formatCode="m/d/yyyy\ h:mm">
                  <c:v>39534</c:v>
                </c:pt>
                <c:pt idx="3945" formatCode="m/d/yyyy\ h:mm">
                  <c:v>39533</c:v>
                </c:pt>
                <c:pt idx="3946" formatCode="m/d/yyyy\ h:mm">
                  <c:v>39532</c:v>
                </c:pt>
                <c:pt idx="3947" formatCode="m/d/yyyy\ h:mm">
                  <c:v>39528</c:v>
                </c:pt>
                <c:pt idx="3948" formatCode="m/d/yyyy\ h:mm">
                  <c:v>39527</c:v>
                </c:pt>
                <c:pt idx="3949" formatCode="m/d/yyyy\ h:mm">
                  <c:v>39526</c:v>
                </c:pt>
                <c:pt idx="3950" formatCode="m/d/yyyy\ h:mm">
                  <c:v>39525</c:v>
                </c:pt>
                <c:pt idx="3951" formatCode="m/d/yyyy\ h:mm">
                  <c:v>39524</c:v>
                </c:pt>
                <c:pt idx="3952" formatCode="m/d/yyyy\ h:mm">
                  <c:v>39521</c:v>
                </c:pt>
                <c:pt idx="3953" formatCode="m/d/yyyy\ h:mm">
                  <c:v>39520</c:v>
                </c:pt>
                <c:pt idx="3954" formatCode="m/d/yyyy\ h:mm">
                  <c:v>39519</c:v>
                </c:pt>
                <c:pt idx="3955" formatCode="m/d/yyyy\ h:mm">
                  <c:v>39518</c:v>
                </c:pt>
                <c:pt idx="3956" formatCode="m/d/yyyy\ h:mm">
                  <c:v>39517</c:v>
                </c:pt>
                <c:pt idx="3957" formatCode="m/d/yyyy\ h:mm">
                  <c:v>39514</c:v>
                </c:pt>
                <c:pt idx="3958" formatCode="m/d/yyyy\ h:mm">
                  <c:v>39513</c:v>
                </c:pt>
                <c:pt idx="3959" formatCode="m/d/yyyy\ h:mm">
                  <c:v>39512</c:v>
                </c:pt>
                <c:pt idx="3960" formatCode="m/d/yyyy\ h:mm">
                  <c:v>39511</c:v>
                </c:pt>
                <c:pt idx="3961" formatCode="m/d/yyyy\ h:mm">
                  <c:v>39510</c:v>
                </c:pt>
                <c:pt idx="3962" formatCode="m/d/yyyy\ h:mm">
                  <c:v>39507</c:v>
                </c:pt>
                <c:pt idx="3963" formatCode="m/d/yyyy\ h:mm">
                  <c:v>39506</c:v>
                </c:pt>
                <c:pt idx="3964" formatCode="m/d/yyyy\ h:mm">
                  <c:v>39505</c:v>
                </c:pt>
                <c:pt idx="3965" formatCode="m/d/yyyy\ h:mm">
                  <c:v>39504</c:v>
                </c:pt>
                <c:pt idx="3966" formatCode="m/d/yyyy\ h:mm">
                  <c:v>39503</c:v>
                </c:pt>
                <c:pt idx="3967" formatCode="m/d/yyyy\ h:mm">
                  <c:v>39500</c:v>
                </c:pt>
                <c:pt idx="3968" formatCode="m/d/yyyy\ h:mm">
                  <c:v>39499</c:v>
                </c:pt>
                <c:pt idx="3969" formatCode="m/d/yyyy\ h:mm">
                  <c:v>39498</c:v>
                </c:pt>
                <c:pt idx="3970" formatCode="m/d/yyyy\ h:mm">
                  <c:v>39497</c:v>
                </c:pt>
                <c:pt idx="3971" formatCode="m/d/yyyy\ h:mm">
                  <c:v>39496</c:v>
                </c:pt>
                <c:pt idx="3972" formatCode="m/d/yyyy\ h:mm">
                  <c:v>39493</c:v>
                </c:pt>
                <c:pt idx="3973" formatCode="m/d/yyyy\ h:mm">
                  <c:v>39492</c:v>
                </c:pt>
                <c:pt idx="3974" formatCode="m/d/yyyy\ h:mm">
                  <c:v>39491</c:v>
                </c:pt>
                <c:pt idx="3975" formatCode="m/d/yyyy\ h:mm">
                  <c:v>39490</c:v>
                </c:pt>
                <c:pt idx="3976" formatCode="m/d/yyyy\ h:mm">
                  <c:v>39489</c:v>
                </c:pt>
                <c:pt idx="3977" formatCode="m/d/yyyy\ h:mm">
                  <c:v>39486</c:v>
                </c:pt>
                <c:pt idx="3978" formatCode="m/d/yyyy\ h:mm">
                  <c:v>39485</c:v>
                </c:pt>
                <c:pt idx="3979" formatCode="m/d/yyyy\ h:mm">
                  <c:v>39484</c:v>
                </c:pt>
                <c:pt idx="3980" formatCode="m/d/yyyy\ h:mm">
                  <c:v>39483</c:v>
                </c:pt>
                <c:pt idx="3981" formatCode="m/d/yyyy\ h:mm">
                  <c:v>39482</c:v>
                </c:pt>
                <c:pt idx="3982" formatCode="m/d/yyyy\ h:mm">
                  <c:v>39479</c:v>
                </c:pt>
                <c:pt idx="3983" formatCode="m/d/yyyy\ h:mm">
                  <c:v>39478</c:v>
                </c:pt>
                <c:pt idx="3984" formatCode="m/d/yyyy\ h:mm">
                  <c:v>39477</c:v>
                </c:pt>
                <c:pt idx="3985" formatCode="m/d/yyyy\ h:mm">
                  <c:v>39476</c:v>
                </c:pt>
                <c:pt idx="3986" formatCode="m/d/yyyy\ h:mm">
                  <c:v>39475</c:v>
                </c:pt>
                <c:pt idx="3987" formatCode="m/d/yyyy\ h:mm">
                  <c:v>39472</c:v>
                </c:pt>
                <c:pt idx="3988" formatCode="m/d/yyyy\ h:mm">
                  <c:v>39471</c:v>
                </c:pt>
                <c:pt idx="3989" formatCode="m/d/yyyy\ h:mm">
                  <c:v>39470</c:v>
                </c:pt>
                <c:pt idx="3990" formatCode="m/d/yyyy\ h:mm">
                  <c:v>39469</c:v>
                </c:pt>
                <c:pt idx="3991" formatCode="m/d/yyyy\ h:mm">
                  <c:v>39468</c:v>
                </c:pt>
                <c:pt idx="3992" formatCode="m/d/yyyy\ h:mm">
                  <c:v>39465</c:v>
                </c:pt>
                <c:pt idx="3993" formatCode="m/d/yyyy\ h:mm">
                  <c:v>39464</c:v>
                </c:pt>
                <c:pt idx="3994" formatCode="m/d/yyyy\ h:mm">
                  <c:v>39463</c:v>
                </c:pt>
                <c:pt idx="3995" formatCode="m/d/yyyy\ h:mm">
                  <c:v>39462</c:v>
                </c:pt>
                <c:pt idx="3996" formatCode="m/d/yyyy\ h:mm">
                  <c:v>39461</c:v>
                </c:pt>
                <c:pt idx="3997" formatCode="m/d/yyyy\ h:mm">
                  <c:v>39458</c:v>
                </c:pt>
                <c:pt idx="3998" formatCode="m/d/yyyy\ h:mm">
                  <c:v>39457</c:v>
                </c:pt>
                <c:pt idx="3999" formatCode="m/d/yyyy\ h:mm">
                  <c:v>39456</c:v>
                </c:pt>
                <c:pt idx="4000" formatCode="m/d/yyyy\ h:mm">
                  <c:v>39455</c:v>
                </c:pt>
                <c:pt idx="4001" formatCode="m/d/yyyy\ h:mm">
                  <c:v>39454</c:v>
                </c:pt>
                <c:pt idx="4002" formatCode="m/d/yyyy\ h:mm">
                  <c:v>39451</c:v>
                </c:pt>
                <c:pt idx="4003" formatCode="m/d/yyyy\ h:mm">
                  <c:v>39450</c:v>
                </c:pt>
                <c:pt idx="4004" formatCode="m/d/yyyy\ h:mm">
                  <c:v>39449</c:v>
                </c:pt>
                <c:pt idx="4005" formatCode="m/d/yyyy\ h:mm">
                  <c:v>39447</c:v>
                </c:pt>
                <c:pt idx="4006" formatCode="m/d/yyyy\ h:mm">
                  <c:v>39444</c:v>
                </c:pt>
                <c:pt idx="4007" formatCode="m/d/yyyy\ h:mm">
                  <c:v>39443</c:v>
                </c:pt>
                <c:pt idx="4008" formatCode="m/d/yyyy\ h:mm">
                  <c:v>39440</c:v>
                </c:pt>
                <c:pt idx="4009" formatCode="m/d/yyyy\ h:mm">
                  <c:v>39437</c:v>
                </c:pt>
                <c:pt idx="4010" formatCode="m/d/yyyy\ h:mm">
                  <c:v>39436</c:v>
                </c:pt>
                <c:pt idx="4011" formatCode="m/d/yyyy\ h:mm">
                  <c:v>39435</c:v>
                </c:pt>
                <c:pt idx="4012" formatCode="m/d/yyyy\ h:mm">
                  <c:v>39434</c:v>
                </c:pt>
                <c:pt idx="4013" formatCode="m/d/yyyy\ h:mm">
                  <c:v>39433</c:v>
                </c:pt>
                <c:pt idx="4014" formatCode="m/d/yyyy\ h:mm">
                  <c:v>39430</c:v>
                </c:pt>
                <c:pt idx="4015" formatCode="m/d/yyyy\ h:mm">
                  <c:v>39429</c:v>
                </c:pt>
                <c:pt idx="4016" formatCode="m/d/yyyy\ h:mm">
                  <c:v>39428</c:v>
                </c:pt>
                <c:pt idx="4017" formatCode="m/d/yyyy\ h:mm">
                  <c:v>39427</c:v>
                </c:pt>
                <c:pt idx="4018" formatCode="m/d/yyyy\ h:mm">
                  <c:v>39426</c:v>
                </c:pt>
                <c:pt idx="4019" formatCode="m/d/yyyy\ h:mm">
                  <c:v>39423</c:v>
                </c:pt>
                <c:pt idx="4020" formatCode="m/d/yyyy\ h:mm">
                  <c:v>39422</c:v>
                </c:pt>
                <c:pt idx="4021" formatCode="m/d/yyyy\ h:mm">
                  <c:v>39421</c:v>
                </c:pt>
                <c:pt idx="4022" formatCode="m/d/yyyy\ h:mm">
                  <c:v>39420</c:v>
                </c:pt>
                <c:pt idx="4023" formatCode="m/d/yyyy\ h:mm">
                  <c:v>39419</c:v>
                </c:pt>
                <c:pt idx="4024" formatCode="m/d/yyyy\ h:mm">
                  <c:v>39416</c:v>
                </c:pt>
                <c:pt idx="4025" formatCode="m/d/yyyy\ h:mm">
                  <c:v>39415</c:v>
                </c:pt>
                <c:pt idx="4026" formatCode="m/d/yyyy\ h:mm">
                  <c:v>39414</c:v>
                </c:pt>
                <c:pt idx="4027" formatCode="m/d/yyyy\ h:mm">
                  <c:v>39413</c:v>
                </c:pt>
                <c:pt idx="4028" formatCode="m/d/yyyy\ h:mm">
                  <c:v>39412</c:v>
                </c:pt>
                <c:pt idx="4029" formatCode="m/d/yyyy\ h:mm">
                  <c:v>39409</c:v>
                </c:pt>
                <c:pt idx="4030" formatCode="m/d/yyyy\ h:mm">
                  <c:v>39408</c:v>
                </c:pt>
                <c:pt idx="4031" formatCode="m/d/yyyy\ h:mm">
                  <c:v>39407</c:v>
                </c:pt>
                <c:pt idx="4032" formatCode="m/d/yyyy\ h:mm">
                  <c:v>39406</c:v>
                </c:pt>
                <c:pt idx="4033" formatCode="m/d/yyyy\ h:mm">
                  <c:v>39405</c:v>
                </c:pt>
                <c:pt idx="4034" formatCode="m/d/yyyy\ h:mm">
                  <c:v>39402</c:v>
                </c:pt>
                <c:pt idx="4035" formatCode="m/d/yyyy\ h:mm">
                  <c:v>39401</c:v>
                </c:pt>
                <c:pt idx="4036" formatCode="m/d/yyyy\ h:mm">
                  <c:v>39400</c:v>
                </c:pt>
                <c:pt idx="4037" formatCode="m/d/yyyy\ h:mm">
                  <c:v>39399</c:v>
                </c:pt>
                <c:pt idx="4038" formatCode="m/d/yyyy\ h:mm">
                  <c:v>39398</c:v>
                </c:pt>
                <c:pt idx="4039" formatCode="m/d/yyyy\ h:mm">
                  <c:v>39395</c:v>
                </c:pt>
                <c:pt idx="4040" formatCode="m/d/yyyy\ h:mm">
                  <c:v>39394</c:v>
                </c:pt>
                <c:pt idx="4041" formatCode="m/d/yyyy\ h:mm">
                  <c:v>39393</c:v>
                </c:pt>
                <c:pt idx="4042" formatCode="m/d/yyyy\ h:mm">
                  <c:v>39392</c:v>
                </c:pt>
                <c:pt idx="4043" formatCode="m/d/yyyy\ h:mm">
                  <c:v>39391</c:v>
                </c:pt>
                <c:pt idx="4044" formatCode="m/d/yyyy\ h:mm">
                  <c:v>39388</c:v>
                </c:pt>
                <c:pt idx="4045" formatCode="m/d/yyyy\ h:mm">
                  <c:v>39387</c:v>
                </c:pt>
                <c:pt idx="4046" formatCode="m/d/yyyy\ h:mm">
                  <c:v>39386</c:v>
                </c:pt>
                <c:pt idx="4047" formatCode="m/d/yyyy\ h:mm">
                  <c:v>39385</c:v>
                </c:pt>
                <c:pt idx="4048" formatCode="m/d/yyyy\ h:mm">
                  <c:v>39384</c:v>
                </c:pt>
                <c:pt idx="4049" formatCode="m/d/yyyy\ h:mm">
                  <c:v>39381</c:v>
                </c:pt>
                <c:pt idx="4050" formatCode="m/d/yyyy\ h:mm">
                  <c:v>39380</c:v>
                </c:pt>
                <c:pt idx="4051" formatCode="m/d/yyyy\ h:mm">
                  <c:v>39379</c:v>
                </c:pt>
                <c:pt idx="4052" formatCode="m/d/yyyy\ h:mm">
                  <c:v>39378</c:v>
                </c:pt>
                <c:pt idx="4053" formatCode="m/d/yyyy\ h:mm">
                  <c:v>39377</c:v>
                </c:pt>
                <c:pt idx="4054" formatCode="m/d/yyyy\ h:mm">
                  <c:v>39374</c:v>
                </c:pt>
                <c:pt idx="4055" formatCode="m/d/yyyy\ h:mm">
                  <c:v>39373</c:v>
                </c:pt>
                <c:pt idx="4056" formatCode="m/d/yyyy\ h:mm">
                  <c:v>39372</c:v>
                </c:pt>
                <c:pt idx="4057" formatCode="m/d/yyyy\ h:mm">
                  <c:v>39371</c:v>
                </c:pt>
                <c:pt idx="4058" formatCode="m/d/yyyy\ h:mm">
                  <c:v>39370</c:v>
                </c:pt>
                <c:pt idx="4059" formatCode="m/d/yyyy\ h:mm">
                  <c:v>39367</c:v>
                </c:pt>
                <c:pt idx="4060" formatCode="m/d/yyyy\ h:mm">
                  <c:v>39366</c:v>
                </c:pt>
                <c:pt idx="4061" formatCode="m/d/yyyy\ h:mm">
                  <c:v>39365</c:v>
                </c:pt>
                <c:pt idx="4062" formatCode="m/d/yyyy\ h:mm">
                  <c:v>39364</c:v>
                </c:pt>
                <c:pt idx="4063" formatCode="m/d/yyyy\ h:mm">
                  <c:v>39363</c:v>
                </c:pt>
                <c:pt idx="4064" formatCode="m/d/yyyy\ h:mm">
                  <c:v>39360</c:v>
                </c:pt>
                <c:pt idx="4065" formatCode="m/d/yyyy\ h:mm">
                  <c:v>39359</c:v>
                </c:pt>
                <c:pt idx="4066" formatCode="m/d/yyyy\ h:mm">
                  <c:v>39358</c:v>
                </c:pt>
                <c:pt idx="4067" formatCode="m/d/yyyy\ h:mm">
                  <c:v>39357</c:v>
                </c:pt>
                <c:pt idx="4068" formatCode="m/d/yyyy\ h:mm">
                  <c:v>39356</c:v>
                </c:pt>
                <c:pt idx="4069" formatCode="m/d/yyyy\ h:mm">
                  <c:v>39353</c:v>
                </c:pt>
                <c:pt idx="4070" formatCode="m/d/yyyy\ h:mm">
                  <c:v>39352</c:v>
                </c:pt>
                <c:pt idx="4071" formatCode="m/d/yyyy\ h:mm">
                  <c:v>39351</c:v>
                </c:pt>
                <c:pt idx="4072" formatCode="m/d/yyyy\ h:mm">
                  <c:v>39350</c:v>
                </c:pt>
                <c:pt idx="4073" formatCode="m/d/yyyy\ h:mm">
                  <c:v>39349</c:v>
                </c:pt>
                <c:pt idx="4074" formatCode="m/d/yyyy\ h:mm">
                  <c:v>39346</c:v>
                </c:pt>
                <c:pt idx="4075" formatCode="m/d/yyyy\ h:mm">
                  <c:v>39345</c:v>
                </c:pt>
                <c:pt idx="4076" formatCode="m/d/yyyy\ h:mm">
                  <c:v>39344</c:v>
                </c:pt>
                <c:pt idx="4077" formatCode="m/d/yyyy\ h:mm">
                  <c:v>39343</c:v>
                </c:pt>
                <c:pt idx="4078" formatCode="m/d/yyyy\ h:mm">
                  <c:v>39342</c:v>
                </c:pt>
                <c:pt idx="4079" formatCode="m/d/yyyy\ h:mm">
                  <c:v>39339</c:v>
                </c:pt>
                <c:pt idx="4080" formatCode="m/d/yyyy\ h:mm">
                  <c:v>39338</c:v>
                </c:pt>
                <c:pt idx="4081" formatCode="m/d/yyyy\ h:mm">
                  <c:v>39337</c:v>
                </c:pt>
                <c:pt idx="4082" formatCode="m/d/yyyy\ h:mm">
                  <c:v>39336</c:v>
                </c:pt>
                <c:pt idx="4083" formatCode="m/d/yyyy\ h:mm">
                  <c:v>39335</c:v>
                </c:pt>
                <c:pt idx="4084" formatCode="m/d/yyyy\ h:mm">
                  <c:v>39332</c:v>
                </c:pt>
                <c:pt idx="4085" formatCode="m/d/yyyy\ h:mm">
                  <c:v>39331</c:v>
                </c:pt>
                <c:pt idx="4086" formatCode="m/d/yyyy\ h:mm">
                  <c:v>39330</c:v>
                </c:pt>
                <c:pt idx="4087" formatCode="m/d/yyyy\ h:mm">
                  <c:v>39329</c:v>
                </c:pt>
                <c:pt idx="4088" formatCode="m/d/yyyy\ h:mm">
                  <c:v>39328</c:v>
                </c:pt>
                <c:pt idx="4089" formatCode="m/d/yyyy\ h:mm">
                  <c:v>39325</c:v>
                </c:pt>
                <c:pt idx="4090" formatCode="m/d/yyyy\ h:mm">
                  <c:v>39324</c:v>
                </c:pt>
                <c:pt idx="4091" formatCode="m/d/yyyy\ h:mm">
                  <c:v>39323</c:v>
                </c:pt>
                <c:pt idx="4092" formatCode="m/d/yyyy\ h:mm">
                  <c:v>39322</c:v>
                </c:pt>
                <c:pt idx="4093" formatCode="m/d/yyyy\ h:mm">
                  <c:v>39321</c:v>
                </c:pt>
                <c:pt idx="4094" formatCode="m/d/yyyy\ h:mm">
                  <c:v>39318</c:v>
                </c:pt>
                <c:pt idx="4095" formatCode="m/d/yyyy\ h:mm">
                  <c:v>39317</c:v>
                </c:pt>
                <c:pt idx="4096" formatCode="m/d/yyyy\ h:mm">
                  <c:v>39316</c:v>
                </c:pt>
                <c:pt idx="4097" formatCode="m/d/yyyy\ h:mm">
                  <c:v>39315</c:v>
                </c:pt>
                <c:pt idx="4098" formatCode="m/d/yyyy\ h:mm">
                  <c:v>39314</c:v>
                </c:pt>
                <c:pt idx="4099" formatCode="m/d/yyyy\ h:mm">
                  <c:v>39311</c:v>
                </c:pt>
                <c:pt idx="4100" formatCode="m/d/yyyy\ h:mm">
                  <c:v>39310</c:v>
                </c:pt>
                <c:pt idx="4101" formatCode="m/d/yyyy\ h:mm">
                  <c:v>39309</c:v>
                </c:pt>
                <c:pt idx="4102" formatCode="m/d/yyyy\ h:mm">
                  <c:v>39308</c:v>
                </c:pt>
                <c:pt idx="4103" formatCode="m/d/yyyy\ h:mm">
                  <c:v>39307</c:v>
                </c:pt>
                <c:pt idx="4104" formatCode="m/d/yyyy\ h:mm">
                  <c:v>39304</c:v>
                </c:pt>
                <c:pt idx="4105" formatCode="m/d/yyyy\ h:mm">
                  <c:v>39303</c:v>
                </c:pt>
                <c:pt idx="4106" formatCode="m/d/yyyy\ h:mm">
                  <c:v>39302</c:v>
                </c:pt>
                <c:pt idx="4107" formatCode="m/d/yyyy\ h:mm">
                  <c:v>39301</c:v>
                </c:pt>
                <c:pt idx="4108" formatCode="m/d/yyyy\ h:mm">
                  <c:v>39300</c:v>
                </c:pt>
                <c:pt idx="4109" formatCode="m/d/yyyy\ h:mm">
                  <c:v>39297</c:v>
                </c:pt>
                <c:pt idx="4110" formatCode="m/d/yyyy\ h:mm">
                  <c:v>39296</c:v>
                </c:pt>
                <c:pt idx="4111" formatCode="m/d/yyyy\ h:mm">
                  <c:v>39295</c:v>
                </c:pt>
                <c:pt idx="4112" formatCode="m/d/yyyy\ h:mm">
                  <c:v>39294</c:v>
                </c:pt>
                <c:pt idx="4113" formatCode="m/d/yyyy\ h:mm">
                  <c:v>39293</c:v>
                </c:pt>
                <c:pt idx="4114" formatCode="m/d/yyyy\ h:mm">
                  <c:v>39290</c:v>
                </c:pt>
                <c:pt idx="4115" formatCode="m/d/yyyy\ h:mm">
                  <c:v>39289</c:v>
                </c:pt>
                <c:pt idx="4116" formatCode="m/d/yyyy\ h:mm">
                  <c:v>39288</c:v>
                </c:pt>
                <c:pt idx="4117" formatCode="m/d/yyyy\ h:mm">
                  <c:v>39287</c:v>
                </c:pt>
                <c:pt idx="4118" formatCode="m/d/yyyy\ h:mm">
                  <c:v>39286</c:v>
                </c:pt>
                <c:pt idx="4119" formatCode="m/d/yyyy\ h:mm">
                  <c:v>39283</c:v>
                </c:pt>
                <c:pt idx="4120" formatCode="m/d/yyyy\ h:mm">
                  <c:v>39282</c:v>
                </c:pt>
                <c:pt idx="4121" formatCode="m/d/yyyy\ h:mm">
                  <c:v>39281</c:v>
                </c:pt>
                <c:pt idx="4122" formatCode="m/d/yyyy\ h:mm">
                  <c:v>39280</c:v>
                </c:pt>
                <c:pt idx="4123" formatCode="m/d/yyyy\ h:mm">
                  <c:v>39279</c:v>
                </c:pt>
                <c:pt idx="4124" formatCode="m/d/yyyy\ h:mm">
                  <c:v>39276</c:v>
                </c:pt>
                <c:pt idx="4125" formatCode="m/d/yyyy\ h:mm">
                  <c:v>39275</c:v>
                </c:pt>
                <c:pt idx="4126" formatCode="m/d/yyyy\ h:mm">
                  <c:v>39274</c:v>
                </c:pt>
                <c:pt idx="4127" formatCode="m/d/yyyy\ h:mm">
                  <c:v>39273</c:v>
                </c:pt>
                <c:pt idx="4128" formatCode="m/d/yyyy\ h:mm">
                  <c:v>39272</c:v>
                </c:pt>
                <c:pt idx="4129" formatCode="m/d/yyyy\ h:mm">
                  <c:v>39269</c:v>
                </c:pt>
                <c:pt idx="4130" formatCode="m/d/yyyy\ h:mm">
                  <c:v>39268</c:v>
                </c:pt>
                <c:pt idx="4131" formatCode="m/d/yyyy\ h:mm">
                  <c:v>39267</c:v>
                </c:pt>
                <c:pt idx="4132" formatCode="m/d/yyyy\ h:mm">
                  <c:v>39266</c:v>
                </c:pt>
                <c:pt idx="4133" formatCode="m/d/yyyy\ h:mm">
                  <c:v>39265</c:v>
                </c:pt>
                <c:pt idx="4134" formatCode="m/d/yyyy\ h:mm">
                  <c:v>39262</c:v>
                </c:pt>
                <c:pt idx="4135" formatCode="m/d/yyyy\ h:mm">
                  <c:v>39261</c:v>
                </c:pt>
                <c:pt idx="4136" formatCode="m/d/yyyy\ h:mm">
                  <c:v>39260</c:v>
                </c:pt>
                <c:pt idx="4137" formatCode="m/d/yyyy\ h:mm">
                  <c:v>39259</c:v>
                </c:pt>
                <c:pt idx="4138" formatCode="m/d/yyyy\ h:mm">
                  <c:v>39258</c:v>
                </c:pt>
                <c:pt idx="4139" formatCode="m/d/yyyy\ h:mm">
                  <c:v>39255</c:v>
                </c:pt>
                <c:pt idx="4140" formatCode="m/d/yyyy\ h:mm">
                  <c:v>39254</c:v>
                </c:pt>
                <c:pt idx="4141" formatCode="m/d/yyyy\ h:mm">
                  <c:v>39253</c:v>
                </c:pt>
                <c:pt idx="4142" formatCode="m/d/yyyy\ h:mm">
                  <c:v>39252</c:v>
                </c:pt>
                <c:pt idx="4143" formatCode="m/d/yyyy\ h:mm">
                  <c:v>39251</c:v>
                </c:pt>
                <c:pt idx="4144" formatCode="m/d/yyyy\ h:mm">
                  <c:v>39248</c:v>
                </c:pt>
                <c:pt idx="4145" formatCode="m/d/yyyy\ h:mm">
                  <c:v>39247</c:v>
                </c:pt>
                <c:pt idx="4146" formatCode="m/d/yyyy\ h:mm">
                  <c:v>39246</c:v>
                </c:pt>
                <c:pt idx="4147" formatCode="m/d/yyyy\ h:mm">
                  <c:v>39245</c:v>
                </c:pt>
                <c:pt idx="4148" formatCode="m/d/yyyy\ h:mm">
                  <c:v>39244</c:v>
                </c:pt>
                <c:pt idx="4149" formatCode="m/d/yyyy\ h:mm">
                  <c:v>39241</c:v>
                </c:pt>
                <c:pt idx="4150" formatCode="m/d/yyyy\ h:mm">
                  <c:v>39240</c:v>
                </c:pt>
                <c:pt idx="4151" formatCode="m/d/yyyy\ h:mm">
                  <c:v>39239</c:v>
                </c:pt>
                <c:pt idx="4152" formatCode="m/d/yyyy\ h:mm">
                  <c:v>39238</c:v>
                </c:pt>
                <c:pt idx="4153" formatCode="m/d/yyyy\ h:mm">
                  <c:v>39237</c:v>
                </c:pt>
                <c:pt idx="4154" formatCode="m/d/yyyy\ h:mm">
                  <c:v>39234</c:v>
                </c:pt>
                <c:pt idx="4155" formatCode="m/d/yyyy\ h:mm">
                  <c:v>39233</c:v>
                </c:pt>
                <c:pt idx="4156" formatCode="m/d/yyyy\ h:mm">
                  <c:v>39232</c:v>
                </c:pt>
                <c:pt idx="4157" formatCode="m/d/yyyy\ h:mm">
                  <c:v>39231</c:v>
                </c:pt>
                <c:pt idx="4158" formatCode="m/d/yyyy\ h:mm">
                  <c:v>39230</c:v>
                </c:pt>
                <c:pt idx="4159" formatCode="m/d/yyyy\ h:mm">
                  <c:v>39227</c:v>
                </c:pt>
                <c:pt idx="4160" formatCode="m/d/yyyy\ h:mm">
                  <c:v>39226</c:v>
                </c:pt>
                <c:pt idx="4161" formatCode="m/d/yyyy\ h:mm">
                  <c:v>39225</c:v>
                </c:pt>
                <c:pt idx="4162" formatCode="m/d/yyyy\ h:mm">
                  <c:v>39224</c:v>
                </c:pt>
                <c:pt idx="4163" formatCode="m/d/yyyy\ h:mm">
                  <c:v>39223</c:v>
                </c:pt>
                <c:pt idx="4164" formatCode="m/d/yyyy\ h:mm">
                  <c:v>39220</c:v>
                </c:pt>
                <c:pt idx="4165" formatCode="m/d/yyyy\ h:mm">
                  <c:v>39219</c:v>
                </c:pt>
                <c:pt idx="4166" formatCode="m/d/yyyy\ h:mm">
                  <c:v>39218</c:v>
                </c:pt>
                <c:pt idx="4167" formatCode="m/d/yyyy\ h:mm">
                  <c:v>39217</c:v>
                </c:pt>
                <c:pt idx="4168" formatCode="m/d/yyyy\ h:mm">
                  <c:v>39216</c:v>
                </c:pt>
                <c:pt idx="4169" formatCode="m/d/yyyy\ h:mm">
                  <c:v>39213</c:v>
                </c:pt>
                <c:pt idx="4170" formatCode="m/d/yyyy\ h:mm">
                  <c:v>39212</c:v>
                </c:pt>
                <c:pt idx="4171" formatCode="m/d/yyyy\ h:mm">
                  <c:v>39211</c:v>
                </c:pt>
                <c:pt idx="4172" formatCode="m/d/yyyy\ h:mm">
                  <c:v>39210</c:v>
                </c:pt>
                <c:pt idx="4173" formatCode="m/d/yyyy\ h:mm">
                  <c:v>39209</c:v>
                </c:pt>
                <c:pt idx="4174" formatCode="m/d/yyyy\ h:mm">
                  <c:v>39206</c:v>
                </c:pt>
                <c:pt idx="4175" formatCode="m/d/yyyy\ h:mm">
                  <c:v>39205</c:v>
                </c:pt>
                <c:pt idx="4176" formatCode="m/d/yyyy\ h:mm">
                  <c:v>39204</c:v>
                </c:pt>
                <c:pt idx="4177" formatCode="m/d/yyyy\ h:mm">
                  <c:v>39203</c:v>
                </c:pt>
                <c:pt idx="4178" formatCode="m/d/yyyy\ h:mm">
                  <c:v>39202</c:v>
                </c:pt>
                <c:pt idx="4179" formatCode="m/d/yyyy\ h:mm">
                  <c:v>39199</c:v>
                </c:pt>
                <c:pt idx="4180" formatCode="m/d/yyyy\ h:mm">
                  <c:v>39198</c:v>
                </c:pt>
                <c:pt idx="4181" formatCode="m/d/yyyy\ h:mm">
                  <c:v>39197</c:v>
                </c:pt>
                <c:pt idx="4182" formatCode="m/d/yyyy\ h:mm">
                  <c:v>39196</c:v>
                </c:pt>
                <c:pt idx="4183" formatCode="m/d/yyyy\ h:mm">
                  <c:v>39195</c:v>
                </c:pt>
                <c:pt idx="4184" formatCode="m/d/yyyy\ h:mm">
                  <c:v>39192</c:v>
                </c:pt>
                <c:pt idx="4185" formatCode="m/d/yyyy\ h:mm">
                  <c:v>39191</c:v>
                </c:pt>
                <c:pt idx="4186" formatCode="m/d/yyyy\ h:mm">
                  <c:v>39190</c:v>
                </c:pt>
                <c:pt idx="4187" formatCode="m/d/yyyy\ h:mm">
                  <c:v>39189</c:v>
                </c:pt>
                <c:pt idx="4188" formatCode="m/d/yyyy\ h:mm">
                  <c:v>39188</c:v>
                </c:pt>
                <c:pt idx="4189" formatCode="m/d/yyyy\ h:mm">
                  <c:v>39185</c:v>
                </c:pt>
                <c:pt idx="4190" formatCode="m/d/yyyy\ h:mm">
                  <c:v>39184</c:v>
                </c:pt>
                <c:pt idx="4191" formatCode="m/d/yyyy\ h:mm">
                  <c:v>39183</c:v>
                </c:pt>
                <c:pt idx="4192" formatCode="m/d/yyyy\ h:mm">
                  <c:v>39182</c:v>
                </c:pt>
                <c:pt idx="4193" formatCode="m/d/yyyy\ h:mm">
                  <c:v>39181</c:v>
                </c:pt>
                <c:pt idx="4194" formatCode="m/d/yyyy\ h:mm">
                  <c:v>39178</c:v>
                </c:pt>
                <c:pt idx="4195" formatCode="m/d/yyyy\ h:mm">
                  <c:v>39177</c:v>
                </c:pt>
                <c:pt idx="4196" formatCode="m/d/yyyy\ h:mm">
                  <c:v>39176</c:v>
                </c:pt>
                <c:pt idx="4197" formatCode="m/d/yyyy\ h:mm">
                  <c:v>39175</c:v>
                </c:pt>
                <c:pt idx="4198" formatCode="m/d/yyyy\ h:mm">
                  <c:v>39174</c:v>
                </c:pt>
                <c:pt idx="4199" formatCode="m/d/yyyy\ h:mm">
                  <c:v>39171</c:v>
                </c:pt>
                <c:pt idx="4200" formatCode="m/d/yyyy\ h:mm">
                  <c:v>39170</c:v>
                </c:pt>
                <c:pt idx="4201" formatCode="m/d/yyyy\ h:mm">
                  <c:v>39169</c:v>
                </c:pt>
                <c:pt idx="4202" formatCode="m/d/yyyy\ h:mm">
                  <c:v>39168</c:v>
                </c:pt>
                <c:pt idx="4203" formatCode="m/d/yyyy\ h:mm">
                  <c:v>39167</c:v>
                </c:pt>
                <c:pt idx="4204" formatCode="m/d/yyyy\ h:mm">
                  <c:v>39164</c:v>
                </c:pt>
                <c:pt idx="4205" formatCode="m/d/yyyy\ h:mm">
                  <c:v>39163</c:v>
                </c:pt>
                <c:pt idx="4206" formatCode="m/d/yyyy\ h:mm">
                  <c:v>39162</c:v>
                </c:pt>
                <c:pt idx="4207" formatCode="m/d/yyyy\ h:mm">
                  <c:v>39161</c:v>
                </c:pt>
                <c:pt idx="4208" formatCode="m/d/yyyy\ h:mm">
                  <c:v>39157</c:v>
                </c:pt>
                <c:pt idx="4209" formatCode="m/d/yyyy\ h:mm">
                  <c:v>39156</c:v>
                </c:pt>
                <c:pt idx="4210" formatCode="m/d/yyyy\ h:mm">
                  <c:v>39155</c:v>
                </c:pt>
                <c:pt idx="4211" formatCode="m/d/yyyy\ h:mm">
                  <c:v>39154</c:v>
                </c:pt>
                <c:pt idx="4212" formatCode="m/d/yyyy\ h:mm">
                  <c:v>39153</c:v>
                </c:pt>
                <c:pt idx="4213" formatCode="m/d/yyyy\ h:mm">
                  <c:v>39150</c:v>
                </c:pt>
                <c:pt idx="4214" formatCode="m/d/yyyy\ h:mm">
                  <c:v>39149</c:v>
                </c:pt>
                <c:pt idx="4215" formatCode="m/d/yyyy\ h:mm">
                  <c:v>39148</c:v>
                </c:pt>
                <c:pt idx="4216" formatCode="m/d/yyyy\ h:mm">
                  <c:v>39147</c:v>
                </c:pt>
                <c:pt idx="4217" formatCode="m/d/yyyy\ h:mm">
                  <c:v>39146</c:v>
                </c:pt>
                <c:pt idx="4218" formatCode="m/d/yyyy\ h:mm">
                  <c:v>39143</c:v>
                </c:pt>
                <c:pt idx="4219" formatCode="m/d/yyyy\ h:mm">
                  <c:v>39142</c:v>
                </c:pt>
                <c:pt idx="4220" formatCode="m/d/yyyy\ h:mm">
                  <c:v>39141</c:v>
                </c:pt>
                <c:pt idx="4221" formatCode="m/d/yyyy\ h:mm">
                  <c:v>39140</c:v>
                </c:pt>
                <c:pt idx="4222" formatCode="m/d/yyyy\ h:mm">
                  <c:v>39139</c:v>
                </c:pt>
                <c:pt idx="4223" formatCode="m/d/yyyy\ h:mm">
                  <c:v>39136</c:v>
                </c:pt>
                <c:pt idx="4224" formatCode="m/d/yyyy\ h:mm">
                  <c:v>39135</c:v>
                </c:pt>
                <c:pt idx="4225" formatCode="m/d/yyyy\ h:mm">
                  <c:v>39134</c:v>
                </c:pt>
                <c:pt idx="4226" formatCode="m/d/yyyy\ h:mm">
                  <c:v>39133</c:v>
                </c:pt>
                <c:pt idx="4227" formatCode="m/d/yyyy\ h:mm">
                  <c:v>39132</c:v>
                </c:pt>
                <c:pt idx="4228" formatCode="m/d/yyyy\ h:mm">
                  <c:v>39129</c:v>
                </c:pt>
                <c:pt idx="4229" formatCode="m/d/yyyy\ h:mm">
                  <c:v>39128</c:v>
                </c:pt>
                <c:pt idx="4230" formatCode="m/d/yyyy\ h:mm">
                  <c:v>39127</c:v>
                </c:pt>
                <c:pt idx="4231" formatCode="m/d/yyyy\ h:mm">
                  <c:v>39126</c:v>
                </c:pt>
                <c:pt idx="4232" formatCode="m/d/yyyy\ h:mm">
                  <c:v>39125</c:v>
                </c:pt>
                <c:pt idx="4233" formatCode="m/d/yyyy\ h:mm">
                  <c:v>39122</c:v>
                </c:pt>
                <c:pt idx="4234" formatCode="m/d/yyyy\ h:mm">
                  <c:v>39121</c:v>
                </c:pt>
                <c:pt idx="4235" formatCode="m/d/yyyy\ h:mm">
                  <c:v>39120</c:v>
                </c:pt>
                <c:pt idx="4236" formatCode="m/d/yyyy\ h:mm">
                  <c:v>39119</c:v>
                </c:pt>
                <c:pt idx="4237" formatCode="m/d/yyyy\ h:mm">
                  <c:v>39118</c:v>
                </c:pt>
                <c:pt idx="4238" formatCode="m/d/yyyy\ h:mm">
                  <c:v>39115</c:v>
                </c:pt>
                <c:pt idx="4239" formatCode="m/d/yyyy\ h:mm">
                  <c:v>39114</c:v>
                </c:pt>
                <c:pt idx="4240" formatCode="m/d/yyyy\ h:mm">
                  <c:v>39113</c:v>
                </c:pt>
                <c:pt idx="4241" formatCode="m/d/yyyy\ h:mm">
                  <c:v>39112</c:v>
                </c:pt>
                <c:pt idx="4242" formatCode="m/d/yyyy\ h:mm">
                  <c:v>39111</c:v>
                </c:pt>
                <c:pt idx="4243" formatCode="m/d/yyyy\ h:mm">
                  <c:v>39108</c:v>
                </c:pt>
                <c:pt idx="4244" formatCode="m/d/yyyy\ h:mm">
                  <c:v>39107</c:v>
                </c:pt>
                <c:pt idx="4245" formatCode="m/d/yyyy\ h:mm">
                  <c:v>39106</c:v>
                </c:pt>
                <c:pt idx="4246" formatCode="m/d/yyyy\ h:mm">
                  <c:v>39105</c:v>
                </c:pt>
                <c:pt idx="4247" formatCode="m/d/yyyy\ h:mm">
                  <c:v>39104</c:v>
                </c:pt>
                <c:pt idx="4248" formatCode="m/d/yyyy\ h:mm">
                  <c:v>39101</c:v>
                </c:pt>
                <c:pt idx="4249" formatCode="m/d/yyyy\ h:mm">
                  <c:v>39100</c:v>
                </c:pt>
                <c:pt idx="4250" formatCode="m/d/yyyy\ h:mm">
                  <c:v>39099</c:v>
                </c:pt>
                <c:pt idx="4251" formatCode="m/d/yyyy\ h:mm">
                  <c:v>39098</c:v>
                </c:pt>
                <c:pt idx="4252" formatCode="m/d/yyyy\ h:mm">
                  <c:v>39097</c:v>
                </c:pt>
                <c:pt idx="4253" formatCode="m/d/yyyy\ h:mm">
                  <c:v>39094</c:v>
                </c:pt>
                <c:pt idx="4254" formatCode="m/d/yyyy\ h:mm">
                  <c:v>39092</c:v>
                </c:pt>
                <c:pt idx="4255" formatCode="m/d/yyyy\ h:mm">
                  <c:v>39091</c:v>
                </c:pt>
                <c:pt idx="4256" formatCode="m/d/yyyy\ h:mm">
                  <c:v>39090</c:v>
                </c:pt>
                <c:pt idx="4257" formatCode="m/d/yyyy\ h:mm">
                  <c:v>39087</c:v>
                </c:pt>
                <c:pt idx="4258" formatCode="m/d/yyyy\ h:mm">
                  <c:v>39086</c:v>
                </c:pt>
                <c:pt idx="4259" formatCode="m/d/yyyy\ h:mm">
                  <c:v>39085</c:v>
                </c:pt>
                <c:pt idx="4260" formatCode="m/d/yyyy\ h:mm">
                  <c:v>39084</c:v>
                </c:pt>
                <c:pt idx="4261" formatCode="m/d/yyyy\ h:mm">
                  <c:v>39080</c:v>
                </c:pt>
                <c:pt idx="4262" formatCode="m/d/yyyy\ h:mm">
                  <c:v>39079</c:v>
                </c:pt>
                <c:pt idx="4263" formatCode="m/d/yyyy\ h:mm">
                  <c:v>39078</c:v>
                </c:pt>
                <c:pt idx="4264" formatCode="m/d/yyyy\ h:mm">
                  <c:v>39073</c:v>
                </c:pt>
                <c:pt idx="4265" formatCode="m/d/yyyy\ h:mm">
                  <c:v>39072</c:v>
                </c:pt>
                <c:pt idx="4266" formatCode="m/d/yyyy\ h:mm">
                  <c:v>39071</c:v>
                </c:pt>
                <c:pt idx="4267" formatCode="m/d/yyyy\ h:mm">
                  <c:v>39070</c:v>
                </c:pt>
                <c:pt idx="4268" formatCode="m/d/yyyy\ h:mm">
                  <c:v>39069</c:v>
                </c:pt>
                <c:pt idx="4269" formatCode="m/d/yyyy\ h:mm">
                  <c:v>39066</c:v>
                </c:pt>
                <c:pt idx="4270" formatCode="m/d/yyyy\ h:mm">
                  <c:v>39065</c:v>
                </c:pt>
                <c:pt idx="4271" formatCode="m/d/yyyy\ h:mm">
                  <c:v>39064</c:v>
                </c:pt>
                <c:pt idx="4272" formatCode="m/d/yyyy\ h:mm">
                  <c:v>39063</c:v>
                </c:pt>
                <c:pt idx="4273" formatCode="m/d/yyyy\ h:mm">
                  <c:v>39062</c:v>
                </c:pt>
                <c:pt idx="4274" formatCode="m/d/yyyy\ h:mm">
                  <c:v>39059</c:v>
                </c:pt>
                <c:pt idx="4275" formatCode="m/d/yyyy\ h:mm">
                  <c:v>39058</c:v>
                </c:pt>
                <c:pt idx="4276" formatCode="m/d/yyyy\ h:mm">
                  <c:v>39057</c:v>
                </c:pt>
                <c:pt idx="4277" formatCode="m/d/yyyy\ h:mm">
                  <c:v>39056</c:v>
                </c:pt>
                <c:pt idx="4278" formatCode="m/d/yyyy\ h:mm">
                  <c:v>39055</c:v>
                </c:pt>
                <c:pt idx="4279" formatCode="m/d/yyyy\ h:mm">
                  <c:v>39052</c:v>
                </c:pt>
                <c:pt idx="4280" formatCode="m/d/yyyy\ h:mm">
                  <c:v>39051</c:v>
                </c:pt>
                <c:pt idx="4281" formatCode="m/d/yyyy\ h:mm">
                  <c:v>39050</c:v>
                </c:pt>
                <c:pt idx="4282" formatCode="m/d/yyyy\ h:mm">
                  <c:v>39049</c:v>
                </c:pt>
                <c:pt idx="4283" formatCode="m/d/yyyy\ h:mm">
                  <c:v>39048</c:v>
                </c:pt>
                <c:pt idx="4284" formatCode="m/d/yyyy\ h:mm">
                  <c:v>39045</c:v>
                </c:pt>
                <c:pt idx="4285" formatCode="m/d/yyyy\ h:mm">
                  <c:v>39044</c:v>
                </c:pt>
                <c:pt idx="4286" formatCode="m/d/yyyy\ h:mm">
                  <c:v>39043</c:v>
                </c:pt>
                <c:pt idx="4287" formatCode="m/d/yyyy\ h:mm">
                  <c:v>39042</c:v>
                </c:pt>
                <c:pt idx="4288" formatCode="m/d/yyyy\ h:mm">
                  <c:v>39041</c:v>
                </c:pt>
                <c:pt idx="4289" formatCode="m/d/yyyy\ h:mm">
                  <c:v>39038</c:v>
                </c:pt>
                <c:pt idx="4290" formatCode="m/d/yyyy\ h:mm">
                  <c:v>39037</c:v>
                </c:pt>
                <c:pt idx="4291" formatCode="m/d/yyyy\ h:mm">
                  <c:v>39036</c:v>
                </c:pt>
                <c:pt idx="4292" formatCode="m/d/yyyy\ h:mm">
                  <c:v>39035</c:v>
                </c:pt>
                <c:pt idx="4293" formatCode="m/d/yyyy\ h:mm">
                  <c:v>39034</c:v>
                </c:pt>
                <c:pt idx="4294" formatCode="m/d/yyyy\ h:mm">
                  <c:v>39031</c:v>
                </c:pt>
                <c:pt idx="4295" formatCode="m/d/yyyy\ h:mm">
                  <c:v>39030</c:v>
                </c:pt>
                <c:pt idx="4296" formatCode="m/d/yyyy\ h:mm">
                  <c:v>39029</c:v>
                </c:pt>
                <c:pt idx="4297" formatCode="m/d/yyyy\ h:mm">
                  <c:v>39028</c:v>
                </c:pt>
                <c:pt idx="4298" formatCode="m/d/yyyy\ h:mm">
                  <c:v>39027</c:v>
                </c:pt>
                <c:pt idx="4299" formatCode="m/d/yyyy\ h:mm">
                  <c:v>39024</c:v>
                </c:pt>
                <c:pt idx="4300" formatCode="m/d/yyyy\ h:mm">
                  <c:v>39023</c:v>
                </c:pt>
                <c:pt idx="4301" formatCode="m/d/yyyy\ h:mm">
                  <c:v>39022</c:v>
                </c:pt>
                <c:pt idx="4302" formatCode="m/d/yyyy\ h:mm">
                  <c:v>39021</c:v>
                </c:pt>
                <c:pt idx="4303" formatCode="m/d/yyyy\ h:mm">
                  <c:v>39020</c:v>
                </c:pt>
                <c:pt idx="4304" formatCode="m/d/yyyy\ h:mm">
                  <c:v>39017</c:v>
                </c:pt>
                <c:pt idx="4305" formatCode="m/d/yyyy\ h:mm">
                  <c:v>39016</c:v>
                </c:pt>
                <c:pt idx="4306" formatCode="m/d/yyyy\ h:mm">
                  <c:v>39015</c:v>
                </c:pt>
                <c:pt idx="4307" formatCode="m/d/yyyy\ h:mm">
                  <c:v>39014</c:v>
                </c:pt>
                <c:pt idx="4308" formatCode="m/d/yyyy\ h:mm">
                  <c:v>39013</c:v>
                </c:pt>
                <c:pt idx="4309" formatCode="m/d/yyyy\ h:mm">
                  <c:v>39010</c:v>
                </c:pt>
                <c:pt idx="4310" formatCode="m/d/yyyy\ h:mm">
                  <c:v>39009</c:v>
                </c:pt>
                <c:pt idx="4311" formatCode="m/d/yyyy\ h:mm">
                  <c:v>39008</c:v>
                </c:pt>
                <c:pt idx="4312" formatCode="m/d/yyyy\ h:mm">
                  <c:v>39007</c:v>
                </c:pt>
                <c:pt idx="4313" formatCode="m/d/yyyy\ h:mm">
                  <c:v>39006</c:v>
                </c:pt>
                <c:pt idx="4314" formatCode="m/d/yyyy\ h:mm">
                  <c:v>39003</c:v>
                </c:pt>
                <c:pt idx="4315" formatCode="m/d/yyyy\ h:mm">
                  <c:v>39002</c:v>
                </c:pt>
                <c:pt idx="4316" formatCode="m/d/yyyy\ h:mm">
                  <c:v>39001</c:v>
                </c:pt>
                <c:pt idx="4317" formatCode="m/d/yyyy\ h:mm">
                  <c:v>39000</c:v>
                </c:pt>
                <c:pt idx="4318" formatCode="m/d/yyyy\ h:mm">
                  <c:v>38999</c:v>
                </c:pt>
                <c:pt idx="4319" formatCode="m/d/yyyy\ h:mm">
                  <c:v>38996</c:v>
                </c:pt>
                <c:pt idx="4320" formatCode="m/d/yyyy\ h:mm">
                  <c:v>38994</c:v>
                </c:pt>
                <c:pt idx="4321" formatCode="m/d/yyyy\ h:mm">
                  <c:v>38993</c:v>
                </c:pt>
                <c:pt idx="4322" formatCode="m/d/yyyy\ h:mm">
                  <c:v>38992</c:v>
                </c:pt>
                <c:pt idx="4323" formatCode="m/d/yyyy\ h:mm">
                  <c:v>38989</c:v>
                </c:pt>
                <c:pt idx="4324" formatCode="m/d/yyyy\ h:mm">
                  <c:v>38988</c:v>
                </c:pt>
                <c:pt idx="4325" formatCode="m/d/yyyy\ h:mm">
                  <c:v>38987</c:v>
                </c:pt>
                <c:pt idx="4326" formatCode="m/d/yyyy\ h:mm">
                  <c:v>38986</c:v>
                </c:pt>
                <c:pt idx="4327" formatCode="m/d/yyyy\ h:mm">
                  <c:v>38985</c:v>
                </c:pt>
                <c:pt idx="4328" formatCode="m/d/yyyy\ h:mm">
                  <c:v>38982</c:v>
                </c:pt>
                <c:pt idx="4329" formatCode="m/d/yyyy\ h:mm">
                  <c:v>38981</c:v>
                </c:pt>
                <c:pt idx="4330" formatCode="m/d/yyyy\ h:mm">
                  <c:v>38980</c:v>
                </c:pt>
                <c:pt idx="4331" formatCode="m/d/yyyy\ h:mm">
                  <c:v>38979</c:v>
                </c:pt>
                <c:pt idx="4332" formatCode="m/d/yyyy\ h:mm">
                  <c:v>38978</c:v>
                </c:pt>
                <c:pt idx="4333" formatCode="m/d/yyyy\ h:mm">
                  <c:v>38975</c:v>
                </c:pt>
                <c:pt idx="4334" formatCode="m/d/yyyy\ h:mm">
                  <c:v>38974</c:v>
                </c:pt>
                <c:pt idx="4335" formatCode="m/d/yyyy\ h:mm">
                  <c:v>38973</c:v>
                </c:pt>
                <c:pt idx="4336" formatCode="m/d/yyyy\ h:mm">
                  <c:v>38972</c:v>
                </c:pt>
                <c:pt idx="4337" formatCode="m/d/yyyy\ h:mm">
                  <c:v>38971</c:v>
                </c:pt>
                <c:pt idx="4338" formatCode="m/d/yyyy\ h:mm">
                  <c:v>38968</c:v>
                </c:pt>
                <c:pt idx="4339" formatCode="m/d/yyyy\ h:mm">
                  <c:v>38967</c:v>
                </c:pt>
                <c:pt idx="4340" formatCode="m/d/yyyy\ h:mm">
                  <c:v>38966</c:v>
                </c:pt>
                <c:pt idx="4341" formatCode="m/d/yyyy\ h:mm">
                  <c:v>38965</c:v>
                </c:pt>
                <c:pt idx="4342" formatCode="m/d/yyyy\ h:mm">
                  <c:v>38964</c:v>
                </c:pt>
                <c:pt idx="4343" formatCode="m/d/yyyy\ h:mm">
                  <c:v>38961</c:v>
                </c:pt>
                <c:pt idx="4344" formatCode="m/d/yyyy\ h:mm">
                  <c:v>38960</c:v>
                </c:pt>
                <c:pt idx="4345" formatCode="m/d/yyyy\ h:mm">
                  <c:v>38959</c:v>
                </c:pt>
                <c:pt idx="4346" formatCode="m/d/yyyy\ h:mm">
                  <c:v>38958</c:v>
                </c:pt>
                <c:pt idx="4347" formatCode="m/d/yyyy\ h:mm">
                  <c:v>38957</c:v>
                </c:pt>
                <c:pt idx="4348" formatCode="m/d/yyyy\ h:mm">
                  <c:v>38954</c:v>
                </c:pt>
                <c:pt idx="4349" formatCode="m/d/yyyy\ h:mm">
                  <c:v>38953</c:v>
                </c:pt>
                <c:pt idx="4350" formatCode="m/d/yyyy\ h:mm">
                  <c:v>38952</c:v>
                </c:pt>
                <c:pt idx="4351" formatCode="m/d/yyyy\ h:mm">
                  <c:v>38951</c:v>
                </c:pt>
                <c:pt idx="4352" formatCode="m/d/yyyy\ h:mm">
                  <c:v>38950</c:v>
                </c:pt>
                <c:pt idx="4353" formatCode="m/d/yyyy\ h:mm">
                  <c:v>38947</c:v>
                </c:pt>
                <c:pt idx="4354" formatCode="m/d/yyyy\ h:mm">
                  <c:v>38946</c:v>
                </c:pt>
                <c:pt idx="4355" formatCode="m/d/yyyy\ h:mm">
                  <c:v>38945</c:v>
                </c:pt>
                <c:pt idx="4356" formatCode="m/d/yyyy\ h:mm">
                  <c:v>38944</c:v>
                </c:pt>
                <c:pt idx="4357" formatCode="m/d/yyyy\ h:mm">
                  <c:v>38943</c:v>
                </c:pt>
                <c:pt idx="4358" formatCode="m/d/yyyy\ h:mm">
                  <c:v>38940</c:v>
                </c:pt>
                <c:pt idx="4359" formatCode="m/d/yyyy\ h:mm">
                  <c:v>38939</c:v>
                </c:pt>
                <c:pt idx="4360" formatCode="m/d/yyyy\ h:mm">
                  <c:v>38938</c:v>
                </c:pt>
                <c:pt idx="4361" formatCode="m/d/yyyy\ h:mm">
                  <c:v>38937</c:v>
                </c:pt>
                <c:pt idx="4362" formatCode="m/d/yyyy\ h:mm">
                  <c:v>38936</c:v>
                </c:pt>
                <c:pt idx="4363" formatCode="m/d/yyyy\ h:mm">
                  <c:v>38933</c:v>
                </c:pt>
                <c:pt idx="4364" formatCode="m/d/yyyy\ h:mm">
                  <c:v>38932</c:v>
                </c:pt>
                <c:pt idx="4365" formatCode="m/d/yyyy\ h:mm">
                  <c:v>38931</c:v>
                </c:pt>
                <c:pt idx="4366" formatCode="m/d/yyyy\ h:mm">
                  <c:v>38930</c:v>
                </c:pt>
                <c:pt idx="4367" formatCode="m/d/yyyy\ h:mm">
                  <c:v>38929</c:v>
                </c:pt>
                <c:pt idx="4368" formatCode="m/d/yyyy\ h:mm">
                  <c:v>38926</c:v>
                </c:pt>
                <c:pt idx="4369" formatCode="m/d/yyyy\ h:mm">
                  <c:v>38925</c:v>
                </c:pt>
                <c:pt idx="4370" formatCode="m/d/yyyy\ h:mm">
                  <c:v>38924</c:v>
                </c:pt>
                <c:pt idx="4371" formatCode="m/d/yyyy\ h:mm">
                  <c:v>38923</c:v>
                </c:pt>
                <c:pt idx="4372" formatCode="m/d/yyyy\ h:mm">
                  <c:v>38922</c:v>
                </c:pt>
                <c:pt idx="4373" formatCode="m/d/yyyy\ h:mm">
                  <c:v>38919</c:v>
                </c:pt>
                <c:pt idx="4374" formatCode="m/d/yyyy\ h:mm">
                  <c:v>38918</c:v>
                </c:pt>
                <c:pt idx="4375" formatCode="m/d/yyyy\ h:mm">
                  <c:v>38917</c:v>
                </c:pt>
                <c:pt idx="4376" formatCode="m/d/yyyy\ h:mm">
                  <c:v>38916</c:v>
                </c:pt>
                <c:pt idx="4377" formatCode="m/d/yyyy\ h:mm">
                  <c:v>38915</c:v>
                </c:pt>
                <c:pt idx="4378" formatCode="m/d/yyyy\ h:mm">
                  <c:v>38912</c:v>
                </c:pt>
                <c:pt idx="4379" formatCode="m/d/yyyy\ h:mm">
                  <c:v>38911</c:v>
                </c:pt>
                <c:pt idx="4380" formatCode="m/d/yyyy\ h:mm">
                  <c:v>38910</c:v>
                </c:pt>
                <c:pt idx="4381" formatCode="m/d/yyyy\ h:mm">
                  <c:v>38909</c:v>
                </c:pt>
                <c:pt idx="4382" formatCode="m/d/yyyy\ h:mm">
                  <c:v>38908</c:v>
                </c:pt>
                <c:pt idx="4383" formatCode="m/d/yyyy\ h:mm">
                  <c:v>38905</c:v>
                </c:pt>
                <c:pt idx="4384" formatCode="m/d/yyyy\ h:mm">
                  <c:v>38904</c:v>
                </c:pt>
                <c:pt idx="4385" formatCode="m/d/yyyy\ h:mm">
                  <c:v>38903</c:v>
                </c:pt>
                <c:pt idx="4386" formatCode="m/d/yyyy\ h:mm">
                  <c:v>38902</c:v>
                </c:pt>
                <c:pt idx="4387" formatCode="m/d/yyyy\ h:mm">
                  <c:v>38901</c:v>
                </c:pt>
                <c:pt idx="4388" formatCode="m/d/yyyy\ h:mm">
                  <c:v>38898</c:v>
                </c:pt>
                <c:pt idx="4389" formatCode="m/d/yyyy\ h:mm">
                  <c:v>38897</c:v>
                </c:pt>
                <c:pt idx="4390" formatCode="m/d/yyyy\ h:mm">
                  <c:v>38896</c:v>
                </c:pt>
                <c:pt idx="4391" formatCode="m/d/yyyy\ h:mm">
                  <c:v>38895</c:v>
                </c:pt>
                <c:pt idx="4392" formatCode="m/d/yyyy\ h:mm">
                  <c:v>38894</c:v>
                </c:pt>
                <c:pt idx="4393" formatCode="m/d/yyyy\ h:mm">
                  <c:v>38891</c:v>
                </c:pt>
                <c:pt idx="4394" formatCode="m/d/yyyy\ h:mm">
                  <c:v>38890</c:v>
                </c:pt>
                <c:pt idx="4395" formatCode="m/d/yyyy\ h:mm">
                  <c:v>38889</c:v>
                </c:pt>
                <c:pt idx="4396" formatCode="m/d/yyyy\ h:mm">
                  <c:v>38888</c:v>
                </c:pt>
                <c:pt idx="4397" formatCode="m/d/yyyy\ h:mm">
                  <c:v>38887</c:v>
                </c:pt>
                <c:pt idx="4398" formatCode="m/d/yyyy\ h:mm">
                  <c:v>38884</c:v>
                </c:pt>
                <c:pt idx="4399" formatCode="m/d/yyyy\ h:mm">
                  <c:v>38883</c:v>
                </c:pt>
                <c:pt idx="4400" formatCode="m/d/yyyy\ h:mm">
                  <c:v>38882</c:v>
                </c:pt>
                <c:pt idx="4401" formatCode="m/d/yyyy\ h:mm">
                  <c:v>38881</c:v>
                </c:pt>
                <c:pt idx="4402" formatCode="m/d/yyyy\ h:mm">
                  <c:v>38880</c:v>
                </c:pt>
                <c:pt idx="4403" formatCode="m/d/yyyy\ h:mm">
                  <c:v>38877</c:v>
                </c:pt>
                <c:pt idx="4404" formatCode="m/d/yyyy\ h:mm">
                  <c:v>38876</c:v>
                </c:pt>
                <c:pt idx="4405" formatCode="m/d/yyyy\ h:mm">
                  <c:v>38875</c:v>
                </c:pt>
                <c:pt idx="4406" formatCode="m/d/yyyy\ h:mm">
                  <c:v>38874</c:v>
                </c:pt>
                <c:pt idx="4407" formatCode="m/d/yyyy\ h:mm">
                  <c:v>38873</c:v>
                </c:pt>
                <c:pt idx="4408" formatCode="m/d/yyyy\ h:mm">
                  <c:v>38870</c:v>
                </c:pt>
                <c:pt idx="4409" formatCode="m/d/yyyy\ h:mm">
                  <c:v>38869</c:v>
                </c:pt>
                <c:pt idx="4410" formatCode="m/d/yyyy\ h:mm">
                  <c:v>38868</c:v>
                </c:pt>
                <c:pt idx="4411" formatCode="m/d/yyyy\ h:mm">
                  <c:v>38867</c:v>
                </c:pt>
                <c:pt idx="4412" formatCode="m/d/yyyy\ h:mm">
                  <c:v>38866</c:v>
                </c:pt>
                <c:pt idx="4413" formatCode="m/d/yyyy\ h:mm">
                  <c:v>38863</c:v>
                </c:pt>
                <c:pt idx="4414" formatCode="m/d/yyyy\ h:mm">
                  <c:v>38862</c:v>
                </c:pt>
                <c:pt idx="4415" formatCode="m/d/yyyy\ h:mm">
                  <c:v>38861</c:v>
                </c:pt>
                <c:pt idx="4416" formatCode="m/d/yyyy\ h:mm">
                  <c:v>38860</c:v>
                </c:pt>
                <c:pt idx="4417" formatCode="m/d/yyyy\ h:mm">
                  <c:v>38859</c:v>
                </c:pt>
                <c:pt idx="4418" formatCode="m/d/yyyy\ h:mm">
                  <c:v>38856</c:v>
                </c:pt>
                <c:pt idx="4419" formatCode="m/d/yyyy\ h:mm">
                  <c:v>38855</c:v>
                </c:pt>
                <c:pt idx="4420" formatCode="m/d/yyyy\ h:mm">
                  <c:v>38854</c:v>
                </c:pt>
                <c:pt idx="4421" formatCode="m/d/yyyy\ h:mm">
                  <c:v>38853</c:v>
                </c:pt>
                <c:pt idx="4422" formatCode="m/d/yyyy\ h:mm">
                  <c:v>38852</c:v>
                </c:pt>
                <c:pt idx="4423" formatCode="m/d/yyyy\ h:mm">
                  <c:v>38849</c:v>
                </c:pt>
                <c:pt idx="4424" formatCode="m/d/yyyy\ h:mm">
                  <c:v>38848</c:v>
                </c:pt>
                <c:pt idx="4425" formatCode="m/d/yyyy\ h:mm">
                  <c:v>38847</c:v>
                </c:pt>
                <c:pt idx="4426" formatCode="m/d/yyyy\ h:mm">
                  <c:v>38846</c:v>
                </c:pt>
                <c:pt idx="4427" formatCode="m/d/yyyy\ h:mm">
                  <c:v>38845</c:v>
                </c:pt>
                <c:pt idx="4428" formatCode="m/d/yyyy\ h:mm">
                  <c:v>38842</c:v>
                </c:pt>
                <c:pt idx="4429" formatCode="m/d/yyyy\ h:mm">
                  <c:v>38841</c:v>
                </c:pt>
                <c:pt idx="4430" formatCode="m/d/yyyy\ h:mm">
                  <c:v>38840</c:v>
                </c:pt>
                <c:pt idx="4431" formatCode="m/d/yyyy\ h:mm">
                  <c:v>38839</c:v>
                </c:pt>
                <c:pt idx="4432" formatCode="m/d/yyyy\ h:mm">
                  <c:v>38835</c:v>
                </c:pt>
                <c:pt idx="4433" formatCode="m/d/yyyy\ h:mm">
                  <c:v>38834</c:v>
                </c:pt>
                <c:pt idx="4434" formatCode="m/d/yyyy\ h:mm">
                  <c:v>38833</c:v>
                </c:pt>
                <c:pt idx="4435" formatCode="m/d/yyyy\ h:mm">
                  <c:v>38832</c:v>
                </c:pt>
                <c:pt idx="4436" formatCode="m/d/yyyy\ h:mm">
                  <c:v>38831</c:v>
                </c:pt>
                <c:pt idx="4437" formatCode="m/d/yyyy\ h:mm">
                  <c:v>38828</c:v>
                </c:pt>
                <c:pt idx="4438" formatCode="m/d/yyyy\ h:mm">
                  <c:v>38827</c:v>
                </c:pt>
                <c:pt idx="4439" formatCode="m/d/yyyy\ h:mm">
                  <c:v>38826</c:v>
                </c:pt>
                <c:pt idx="4440" formatCode="m/d/yyyy\ h:mm">
                  <c:v>38825</c:v>
                </c:pt>
                <c:pt idx="4441" formatCode="m/d/yyyy\ h:mm">
                  <c:v>38820</c:v>
                </c:pt>
                <c:pt idx="4442" formatCode="m/d/yyyy\ h:mm">
                  <c:v>38819</c:v>
                </c:pt>
                <c:pt idx="4443" formatCode="m/d/yyyy\ h:mm">
                  <c:v>38818</c:v>
                </c:pt>
                <c:pt idx="4444" formatCode="m/d/yyyy\ h:mm">
                  <c:v>38817</c:v>
                </c:pt>
                <c:pt idx="4445" formatCode="m/d/yyyy\ h:mm">
                  <c:v>38814</c:v>
                </c:pt>
                <c:pt idx="4446" formatCode="m/d/yyyy\ h:mm">
                  <c:v>38813</c:v>
                </c:pt>
                <c:pt idx="4447" formatCode="m/d/yyyy\ h:mm">
                  <c:v>38812</c:v>
                </c:pt>
                <c:pt idx="4448" formatCode="m/d/yyyy\ h:mm">
                  <c:v>38811</c:v>
                </c:pt>
                <c:pt idx="4449" formatCode="m/d/yyyy\ h:mm">
                  <c:v>38810</c:v>
                </c:pt>
                <c:pt idx="4450" formatCode="m/d/yyyy\ h:mm">
                  <c:v>38807</c:v>
                </c:pt>
                <c:pt idx="4451" formatCode="m/d/yyyy\ h:mm">
                  <c:v>38806</c:v>
                </c:pt>
                <c:pt idx="4452" formatCode="m/d/yyyy\ h:mm">
                  <c:v>38805</c:v>
                </c:pt>
                <c:pt idx="4453" formatCode="m/d/yyyy\ h:mm">
                  <c:v>38804</c:v>
                </c:pt>
                <c:pt idx="4454" formatCode="m/d/yyyy\ h:mm">
                  <c:v>38803</c:v>
                </c:pt>
                <c:pt idx="4455" formatCode="m/d/yyyy\ h:mm">
                  <c:v>38800</c:v>
                </c:pt>
                <c:pt idx="4456" formatCode="m/d/yyyy\ h:mm">
                  <c:v>38799</c:v>
                </c:pt>
                <c:pt idx="4457" formatCode="m/d/yyyy\ h:mm">
                  <c:v>38798</c:v>
                </c:pt>
                <c:pt idx="4458" formatCode="m/d/yyyy\ h:mm">
                  <c:v>38797</c:v>
                </c:pt>
                <c:pt idx="4459" formatCode="m/d/yyyy\ h:mm">
                  <c:v>38796</c:v>
                </c:pt>
                <c:pt idx="4460" formatCode="m/d/yyyy\ h:mm">
                  <c:v>38793</c:v>
                </c:pt>
                <c:pt idx="4461" formatCode="m/d/yyyy\ h:mm">
                  <c:v>38792</c:v>
                </c:pt>
                <c:pt idx="4462" formatCode="m/d/yyyy\ h:mm">
                  <c:v>38791</c:v>
                </c:pt>
                <c:pt idx="4463" formatCode="m/d/yyyy\ h:mm">
                  <c:v>38790</c:v>
                </c:pt>
                <c:pt idx="4464" formatCode="m/d/yyyy\ h:mm">
                  <c:v>38789</c:v>
                </c:pt>
                <c:pt idx="4465" formatCode="m/d/yyyy\ h:mm">
                  <c:v>38786</c:v>
                </c:pt>
                <c:pt idx="4466" formatCode="m/d/yyyy\ h:mm">
                  <c:v>38785</c:v>
                </c:pt>
                <c:pt idx="4467" formatCode="m/d/yyyy\ h:mm">
                  <c:v>38784</c:v>
                </c:pt>
                <c:pt idx="4468" formatCode="m/d/yyyy\ h:mm">
                  <c:v>38783</c:v>
                </c:pt>
                <c:pt idx="4469" formatCode="m/d/yyyy\ h:mm">
                  <c:v>38782</c:v>
                </c:pt>
                <c:pt idx="4470" formatCode="m/d/yyyy\ h:mm">
                  <c:v>38779</c:v>
                </c:pt>
                <c:pt idx="4471" formatCode="m/d/yyyy\ h:mm">
                  <c:v>38778</c:v>
                </c:pt>
                <c:pt idx="4472" formatCode="m/d/yyyy\ h:mm">
                  <c:v>38777</c:v>
                </c:pt>
                <c:pt idx="4473" formatCode="m/d/yyyy\ h:mm">
                  <c:v>38776</c:v>
                </c:pt>
                <c:pt idx="4474" formatCode="m/d/yyyy\ h:mm">
                  <c:v>38775</c:v>
                </c:pt>
                <c:pt idx="4475" formatCode="m/d/yyyy\ h:mm">
                  <c:v>38772</c:v>
                </c:pt>
                <c:pt idx="4476" formatCode="m/d/yyyy\ h:mm">
                  <c:v>38771</c:v>
                </c:pt>
                <c:pt idx="4477" formatCode="m/d/yyyy\ h:mm">
                  <c:v>38770</c:v>
                </c:pt>
                <c:pt idx="4478" formatCode="m/d/yyyy\ h:mm">
                  <c:v>38769</c:v>
                </c:pt>
                <c:pt idx="4479" formatCode="m/d/yyyy\ h:mm">
                  <c:v>38768</c:v>
                </c:pt>
                <c:pt idx="4480" formatCode="m/d/yyyy\ h:mm">
                  <c:v>38765</c:v>
                </c:pt>
                <c:pt idx="4481" formatCode="m/d/yyyy\ h:mm">
                  <c:v>38764</c:v>
                </c:pt>
                <c:pt idx="4482" formatCode="m/d/yyyy\ h:mm">
                  <c:v>38763</c:v>
                </c:pt>
                <c:pt idx="4483" formatCode="m/d/yyyy\ h:mm">
                  <c:v>38762</c:v>
                </c:pt>
                <c:pt idx="4484" formatCode="m/d/yyyy\ h:mm">
                  <c:v>38761</c:v>
                </c:pt>
                <c:pt idx="4485" formatCode="m/d/yyyy\ h:mm">
                  <c:v>38758</c:v>
                </c:pt>
                <c:pt idx="4486" formatCode="m/d/yyyy\ h:mm">
                  <c:v>38757</c:v>
                </c:pt>
                <c:pt idx="4487" formatCode="m/d/yyyy\ h:mm">
                  <c:v>38756</c:v>
                </c:pt>
                <c:pt idx="4488" formatCode="m/d/yyyy\ h:mm">
                  <c:v>38755</c:v>
                </c:pt>
                <c:pt idx="4489" formatCode="m/d/yyyy\ h:mm">
                  <c:v>38754</c:v>
                </c:pt>
                <c:pt idx="4490" formatCode="m/d/yyyy\ h:mm">
                  <c:v>38751</c:v>
                </c:pt>
                <c:pt idx="4491" formatCode="m/d/yyyy\ h:mm">
                  <c:v>38750</c:v>
                </c:pt>
                <c:pt idx="4492" formatCode="m/d/yyyy\ h:mm">
                  <c:v>38749</c:v>
                </c:pt>
                <c:pt idx="4493" formatCode="m/d/yyyy\ h:mm">
                  <c:v>38748</c:v>
                </c:pt>
                <c:pt idx="4494" formatCode="m/d/yyyy\ h:mm">
                  <c:v>38747</c:v>
                </c:pt>
                <c:pt idx="4495" formatCode="m/d/yyyy\ h:mm">
                  <c:v>38744</c:v>
                </c:pt>
                <c:pt idx="4496" formatCode="m/d/yyyy\ h:mm">
                  <c:v>38743</c:v>
                </c:pt>
                <c:pt idx="4497" formatCode="m/d/yyyy\ h:mm">
                  <c:v>38742</c:v>
                </c:pt>
                <c:pt idx="4498" formatCode="m/d/yyyy\ h:mm">
                  <c:v>38741</c:v>
                </c:pt>
                <c:pt idx="4499" formatCode="m/d/yyyy\ h:mm">
                  <c:v>38740</c:v>
                </c:pt>
                <c:pt idx="4500" formatCode="m/d/yyyy\ h:mm">
                  <c:v>38737</c:v>
                </c:pt>
                <c:pt idx="4501" formatCode="m/d/yyyy\ h:mm">
                  <c:v>38736</c:v>
                </c:pt>
                <c:pt idx="4502" formatCode="m/d/yyyy\ h:mm">
                  <c:v>38735</c:v>
                </c:pt>
                <c:pt idx="4503" formatCode="m/d/yyyy\ h:mm">
                  <c:v>38734</c:v>
                </c:pt>
                <c:pt idx="4504" formatCode="m/d/yyyy\ h:mm">
                  <c:v>38733</c:v>
                </c:pt>
                <c:pt idx="4505" formatCode="m/d/yyyy\ h:mm">
                  <c:v>38730</c:v>
                </c:pt>
                <c:pt idx="4506" formatCode="m/d/yyyy\ h:mm">
                  <c:v>38729</c:v>
                </c:pt>
                <c:pt idx="4507" formatCode="m/d/yyyy\ h:mm">
                  <c:v>38728</c:v>
                </c:pt>
                <c:pt idx="4508" formatCode="m/d/yyyy\ h:mm">
                  <c:v>38727</c:v>
                </c:pt>
                <c:pt idx="4509" formatCode="m/d/yyyy\ h:mm">
                  <c:v>38726</c:v>
                </c:pt>
                <c:pt idx="4510" formatCode="m/d/yyyy\ h:mm">
                  <c:v>38723</c:v>
                </c:pt>
                <c:pt idx="4511" formatCode="m/d/yyyy\ h:mm">
                  <c:v>38722</c:v>
                </c:pt>
                <c:pt idx="4512" formatCode="m/d/yyyy\ h:mm">
                  <c:v>38721</c:v>
                </c:pt>
                <c:pt idx="4513" formatCode="m/d/yyyy\ h:mm">
                  <c:v>38720</c:v>
                </c:pt>
                <c:pt idx="4514" formatCode="m/d/yyyy\ h:mm">
                  <c:v>38719</c:v>
                </c:pt>
                <c:pt idx="4515" formatCode="m/d/yyyy\ h:mm">
                  <c:v>38716</c:v>
                </c:pt>
                <c:pt idx="4516" formatCode="m/d/yyyy\ h:mm">
                  <c:v>38715</c:v>
                </c:pt>
                <c:pt idx="4517" formatCode="m/d/yyyy\ h:mm">
                  <c:v>38714</c:v>
                </c:pt>
                <c:pt idx="4518" formatCode="m/d/yyyy\ h:mm">
                  <c:v>38713</c:v>
                </c:pt>
                <c:pt idx="4519" formatCode="m/d/yyyy\ h:mm">
                  <c:v>38709</c:v>
                </c:pt>
                <c:pt idx="4520" formatCode="m/d/yyyy\ h:mm">
                  <c:v>38708</c:v>
                </c:pt>
                <c:pt idx="4521" formatCode="m/d/yyyy\ h:mm">
                  <c:v>38707</c:v>
                </c:pt>
                <c:pt idx="4522" formatCode="m/d/yyyy\ h:mm">
                  <c:v>38706</c:v>
                </c:pt>
                <c:pt idx="4523" formatCode="m/d/yyyy\ h:mm">
                  <c:v>38705</c:v>
                </c:pt>
                <c:pt idx="4524" formatCode="m/d/yyyy\ h:mm">
                  <c:v>38702</c:v>
                </c:pt>
                <c:pt idx="4525" formatCode="m/d/yyyy\ h:mm">
                  <c:v>38701</c:v>
                </c:pt>
                <c:pt idx="4526" formatCode="m/d/yyyy\ h:mm">
                  <c:v>38700</c:v>
                </c:pt>
                <c:pt idx="4527" formatCode="m/d/yyyy\ h:mm">
                  <c:v>38699</c:v>
                </c:pt>
                <c:pt idx="4528" formatCode="m/d/yyyy\ h:mm">
                  <c:v>38698</c:v>
                </c:pt>
                <c:pt idx="4529" formatCode="m/d/yyyy\ h:mm">
                  <c:v>38695</c:v>
                </c:pt>
                <c:pt idx="4530" formatCode="m/d/yyyy\ h:mm">
                  <c:v>38694</c:v>
                </c:pt>
                <c:pt idx="4531" formatCode="m/d/yyyy\ h:mm">
                  <c:v>38693</c:v>
                </c:pt>
                <c:pt idx="4532" formatCode="m/d/yyyy\ h:mm">
                  <c:v>38692</c:v>
                </c:pt>
                <c:pt idx="4533" formatCode="m/d/yyyy\ h:mm">
                  <c:v>38691</c:v>
                </c:pt>
                <c:pt idx="4534" formatCode="m/d/yyyy\ h:mm">
                  <c:v>38688</c:v>
                </c:pt>
                <c:pt idx="4535" formatCode="m/d/yyyy\ h:mm">
                  <c:v>38687</c:v>
                </c:pt>
                <c:pt idx="4536" formatCode="m/d/yyyy\ h:mm">
                  <c:v>38686</c:v>
                </c:pt>
                <c:pt idx="4537" formatCode="m/d/yyyy\ h:mm">
                  <c:v>38685</c:v>
                </c:pt>
                <c:pt idx="4538" formatCode="m/d/yyyy\ h:mm">
                  <c:v>38684</c:v>
                </c:pt>
                <c:pt idx="4539" formatCode="m/d/yyyy\ h:mm">
                  <c:v>38681</c:v>
                </c:pt>
                <c:pt idx="4540" formatCode="m/d/yyyy\ h:mm">
                  <c:v>38680</c:v>
                </c:pt>
                <c:pt idx="4541" formatCode="m/d/yyyy\ h:mm">
                  <c:v>38679</c:v>
                </c:pt>
                <c:pt idx="4542" formatCode="m/d/yyyy\ h:mm">
                  <c:v>38678</c:v>
                </c:pt>
                <c:pt idx="4543" formatCode="m/d/yyyy\ h:mm">
                  <c:v>38677</c:v>
                </c:pt>
                <c:pt idx="4544" formatCode="m/d/yyyy\ h:mm">
                  <c:v>38674</c:v>
                </c:pt>
                <c:pt idx="4545" formatCode="m/d/yyyy\ h:mm">
                  <c:v>38673</c:v>
                </c:pt>
                <c:pt idx="4546" formatCode="m/d/yyyy\ h:mm">
                  <c:v>38672</c:v>
                </c:pt>
                <c:pt idx="4547" formatCode="m/d/yyyy\ h:mm">
                  <c:v>38671</c:v>
                </c:pt>
                <c:pt idx="4548" formatCode="m/d/yyyy\ h:mm">
                  <c:v>38670</c:v>
                </c:pt>
                <c:pt idx="4549" formatCode="m/d/yyyy\ h:mm">
                  <c:v>38667</c:v>
                </c:pt>
                <c:pt idx="4550" formatCode="m/d/yyyy\ h:mm">
                  <c:v>38666</c:v>
                </c:pt>
                <c:pt idx="4551" formatCode="m/d/yyyy\ h:mm">
                  <c:v>38665</c:v>
                </c:pt>
                <c:pt idx="4552" formatCode="m/d/yyyy\ h:mm">
                  <c:v>38664</c:v>
                </c:pt>
                <c:pt idx="4553" formatCode="m/d/yyyy\ h:mm">
                  <c:v>38663</c:v>
                </c:pt>
                <c:pt idx="4554" formatCode="m/d/yyyy\ h:mm">
                  <c:v>38660</c:v>
                </c:pt>
                <c:pt idx="4555" formatCode="m/d/yyyy\ h:mm">
                  <c:v>38659</c:v>
                </c:pt>
                <c:pt idx="4556" formatCode="m/d/yyyy\ h:mm">
                  <c:v>38658</c:v>
                </c:pt>
                <c:pt idx="4557" formatCode="m/d/yyyy\ h:mm">
                  <c:v>38657</c:v>
                </c:pt>
                <c:pt idx="4558" formatCode="m/d/yyyy\ h:mm">
                  <c:v>38656</c:v>
                </c:pt>
                <c:pt idx="4559" formatCode="m/d/yyyy\ h:mm">
                  <c:v>38653</c:v>
                </c:pt>
                <c:pt idx="4560" formatCode="m/d/yyyy\ h:mm">
                  <c:v>38652</c:v>
                </c:pt>
                <c:pt idx="4561" formatCode="m/d/yyyy\ h:mm">
                  <c:v>38651</c:v>
                </c:pt>
                <c:pt idx="4562" formatCode="m/d/yyyy\ h:mm">
                  <c:v>38650</c:v>
                </c:pt>
                <c:pt idx="4563" formatCode="m/d/yyyy\ h:mm">
                  <c:v>38649</c:v>
                </c:pt>
                <c:pt idx="4564" formatCode="m/d/yyyy\ h:mm">
                  <c:v>38646</c:v>
                </c:pt>
                <c:pt idx="4565" formatCode="m/d/yyyy\ h:mm">
                  <c:v>38645</c:v>
                </c:pt>
                <c:pt idx="4566" formatCode="m/d/yyyy\ h:mm">
                  <c:v>38644</c:v>
                </c:pt>
                <c:pt idx="4567" formatCode="m/d/yyyy\ h:mm">
                  <c:v>38643</c:v>
                </c:pt>
                <c:pt idx="4568" formatCode="m/d/yyyy\ h:mm">
                  <c:v>38642</c:v>
                </c:pt>
                <c:pt idx="4569" formatCode="m/d/yyyy\ h:mm">
                  <c:v>38639</c:v>
                </c:pt>
                <c:pt idx="4570" formatCode="m/d/yyyy\ h:mm">
                  <c:v>38638</c:v>
                </c:pt>
                <c:pt idx="4571" formatCode="m/d/yyyy\ h:mm">
                  <c:v>38637</c:v>
                </c:pt>
                <c:pt idx="4572" formatCode="m/d/yyyy\ h:mm">
                  <c:v>38636</c:v>
                </c:pt>
                <c:pt idx="4573" formatCode="m/d/yyyy\ h:mm">
                  <c:v>38635</c:v>
                </c:pt>
                <c:pt idx="4574" formatCode="m/d/yyyy\ h:mm">
                  <c:v>38632</c:v>
                </c:pt>
                <c:pt idx="4575" formatCode="m/d/yyyy\ h:mm">
                  <c:v>38631</c:v>
                </c:pt>
                <c:pt idx="4576" formatCode="m/d/yyyy\ h:mm">
                  <c:v>38630</c:v>
                </c:pt>
                <c:pt idx="4577" formatCode="m/d/yyyy\ h:mm">
                  <c:v>38629</c:v>
                </c:pt>
                <c:pt idx="4578" formatCode="m/d/yyyy\ h:mm">
                  <c:v>38628</c:v>
                </c:pt>
                <c:pt idx="4579" formatCode="m/d/yyyy\ h:mm">
                  <c:v>38625</c:v>
                </c:pt>
                <c:pt idx="4580" formatCode="m/d/yyyy\ h:mm">
                  <c:v>38624</c:v>
                </c:pt>
                <c:pt idx="4581" formatCode="m/d/yyyy\ h:mm">
                  <c:v>38623</c:v>
                </c:pt>
                <c:pt idx="4582" formatCode="m/d/yyyy\ h:mm">
                  <c:v>38622</c:v>
                </c:pt>
                <c:pt idx="4583" formatCode="m/d/yyyy\ h:mm">
                  <c:v>38621</c:v>
                </c:pt>
                <c:pt idx="4584" formatCode="m/d/yyyy\ h:mm">
                  <c:v>38618</c:v>
                </c:pt>
                <c:pt idx="4585" formatCode="m/d/yyyy\ h:mm">
                  <c:v>38617</c:v>
                </c:pt>
                <c:pt idx="4586" formatCode="m/d/yyyy\ h:mm">
                  <c:v>38616</c:v>
                </c:pt>
                <c:pt idx="4587" formatCode="m/d/yyyy\ h:mm">
                  <c:v>38615</c:v>
                </c:pt>
                <c:pt idx="4588" formatCode="m/d/yyyy\ h:mm">
                  <c:v>38614</c:v>
                </c:pt>
                <c:pt idx="4589" formatCode="m/d/yyyy\ h:mm">
                  <c:v>38611</c:v>
                </c:pt>
                <c:pt idx="4590" formatCode="m/d/yyyy\ h:mm">
                  <c:v>38610</c:v>
                </c:pt>
                <c:pt idx="4591" formatCode="m/d/yyyy\ h:mm">
                  <c:v>38609</c:v>
                </c:pt>
                <c:pt idx="4592" formatCode="m/d/yyyy\ h:mm">
                  <c:v>38608</c:v>
                </c:pt>
                <c:pt idx="4593" formatCode="m/d/yyyy\ h:mm">
                  <c:v>38607</c:v>
                </c:pt>
                <c:pt idx="4594" formatCode="m/d/yyyy\ h:mm">
                  <c:v>38604</c:v>
                </c:pt>
                <c:pt idx="4595" formatCode="m/d/yyyy\ h:mm">
                  <c:v>38603</c:v>
                </c:pt>
                <c:pt idx="4596" formatCode="m/d/yyyy\ h:mm">
                  <c:v>38602</c:v>
                </c:pt>
                <c:pt idx="4597" formatCode="m/d/yyyy\ h:mm">
                  <c:v>38601</c:v>
                </c:pt>
                <c:pt idx="4598" formatCode="m/d/yyyy\ h:mm">
                  <c:v>38600</c:v>
                </c:pt>
                <c:pt idx="4599" formatCode="m/d/yyyy\ h:mm">
                  <c:v>38597</c:v>
                </c:pt>
                <c:pt idx="4600" formatCode="m/d/yyyy\ h:mm">
                  <c:v>38596</c:v>
                </c:pt>
                <c:pt idx="4601" formatCode="m/d/yyyy\ h:mm">
                  <c:v>38595</c:v>
                </c:pt>
                <c:pt idx="4602" formatCode="m/d/yyyy\ h:mm">
                  <c:v>38594</c:v>
                </c:pt>
                <c:pt idx="4603" formatCode="m/d/yyyy\ h:mm">
                  <c:v>38593</c:v>
                </c:pt>
                <c:pt idx="4604" formatCode="m/d/yyyy\ h:mm">
                  <c:v>38590</c:v>
                </c:pt>
                <c:pt idx="4605" formatCode="m/d/yyyy\ h:mm">
                  <c:v>38589</c:v>
                </c:pt>
                <c:pt idx="4606" formatCode="m/d/yyyy\ h:mm">
                  <c:v>38588</c:v>
                </c:pt>
                <c:pt idx="4607" formatCode="m/d/yyyy\ h:mm">
                  <c:v>38587</c:v>
                </c:pt>
                <c:pt idx="4608" formatCode="m/d/yyyy\ h:mm">
                  <c:v>38586</c:v>
                </c:pt>
                <c:pt idx="4609" formatCode="m/d/yyyy\ h:mm">
                  <c:v>38583</c:v>
                </c:pt>
                <c:pt idx="4610" formatCode="m/d/yyyy\ h:mm">
                  <c:v>38582</c:v>
                </c:pt>
                <c:pt idx="4611" formatCode="m/d/yyyy\ h:mm">
                  <c:v>38581</c:v>
                </c:pt>
                <c:pt idx="4612" formatCode="m/d/yyyy\ h:mm">
                  <c:v>38580</c:v>
                </c:pt>
                <c:pt idx="4613" formatCode="m/d/yyyy\ h:mm">
                  <c:v>38579</c:v>
                </c:pt>
                <c:pt idx="4614" formatCode="m/d/yyyy\ h:mm">
                  <c:v>38576</c:v>
                </c:pt>
                <c:pt idx="4615" formatCode="m/d/yyyy\ h:mm">
                  <c:v>38575</c:v>
                </c:pt>
                <c:pt idx="4616" formatCode="m/d/yyyy\ h:mm">
                  <c:v>38574</c:v>
                </c:pt>
                <c:pt idx="4617" formatCode="m/d/yyyy\ h:mm">
                  <c:v>38573</c:v>
                </c:pt>
                <c:pt idx="4618" formatCode="m/d/yyyy\ h:mm">
                  <c:v>38572</c:v>
                </c:pt>
                <c:pt idx="4619" formatCode="m/d/yyyy\ h:mm">
                  <c:v>38569</c:v>
                </c:pt>
                <c:pt idx="4620" formatCode="m/d/yyyy\ h:mm">
                  <c:v>38568</c:v>
                </c:pt>
                <c:pt idx="4621" formatCode="m/d/yyyy\ h:mm">
                  <c:v>38567</c:v>
                </c:pt>
                <c:pt idx="4622" formatCode="m/d/yyyy\ h:mm">
                  <c:v>38566</c:v>
                </c:pt>
                <c:pt idx="4623" formatCode="m/d/yyyy\ h:mm">
                  <c:v>38565</c:v>
                </c:pt>
                <c:pt idx="4624" formatCode="m/d/yyyy\ h:mm">
                  <c:v>38562</c:v>
                </c:pt>
                <c:pt idx="4625" formatCode="m/d/yyyy\ h:mm">
                  <c:v>38561</c:v>
                </c:pt>
                <c:pt idx="4626" formatCode="m/d/yyyy\ h:mm">
                  <c:v>38560</c:v>
                </c:pt>
                <c:pt idx="4627" formatCode="m/d/yyyy\ h:mm">
                  <c:v>38559</c:v>
                </c:pt>
                <c:pt idx="4628" formatCode="m/d/yyyy\ h:mm">
                  <c:v>38558</c:v>
                </c:pt>
                <c:pt idx="4629" formatCode="m/d/yyyy\ h:mm">
                  <c:v>38555</c:v>
                </c:pt>
                <c:pt idx="4630" formatCode="m/d/yyyy\ h:mm">
                  <c:v>38554</c:v>
                </c:pt>
                <c:pt idx="4631" formatCode="m/d/yyyy\ h:mm">
                  <c:v>38553</c:v>
                </c:pt>
                <c:pt idx="4632" formatCode="m/d/yyyy\ h:mm">
                  <c:v>38552</c:v>
                </c:pt>
                <c:pt idx="4633" formatCode="m/d/yyyy\ h:mm">
                  <c:v>38551</c:v>
                </c:pt>
                <c:pt idx="4634" formatCode="m/d/yyyy\ h:mm">
                  <c:v>38548</c:v>
                </c:pt>
                <c:pt idx="4635" formatCode="m/d/yyyy\ h:mm">
                  <c:v>38547</c:v>
                </c:pt>
                <c:pt idx="4636" formatCode="m/d/yyyy\ h:mm">
                  <c:v>38546</c:v>
                </c:pt>
                <c:pt idx="4637" formatCode="m/d/yyyy\ h:mm">
                  <c:v>38545</c:v>
                </c:pt>
                <c:pt idx="4638" formatCode="m/d/yyyy\ h:mm">
                  <c:v>38544</c:v>
                </c:pt>
                <c:pt idx="4639" formatCode="m/d/yyyy\ h:mm">
                  <c:v>38541</c:v>
                </c:pt>
                <c:pt idx="4640" formatCode="m/d/yyyy\ h:mm">
                  <c:v>38540</c:v>
                </c:pt>
                <c:pt idx="4641" formatCode="m/d/yyyy\ h:mm">
                  <c:v>38539</c:v>
                </c:pt>
                <c:pt idx="4642" formatCode="m/d/yyyy\ h:mm">
                  <c:v>38538</c:v>
                </c:pt>
                <c:pt idx="4643" formatCode="m/d/yyyy\ h:mm">
                  <c:v>38537</c:v>
                </c:pt>
                <c:pt idx="4644" formatCode="m/d/yyyy\ h:mm">
                  <c:v>38534</c:v>
                </c:pt>
                <c:pt idx="4645" formatCode="m/d/yyyy\ h:mm">
                  <c:v>38533</c:v>
                </c:pt>
                <c:pt idx="4646" formatCode="m/d/yyyy\ h:mm">
                  <c:v>38532</c:v>
                </c:pt>
                <c:pt idx="4647" formatCode="m/d/yyyy\ h:mm">
                  <c:v>38531</c:v>
                </c:pt>
                <c:pt idx="4648" formatCode="m/d/yyyy\ h:mm">
                  <c:v>38530</c:v>
                </c:pt>
                <c:pt idx="4649" formatCode="m/d/yyyy\ h:mm">
                  <c:v>38527</c:v>
                </c:pt>
                <c:pt idx="4650" formatCode="m/d/yyyy\ h:mm">
                  <c:v>38526</c:v>
                </c:pt>
                <c:pt idx="4651" formatCode="m/d/yyyy\ h:mm">
                  <c:v>38525</c:v>
                </c:pt>
                <c:pt idx="4652" formatCode="m/d/yyyy\ h:mm">
                  <c:v>38524</c:v>
                </c:pt>
                <c:pt idx="4653" formatCode="m/d/yyyy\ h:mm">
                  <c:v>38523</c:v>
                </c:pt>
                <c:pt idx="4654" formatCode="m/d/yyyy\ h:mm">
                  <c:v>38520</c:v>
                </c:pt>
                <c:pt idx="4655" formatCode="m/d/yyyy\ h:mm">
                  <c:v>38519</c:v>
                </c:pt>
                <c:pt idx="4656" formatCode="m/d/yyyy\ h:mm">
                  <c:v>38518</c:v>
                </c:pt>
                <c:pt idx="4657" formatCode="m/d/yyyy\ h:mm">
                  <c:v>38517</c:v>
                </c:pt>
                <c:pt idx="4658" formatCode="m/d/yyyy\ h:mm">
                  <c:v>38516</c:v>
                </c:pt>
                <c:pt idx="4659" formatCode="m/d/yyyy\ h:mm">
                  <c:v>38513</c:v>
                </c:pt>
                <c:pt idx="4660" formatCode="m/d/yyyy\ h:mm">
                  <c:v>38512</c:v>
                </c:pt>
                <c:pt idx="4661" formatCode="m/d/yyyy\ h:mm">
                  <c:v>38511</c:v>
                </c:pt>
                <c:pt idx="4662" formatCode="m/d/yyyy\ h:mm">
                  <c:v>38510</c:v>
                </c:pt>
                <c:pt idx="4663" formatCode="m/d/yyyy\ h:mm">
                  <c:v>38509</c:v>
                </c:pt>
                <c:pt idx="4664" formatCode="m/d/yyyy\ h:mm">
                  <c:v>38506</c:v>
                </c:pt>
                <c:pt idx="4665" formatCode="m/d/yyyy\ h:mm">
                  <c:v>38505</c:v>
                </c:pt>
                <c:pt idx="4666" formatCode="m/d/yyyy\ h:mm">
                  <c:v>38504</c:v>
                </c:pt>
                <c:pt idx="4667" formatCode="m/d/yyyy\ h:mm">
                  <c:v>38503</c:v>
                </c:pt>
                <c:pt idx="4668" formatCode="m/d/yyyy\ h:mm">
                  <c:v>38502</c:v>
                </c:pt>
                <c:pt idx="4669" formatCode="m/d/yyyy\ h:mm">
                  <c:v>38499</c:v>
                </c:pt>
                <c:pt idx="4670" formatCode="m/d/yyyy\ h:mm">
                  <c:v>38498</c:v>
                </c:pt>
                <c:pt idx="4671" formatCode="m/d/yyyy\ h:mm">
                  <c:v>38497</c:v>
                </c:pt>
                <c:pt idx="4672" formatCode="m/d/yyyy\ h:mm">
                  <c:v>38496</c:v>
                </c:pt>
                <c:pt idx="4673" formatCode="m/d/yyyy\ h:mm">
                  <c:v>38495</c:v>
                </c:pt>
                <c:pt idx="4674" formatCode="m/d/yyyy\ h:mm">
                  <c:v>38492</c:v>
                </c:pt>
                <c:pt idx="4675" formatCode="m/d/yyyy\ h:mm">
                  <c:v>38491</c:v>
                </c:pt>
                <c:pt idx="4676" formatCode="m/d/yyyy\ h:mm">
                  <c:v>38490</c:v>
                </c:pt>
                <c:pt idx="4677" formatCode="m/d/yyyy\ h:mm">
                  <c:v>38489</c:v>
                </c:pt>
                <c:pt idx="4678" formatCode="m/d/yyyy\ h:mm">
                  <c:v>38488</c:v>
                </c:pt>
                <c:pt idx="4679" formatCode="m/d/yyyy\ h:mm">
                  <c:v>38485</c:v>
                </c:pt>
                <c:pt idx="4680" formatCode="m/d/yyyy\ h:mm">
                  <c:v>38484</c:v>
                </c:pt>
                <c:pt idx="4681" formatCode="m/d/yyyy\ h:mm">
                  <c:v>38483</c:v>
                </c:pt>
                <c:pt idx="4682" formatCode="m/d/yyyy\ h:mm">
                  <c:v>38482</c:v>
                </c:pt>
                <c:pt idx="4683" formatCode="m/d/yyyy\ h:mm">
                  <c:v>38481</c:v>
                </c:pt>
                <c:pt idx="4684" formatCode="m/d/yyyy\ h:mm">
                  <c:v>38478</c:v>
                </c:pt>
                <c:pt idx="4685" formatCode="m/d/yyyy\ h:mm">
                  <c:v>38477</c:v>
                </c:pt>
                <c:pt idx="4686" formatCode="m/d/yyyy\ h:mm">
                  <c:v>38476</c:v>
                </c:pt>
                <c:pt idx="4687" formatCode="m/d/yyyy\ h:mm">
                  <c:v>38475</c:v>
                </c:pt>
                <c:pt idx="4688" formatCode="m/d/yyyy\ h:mm">
                  <c:v>38474</c:v>
                </c:pt>
                <c:pt idx="4689" formatCode="m/d/yyyy\ h:mm">
                  <c:v>38471</c:v>
                </c:pt>
                <c:pt idx="4690" formatCode="m/d/yyyy\ h:mm">
                  <c:v>38470</c:v>
                </c:pt>
                <c:pt idx="4691" formatCode="m/d/yyyy\ h:mm">
                  <c:v>38469</c:v>
                </c:pt>
                <c:pt idx="4692" formatCode="m/d/yyyy\ h:mm">
                  <c:v>38468</c:v>
                </c:pt>
                <c:pt idx="4693" formatCode="m/d/yyyy\ h:mm">
                  <c:v>38467</c:v>
                </c:pt>
                <c:pt idx="4694" formatCode="m/d/yyyy\ h:mm">
                  <c:v>38464</c:v>
                </c:pt>
                <c:pt idx="4695" formatCode="m/d/yyyy\ h:mm">
                  <c:v>38463</c:v>
                </c:pt>
                <c:pt idx="4696" formatCode="m/d/yyyy\ h:mm">
                  <c:v>38462</c:v>
                </c:pt>
                <c:pt idx="4697" formatCode="m/d/yyyy\ h:mm">
                  <c:v>38461</c:v>
                </c:pt>
                <c:pt idx="4698" formatCode="m/d/yyyy\ h:mm">
                  <c:v>38460</c:v>
                </c:pt>
                <c:pt idx="4699" formatCode="m/d/yyyy\ h:mm">
                  <c:v>38457</c:v>
                </c:pt>
                <c:pt idx="4700" formatCode="m/d/yyyy\ h:mm">
                  <c:v>38456</c:v>
                </c:pt>
                <c:pt idx="4701" formatCode="m/d/yyyy\ h:mm">
                  <c:v>38455</c:v>
                </c:pt>
                <c:pt idx="4702" formatCode="m/d/yyyy\ h:mm">
                  <c:v>38454</c:v>
                </c:pt>
                <c:pt idx="4703" formatCode="m/d/yyyy\ h:mm">
                  <c:v>38453</c:v>
                </c:pt>
                <c:pt idx="4704" formatCode="m/d/yyyy\ h:mm">
                  <c:v>38450</c:v>
                </c:pt>
                <c:pt idx="4705" formatCode="m/d/yyyy\ h:mm">
                  <c:v>38449</c:v>
                </c:pt>
                <c:pt idx="4706" formatCode="m/d/yyyy\ h:mm">
                  <c:v>38448</c:v>
                </c:pt>
                <c:pt idx="4707" formatCode="m/d/yyyy\ h:mm">
                  <c:v>38447</c:v>
                </c:pt>
                <c:pt idx="4708" formatCode="m/d/yyyy\ h:mm">
                  <c:v>38446</c:v>
                </c:pt>
                <c:pt idx="4709" formatCode="m/d/yyyy\ h:mm">
                  <c:v>38443</c:v>
                </c:pt>
                <c:pt idx="4710" formatCode="m/d/yyyy\ h:mm">
                  <c:v>38442</c:v>
                </c:pt>
                <c:pt idx="4711" formatCode="m/d/yyyy\ h:mm">
                  <c:v>38441</c:v>
                </c:pt>
                <c:pt idx="4712" formatCode="m/d/yyyy\ h:mm">
                  <c:v>38440</c:v>
                </c:pt>
                <c:pt idx="4713" formatCode="m/d/yyyy\ h:mm">
                  <c:v>38435</c:v>
                </c:pt>
                <c:pt idx="4714" formatCode="m/d/yyyy\ h:mm">
                  <c:v>38434</c:v>
                </c:pt>
                <c:pt idx="4715" formatCode="m/d/yyyy\ h:mm">
                  <c:v>38433</c:v>
                </c:pt>
                <c:pt idx="4716" formatCode="m/d/yyyy\ h:mm">
                  <c:v>38432</c:v>
                </c:pt>
                <c:pt idx="4717" formatCode="m/d/yyyy\ h:mm">
                  <c:v>38429</c:v>
                </c:pt>
                <c:pt idx="4718" formatCode="m/d/yyyy\ h:mm">
                  <c:v>38428</c:v>
                </c:pt>
                <c:pt idx="4719" formatCode="m/d/yyyy\ h:mm">
                  <c:v>38427</c:v>
                </c:pt>
                <c:pt idx="4720" formatCode="m/d/yyyy\ h:mm">
                  <c:v>38426</c:v>
                </c:pt>
                <c:pt idx="4721" formatCode="m/d/yyyy\ h:mm">
                  <c:v>38425</c:v>
                </c:pt>
                <c:pt idx="4722" formatCode="m/d/yyyy\ h:mm">
                  <c:v>38422</c:v>
                </c:pt>
                <c:pt idx="4723" formatCode="m/d/yyyy\ h:mm">
                  <c:v>38421</c:v>
                </c:pt>
                <c:pt idx="4724" formatCode="m/d/yyyy\ h:mm">
                  <c:v>38420</c:v>
                </c:pt>
                <c:pt idx="4725" formatCode="m/d/yyyy\ h:mm">
                  <c:v>38419</c:v>
                </c:pt>
                <c:pt idx="4726" formatCode="m/d/yyyy\ h:mm">
                  <c:v>38418</c:v>
                </c:pt>
                <c:pt idx="4727" formatCode="m/d/yyyy\ h:mm">
                  <c:v>38415</c:v>
                </c:pt>
                <c:pt idx="4728" formatCode="m/d/yyyy\ h:mm">
                  <c:v>38414</c:v>
                </c:pt>
                <c:pt idx="4729" formatCode="m/d/yyyy\ h:mm">
                  <c:v>38413</c:v>
                </c:pt>
                <c:pt idx="4730" formatCode="m/d/yyyy\ h:mm">
                  <c:v>38411</c:v>
                </c:pt>
                <c:pt idx="4731" formatCode="m/d/yyyy\ h:mm">
                  <c:v>38408</c:v>
                </c:pt>
                <c:pt idx="4732" formatCode="m/d/yyyy\ h:mm">
                  <c:v>38407</c:v>
                </c:pt>
                <c:pt idx="4733" formatCode="m/d/yyyy\ h:mm">
                  <c:v>38406</c:v>
                </c:pt>
                <c:pt idx="4734" formatCode="m/d/yyyy\ h:mm">
                  <c:v>38405</c:v>
                </c:pt>
                <c:pt idx="4735" formatCode="m/d/yyyy\ h:mm">
                  <c:v>38404</c:v>
                </c:pt>
                <c:pt idx="4736" formatCode="m/d/yyyy\ h:mm">
                  <c:v>38401</c:v>
                </c:pt>
                <c:pt idx="4737" formatCode="m/d/yyyy\ h:mm">
                  <c:v>38400</c:v>
                </c:pt>
                <c:pt idx="4738" formatCode="m/d/yyyy\ h:mm">
                  <c:v>38399</c:v>
                </c:pt>
                <c:pt idx="4739" formatCode="m/d/yyyy\ h:mm">
                  <c:v>38398</c:v>
                </c:pt>
                <c:pt idx="4740" formatCode="m/d/yyyy\ h:mm">
                  <c:v>38397</c:v>
                </c:pt>
                <c:pt idx="4741" formatCode="m/d/yyyy\ h:mm">
                  <c:v>38394</c:v>
                </c:pt>
                <c:pt idx="4742" formatCode="m/d/yyyy\ h:mm">
                  <c:v>38393</c:v>
                </c:pt>
                <c:pt idx="4743" formatCode="m/d/yyyy\ h:mm">
                  <c:v>38392</c:v>
                </c:pt>
                <c:pt idx="4744" formatCode="m/d/yyyy\ h:mm">
                  <c:v>38391</c:v>
                </c:pt>
                <c:pt idx="4745" formatCode="m/d/yyyy\ h:mm">
                  <c:v>38390</c:v>
                </c:pt>
                <c:pt idx="4746" formatCode="m/d/yyyy\ h:mm">
                  <c:v>38387</c:v>
                </c:pt>
                <c:pt idx="4747" formatCode="m/d/yyyy\ h:mm">
                  <c:v>38386</c:v>
                </c:pt>
                <c:pt idx="4748" formatCode="m/d/yyyy\ h:mm">
                  <c:v>38385</c:v>
                </c:pt>
                <c:pt idx="4749" formatCode="m/d/yyyy\ h:mm">
                  <c:v>38384</c:v>
                </c:pt>
                <c:pt idx="4750" formatCode="m/d/yyyy\ h:mm">
                  <c:v>38383</c:v>
                </c:pt>
                <c:pt idx="4751" formatCode="m/d/yyyy\ h:mm">
                  <c:v>38380</c:v>
                </c:pt>
                <c:pt idx="4752" formatCode="m/d/yyyy\ h:mm">
                  <c:v>38379</c:v>
                </c:pt>
                <c:pt idx="4753" formatCode="m/d/yyyy\ h:mm">
                  <c:v>38378</c:v>
                </c:pt>
                <c:pt idx="4754" formatCode="m/d/yyyy\ h:mm">
                  <c:v>38377</c:v>
                </c:pt>
                <c:pt idx="4755" formatCode="m/d/yyyy\ h:mm">
                  <c:v>38376</c:v>
                </c:pt>
                <c:pt idx="4756" formatCode="m/d/yyyy\ h:mm">
                  <c:v>38373</c:v>
                </c:pt>
                <c:pt idx="4757" formatCode="m/d/yyyy\ h:mm">
                  <c:v>38372</c:v>
                </c:pt>
                <c:pt idx="4758" formatCode="m/d/yyyy\ h:mm">
                  <c:v>38371</c:v>
                </c:pt>
                <c:pt idx="4759" formatCode="m/d/yyyy\ h:mm">
                  <c:v>38370</c:v>
                </c:pt>
                <c:pt idx="4760" formatCode="m/d/yyyy\ h:mm">
                  <c:v>38369</c:v>
                </c:pt>
                <c:pt idx="4761" formatCode="m/d/yyyy\ h:mm">
                  <c:v>38366</c:v>
                </c:pt>
                <c:pt idx="4762" formatCode="m/d/yyyy\ h:mm">
                  <c:v>38365</c:v>
                </c:pt>
                <c:pt idx="4763" formatCode="m/d/yyyy\ h:mm">
                  <c:v>38364</c:v>
                </c:pt>
                <c:pt idx="4764" formatCode="m/d/yyyy\ h:mm">
                  <c:v>38363</c:v>
                </c:pt>
                <c:pt idx="4765" formatCode="m/d/yyyy\ h:mm">
                  <c:v>38362</c:v>
                </c:pt>
                <c:pt idx="4766" formatCode="m/d/yyyy\ h:mm">
                  <c:v>38359</c:v>
                </c:pt>
                <c:pt idx="4767" formatCode="m/d/yyyy\ h:mm">
                  <c:v>38357</c:v>
                </c:pt>
                <c:pt idx="4768" formatCode="m/d/yyyy\ h:mm">
                  <c:v>38356</c:v>
                </c:pt>
                <c:pt idx="4769" formatCode="m/d/yyyy\ h:mm">
                  <c:v>38355</c:v>
                </c:pt>
                <c:pt idx="4770" formatCode="m/d/yyyy\ h:mm">
                  <c:v>38352</c:v>
                </c:pt>
                <c:pt idx="4771" formatCode="m/d/yyyy\ h:mm">
                  <c:v>38351</c:v>
                </c:pt>
                <c:pt idx="4772" formatCode="m/d/yyyy\ h:mm">
                  <c:v>38350</c:v>
                </c:pt>
                <c:pt idx="4773" formatCode="m/d/yyyy\ h:mm">
                  <c:v>38349</c:v>
                </c:pt>
                <c:pt idx="4774" formatCode="m/d/yyyy\ h:mm">
                  <c:v>38348</c:v>
                </c:pt>
                <c:pt idx="4775" formatCode="m/d/yyyy\ h:mm">
                  <c:v>38345</c:v>
                </c:pt>
                <c:pt idx="4776" formatCode="m/d/yyyy\ h:mm">
                  <c:v>38344</c:v>
                </c:pt>
                <c:pt idx="4777" formatCode="m/d/yyyy\ h:mm">
                  <c:v>38343</c:v>
                </c:pt>
                <c:pt idx="4778" formatCode="m/d/yyyy\ h:mm">
                  <c:v>38342</c:v>
                </c:pt>
                <c:pt idx="4779" formatCode="m/d/yyyy\ h:mm">
                  <c:v>38341</c:v>
                </c:pt>
                <c:pt idx="4780" formatCode="m/d/yyyy\ h:mm">
                  <c:v>38338</c:v>
                </c:pt>
                <c:pt idx="4781" formatCode="m/d/yyyy\ h:mm">
                  <c:v>38337</c:v>
                </c:pt>
                <c:pt idx="4782" formatCode="m/d/yyyy\ h:mm">
                  <c:v>38336</c:v>
                </c:pt>
                <c:pt idx="4783" formatCode="m/d/yyyy\ h:mm">
                  <c:v>38335</c:v>
                </c:pt>
                <c:pt idx="4784" formatCode="m/d/yyyy\ h:mm">
                  <c:v>38334</c:v>
                </c:pt>
                <c:pt idx="4785" formatCode="m/d/yyyy\ h:mm">
                  <c:v>38331</c:v>
                </c:pt>
                <c:pt idx="4786" formatCode="m/d/yyyy\ h:mm">
                  <c:v>38330</c:v>
                </c:pt>
                <c:pt idx="4787" formatCode="m/d/yyyy\ h:mm">
                  <c:v>38329</c:v>
                </c:pt>
                <c:pt idx="4788" formatCode="m/d/yyyy\ h:mm">
                  <c:v>38327</c:v>
                </c:pt>
                <c:pt idx="4789" formatCode="m/d/yyyy\ h:mm">
                  <c:v>38324</c:v>
                </c:pt>
                <c:pt idx="4790" formatCode="m/d/yyyy\ h:mm">
                  <c:v>38323</c:v>
                </c:pt>
                <c:pt idx="4791" formatCode="m/d/yyyy\ h:mm">
                  <c:v>38322</c:v>
                </c:pt>
                <c:pt idx="4792" formatCode="m/d/yyyy\ h:mm">
                  <c:v>38321</c:v>
                </c:pt>
                <c:pt idx="4793" formatCode="m/d/yyyy\ h:mm">
                  <c:v>38320</c:v>
                </c:pt>
                <c:pt idx="4794" formatCode="m/d/yyyy\ h:mm">
                  <c:v>38317</c:v>
                </c:pt>
                <c:pt idx="4795" formatCode="m/d/yyyy\ h:mm">
                  <c:v>38316</c:v>
                </c:pt>
                <c:pt idx="4796" formatCode="m/d/yyyy\ h:mm">
                  <c:v>38315</c:v>
                </c:pt>
                <c:pt idx="4797" formatCode="m/d/yyyy\ h:mm">
                  <c:v>38314</c:v>
                </c:pt>
                <c:pt idx="4798" formatCode="m/d/yyyy\ h:mm">
                  <c:v>38313</c:v>
                </c:pt>
                <c:pt idx="4799" formatCode="m/d/yyyy\ h:mm">
                  <c:v>38310</c:v>
                </c:pt>
                <c:pt idx="4800" formatCode="m/d/yyyy\ h:mm">
                  <c:v>38309</c:v>
                </c:pt>
                <c:pt idx="4801" formatCode="m/d/yyyy\ h:mm">
                  <c:v>38308</c:v>
                </c:pt>
                <c:pt idx="4802" formatCode="m/d/yyyy\ h:mm">
                  <c:v>38307</c:v>
                </c:pt>
                <c:pt idx="4803" formatCode="m/d/yyyy\ h:mm">
                  <c:v>38306</c:v>
                </c:pt>
                <c:pt idx="4804" formatCode="m/d/yyyy\ h:mm">
                  <c:v>38303</c:v>
                </c:pt>
                <c:pt idx="4805" formatCode="m/d/yyyy\ h:mm">
                  <c:v>38302</c:v>
                </c:pt>
                <c:pt idx="4806" formatCode="m/d/yyyy\ h:mm">
                  <c:v>38301</c:v>
                </c:pt>
                <c:pt idx="4807" formatCode="m/d/yyyy\ h:mm">
                  <c:v>38300</c:v>
                </c:pt>
                <c:pt idx="4808" formatCode="m/d/yyyy\ h:mm">
                  <c:v>38299</c:v>
                </c:pt>
                <c:pt idx="4809" formatCode="m/d/yyyy\ h:mm">
                  <c:v>38296</c:v>
                </c:pt>
                <c:pt idx="4810" formatCode="m/d/yyyy\ h:mm">
                  <c:v>38295</c:v>
                </c:pt>
                <c:pt idx="4811" formatCode="m/d/yyyy\ h:mm">
                  <c:v>38294</c:v>
                </c:pt>
                <c:pt idx="4812" formatCode="m/d/yyyy\ h:mm">
                  <c:v>38293</c:v>
                </c:pt>
                <c:pt idx="4813" formatCode="m/d/yyyy\ h:mm">
                  <c:v>38292</c:v>
                </c:pt>
                <c:pt idx="4814" formatCode="m/d/yyyy\ h:mm">
                  <c:v>38289</c:v>
                </c:pt>
                <c:pt idx="4815" formatCode="m/d/yyyy\ h:mm">
                  <c:v>38288</c:v>
                </c:pt>
                <c:pt idx="4816" formatCode="m/d/yyyy\ h:mm">
                  <c:v>38287</c:v>
                </c:pt>
                <c:pt idx="4817" formatCode="m/d/yyyy\ h:mm">
                  <c:v>38286</c:v>
                </c:pt>
                <c:pt idx="4818" formatCode="m/d/yyyy\ h:mm">
                  <c:v>38285</c:v>
                </c:pt>
                <c:pt idx="4819" formatCode="m/d/yyyy\ h:mm">
                  <c:v>38282</c:v>
                </c:pt>
                <c:pt idx="4820" formatCode="m/d/yyyy\ h:mm">
                  <c:v>38281</c:v>
                </c:pt>
                <c:pt idx="4821" formatCode="m/d/yyyy\ h:mm">
                  <c:v>38280</c:v>
                </c:pt>
                <c:pt idx="4822" formatCode="m/d/yyyy\ h:mm">
                  <c:v>38278</c:v>
                </c:pt>
                <c:pt idx="4823" formatCode="m/d/yyyy\ h:mm">
                  <c:v>38275</c:v>
                </c:pt>
                <c:pt idx="4824" formatCode="m/d/yyyy\ h:mm">
                  <c:v>38274</c:v>
                </c:pt>
                <c:pt idx="4825" formatCode="m/d/yyyy\ h:mm">
                  <c:v>38273</c:v>
                </c:pt>
                <c:pt idx="4826" formatCode="m/d/yyyy\ h:mm">
                  <c:v>38272</c:v>
                </c:pt>
                <c:pt idx="4827" formatCode="m/d/yyyy\ h:mm">
                  <c:v>38271</c:v>
                </c:pt>
                <c:pt idx="4828" formatCode="m/d/yyyy\ h:mm">
                  <c:v>38268</c:v>
                </c:pt>
                <c:pt idx="4829" formatCode="m/d/yyyy\ h:mm">
                  <c:v>38267</c:v>
                </c:pt>
                <c:pt idx="4830" formatCode="m/d/yyyy\ h:mm">
                  <c:v>38266</c:v>
                </c:pt>
                <c:pt idx="4831" formatCode="m/d/yyyy\ h:mm">
                  <c:v>38264</c:v>
                </c:pt>
                <c:pt idx="4832" formatCode="m/d/yyyy\ h:mm">
                  <c:v>38261</c:v>
                </c:pt>
                <c:pt idx="4833" formatCode="m/d/yyyy\ h:mm">
                  <c:v>38260</c:v>
                </c:pt>
                <c:pt idx="4834" formatCode="m/d/yyyy\ h:mm">
                  <c:v>38259</c:v>
                </c:pt>
                <c:pt idx="4835" formatCode="m/d/yyyy\ h:mm">
                  <c:v>38258</c:v>
                </c:pt>
                <c:pt idx="4836" formatCode="m/d/yyyy\ h:mm">
                  <c:v>38257</c:v>
                </c:pt>
                <c:pt idx="4837" formatCode="m/d/yyyy\ h:mm">
                  <c:v>38254</c:v>
                </c:pt>
                <c:pt idx="4838" formatCode="m/d/yyyy\ h:mm">
                  <c:v>38253</c:v>
                </c:pt>
                <c:pt idx="4839" formatCode="m/d/yyyy\ h:mm">
                  <c:v>38252</c:v>
                </c:pt>
                <c:pt idx="4840" formatCode="m/d/yyyy\ h:mm">
                  <c:v>38251</c:v>
                </c:pt>
                <c:pt idx="4841" formatCode="m/d/yyyy\ h:mm">
                  <c:v>38250</c:v>
                </c:pt>
                <c:pt idx="4842" formatCode="m/d/yyyy\ h:mm">
                  <c:v>38247</c:v>
                </c:pt>
                <c:pt idx="4843" formatCode="m/d/yyyy\ h:mm">
                  <c:v>38246</c:v>
                </c:pt>
                <c:pt idx="4844" formatCode="m/d/yyyy\ h:mm">
                  <c:v>38245</c:v>
                </c:pt>
                <c:pt idx="4845" formatCode="m/d/yyyy\ h:mm">
                  <c:v>38244</c:v>
                </c:pt>
                <c:pt idx="4846" formatCode="m/d/yyyy\ h:mm">
                  <c:v>38243</c:v>
                </c:pt>
                <c:pt idx="4847" formatCode="m/d/yyyy\ h:mm">
                  <c:v>38240</c:v>
                </c:pt>
                <c:pt idx="4848" formatCode="m/d/yyyy\ h:mm">
                  <c:v>38239</c:v>
                </c:pt>
                <c:pt idx="4849" formatCode="m/d/yyyy\ h:mm">
                  <c:v>38238</c:v>
                </c:pt>
                <c:pt idx="4850" formatCode="m/d/yyyy\ h:mm">
                  <c:v>38237</c:v>
                </c:pt>
                <c:pt idx="4851" formatCode="m/d/yyyy\ h:mm">
                  <c:v>38236</c:v>
                </c:pt>
                <c:pt idx="4852" formatCode="m/d/yyyy\ h:mm">
                  <c:v>38233</c:v>
                </c:pt>
                <c:pt idx="4853" formatCode="m/d/yyyy\ h:mm">
                  <c:v>38232</c:v>
                </c:pt>
                <c:pt idx="4854" formatCode="m/d/yyyy\ h:mm">
                  <c:v>38231</c:v>
                </c:pt>
                <c:pt idx="4855" formatCode="m/d/yyyy\ h:mm">
                  <c:v>38230</c:v>
                </c:pt>
                <c:pt idx="4856" formatCode="m/d/yyyy\ h:mm">
                  <c:v>38229</c:v>
                </c:pt>
                <c:pt idx="4857" formatCode="m/d/yyyy\ h:mm">
                  <c:v>38226</c:v>
                </c:pt>
                <c:pt idx="4858" formatCode="m/d/yyyy\ h:mm">
                  <c:v>38225</c:v>
                </c:pt>
                <c:pt idx="4859" formatCode="m/d/yyyy\ h:mm">
                  <c:v>38224</c:v>
                </c:pt>
                <c:pt idx="4860" formatCode="m/d/yyyy\ h:mm">
                  <c:v>38223</c:v>
                </c:pt>
                <c:pt idx="4861" formatCode="m/d/yyyy\ h:mm">
                  <c:v>38222</c:v>
                </c:pt>
                <c:pt idx="4862" formatCode="m/d/yyyy\ h:mm">
                  <c:v>38219</c:v>
                </c:pt>
                <c:pt idx="4863" formatCode="m/d/yyyy\ h:mm">
                  <c:v>38218</c:v>
                </c:pt>
                <c:pt idx="4864" formatCode="m/d/yyyy\ h:mm">
                  <c:v>38217</c:v>
                </c:pt>
                <c:pt idx="4865" formatCode="m/d/yyyy\ h:mm">
                  <c:v>38216</c:v>
                </c:pt>
                <c:pt idx="4866" formatCode="m/d/yyyy\ h:mm">
                  <c:v>38215</c:v>
                </c:pt>
                <c:pt idx="4867" formatCode="m/d/yyyy\ h:mm">
                  <c:v>38212</c:v>
                </c:pt>
                <c:pt idx="4868" formatCode="m/d/yyyy\ h:mm">
                  <c:v>38211</c:v>
                </c:pt>
                <c:pt idx="4869" formatCode="m/d/yyyy\ h:mm">
                  <c:v>38210</c:v>
                </c:pt>
                <c:pt idx="4870" formatCode="m/d/yyyy\ h:mm">
                  <c:v>38209</c:v>
                </c:pt>
                <c:pt idx="4871" formatCode="m/d/yyyy\ h:mm">
                  <c:v>38208</c:v>
                </c:pt>
                <c:pt idx="4872" formatCode="m/d/yyyy\ h:mm">
                  <c:v>38205</c:v>
                </c:pt>
                <c:pt idx="4873" formatCode="m/d/yyyy\ h:mm">
                  <c:v>38204</c:v>
                </c:pt>
                <c:pt idx="4874" formatCode="m/d/yyyy\ h:mm">
                  <c:v>38203</c:v>
                </c:pt>
                <c:pt idx="4875" formatCode="m/d/yyyy\ h:mm">
                  <c:v>38202</c:v>
                </c:pt>
                <c:pt idx="4876" formatCode="m/d/yyyy\ h:mm">
                  <c:v>38201</c:v>
                </c:pt>
                <c:pt idx="4877" formatCode="m/d/yyyy\ h:mm">
                  <c:v>38198</c:v>
                </c:pt>
                <c:pt idx="4878" formatCode="m/d/yyyy\ h:mm">
                  <c:v>38197</c:v>
                </c:pt>
                <c:pt idx="4879" formatCode="m/d/yyyy\ h:mm">
                  <c:v>38196</c:v>
                </c:pt>
                <c:pt idx="4880" formatCode="m/d/yyyy\ h:mm">
                  <c:v>38195</c:v>
                </c:pt>
                <c:pt idx="4881" formatCode="m/d/yyyy\ h:mm">
                  <c:v>38194</c:v>
                </c:pt>
                <c:pt idx="4882" formatCode="m/d/yyyy\ h:mm">
                  <c:v>38191</c:v>
                </c:pt>
                <c:pt idx="4883" formatCode="m/d/yyyy\ h:mm">
                  <c:v>38190</c:v>
                </c:pt>
                <c:pt idx="4884" formatCode="m/d/yyyy\ h:mm">
                  <c:v>38189</c:v>
                </c:pt>
                <c:pt idx="4885" formatCode="m/d/yyyy\ h:mm">
                  <c:v>38188</c:v>
                </c:pt>
                <c:pt idx="4886" formatCode="m/d/yyyy\ h:mm">
                  <c:v>38187</c:v>
                </c:pt>
                <c:pt idx="4887" formatCode="m/d/yyyy\ h:mm">
                  <c:v>38182</c:v>
                </c:pt>
                <c:pt idx="4888" formatCode="m/d/yyyy\ h:mm">
                  <c:v>38181</c:v>
                </c:pt>
                <c:pt idx="4889" formatCode="m/d/yyyy\ h:mm">
                  <c:v>38180</c:v>
                </c:pt>
                <c:pt idx="4890" formatCode="m/d/yyyy\ h:mm">
                  <c:v>38177</c:v>
                </c:pt>
                <c:pt idx="4891" formatCode="m/d/yyyy\ h:mm">
                  <c:v>38176</c:v>
                </c:pt>
                <c:pt idx="4892" formatCode="m/d/yyyy\ h:mm">
                  <c:v>38175</c:v>
                </c:pt>
                <c:pt idx="4893" formatCode="m/d/yyyy\ h:mm">
                  <c:v>38174</c:v>
                </c:pt>
                <c:pt idx="4894" formatCode="m/d/yyyy\ h:mm">
                  <c:v>38173</c:v>
                </c:pt>
                <c:pt idx="4895" formatCode="m/d/yyyy\ h:mm">
                  <c:v>38170</c:v>
                </c:pt>
                <c:pt idx="4896" formatCode="m/d/yyyy\ h:mm">
                  <c:v>38169</c:v>
                </c:pt>
                <c:pt idx="4897" formatCode="m/d/yyyy\ h:mm">
                  <c:v>38168</c:v>
                </c:pt>
                <c:pt idx="4898" formatCode="m/d/yyyy\ h:mm">
                  <c:v>38167</c:v>
                </c:pt>
                <c:pt idx="4899" formatCode="m/d/yyyy\ h:mm">
                  <c:v>38166</c:v>
                </c:pt>
                <c:pt idx="4900" formatCode="m/d/yyyy\ h:mm">
                  <c:v>38163</c:v>
                </c:pt>
                <c:pt idx="4901" formatCode="m/d/yyyy\ h:mm">
                  <c:v>38162</c:v>
                </c:pt>
                <c:pt idx="4902" formatCode="m/d/yyyy\ h:mm">
                  <c:v>38161</c:v>
                </c:pt>
                <c:pt idx="4903" formatCode="m/d/yyyy\ h:mm">
                  <c:v>38160</c:v>
                </c:pt>
                <c:pt idx="4904" formatCode="m/d/yyyy\ h:mm">
                  <c:v>38159</c:v>
                </c:pt>
                <c:pt idx="4905" formatCode="m/d/yyyy\ h:mm">
                  <c:v>38156</c:v>
                </c:pt>
                <c:pt idx="4906" formatCode="m/d/yyyy\ h:mm">
                  <c:v>38155</c:v>
                </c:pt>
                <c:pt idx="4907" formatCode="m/d/yyyy\ h:mm">
                  <c:v>38154</c:v>
                </c:pt>
                <c:pt idx="4908" formatCode="m/d/yyyy\ h:mm">
                  <c:v>38153</c:v>
                </c:pt>
                <c:pt idx="4909" formatCode="m/d/yyyy\ h:mm">
                  <c:v>38152</c:v>
                </c:pt>
                <c:pt idx="4910" formatCode="m/d/yyyy\ h:mm">
                  <c:v>38149</c:v>
                </c:pt>
                <c:pt idx="4911" formatCode="m/d/yyyy\ h:mm">
                  <c:v>38148</c:v>
                </c:pt>
                <c:pt idx="4912" formatCode="m/d/yyyy\ h:mm">
                  <c:v>38147</c:v>
                </c:pt>
                <c:pt idx="4913" formatCode="m/d/yyyy\ h:mm">
                  <c:v>38146</c:v>
                </c:pt>
                <c:pt idx="4914" formatCode="m/d/yyyy\ h:mm">
                  <c:v>38145</c:v>
                </c:pt>
                <c:pt idx="4915" formatCode="m/d/yyyy\ h:mm">
                  <c:v>38142</c:v>
                </c:pt>
                <c:pt idx="4916" formatCode="m/d/yyyy\ h:mm">
                  <c:v>38141</c:v>
                </c:pt>
                <c:pt idx="4917" formatCode="m/d/yyyy\ h:mm">
                  <c:v>38140</c:v>
                </c:pt>
                <c:pt idx="4918" formatCode="m/d/yyyy\ h:mm">
                  <c:v>38139</c:v>
                </c:pt>
                <c:pt idx="4919" formatCode="m/d/yyyy\ h:mm">
                  <c:v>38138</c:v>
                </c:pt>
                <c:pt idx="4920" formatCode="m/d/yyyy\ h:mm">
                  <c:v>38135</c:v>
                </c:pt>
                <c:pt idx="4921" formatCode="m/d/yyyy\ h:mm">
                  <c:v>38134</c:v>
                </c:pt>
                <c:pt idx="4922" formatCode="m/d/yyyy\ h:mm">
                  <c:v>38133</c:v>
                </c:pt>
                <c:pt idx="4923" formatCode="m/d/yyyy\ h:mm">
                  <c:v>38132</c:v>
                </c:pt>
                <c:pt idx="4924" formatCode="m/d/yyyy\ h:mm">
                  <c:v>38131</c:v>
                </c:pt>
                <c:pt idx="4925" formatCode="m/d/yyyy\ h:mm">
                  <c:v>38128</c:v>
                </c:pt>
                <c:pt idx="4926" formatCode="m/d/yyyy\ h:mm">
                  <c:v>38127</c:v>
                </c:pt>
                <c:pt idx="4927" formatCode="m/d/yyyy\ h:mm">
                  <c:v>38126</c:v>
                </c:pt>
                <c:pt idx="4928" formatCode="m/d/yyyy\ h:mm">
                  <c:v>38125</c:v>
                </c:pt>
                <c:pt idx="4929" formatCode="m/d/yyyy\ h:mm">
                  <c:v>38124</c:v>
                </c:pt>
                <c:pt idx="4930" formatCode="m/d/yyyy\ h:mm">
                  <c:v>38121</c:v>
                </c:pt>
                <c:pt idx="4931" formatCode="m/d/yyyy\ h:mm">
                  <c:v>38120</c:v>
                </c:pt>
                <c:pt idx="4932" formatCode="m/d/yyyy\ h:mm">
                  <c:v>38119</c:v>
                </c:pt>
                <c:pt idx="4933" formatCode="m/d/yyyy\ h:mm">
                  <c:v>38118</c:v>
                </c:pt>
                <c:pt idx="4934" formatCode="m/d/yyyy\ h:mm">
                  <c:v>38117</c:v>
                </c:pt>
                <c:pt idx="4935" formatCode="m/d/yyyy\ h:mm">
                  <c:v>38114</c:v>
                </c:pt>
                <c:pt idx="4936" formatCode="m/d/yyyy\ h:mm">
                  <c:v>38113</c:v>
                </c:pt>
                <c:pt idx="4937" formatCode="m/d/yyyy\ h:mm">
                  <c:v>38112</c:v>
                </c:pt>
                <c:pt idx="4938" formatCode="m/d/yyyy\ h:mm">
                  <c:v>38111</c:v>
                </c:pt>
                <c:pt idx="4939" formatCode="m/d/yyyy\ h:mm">
                  <c:v>38110</c:v>
                </c:pt>
                <c:pt idx="4940" formatCode="m/d/yyyy\ h:mm">
                  <c:v>38107</c:v>
                </c:pt>
                <c:pt idx="4941" formatCode="m/d/yyyy\ h:mm">
                  <c:v>38106</c:v>
                </c:pt>
                <c:pt idx="4942" formatCode="m/d/yyyy\ h:mm">
                  <c:v>38105</c:v>
                </c:pt>
                <c:pt idx="4943" formatCode="m/d/yyyy\ h:mm">
                  <c:v>38104</c:v>
                </c:pt>
                <c:pt idx="4944" formatCode="m/d/yyyy\ h:mm">
                  <c:v>38103</c:v>
                </c:pt>
                <c:pt idx="4945" formatCode="m/d/yyyy\ h:mm">
                  <c:v>38100</c:v>
                </c:pt>
                <c:pt idx="4946" formatCode="m/d/yyyy\ h:mm">
                  <c:v>38099</c:v>
                </c:pt>
                <c:pt idx="4947" formatCode="m/d/yyyy\ h:mm">
                  <c:v>38098</c:v>
                </c:pt>
                <c:pt idx="4948" formatCode="m/d/yyyy\ h:mm">
                  <c:v>38097</c:v>
                </c:pt>
                <c:pt idx="4949" formatCode="m/d/yyyy\ h:mm">
                  <c:v>38096</c:v>
                </c:pt>
                <c:pt idx="4950" formatCode="m/d/yyyy\ h:mm">
                  <c:v>38093</c:v>
                </c:pt>
                <c:pt idx="4951" formatCode="m/d/yyyy\ h:mm">
                  <c:v>38092</c:v>
                </c:pt>
                <c:pt idx="4952" formatCode="m/d/yyyy\ h:mm">
                  <c:v>38091</c:v>
                </c:pt>
                <c:pt idx="4953" formatCode="m/d/yyyy\ h:mm">
                  <c:v>38090</c:v>
                </c:pt>
                <c:pt idx="4954" formatCode="m/d/yyyy\ h:mm">
                  <c:v>38085</c:v>
                </c:pt>
                <c:pt idx="4955" formatCode="m/d/yyyy\ h:mm">
                  <c:v>38084</c:v>
                </c:pt>
                <c:pt idx="4956" formatCode="m/d/yyyy\ h:mm">
                  <c:v>38083</c:v>
                </c:pt>
                <c:pt idx="4957" formatCode="m/d/yyyy\ h:mm">
                  <c:v>38082</c:v>
                </c:pt>
                <c:pt idx="4958" formatCode="m/d/yyyy\ h:mm">
                  <c:v>38079</c:v>
                </c:pt>
                <c:pt idx="4959" formatCode="m/d/yyyy\ h:mm">
                  <c:v>38078</c:v>
                </c:pt>
                <c:pt idx="4960" formatCode="m/d/yyyy\ h:mm">
                  <c:v>38077</c:v>
                </c:pt>
                <c:pt idx="4961" formatCode="m/d/yyyy\ h:mm">
                  <c:v>38076</c:v>
                </c:pt>
                <c:pt idx="4962" formatCode="m/d/yyyy\ h:mm">
                  <c:v>38075</c:v>
                </c:pt>
                <c:pt idx="4963" formatCode="m/d/yyyy\ h:mm">
                  <c:v>38072</c:v>
                </c:pt>
                <c:pt idx="4964" formatCode="m/d/yyyy\ h:mm">
                  <c:v>38071</c:v>
                </c:pt>
                <c:pt idx="4965" formatCode="m/d/yyyy\ h:mm">
                  <c:v>38070</c:v>
                </c:pt>
                <c:pt idx="4966" formatCode="m/d/yyyy\ h:mm">
                  <c:v>38069</c:v>
                </c:pt>
                <c:pt idx="4967" formatCode="m/d/yyyy\ h:mm">
                  <c:v>38068</c:v>
                </c:pt>
                <c:pt idx="4968" formatCode="m/d/yyyy\ h:mm">
                  <c:v>38065</c:v>
                </c:pt>
                <c:pt idx="4969" formatCode="m/d/yyyy\ h:mm">
                  <c:v>38064</c:v>
                </c:pt>
                <c:pt idx="4970" formatCode="m/d/yyyy\ h:mm">
                  <c:v>38063</c:v>
                </c:pt>
                <c:pt idx="4971" formatCode="m/d/yyyy\ h:mm">
                  <c:v>38062</c:v>
                </c:pt>
                <c:pt idx="4972" formatCode="m/d/yyyy\ h:mm">
                  <c:v>38061</c:v>
                </c:pt>
                <c:pt idx="4973" formatCode="m/d/yyyy\ h:mm">
                  <c:v>38058</c:v>
                </c:pt>
                <c:pt idx="4974" formatCode="m/d/yyyy\ h:mm">
                  <c:v>38057</c:v>
                </c:pt>
                <c:pt idx="4975" formatCode="m/d/yyyy\ h:mm">
                  <c:v>38056</c:v>
                </c:pt>
                <c:pt idx="4976" formatCode="m/d/yyyy\ h:mm">
                  <c:v>38055</c:v>
                </c:pt>
                <c:pt idx="4977" formatCode="m/d/yyyy\ h:mm">
                  <c:v>38054</c:v>
                </c:pt>
                <c:pt idx="4978" formatCode="m/d/yyyy\ h:mm">
                  <c:v>38051</c:v>
                </c:pt>
                <c:pt idx="4979" formatCode="m/d/yyyy\ h:mm">
                  <c:v>38050</c:v>
                </c:pt>
                <c:pt idx="4980" formatCode="m/d/yyyy\ h:mm">
                  <c:v>38049</c:v>
                </c:pt>
                <c:pt idx="4981" formatCode="m/d/yyyy\ h:mm">
                  <c:v>38048</c:v>
                </c:pt>
                <c:pt idx="4982" formatCode="m/d/yyyy\ h:mm">
                  <c:v>38047</c:v>
                </c:pt>
                <c:pt idx="4983" formatCode="m/d/yyyy\ h:mm">
                  <c:v>38044</c:v>
                </c:pt>
                <c:pt idx="4984" formatCode="m/d/yyyy\ h:mm">
                  <c:v>38043</c:v>
                </c:pt>
                <c:pt idx="4985" formatCode="m/d/yyyy\ h:mm">
                  <c:v>38042</c:v>
                </c:pt>
                <c:pt idx="4986" formatCode="m/d/yyyy\ h:mm">
                  <c:v>38041</c:v>
                </c:pt>
                <c:pt idx="4987" formatCode="m/d/yyyy\ h:mm">
                  <c:v>38040</c:v>
                </c:pt>
                <c:pt idx="4988" formatCode="m/d/yyyy\ h:mm">
                  <c:v>38037</c:v>
                </c:pt>
                <c:pt idx="4989" formatCode="m/d/yyyy\ h:mm">
                  <c:v>38036</c:v>
                </c:pt>
                <c:pt idx="4990" formatCode="m/d/yyyy\ h:mm">
                  <c:v>38035</c:v>
                </c:pt>
                <c:pt idx="4991" formatCode="m/d/yyyy\ h:mm">
                  <c:v>38034</c:v>
                </c:pt>
                <c:pt idx="4992" formatCode="m/d/yyyy\ h:mm">
                  <c:v>38033</c:v>
                </c:pt>
                <c:pt idx="4993" formatCode="m/d/yyyy\ h:mm">
                  <c:v>38030</c:v>
                </c:pt>
                <c:pt idx="4994" formatCode="m/d/yyyy\ h:mm">
                  <c:v>38029</c:v>
                </c:pt>
                <c:pt idx="4995" formatCode="m/d/yyyy\ h:mm">
                  <c:v>38028</c:v>
                </c:pt>
                <c:pt idx="4996" formatCode="m/d/yyyy\ h:mm">
                  <c:v>38027</c:v>
                </c:pt>
                <c:pt idx="4997" formatCode="m/d/yyyy\ h:mm">
                  <c:v>38026</c:v>
                </c:pt>
                <c:pt idx="4998" formatCode="m/d/yyyy\ h:mm">
                  <c:v>38023</c:v>
                </c:pt>
                <c:pt idx="4999" formatCode="m/d/yyyy\ h:mm">
                  <c:v>38022</c:v>
                </c:pt>
                <c:pt idx="5000" formatCode="m/d/yyyy\ h:mm">
                  <c:v>38021</c:v>
                </c:pt>
                <c:pt idx="5001" formatCode="m/d/yyyy\ h:mm">
                  <c:v>38020</c:v>
                </c:pt>
                <c:pt idx="5002" formatCode="m/d/yyyy\ h:mm">
                  <c:v>38019</c:v>
                </c:pt>
                <c:pt idx="5003" formatCode="m/d/yyyy\ h:mm">
                  <c:v>38016</c:v>
                </c:pt>
                <c:pt idx="5004" formatCode="m/d/yyyy\ h:mm">
                  <c:v>38015</c:v>
                </c:pt>
                <c:pt idx="5005" formatCode="m/d/yyyy\ h:mm">
                  <c:v>38014</c:v>
                </c:pt>
                <c:pt idx="5006" formatCode="m/d/yyyy\ h:mm">
                  <c:v>38013</c:v>
                </c:pt>
                <c:pt idx="5007" formatCode="m/d/yyyy\ h:mm">
                  <c:v>38012</c:v>
                </c:pt>
                <c:pt idx="5008" formatCode="m/d/yyyy\ h:mm">
                  <c:v>38009</c:v>
                </c:pt>
                <c:pt idx="5009" formatCode="m/d/yyyy\ h:mm">
                  <c:v>38008</c:v>
                </c:pt>
                <c:pt idx="5010" formatCode="m/d/yyyy\ h:mm">
                  <c:v>38007</c:v>
                </c:pt>
                <c:pt idx="5011" formatCode="m/d/yyyy\ h:mm">
                  <c:v>38006</c:v>
                </c:pt>
                <c:pt idx="5012" formatCode="m/d/yyyy\ h:mm">
                  <c:v>38005</c:v>
                </c:pt>
                <c:pt idx="5013" formatCode="m/d/yyyy\ h:mm">
                  <c:v>38002</c:v>
                </c:pt>
                <c:pt idx="5014" formatCode="m/d/yyyy\ h:mm">
                  <c:v>38001</c:v>
                </c:pt>
                <c:pt idx="5015" formatCode="m/d/yyyy\ h:mm">
                  <c:v>38000</c:v>
                </c:pt>
                <c:pt idx="5016" formatCode="m/d/yyyy\ h:mm">
                  <c:v>37999</c:v>
                </c:pt>
                <c:pt idx="5017" formatCode="m/d/yyyy\ h:mm">
                  <c:v>37998</c:v>
                </c:pt>
                <c:pt idx="5018" formatCode="m/d/yyyy\ h:mm">
                  <c:v>37995</c:v>
                </c:pt>
                <c:pt idx="5019" formatCode="m/d/yyyy\ h:mm">
                  <c:v>37994</c:v>
                </c:pt>
                <c:pt idx="5020" formatCode="m/d/yyyy\ h:mm">
                  <c:v>37993</c:v>
                </c:pt>
                <c:pt idx="5021" formatCode="m/d/yyyy\ h:mm">
                  <c:v>37992</c:v>
                </c:pt>
                <c:pt idx="5022" formatCode="m/d/yyyy\ h:mm">
                  <c:v>37991</c:v>
                </c:pt>
                <c:pt idx="5023" formatCode="m/d/yyyy\ h:mm">
                  <c:v>37988</c:v>
                </c:pt>
                <c:pt idx="5024" formatCode="m/d/yyyy\ h:mm">
                  <c:v>37986</c:v>
                </c:pt>
                <c:pt idx="5025" formatCode="m/d/yyyy\ h:mm">
                  <c:v>37985</c:v>
                </c:pt>
                <c:pt idx="5026" formatCode="m/d/yyyy\ h:mm">
                  <c:v>37984</c:v>
                </c:pt>
                <c:pt idx="5027" formatCode="m/d/yyyy\ h:mm">
                  <c:v>37978</c:v>
                </c:pt>
                <c:pt idx="5028" formatCode="m/d/yyyy\ h:mm">
                  <c:v>37977</c:v>
                </c:pt>
                <c:pt idx="5029" formatCode="m/d/yyyy\ h:mm">
                  <c:v>37974</c:v>
                </c:pt>
                <c:pt idx="5030" formatCode="m/d/yyyy\ h:mm">
                  <c:v>37973</c:v>
                </c:pt>
                <c:pt idx="5031" formatCode="m/d/yyyy\ h:mm">
                  <c:v>37972</c:v>
                </c:pt>
                <c:pt idx="5032" formatCode="m/d/yyyy\ h:mm">
                  <c:v>37971</c:v>
                </c:pt>
                <c:pt idx="5033" formatCode="m/d/yyyy\ h:mm">
                  <c:v>37970</c:v>
                </c:pt>
                <c:pt idx="5034" formatCode="m/d/yyyy\ h:mm">
                  <c:v>37967</c:v>
                </c:pt>
                <c:pt idx="5035" formatCode="m/d/yyyy\ h:mm">
                  <c:v>37966</c:v>
                </c:pt>
                <c:pt idx="5036" formatCode="m/d/yyyy\ h:mm">
                  <c:v>37965</c:v>
                </c:pt>
                <c:pt idx="5037" formatCode="m/d/yyyy\ h:mm">
                  <c:v>37964</c:v>
                </c:pt>
                <c:pt idx="5038" formatCode="m/d/yyyy\ h:mm">
                  <c:v>37963</c:v>
                </c:pt>
                <c:pt idx="5039" formatCode="m/d/yyyy\ h:mm">
                  <c:v>37960</c:v>
                </c:pt>
                <c:pt idx="5040" formatCode="m/d/yyyy\ h:mm">
                  <c:v>37959</c:v>
                </c:pt>
                <c:pt idx="5041" formatCode="m/d/yyyy\ h:mm">
                  <c:v>37958</c:v>
                </c:pt>
                <c:pt idx="5042" formatCode="m/d/yyyy\ h:mm">
                  <c:v>37957</c:v>
                </c:pt>
                <c:pt idx="5043" formatCode="m/d/yyyy\ h:mm">
                  <c:v>37956</c:v>
                </c:pt>
                <c:pt idx="5044" formatCode="m/d/yyyy\ h:mm">
                  <c:v>37953</c:v>
                </c:pt>
                <c:pt idx="5045" formatCode="m/d/yyyy\ h:mm">
                  <c:v>37952</c:v>
                </c:pt>
                <c:pt idx="5046" formatCode="m/d/yyyy\ h:mm">
                  <c:v>37951</c:v>
                </c:pt>
                <c:pt idx="5047" formatCode="m/d/yyyy\ h:mm">
                  <c:v>37950</c:v>
                </c:pt>
                <c:pt idx="5048" formatCode="m/d/yyyy\ h:mm">
                  <c:v>37949</c:v>
                </c:pt>
                <c:pt idx="5049" formatCode="m/d/yyyy\ h:mm">
                  <c:v>37946</c:v>
                </c:pt>
                <c:pt idx="5050" formatCode="m/d/yyyy\ h:mm">
                  <c:v>37945</c:v>
                </c:pt>
                <c:pt idx="5051" formatCode="m/d/yyyy\ h:mm">
                  <c:v>37944</c:v>
                </c:pt>
                <c:pt idx="5052" formatCode="m/d/yyyy\ h:mm">
                  <c:v>37943</c:v>
                </c:pt>
                <c:pt idx="5053" formatCode="m/d/yyyy\ h:mm">
                  <c:v>37942</c:v>
                </c:pt>
                <c:pt idx="5054" formatCode="m/d/yyyy\ h:mm">
                  <c:v>37939</c:v>
                </c:pt>
                <c:pt idx="5055" formatCode="m/d/yyyy\ h:mm">
                  <c:v>37938</c:v>
                </c:pt>
                <c:pt idx="5056" formatCode="m/d/yyyy\ h:mm">
                  <c:v>37937</c:v>
                </c:pt>
                <c:pt idx="5057" formatCode="m/d/yyyy\ h:mm">
                  <c:v>37936</c:v>
                </c:pt>
                <c:pt idx="5058" formatCode="m/d/yyyy\ h:mm">
                  <c:v>37935</c:v>
                </c:pt>
                <c:pt idx="5059" formatCode="m/d/yyyy\ h:mm">
                  <c:v>37932</c:v>
                </c:pt>
                <c:pt idx="5060" formatCode="m/d/yyyy\ h:mm">
                  <c:v>37931</c:v>
                </c:pt>
                <c:pt idx="5061" formatCode="m/d/yyyy\ h:mm">
                  <c:v>37930</c:v>
                </c:pt>
                <c:pt idx="5062" formatCode="m/d/yyyy\ h:mm">
                  <c:v>37929</c:v>
                </c:pt>
                <c:pt idx="5063" formatCode="m/d/yyyy\ h:mm">
                  <c:v>37928</c:v>
                </c:pt>
                <c:pt idx="5064" formatCode="m/d/yyyy\ h:mm">
                  <c:v>37925</c:v>
                </c:pt>
                <c:pt idx="5065" formatCode="m/d/yyyy\ h:mm">
                  <c:v>37924</c:v>
                </c:pt>
                <c:pt idx="5066" formatCode="m/d/yyyy\ h:mm">
                  <c:v>37923</c:v>
                </c:pt>
                <c:pt idx="5067" formatCode="m/d/yyyy\ h:mm">
                  <c:v>37922</c:v>
                </c:pt>
                <c:pt idx="5068" formatCode="m/d/yyyy\ h:mm">
                  <c:v>37921</c:v>
                </c:pt>
                <c:pt idx="5069" formatCode="m/d/yyyy\ h:mm">
                  <c:v>37918</c:v>
                </c:pt>
                <c:pt idx="5070" formatCode="m/d/yyyy\ h:mm">
                  <c:v>37917</c:v>
                </c:pt>
                <c:pt idx="5071" formatCode="m/d/yyyy\ h:mm">
                  <c:v>37916</c:v>
                </c:pt>
                <c:pt idx="5072" formatCode="m/d/yyyy\ h:mm">
                  <c:v>37915</c:v>
                </c:pt>
                <c:pt idx="5073" formatCode="m/d/yyyy\ h:mm">
                  <c:v>37914</c:v>
                </c:pt>
                <c:pt idx="5074" formatCode="m/d/yyyy\ h:mm">
                  <c:v>37911</c:v>
                </c:pt>
                <c:pt idx="5075" formatCode="m/d/yyyy\ h:mm">
                  <c:v>37910</c:v>
                </c:pt>
                <c:pt idx="5076" formatCode="m/d/yyyy\ h:mm">
                  <c:v>37909</c:v>
                </c:pt>
                <c:pt idx="5077" formatCode="m/d/yyyy\ h:mm">
                  <c:v>37908</c:v>
                </c:pt>
                <c:pt idx="5078" formatCode="m/d/yyyy\ h:mm">
                  <c:v>37907</c:v>
                </c:pt>
                <c:pt idx="5079" formatCode="m/d/yyyy\ h:mm">
                  <c:v>37904</c:v>
                </c:pt>
                <c:pt idx="5080" formatCode="m/d/yyyy\ h:mm">
                  <c:v>37903</c:v>
                </c:pt>
                <c:pt idx="5081" formatCode="m/d/yyyy\ h:mm">
                  <c:v>37902</c:v>
                </c:pt>
                <c:pt idx="5082" formatCode="m/d/yyyy\ h:mm">
                  <c:v>37901</c:v>
                </c:pt>
                <c:pt idx="5083" formatCode="m/d/yyyy\ h:mm">
                  <c:v>37900</c:v>
                </c:pt>
                <c:pt idx="5084" formatCode="m/d/yyyy\ h:mm">
                  <c:v>37897</c:v>
                </c:pt>
                <c:pt idx="5085" formatCode="m/d/yyyy\ h:mm">
                  <c:v>37896</c:v>
                </c:pt>
                <c:pt idx="5086" formatCode="m/d/yyyy\ h:mm">
                  <c:v>37895</c:v>
                </c:pt>
                <c:pt idx="5087" formatCode="m/d/yyyy\ h:mm">
                  <c:v>37894</c:v>
                </c:pt>
                <c:pt idx="5088" formatCode="m/d/yyyy\ h:mm">
                  <c:v>37893</c:v>
                </c:pt>
                <c:pt idx="5089" formatCode="m/d/yyyy\ h:mm">
                  <c:v>37890</c:v>
                </c:pt>
                <c:pt idx="5090" formatCode="m/d/yyyy\ h:mm">
                  <c:v>37889</c:v>
                </c:pt>
                <c:pt idx="5091" formatCode="m/d/yyyy\ h:mm">
                  <c:v>37888</c:v>
                </c:pt>
                <c:pt idx="5092" formatCode="m/d/yyyy\ h:mm">
                  <c:v>37887</c:v>
                </c:pt>
                <c:pt idx="5093" formatCode="m/d/yyyy\ h:mm">
                  <c:v>37886</c:v>
                </c:pt>
                <c:pt idx="5094" formatCode="m/d/yyyy\ h:mm">
                  <c:v>37883</c:v>
                </c:pt>
                <c:pt idx="5095" formatCode="m/d/yyyy\ h:mm">
                  <c:v>37882</c:v>
                </c:pt>
                <c:pt idx="5096" formatCode="m/d/yyyy\ h:mm">
                  <c:v>37881</c:v>
                </c:pt>
                <c:pt idx="5097" formatCode="m/d/yyyy\ h:mm">
                  <c:v>37880</c:v>
                </c:pt>
                <c:pt idx="5098" formatCode="m/d/yyyy\ h:mm">
                  <c:v>37879</c:v>
                </c:pt>
                <c:pt idx="5099" formatCode="m/d/yyyy\ h:mm">
                  <c:v>37876</c:v>
                </c:pt>
                <c:pt idx="5100" formatCode="m/d/yyyy\ h:mm">
                  <c:v>37875</c:v>
                </c:pt>
                <c:pt idx="5101" formatCode="m/d/yyyy\ h:mm">
                  <c:v>37874</c:v>
                </c:pt>
                <c:pt idx="5102" formatCode="m/d/yyyy\ h:mm">
                  <c:v>37873</c:v>
                </c:pt>
                <c:pt idx="5103" formatCode="m/d/yyyy\ h:mm">
                  <c:v>37872</c:v>
                </c:pt>
                <c:pt idx="5104" formatCode="m/d/yyyy\ h:mm">
                  <c:v>37869</c:v>
                </c:pt>
                <c:pt idx="5105" formatCode="m/d/yyyy\ h:mm">
                  <c:v>37868</c:v>
                </c:pt>
                <c:pt idx="5106" formatCode="m/d/yyyy\ h:mm">
                  <c:v>37867</c:v>
                </c:pt>
                <c:pt idx="5107" formatCode="m/d/yyyy\ h:mm">
                  <c:v>37866</c:v>
                </c:pt>
                <c:pt idx="5108" formatCode="m/d/yyyy\ h:mm">
                  <c:v>37865</c:v>
                </c:pt>
                <c:pt idx="5109" formatCode="m/d/yyyy\ h:mm">
                  <c:v>37862</c:v>
                </c:pt>
                <c:pt idx="5110" formatCode="m/d/yyyy\ h:mm">
                  <c:v>37861</c:v>
                </c:pt>
                <c:pt idx="5111" formatCode="m/d/yyyy\ h:mm">
                  <c:v>37859</c:v>
                </c:pt>
                <c:pt idx="5112" formatCode="m/d/yyyy\ h:mm">
                  <c:v>37858</c:v>
                </c:pt>
                <c:pt idx="5113" formatCode="m/d/yyyy\ h:mm">
                  <c:v>37855</c:v>
                </c:pt>
                <c:pt idx="5114" formatCode="m/d/yyyy\ h:mm">
                  <c:v>37854</c:v>
                </c:pt>
                <c:pt idx="5115" formatCode="m/d/yyyy\ h:mm">
                  <c:v>37852</c:v>
                </c:pt>
                <c:pt idx="5116" formatCode="m/d/yyyy\ h:mm">
                  <c:v>37851</c:v>
                </c:pt>
                <c:pt idx="5117" formatCode="m/d/yyyy\ h:mm">
                  <c:v>37848</c:v>
                </c:pt>
                <c:pt idx="5118" formatCode="m/d/yyyy\ h:mm">
                  <c:v>37847</c:v>
                </c:pt>
                <c:pt idx="5119" formatCode="m/d/yyyy\ h:mm">
                  <c:v>37846</c:v>
                </c:pt>
                <c:pt idx="5120" formatCode="m/d/yyyy\ h:mm">
                  <c:v>37845</c:v>
                </c:pt>
                <c:pt idx="5121" formatCode="m/d/yyyy\ h:mm">
                  <c:v>37844</c:v>
                </c:pt>
                <c:pt idx="5122" formatCode="m/d/yyyy\ h:mm">
                  <c:v>37841</c:v>
                </c:pt>
                <c:pt idx="5123" formatCode="m/d/yyyy\ h:mm">
                  <c:v>37840</c:v>
                </c:pt>
                <c:pt idx="5124" formatCode="m/d/yyyy\ h:mm">
                  <c:v>37839</c:v>
                </c:pt>
                <c:pt idx="5125" formatCode="m/d/yyyy\ h:mm">
                  <c:v>37838</c:v>
                </c:pt>
                <c:pt idx="5126" formatCode="m/d/yyyy\ h:mm">
                  <c:v>37837</c:v>
                </c:pt>
                <c:pt idx="5127" formatCode="m/d/yyyy\ h:mm">
                  <c:v>37834</c:v>
                </c:pt>
                <c:pt idx="5128" formatCode="m/d/yyyy\ h:mm">
                  <c:v>37833</c:v>
                </c:pt>
                <c:pt idx="5129" formatCode="m/d/yyyy\ h:mm">
                  <c:v>37832</c:v>
                </c:pt>
                <c:pt idx="5130" formatCode="m/d/yyyy\ h:mm">
                  <c:v>37831</c:v>
                </c:pt>
                <c:pt idx="5131" formatCode="m/d/yyyy\ h:mm">
                  <c:v>37830</c:v>
                </c:pt>
                <c:pt idx="5132" formatCode="m/d/yyyy\ h:mm">
                  <c:v>37827</c:v>
                </c:pt>
                <c:pt idx="5133" formatCode="m/d/yyyy\ h:mm">
                  <c:v>37826</c:v>
                </c:pt>
                <c:pt idx="5134" formatCode="m/d/yyyy\ h:mm">
                  <c:v>37825</c:v>
                </c:pt>
                <c:pt idx="5135" formatCode="m/d/yyyy\ h:mm">
                  <c:v>37824</c:v>
                </c:pt>
                <c:pt idx="5136" formatCode="m/d/yyyy\ h:mm">
                  <c:v>37823</c:v>
                </c:pt>
                <c:pt idx="5137" formatCode="m/d/yyyy\ h:mm">
                  <c:v>37820</c:v>
                </c:pt>
                <c:pt idx="5138" formatCode="m/d/yyyy\ h:mm">
                  <c:v>37819</c:v>
                </c:pt>
                <c:pt idx="5139" formatCode="m/d/yyyy\ h:mm">
                  <c:v>37818</c:v>
                </c:pt>
                <c:pt idx="5140" formatCode="m/d/yyyy\ h:mm">
                  <c:v>37817</c:v>
                </c:pt>
                <c:pt idx="5141" formatCode="m/d/yyyy\ h:mm">
                  <c:v>37816</c:v>
                </c:pt>
                <c:pt idx="5142" formatCode="m/d/yyyy\ h:mm">
                  <c:v>37813</c:v>
                </c:pt>
                <c:pt idx="5143" formatCode="m/d/yyyy\ h:mm">
                  <c:v>37812</c:v>
                </c:pt>
                <c:pt idx="5144" formatCode="m/d/yyyy\ h:mm">
                  <c:v>37811</c:v>
                </c:pt>
                <c:pt idx="5145" formatCode="m/d/yyyy\ h:mm">
                  <c:v>37810</c:v>
                </c:pt>
                <c:pt idx="5146" formatCode="m/d/yyyy\ h:mm">
                  <c:v>37809</c:v>
                </c:pt>
                <c:pt idx="5147" formatCode="m/d/yyyy\ h:mm">
                  <c:v>37806</c:v>
                </c:pt>
                <c:pt idx="5148" formatCode="m/d/yyyy\ h:mm">
                  <c:v>37805</c:v>
                </c:pt>
                <c:pt idx="5149" formatCode="m/d/yyyy\ h:mm">
                  <c:v>37804</c:v>
                </c:pt>
                <c:pt idx="5150" formatCode="m/d/yyyy\ h:mm">
                  <c:v>37802</c:v>
                </c:pt>
                <c:pt idx="5151" formatCode="m/d/yyyy\ h:mm">
                  <c:v>37799</c:v>
                </c:pt>
                <c:pt idx="5152" formatCode="m/d/yyyy\ h:mm">
                  <c:v>37798</c:v>
                </c:pt>
                <c:pt idx="5153" formatCode="m/d/yyyy\ h:mm">
                  <c:v>37797</c:v>
                </c:pt>
                <c:pt idx="5154" formatCode="m/d/yyyy\ h:mm">
                  <c:v>37796</c:v>
                </c:pt>
                <c:pt idx="5155" formatCode="m/d/yyyy\ h:mm">
                  <c:v>37795</c:v>
                </c:pt>
                <c:pt idx="5156" formatCode="m/d/yyyy\ h:mm">
                  <c:v>37791</c:v>
                </c:pt>
                <c:pt idx="5157" formatCode="m/d/yyyy\ h:mm">
                  <c:v>37790</c:v>
                </c:pt>
                <c:pt idx="5158" formatCode="m/d/yyyy\ h:mm">
                  <c:v>37789</c:v>
                </c:pt>
                <c:pt idx="5159" formatCode="m/d/yyyy\ h:mm">
                  <c:v>37788</c:v>
                </c:pt>
                <c:pt idx="5160" formatCode="m/d/yyyy\ h:mm">
                  <c:v>37785</c:v>
                </c:pt>
                <c:pt idx="5161" formatCode="m/d/yyyy\ h:mm">
                  <c:v>37784</c:v>
                </c:pt>
                <c:pt idx="5162" formatCode="m/d/yyyy\ h:mm">
                  <c:v>37783</c:v>
                </c:pt>
                <c:pt idx="5163" formatCode="m/d/yyyy\ h:mm">
                  <c:v>37782</c:v>
                </c:pt>
                <c:pt idx="5164" formatCode="m/d/yyyy\ h:mm">
                  <c:v>37781</c:v>
                </c:pt>
                <c:pt idx="5165" formatCode="m/d/yyyy\ h:mm">
                  <c:v>37778</c:v>
                </c:pt>
                <c:pt idx="5166" formatCode="m/d/yyyy\ h:mm">
                  <c:v>37777</c:v>
                </c:pt>
                <c:pt idx="5167" formatCode="m/d/yyyy\ h:mm">
                  <c:v>37776</c:v>
                </c:pt>
                <c:pt idx="5168" formatCode="m/d/yyyy\ h:mm">
                  <c:v>37775</c:v>
                </c:pt>
                <c:pt idx="5169" formatCode="m/d/yyyy\ h:mm">
                  <c:v>37774</c:v>
                </c:pt>
                <c:pt idx="5170" formatCode="m/d/yyyy\ h:mm">
                  <c:v>37771</c:v>
                </c:pt>
                <c:pt idx="5171" formatCode="m/d/yyyy\ h:mm">
                  <c:v>37770</c:v>
                </c:pt>
                <c:pt idx="5172" formatCode="m/d/yyyy\ h:mm">
                  <c:v>37768</c:v>
                </c:pt>
                <c:pt idx="5173" formatCode="m/d/yyyy\ h:mm">
                  <c:v>37767</c:v>
                </c:pt>
                <c:pt idx="5174" formatCode="m/d/yyyy\ h:mm">
                  <c:v>37764</c:v>
                </c:pt>
                <c:pt idx="5175" formatCode="m/d/yyyy\ h:mm">
                  <c:v>37763</c:v>
                </c:pt>
                <c:pt idx="5176" formatCode="m/d/yyyy\ h:mm">
                  <c:v>37762</c:v>
                </c:pt>
                <c:pt idx="5177" formatCode="m/d/yyyy\ h:mm">
                  <c:v>37761</c:v>
                </c:pt>
                <c:pt idx="5178" formatCode="m/d/yyyy\ h:mm">
                  <c:v>37760</c:v>
                </c:pt>
                <c:pt idx="5179" formatCode="m/d/yyyy\ h:mm">
                  <c:v>37757</c:v>
                </c:pt>
                <c:pt idx="5180" formatCode="m/d/yyyy\ h:mm">
                  <c:v>37756</c:v>
                </c:pt>
                <c:pt idx="5181" formatCode="m/d/yyyy\ h:mm">
                  <c:v>37755</c:v>
                </c:pt>
                <c:pt idx="5182" formatCode="m/d/yyyy\ h:mm">
                  <c:v>37754</c:v>
                </c:pt>
                <c:pt idx="5183" formatCode="m/d/yyyy\ h:mm">
                  <c:v>37753</c:v>
                </c:pt>
                <c:pt idx="5184" formatCode="m/d/yyyy\ h:mm">
                  <c:v>37750</c:v>
                </c:pt>
                <c:pt idx="5185" formatCode="m/d/yyyy\ h:mm">
                  <c:v>37749</c:v>
                </c:pt>
                <c:pt idx="5186" formatCode="m/d/yyyy\ h:mm">
                  <c:v>37748</c:v>
                </c:pt>
                <c:pt idx="5187" formatCode="m/d/yyyy\ h:mm">
                  <c:v>37747</c:v>
                </c:pt>
                <c:pt idx="5188" formatCode="m/d/yyyy\ h:mm">
                  <c:v>37746</c:v>
                </c:pt>
                <c:pt idx="5189" formatCode="m/d/yyyy\ h:mm">
                  <c:v>37743</c:v>
                </c:pt>
                <c:pt idx="5190" formatCode="m/d/yyyy\ h:mm">
                  <c:v>37742</c:v>
                </c:pt>
                <c:pt idx="5191" formatCode="m/d/yyyy\ h:mm">
                  <c:v>37741</c:v>
                </c:pt>
                <c:pt idx="5192" formatCode="m/d/yyyy\ h:mm">
                  <c:v>37740</c:v>
                </c:pt>
                <c:pt idx="5193" formatCode="m/d/yyyy\ h:mm">
                  <c:v>37739</c:v>
                </c:pt>
                <c:pt idx="5194" formatCode="m/d/yyyy\ h:mm">
                  <c:v>37736</c:v>
                </c:pt>
                <c:pt idx="5195" formatCode="m/d/yyyy\ h:mm">
                  <c:v>37735</c:v>
                </c:pt>
                <c:pt idx="5196" formatCode="m/d/yyyy\ h:mm">
                  <c:v>37734</c:v>
                </c:pt>
                <c:pt idx="5197" formatCode="m/d/yyyy\ h:mm">
                  <c:v>37733</c:v>
                </c:pt>
                <c:pt idx="5198" formatCode="m/d/yyyy\ h:mm">
                  <c:v>37728</c:v>
                </c:pt>
                <c:pt idx="5199" formatCode="m/d/yyyy\ h:mm">
                  <c:v>37727</c:v>
                </c:pt>
                <c:pt idx="5200" formatCode="m/d/yyyy\ h:mm">
                  <c:v>37726</c:v>
                </c:pt>
                <c:pt idx="5201" formatCode="m/d/yyyy\ h:mm">
                  <c:v>37725</c:v>
                </c:pt>
                <c:pt idx="5202" formatCode="m/d/yyyy\ h:mm">
                  <c:v>37722</c:v>
                </c:pt>
                <c:pt idx="5203" formatCode="m/d/yyyy\ h:mm">
                  <c:v>37721</c:v>
                </c:pt>
                <c:pt idx="5204" formatCode="m/d/yyyy\ h:mm">
                  <c:v>37720</c:v>
                </c:pt>
                <c:pt idx="5205" formatCode="m/d/yyyy\ h:mm">
                  <c:v>37719</c:v>
                </c:pt>
                <c:pt idx="5206" formatCode="m/d/yyyy\ h:mm">
                  <c:v>37718</c:v>
                </c:pt>
                <c:pt idx="5207" formatCode="m/d/yyyy\ h:mm">
                  <c:v>37715</c:v>
                </c:pt>
                <c:pt idx="5208" formatCode="m/d/yyyy\ h:mm">
                  <c:v>37714</c:v>
                </c:pt>
                <c:pt idx="5209" formatCode="m/d/yyyy\ h:mm">
                  <c:v>37713</c:v>
                </c:pt>
                <c:pt idx="5210" formatCode="m/d/yyyy\ h:mm">
                  <c:v>37712</c:v>
                </c:pt>
                <c:pt idx="5211" formatCode="m/d/yyyy\ h:mm">
                  <c:v>37711</c:v>
                </c:pt>
                <c:pt idx="5212" formatCode="m/d/yyyy\ h:mm">
                  <c:v>37708</c:v>
                </c:pt>
                <c:pt idx="5213" formatCode="m/d/yyyy\ h:mm">
                  <c:v>37707</c:v>
                </c:pt>
                <c:pt idx="5214" formatCode="m/d/yyyy\ h:mm">
                  <c:v>37706</c:v>
                </c:pt>
                <c:pt idx="5215" formatCode="m/d/yyyy\ h:mm">
                  <c:v>37705</c:v>
                </c:pt>
                <c:pt idx="5216" formatCode="m/d/yyyy\ h:mm">
                  <c:v>37704</c:v>
                </c:pt>
                <c:pt idx="5217" formatCode="m/d/yyyy\ h:mm">
                  <c:v>37701</c:v>
                </c:pt>
                <c:pt idx="5218" formatCode="m/d/yyyy\ h:mm">
                  <c:v>37700</c:v>
                </c:pt>
                <c:pt idx="5219" formatCode="m/d/yyyy\ h:mm">
                  <c:v>37699</c:v>
                </c:pt>
                <c:pt idx="5220" formatCode="m/d/yyyy\ h:mm">
                  <c:v>37698</c:v>
                </c:pt>
                <c:pt idx="5221" formatCode="m/d/yyyy\ h:mm">
                  <c:v>37697</c:v>
                </c:pt>
                <c:pt idx="5222" formatCode="m/d/yyyy\ h:mm">
                  <c:v>37694</c:v>
                </c:pt>
                <c:pt idx="5223" formatCode="m/d/yyyy\ h:mm">
                  <c:v>37693</c:v>
                </c:pt>
                <c:pt idx="5224" formatCode="m/d/yyyy\ h:mm">
                  <c:v>37692</c:v>
                </c:pt>
                <c:pt idx="5225" formatCode="m/d/yyyy\ h:mm">
                  <c:v>37691</c:v>
                </c:pt>
                <c:pt idx="5226" formatCode="m/d/yyyy\ h:mm">
                  <c:v>37690</c:v>
                </c:pt>
                <c:pt idx="5227" formatCode="m/d/yyyy\ h:mm">
                  <c:v>37687</c:v>
                </c:pt>
                <c:pt idx="5228" formatCode="m/d/yyyy\ h:mm">
                  <c:v>37686</c:v>
                </c:pt>
                <c:pt idx="5229" formatCode="m/d/yyyy\ h:mm">
                  <c:v>37685</c:v>
                </c:pt>
                <c:pt idx="5230" formatCode="m/d/yyyy\ h:mm">
                  <c:v>37684</c:v>
                </c:pt>
                <c:pt idx="5231" formatCode="m/d/yyyy\ h:mm">
                  <c:v>37683</c:v>
                </c:pt>
                <c:pt idx="5232" formatCode="m/d/yyyy\ h:mm">
                  <c:v>37680</c:v>
                </c:pt>
                <c:pt idx="5233" formatCode="m/d/yyyy\ h:mm">
                  <c:v>37679</c:v>
                </c:pt>
                <c:pt idx="5234" formatCode="m/d/yyyy\ h:mm">
                  <c:v>37678</c:v>
                </c:pt>
                <c:pt idx="5235" formatCode="m/d/yyyy\ h:mm">
                  <c:v>37676</c:v>
                </c:pt>
                <c:pt idx="5236" formatCode="m/d/yyyy\ h:mm">
                  <c:v>37673</c:v>
                </c:pt>
                <c:pt idx="5237" formatCode="m/d/yyyy\ h:mm">
                  <c:v>37672</c:v>
                </c:pt>
                <c:pt idx="5238" formatCode="m/d/yyyy\ h:mm">
                  <c:v>37671</c:v>
                </c:pt>
                <c:pt idx="5239" formatCode="m/d/yyyy\ h:mm">
                  <c:v>37670</c:v>
                </c:pt>
                <c:pt idx="5240" formatCode="m/d/yyyy\ h:mm">
                  <c:v>37669</c:v>
                </c:pt>
                <c:pt idx="5241" formatCode="m/d/yyyy\ h:mm">
                  <c:v>37666</c:v>
                </c:pt>
                <c:pt idx="5242" formatCode="m/d/yyyy\ h:mm">
                  <c:v>37665</c:v>
                </c:pt>
                <c:pt idx="5243" formatCode="m/d/yyyy\ h:mm">
                  <c:v>37664</c:v>
                </c:pt>
                <c:pt idx="5244" formatCode="m/d/yyyy\ h:mm">
                  <c:v>37663</c:v>
                </c:pt>
                <c:pt idx="5245" formatCode="m/d/yyyy\ h:mm">
                  <c:v>37662</c:v>
                </c:pt>
                <c:pt idx="5246" formatCode="m/d/yyyy\ h:mm">
                  <c:v>37659</c:v>
                </c:pt>
                <c:pt idx="5247" formatCode="m/d/yyyy\ h:mm">
                  <c:v>37658</c:v>
                </c:pt>
                <c:pt idx="5248" formatCode="m/d/yyyy\ h:mm">
                  <c:v>37657</c:v>
                </c:pt>
                <c:pt idx="5249" formatCode="m/d/yyyy\ h:mm">
                  <c:v>37656</c:v>
                </c:pt>
                <c:pt idx="5250" formatCode="m/d/yyyy\ h:mm">
                  <c:v>37655</c:v>
                </c:pt>
                <c:pt idx="5251" formatCode="m/d/yyyy\ h:mm">
                  <c:v>37652</c:v>
                </c:pt>
                <c:pt idx="5252" formatCode="m/d/yyyy\ h:mm">
                  <c:v>37651</c:v>
                </c:pt>
                <c:pt idx="5253" formatCode="m/d/yyyy\ h:mm">
                  <c:v>37650</c:v>
                </c:pt>
                <c:pt idx="5254" formatCode="m/d/yyyy\ h:mm">
                  <c:v>37649</c:v>
                </c:pt>
                <c:pt idx="5255" formatCode="m/d/yyyy\ h:mm">
                  <c:v>37648</c:v>
                </c:pt>
                <c:pt idx="5256" formatCode="m/d/yyyy\ h:mm">
                  <c:v>37645</c:v>
                </c:pt>
                <c:pt idx="5257" formatCode="m/d/yyyy\ h:mm">
                  <c:v>37644</c:v>
                </c:pt>
                <c:pt idx="5258" formatCode="m/d/yyyy\ h:mm">
                  <c:v>37643</c:v>
                </c:pt>
                <c:pt idx="5259" formatCode="m/d/yyyy\ h:mm">
                  <c:v>37642</c:v>
                </c:pt>
                <c:pt idx="5260" formatCode="m/d/yyyy\ h:mm">
                  <c:v>37641</c:v>
                </c:pt>
                <c:pt idx="5261" formatCode="m/d/yyyy\ h:mm">
                  <c:v>37638</c:v>
                </c:pt>
                <c:pt idx="5262" formatCode="m/d/yyyy\ h:mm">
                  <c:v>37637</c:v>
                </c:pt>
                <c:pt idx="5263" formatCode="m/d/yyyy\ h:mm">
                  <c:v>37636</c:v>
                </c:pt>
                <c:pt idx="5264" formatCode="m/d/yyyy\ h:mm">
                  <c:v>37635</c:v>
                </c:pt>
                <c:pt idx="5265" formatCode="m/d/yyyy\ h:mm">
                  <c:v>37634</c:v>
                </c:pt>
                <c:pt idx="5266" formatCode="m/d/yyyy\ h:mm">
                  <c:v>37631</c:v>
                </c:pt>
                <c:pt idx="5267" formatCode="m/d/yyyy\ h:mm">
                  <c:v>37630</c:v>
                </c:pt>
                <c:pt idx="5268" formatCode="m/d/yyyy\ h:mm">
                  <c:v>37629</c:v>
                </c:pt>
                <c:pt idx="5269" formatCode="m/d/yyyy\ h:mm">
                  <c:v>37628</c:v>
                </c:pt>
                <c:pt idx="5270" formatCode="m/d/yyyy\ h:mm">
                  <c:v>37627</c:v>
                </c:pt>
                <c:pt idx="5271" formatCode="m/d/yyyy\ h:mm">
                  <c:v>37624</c:v>
                </c:pt>
                <c:pt idx="5272" formatCode="m/d/yyyy\ h:mm">
                  <c:v>37623</c:v>
                </c:pt>
                <c:pt idx="5273" formatCode="m/d/yyyy\ h:mm">
                  <c:v>37622</c:v>
                </c:pt>
                <c:pt idx="5274" formatCode="m/d/yyyy\ h:mm">
                  <c:v>37621</c:v>
                </c:pt>
                <c:pt idx="5275" formatCode="m/d/yyyy\ h:mm">
                  <c:v>37620</c:v>
                </c:pt>
                <c:pt idx="5276" formatCode="m/d/yyyy\ h:mm">
                  <c:v>37617</c:v>
                </c:pt>
                <c:pt idx="5277" formatCode="m/d/yyyy\ h:mm">
                  <c:v>37616</c:v>
                </c:pt>
                <c:pt idx="5278" formatCode="m/d/yyyy\ h:mm">
                  <c:v>37615</c:v>
                </c:pt>
                <c:pt idx="5279" formatCode="m/d/yyyy\ h:mm">
                  <c:v>37614</c:v>
                </c:pt>
                <c:pt idx="5280" formatCode="m/d/yyyy\ h:mm">
                  <c:v>37613</c:v>
                </c:pt>
                <c:pt idx="5281" formatCode="m/d/yyyy\ h:mm">
                  <c:v>37610</c:v>
                </c:pt>
                <c:pt idx="5282" formatCode="m/d/yyyy\ h:mm">
                  <c:v>37609</c:v>
                </c:pt>
                <c:pt idx="5283" formatCode="m/d/yyyy\ h:mm">
                  <c:v>37608</c:v>
                </c:pt>
                <c:pt idx="5284" formatCode="m/d/yyyy\ h:mm">
                  <c:v>37607</c:v>
                </c:pt>
                <c:pt idx="5285" formatCode="m/d/yyyy\ h:mm">
                  <c:v>37606</c:v>
                </c:pt>
                <c:pt idx="5286" formatCode="m/d/yyyy\ h:mm">
                  <c:v>37603</c:v>
                </c:pt>
                <c:pt idx="5287" formatCode="m/d/yyyy\ h:mm">
                  <c:v>37602</c:v>
                </c:pt>
                <c:pt idx="5288" formatCode="m/d/yyyy\ h:mm">
                  <c:v>37601</c:v>
                </c:pt>
                <c:pt idx="5289" formatCode="m/d/yyyy\ h:mm">
                  <c:v>37600</c:v>
                </c:pt>
                <c:pt idx="5290" formatCode="m/d/yyyy\ h:mm">
                  <c:v>37599</c:v>
                </c:pt>
                <c:pt idx="5291" formatCode="m/d/yyyy\ h:mm">
                  <c:v>37596</c:v>
                </c:pt>
                <c:pt idx="5292" formatCode="m/d/yyyy\ h:mm">
                  <c:v>37594</c:v>
                </c:pt>
                <c:pt idx="5293" formatCode="m/d/yyyy\ h:mm">
                  <c:v>37593</c:v>
                </c:pt>
                <c:pt idx="5294" formatCode="m/d/yyyy\ h:mm">
                  <c:v>37592</c:v>
                </c:pt>
                <c:pt idx="5295" formatCode="m/d/yyyy\ h:mm">
                  <c:v>37589</c:v>
                </c:pt>
                <c:pt idx="5296" formatCode="m/d/yyyy\ h:mm">
                  <c:v>37588</c:v>
                </c:pt>
                <c:pt idx="5297" formatCode="m/d/yyyy\ h:mm">
                  <c:v>37587</c:v>
                </c:pt>
                <c:pt idx="5298" formatCode="m/d/yyyy\ h:mm">
                  <c:v>37586</c:v>
                </c:pt>
                <c:pt idx="5299" formatCode="m/d/yyyy\ h:mm">
                  <c:v>37585</c:v>
                </c:pt>
                <c:pt idx="5300" formatCode="m/d/yyyy\ h:mm">
                  <c:v>37582</c:v>
                </c:pt>
                <c:pt idx="5301" formatCode="m/d/yyyy\ h:mm">
                  <c:v>37581</c:v>
                </c:pt>
                <c:pt idx="5302" formatCode="m/d/yyyy\ h:mm">
                  <c:v>37580</c:v>
                </c:pt>
                <c:pt idx="5303" formatCode="m/d/yyyy\ h:mm">
                  <c:v>37579</c:v>
                </c:pt>
                <c:pt idx="5304" formatCode="m/d/yyyy\ h:mm">
                  <c:v>37578</c:v>
                </c:pt>
                <c:pt idx="5305" formatCode="m/d/yyyy\ h:mm">
                  <c:v>37575</c:v>
                </c:pt>
                <c:pt idx="5306" formatCode="m/d/yyyy\ h:mm">
                  <c:v>37574</c:v>
                </c:pt>
                <c:pt idx="5307" formatCode="m/d/yyyy\ h:mm">
                  <c:v>37573</c:v>
                </c:pt>
                <c:pt idx="5308" formatCode="m/d/yyyy\ h:mm">
                  <c:v>37572</c:v>
                </c:pt>
                <c:pt idx="5309" formatCode="m/d/yyyy\ h:mm">
                  <c:v>37571</c:v>
                </c:pt>
                <c:pt idx="5310" formatCode="m/d/yyyy\ h:mm">
                  <c:v>37568</c:v>
                </c:pt>
                <c:pt idx="5311" formatCode="m/d/yyyy\ h:mm">
                  <c:v>37567</c:v>
                </c:pt>
                <c:pt idx="5312" formatCode="m/d/yyyy\ h:mm">
                  <c:v>37566</c:v>
                </c:pt>
                <c:pt idx="5313" formatCode="m/d/yyyy\ h:mm">
                  <c:v>37565</c:v>
                </c:pt>
                <c:pt idx="5314" formatCode="m/d/yyyy\ h:mm">
                  <c:v>37564</c:v>
                </c:pt>
                <c:pt idx="5315" formatCode="m/d/yyyy\ h:mm">
                  <c:v>37561</c:v>
                </c:pt>
                <c:pt idx="5316" formatCode="m/d/yyyy\ h:mm">
                  <c:v>37560</c:v>
                </c:pt>
                <c:pt idx="5317" formatCode="m/d/yyyy\ h:mm">
                  <c:v>37559</c:v>
                </c:pt>
                <c:pt idx="5318" formatCode="m/d/yyyy\ h:mm">
                  <c:v>37558</c:v>
                </c:pt>
                <c:pt idx="5319" formatCode="m/d/yyyy\ h:mm">
                  <c:v>37557</c:v>
                </c:pt>
                <c:pt idx="5320" formatCode="m/d/yyyy\ h:mm">
                  <c:v>37554</c:v>
                </c:pt>
                <c:pt idx="5321" formatCode="m/d/yyyy\ h:mm">
                  <c:v>37553</c:v>
                </c:pt>
                <c:pt idx="5322" formatCode="m/d/yyyy\ h:mm">
                  <c:v>37552</c:v>
                </c:pt>
                <c:pt idx="5323" formatCode="m/d/yyyy\ h:mm">
                  <c:v>37551</c:v>
                </c:pt>
                <c:pt idx="5324" formatCode="m/d/yyyy\ h:mm">
                  <c:v>37550</c:v>
                </c:pt>
                <c:pt idx="5325" formatCode="m/d/yyyy\ h:mm">
                  <c:v>37547</c:v>
                </c:pt>
                <c:pt idx="5326" formatCode="m/d/yyyy\ h:mm">
                  <c:v>37546</c:v>
                </c:pt>
                <c:pt idx="5327" formatCode="m/d/yyyy\ h:mm">
                  <c:v>37545</c:v>
                </c:pt>
                <c:pt idx="5328" formatCode="m/d/yyyy\ h:mm">
                  <c:v>37544</c:v>
                </c:pt>
                <c:pt idx="5329" formatCode="m/d/yyyy\ h:mm">
                  <c:v>37543</c:v>
                </c:pt>
                <c:pt idx="5330" formatCode="m/d/yyyy\ h:mm">
                  <c:v>37540</c:v>
                </c:pt>
                <c:pt idx="5331" formatCode="m/d/yyyy\ h:mm">
                  <c:v>37539</c:v>
                </c:pt>
                <c:pt idx="5332" formatCode="m/d/yyyy\ h:mm">
                  <c:v>37538</c:v>
                </c:pt>
                <c:pt idx="5333" formatCode="m/d/yyyy\ h:mm">
                  <c:v>37537</c:v>
                </c:pt>
                <c:pt idx="5334" formatCode="m/d/yyyy\ h:mm">
                  <c:v>37536</c:v>
                </c:pt>
                <c:pt idx="5335" formatCode="m/d/yyyy\ h:mm">
                  <c:v>37533</c:v>
                </c:pt>
                <c:pt idx="5336" formatCode="m/d/yyyy\ h:mm">
                  <c:v>37532</c:v>
                </c:pt>
                <c:pt idx="5337" formatCode="m/d/yyyy\ h:mm">
                  <c:v>37531</c:v>
                </c:pt>
                <c:pt idx="5338" formatCode="m/d/yyyy\ h:mm">
                  <c:v>37530</c:v>
                </c:pt>
                <c:pt idx="5339" formatCode="m/d/yyyy\ h:mm">
                  <c:v>37529</c:v>
                </c:pt>
                <c:pt idx="5340" formatCode="m/d/yyyy\ h:mm">
                  <c:v>37526</c:v>
                </c:pt>
                <c:pt idx="5341" formatCode="m/d/yyyy\ h:mm">
                  <c:v>37525</c:v>
                </c:pt>
                <c:pt idx="5342" formatCode="m/d/yyyy\ h:mm">
                  <c:v>37524</c:v>
                </c:pt>
                <c:pt idx="5343" formatCode="m/d/yyyy\ h:mm">
                  <c:v>37523</c:v>
                </c:pt>
                <c:pt idx="5344" formatCode="m/d/yyyy\ h:mm">
                  <c:v>37522</c:v>
                </c:pt>
                <c:pt idx="5345" formatCode="m/d/yyyy\ h:mm">
                  <c:v>37519</c:v>
                </c:pt>
                <c:pt idx="5346" formatCode="m/d/yyyy\ h:mm">
                  <c:v>37518</c:v>
                </c:pt>
                <c:pt idx="5347" formatCode="m/d/yyyy\ h:mm">
                  <c:v>37517</c:v>
                </c:pt>
                <c:pt idx="5348" formatCode="m/d/yyyy\ h:mm">
                  <c:v>37516</c:v>
                </c:pt>
                <c:pt idx="5349" formatCode="m/d/yyyy\ h:mm">
                  <c:v>37515</c:v>
                </c:pt>
                <c:pt idx="5350" formatCode="m/d/yyyy\ h:mm">
                  <c:v>37512</c:v>
                </c:pt>
                <c:pt idx="5351" formatCode="m/d/yyyy\ h:mm">
                  <c:v>37511</c:v>
                </c:pt>
                <c:pt idx="5352" formatCode="m/d/yyyy\ h:mm">
                  <c:v>37510</c:v>
                </c:pt>
                <c:pt idx="5353" formatCode="m/d/yyyy\ h:mm">
                  <c:v>37509</c:v>
                </c:pt>
                <c:pt idx="5354" formatCode="m/d/yyyy\ h:mm">
                  <c:v>37508</c:v>
                </c:pt>
                <c:pt idx="5355" formatCode="m/d/yyyy\ h:mm">
                  <c:v>37505</c:v>
                </c:pt>
                <c:pt idx="5356" formatCode="m/d/yyyy\ h:mm">
                  <c:v>37504</c:v>
                </c:pt>
                <c:pt idx="5357" formatCode="m/d/yyyy\ h:mm">
                  <c:v>37503</c:v>
                </c:pt>
                <c:pt idx="5358" formatCode="m/d/yyyy\ h:mm">
                  <c:v>37502</c:v>
                </c:pt>
                <c:pt idx="5359" formatCode="m/d/yyyy\ h:mm">
                  <c:v>37501</c:v>
                </c:pt>
                <c:pt idx="5360" formatCode="m/d/yyyy\ h:mm">
                  <c:v>37498</c:v>
                </c:pt>
                <c:pt idx="5361" formatCode="m/d/yyyy\ h:mm">
                  <c:v>37497</c:v>
                </c:pt>
                <c:pt idx="5362" formatCode="m/d/yyyy\ h:mm">
                  <c:v>37496</c:v>
                </c:pt>
                <c:pt idx="5363" formatCode="m/d/yyyy\ h:mm">
                  <c:v>37495</c:v>
                </c:pt>
                <c:pt idx="5364" formatCode="m/d/yyyy\ h:mm">
                  <c:v>37494</c:v>
                </c:pt>
                <c:pt idx="5365" formatCode="m/d/yyyy\ h:mm">
                  <c:v>37491</c:v>
                </c:pt>
                <c:pt idx="5366" formatCode="m/d/yyyy\ h:mm">
                  <c:v>37490</c:v>
                </c:pt>
                <c:pt idx="5367" formatCode="m/d/yyyy\ h:mm">
                  <c:v>37489</c:v>
                </c:pt>
                <c:pt idx="5368" formatCode="m/d/yyyy\ h:mm">
                  <c:v>37488</c:v>
                </c:pt>
                <c:pt idx="5369" formatCode="m/d/yyyy\ h:mm">
                  <c:v>37487</c:v>
                </c:pt>
                <c:pt idx="5370" formatCode="m/d/yyyy\ h:mm">
                  <c:v>37484</c:v>
                </c:pt>
                <c:pt idx="5371" formatCode="m/d/yyyy\ h:mm">
                  <c:v>37483</c:v>
                </c:pt>
                <c:pt idx="5372" formatCode="m/d/yyyy\ h:mm">
                  <c:v>37482</c:v>
                </c:pt>
                <c:pt idx="5373" formatCode="m/d/yyyy\ h:mm">
                  <c:v>37481</c:v>
                </c:pt>
                <c:pt idx="5374" formatCode="m/d/yyyy\ h:mm">
                  <c:v>37480</c:v>
                </c:pt>
                <c:pt idx="5375" formatCode="m/d/yyyy\ h:mm">
                  <c:v>37477</c:v>
                </c:pt>
                <c:pt idx="5376" formatCode="m/d/yyyy\ h:mm">
                  <c:v>37476</c:v>
                </c:pt>
                <c:pt idx="5377" formatCode="m/d/yyyy\ h:mm">
                  <c:v>37475</c:v>
                </c:pt>
                <c:pt idx="5378" formatCode="m/d/yyyy\ h:mm">
                  <c:v>37474</c:v>
                </c:pt>
                <c:pt idx="5379" formatCode="m/d/yyyy\ h:mm">
                  <c:v>37473</c:v>
                </c:pt>
                <c:pt idx="5380" formatCode="m/d/yyyy\ h:mm">
                  <c:v>37470</c:v>
                </c:pt>
                <c:pt idx="5381" formatCode="m/d/yyyy\ h:mm">
                  <c:v>37469</c:v>
                </c:pt>
                <c:pt idx="5382" formatCode="m/d/yyyy\ h:mm">
                  <c:v>37468</c:v>
                </c:pt>
                <c:pt idx="5383" formatCode="m/d/yyyy\ h:mm">
                  <c:v>37467</c:v>
                </c:pt>
                <c:pt idx="5384" formatCode="m/d/yyyy\ h:mm">
                  <c:v>37466</c:v>
                </c:pt>
                <c:pt idx="5385" formatCode="m/d/yyyy\ h:mm">
                  <c:v>37463</c:v>
                </c:pt>
                <c:pt idx="5386" formatCode="m/d/yyyy\ h:mm">
                  <c:v>37462</c:v>
                </c:pt>
                <c:pt idx="5387" formatCode="m/d/yyyy\ h:mm">
                  <c:v>37461</c:v>
                </c:pt>
                <c:pt idx="5388" formatCode="m/d/yyyy\ h:mm">
                  <c:v>37460</c:v>
                </c:pt>
                <c:pt idx="5389" formatCode="m/d/yyyy\ h:mm">
                  <c:v>37459</c:v>
                </c:pt>
                <c:pt idx="5390" formatCode="m/d/yyyy\ h:mm">
                  <c:v>37456</c:v>
                </c:pt>
                <c:pt idx="5391" formatCode="m/d/yyyy\ h:mm">
                  <c:v>37455</c:v>
                </c:pt>
                <c:pt idx="5392" formatCode="m/d/yyyy\ h:mm">
                  <c:v>37454</c:v>
                </c:pt>
                <c:pt idx="5393" formatCode="m/d/yyyy\ h:mm">
                  <c:v>37453</c:v>
                </c:pt>
                <c:pt idx="5394" formatCode="m/d/yyyy\ h:mm">
                  <c:v>37452</c:v>
                </c:pt>
                <c:pt idx="5395" formatCode="m/d/yyyy\ h:mm">
                  <c:v>37449</c:v>
                </c:pt>
                <c:pt idx="5396" formatCode="m/d/yyyy\ h:mm">
                  <c:v>37448</c:v>
                </c:pt>
                <c:pt idx="5397" formatCode="m/d/yyyy\ h:mm">
                  <c:v>37447</c:v>
                </c:pt>
                <c:pt idx="5398" formatCode="m/d/yyyy\ h:mm">
                  <c:v>37446</c:v>
                </c:pt>
                <c:pt idx="5399" formatCode="m/d/yyyy\ h:mm">
                  <c:v>37445</c:v>
                </c:pt>
                <c:pt idx="5400" formatCode="m/d/yyyy\ h:mm">
                  <c:v>37442</c:v>
                </c:pt>
                <c:pt idx="5401" formatCode="m/d/yyyy\ h:mm">
                  <c:v>37441</c:v>
                </c:pt>
                <c:pt idx="5402" formatCode="m/d/yyyy\ h:mm">
                  <c:v>37440</c:v>
                </c:pt>
                <c:pt idx="5403" formatCode="m/d/yyyy\ h:mm">
                  <c:v>37439</c:v>
                </c:pt>
                <c:pt idx="5404" formatCode="m/d/yyyy\ h:mm">
                  <c:v>37438</c:v>
                </c:pt>
                <c:pt idx="5405" formatCode="m/d/yyyy\ h:mm">
                  <c:v>37435</c:v>
                </c:pt>
                <c:pt idx="5406" formatCode="m/d/yyyy\ h:mm">
                  <c:v>37434</c:v>
                </c:pt>
                <c:pt idx="5407" formatCode="m/d/yyyy\ h:mm">
                  <c:v>37433</c:v>
                </c:pt>
                <c:pt idx="5408" formatCode="m/d/yyyy\ h:mm">
                  <c:v>37432</c:v>
                </c:pt>
                <c:pt idx="5409" formatCode="m/d/yyyy\ h:mm">
                  <c:v>37431</c:v>
                </c:pt>
                <c:pt idx="5410" formatCode="m/d/yyyy\ h:mm">
                  <c:v>37428</c:v>
                </c:pt>
                <c:pt idx="5411" formatCode="m/d/yyyy\ h:mm">
                  <c:v>37427</c:v>
                </c:pt>
                <c:pt idx="5412" formatCode="m/d/yyyy\ h:mm">
                  <c:v>37426</c:v>
                </c:pt>
                <c:pt idx="5413" formatCode="m/d/yyyy\ h:mm">
                  <c:v>37425</c:v>
                </c:pt>
                <c:pt idx="5414" formatCode="m/d/yyyy\ h:mm">
                  <c:v>37424</c:v>
                </c:pt>
                <c:pt idx="5415" formatCode="m/d/yyyy\ h:mm">
                  <c:v>37421</c:v>
                </c:pt>
                <c:pt idx="5416" formatCode="m/d/yyyy\ h:mm">
                  <c:v>37420</c:v>
                </c:pt>
                <c:pt idx="5417" formatCode="m/d/yyyy\ h:mm">
                  <c:v>37419</c:v>
                </c:pt>
                <c:pt idx="5418" formatCode="m/d/yyyy\ h:mm">
                  <c:v>37418</c:v>
                </c:pt>
                <c:pt idx="5419" formatCode="m/d/yyyy\ h:mm">
                  <c:v>37417</c:v>
                </c:pt>
                <c:pt idx="5420" formatCode="m/d/yyyy\ h:mm">
                  <c:v>37414</c:v>
                </c:pt>
                <c:pt idx="5421" formatCode="m/d/yyyy\ h:mm">
                  <c:v>37413</c:v>
                </c:pt>
                <c:pt idx="5422" formatCode="m/d/yyyy\ h:mm">
                  <c:v>37412</c:v>
                </c:pt>
                <c:pt idx="5423" formatCode="m/d/yyyy\ h:mm">
                  <c:v>37411</c:v>
                </c:pt>
                <c:pt idx="5424" formatCode="m/d/yyyy\ h:mm">
                  <c:v>37410</c:v>
                </c:pt>
                <c:pt idx="5425" formatCode="m/d/yyyy\ h:mm">
                  <c:v>37407</c:v>
                </c:pt>
                <c:pt idx="5426" formatCode="m/d/yyyy\ h:mm">
                  <c:v>37406</c:v>
                </c:pt>
                <c:pt idx="5427" formatCode="m/d/yyyy\ h:mm">
                  <c:v>37405</c:v>
                </c:pt>
                <c:pt idx="5428" formatCode="m/d/yyyy\ h:mm">
                  <c:v>37404</c:v>
                </c:pt>
                <c:pt idx="5429" formatCode="m/d/yyyy\ h:mm">
                  <c:v>37403</c:v>
                </c:pt>
                <c:pt idx="5430" formatCode="m/d/yyyy\ h:mm">
                  <c:v>37400</c:v>
                </c:pt>
                <c:pt idx="5431" formatCode="m/d/yyyy\ h:mm">
                  <c:v>37399</c:v>
                </c:pt>
                <c:pt idx="5432" formatCode="m/d/yyyy\ h:mm">
                  <c:v>37398</c:v>
                </c:pt>
                <c:pt idx="5433" formatCode="m/d/yyyy\ h:mm">
                  <c:v>37397</c:v>
                </c:pt>
                <c:pt idx="5434" formatCode="m/d/yyyy\ h:mm">
                  <c:v>37396</c:v>
                </c:pt>
                <c:pt idx="5435" formatCode="m/d/yyyy\ h:mm">
                  <c:v>37393</c:v>
                </c:pt>
                <c:pt idx="5436" formatCode="m/d/yyyy\ h:mm">
                  <c:v>37392</c:v>
                </c:pt>
                <c:pt idx="5437" formatCode="m/d/yyyy\ h:mm">
                  <c:v>37391</c:v>
                </c:pt>
                <c:pt idx="5438" formatCode="m/d/yyyy\ h:mm">
                  <c:v>37390</c:v>
                </c:pt>
                <c:pt idx="5439" formatCode="m/d/yyyy\ h:mm">
                  <c:v>37389</c:v>
                </c:pt>
                <c:pt idx="5440" formatCode="m/d/yyyy\ h:mm">
                  <c:v>37386</c:v>
                </c:pt>
                <c:pt idx="5441" formatCode="m/d/yyyy\ h:mm">
                  <c:v>37385</c:v>
                </c:pt>
                <c:pt idx="5442" formatCode="m/d/yyyy\ h:mm">
                  <c:v>37384</c:v>
                </c:pt>
                <c:pt idx="5443" formatCode="m/d/yyyy\ h:mm">
                  <c:v>37383</c:v>
                </c:pt>
                <c:pt idx="5444" formatCode="m/d/yyyy\ h:mm">
                  <c:v>37382</c:v>
                </c:pt>
                <c:pt idx="5445" formatCode="m/d/yyyy\ h:mm">
                  <c:v>37379</c:v>
                </c:pt>
                <c:pt idx="5446" formatCode="m/d/yyyy\ h:mm">
                  <c:v>37378</c:v>
                </c:pt>
                <c:pt idx="5447" formatCode="m/d/yyyy\ h:mm">
                  <c:v>37377</c:v>
                </c:pt>
                <c:pt idx="5448" formatCode="m/d/yyyy\ h:mm">
                  <c:v>37376</c:v>
                </c:pt>
                <c:pt idx="5449" formatCode="m/d/yyyy\ h:mm">
                  <c:v>37375</c:v>
                </c:pt>
                <c:pt idx="5450" formatCode="m/d/yyyy\ h:mm">
                  <c:v>37372</c:v>
                </c:pt>
                <c:pt idx="5451" formatCode="m/d/yyyy\ h:mm">
                  <c:v>37371</c:v>
                </c:pt>
                <c:pt idx="5452" formatCode="m/d/yyyy\ h:mm">
                  <c:v>37370</c:v>
                </c:pt>
                <c:pt idx="5453" formatCode="m/d/yyyy\ h:mm">
                  <c:v>37369</c:v>
                </c:pt>
                <c:pt idx="5454" formatCode="m/d/yyyy\ h:mm">
                  <c:v>37368</c:v>
                </c:pt>
                <c:pt idx="5455" formatCode="m/d/yyyy\ h:mm">
                  <c:v>37365</c:v>
                </c:pt>
                <c:pt idx="5456" formatCode="m/d/yyyy\ h:mm">
                  <c:v>37364</c:v>
                </c:pt>
                <c:pt idx="5457" formatCode="m/d/yyyy\ h:mm">
                  <c:v>37363</c:v>
                </c:pt>
                <c:pt idx="5458" formatCode="m/d/yyyy\ h:mm">
                  <c:v>37362</c:v>
                </c:pt>
                <c:pt idx="5459" formatCode="m/d/yyyy\ h:mm">
                  <c:v>37361</c:v>
                </c:pt>
                <c:pt idx="5460" formatCode="m/d/yyyy\ h:mm">
                  <c:v>37358</c:v>
                </c:pt>
                <c:pt idx="5461" formatCode="m/d/yyyy\ h:mm">
                  <c:v>37357</c:v>
                </c:pt>
                <c:pt idx="5462" formatCode="m/d/yyyy\ h:mm">
                  <c:v>37356</c:v>
                </c:pt>
                <c:pt idx="5463" formatCode="m/d/yyyy\ h:mm">
                  <c:v>37355</c:v>
                </c:pt>
                <c:pt idx="5464" formatCode="m/d/yyyy\ h:mm">
                  <c:v>37354</c:v>
                </c:pt>
                <c:pt idx="5465" formatCode="m/d/yyyy\ h:mm">
                  <c:v>37351</c:v>
                </c:pt>
                <c:pt idx="5466" formatCode="m/d/yyyy\ h:mm">
                  <c:v>37350</c:v>
                </c:pt>
                <c:pt idx="5467" formatCode="m/d/yyyy\ h:mm">
                  <c:v>37349</c:v>
                </c:pt>
                <c:pt idx="5468" formatCode="m/d/yyyy\ h:mm">
                  <c:v>37348</c:v>
                </c:pt>
                <c:pt idx="5469" formatCode="m/d/yyyy\ h:mm">
                  <c:v>37347</c:v>
                </c:pt>
                <c:pt idx="5470" formatCode="m/d/yyyy\ h:mm">
                  <c:v>37344</c:v>
                </c:pt>
                <c:pt idx="5471" formatCode="m/d/yyyy\ h:mm">
                  <c:v>37343</c:v>
                </c:pt>
                <c:pt idx="5472" formatCode="m/d/yyyy\ h:mm">
                  <c:v>37342</c:v>
                </c:pt>
                <c:pt idx="5473" formatCode="m/d/yyyy\ h:mm">
                  <c:v>37341</c:v>
                </c:pt>
                <c:pt idx="5474" formatCode="m/d/yyyy\ h:mm">
                  <c:v>37340</c:v>
                </c:pt>
                <c:pt idx="5475" formatCode="m/d/yyyy\ h:mm">
                  <c:v>37337</c:v>
                </c:pt>
                <c:pt idx="5476" formatCode="m/d/yyyy\ h:mm">
                  <c:v>37336</c:v>
                </c:pt>
                <c:pt idx="5477" formatCode="m/d/yyyy\ h:mm">
                  <c:v>37335</c:v>
                </c:pt>
                <c:pt idx="5478" formatCode="m/d/yyyy\ h:mm">
                  <c:v>37334</c:v>
                </c:pt>
                <c:pt idx="5479" formatCode="m/d/yyyy\ h:mm">
                  <c:v>37333</c:v>
                </c:pt>
                <c:pt idx="5480" formatCode="m/d/yyyy\ h:mm">
                  <c:v>37330</c:v>
                </c:pt>
                <c:pt idx="5481" formatCode="m/d/yyyy\ h:mm">
                  <c:v>37329</c:v>
                </c:pt>
                <c:pt idx="5482" formatCode="m/d/yyyy\ h:mm">
                  <c:v>37328</c:v>
                </c:pt>
                <c:pt idx="5483" formatCode="m/d/yyyy\ h:mm">
                  <c:v>37327</c:v>
                </c:pt>
                <c:pt idx="5484" formatCode="m/d/yyyy\ h:mm">
                  <c:v>37326</c:v>
                </c:pt>
                <c:pt idx="5485" formatCode="m/d/yyyy\ h:mm">
                  <c:v>37323</c:v>
                </c:pt>
                <c:pt idx="5486" formatCode="m/d/yyyy\ h:mm">
                  <c:v>37322</c:v>
                </c:pt>
                <c:pt idx="5487" formatCode="m/d/yyyy\ h:mm">
                  <c:v>37321</c:v>
                </c:pt>
                <c:pt idx="5488" formatCode="m/d/yyyy\ h:mm">
                  <c:v>37320</c:v>
                </c:pt>
                <c:pt idx="5489" formatCode="m/d/yyyy\ h:mm">
                  <c:v>37319</c:v>
                </c:pt>
                <c:pt idx="5490" formatCode="m/d/yyyy\ h:mm">
                  <c:v>37316</c:v>
                </c:pt>
                <c:pt idx="5491" formatCode="m/d/yyyy\ h:mm">
                  <c:v>37315</c:v>
                </c:pt>
                <c:pt idx="5492" formatCode="m/d/yyyy\ h:mm">
                  <c:v>37314</c:v>
                </c:pt>
                <c:pt idx="5493" formatCode="m/d/yyyy\ h:mm">
                  <c:v>37313</c:v>
                </c:pt>
                <c:pt idx="5494" formatCode="m/d/yyyy\ h:mm">
                  <c:v>37312</c:v>
                </c:pt>
                <c:pt idx="5495" formatCode="m/d/yyyy\ h:mm">
                  <c:v>37309</c:v>
                </c:pt>
                <c:pt idx="5496" formatCode="m/d/yyyy\ h:mm">
                  <c:v>37308</c:v>
                </c:pt>
                <c:pt idx="5497" formatCode="m/d/yyyy\ h:mm">
                  <c:v>37307</c:v>
                </c:pt>
                <c:pt idx="5498" formatCode="m/d/yyyy\ h:mm">
                  <c:v>37306</c:v>
                </c:pt>
                <c:pt idx="5499" formatCode="m/d/yyyy\ h:mm">
                  <c:v>37305</c:v>
                </c:pt>
                <c:pt idx="5500" formatCode="m/d/yyyy\ h:mm">
                  <c:v>37302</c:v>
                </c:pt>
                <c:pt idx="5501" formatCode="m/d/yyyy\ h:mm">
                  <c:v>37301</c:v>
                </c:pt>
                <c:pt idx="5502" formatCode="m/d/yyyy\ h:mm">
                  <c:v>37300</c:v>
                </c:pt>
                <c:pt idx="5503" formatCode="m/d/yyyy\ h:mm">
                  <c:v>37299</c:v>
                </c:pt>
                <c:pt idx="5504" formatCode="m/d/yyyy\ h:mm">
                  <c:v>37298</c:v>
                </c:pt>
                <c:pt idx="5505" formatCode="m/d/yyyy\ h:mm">
                  <c:v>37295</c:v>
                </c:pt>
                <c:pt idx="5506" formatCode="m/d/yyyy\ h:mm">
                  <c:v>37294</c:v>
                </c:pt>
                <c:pt idx="5507" formatCode="m/d/yyyy\ h:mm">
                  <c:v>37293</c:v>
                </c:pt>
                <c:pt idx="5508" formatCode="m/d/yyyy\ h:mm">
                  <c:v>37292</c:v>
                </c:pt>
                <c:pt idx="5509" formatCode="m/d/yyyy\ h:mm">
                  <c:v>37291</c:v>
                </c:pt>
                <c:pt idx="5510" formatCode="m/d/yyyy\ h:mm">
                  <c:v>37288</c:v>
                </c:pt>
                <c:pt idx="5511" formatCode="m/d/yyyy\ h:mm">
                  <c:v>37287</c:v>
                </c:pt>
                <c:pt idx="5512" formatCode="m/d/yyyy\ h:mm">
                  <c:v>37286</c:v>
                </c:pt>
                <c:pt idx="5513" formatCode="m/d/yyyy\ h:mm">
                  <c:v>37285</c:v>
                </c:pt>
                <c:pt idx="5514" formatCode="m/d/yyyy\ h:mm">
                  <c:v>37284</c:v>
                </c:pt>
                <c:pt idx="5515" formatCode="m/d/yyyy\ h:mm">
                  <c:v>37281</c:v>
                </c:pt>
                <c:pt idx="5516" formatCode="m/d/yyyy\ h:mm">
                  <c:v>37280</c:v>
                </c:pt>
                <c:pt idx="5517" formatCode="m/d/yyyy\ h:mm">
                  <c:v>37279</c:v>
                </c:pt>
                <c:pt idx="5518" formatCode="m/d/yyyy\ h:mm">
                  <c:v>37278</c:v>
                </c:pt>
                <c:pt idx="5519" formatCode="m/d/yyyy\ h:mm">
                  <c:v>37277</c:v>
                </c:pt>
                <c:pt idx="5520" formatCode="m/d/yyyy\ h:mm">
                  <c:v>37274</c:v>
                </c:pt>
                <c:pt idx="5521" formatCode="m/d/yyyy\ h:mm">
                  <c:v>37273</c:v>
                </c:pt>
                <c:pt idx="5522" formatCode="m/d/yyyy\ h:mm">
                  <c:v>37272</c:v>
                </c:pt>
                <c:pt idx="5523" formatCode="m/d/yyyy\ h:mm">
                  <c:v>37271</c:v>
                </c:pt>
                <c:pt idx="5524" formatCode="m/d/yyyy\ h:mm">
                  <c:v>37270</c:v>
                </c:pt>
                <c:pt idx="5525" formatCode="m/d/yyyy\ h:mm">
                  <c:v>37267</c:v>
                </c:pt>
                <c:pt idx="5526" formatCode="m/d/yyyy\ h:mm">
                  <c:v>37266</c:v>
                </c:pt>
                <c:pt idx="5527" formatCode="m/d/yyyy\ h:mm">
                  <c:v>37265</c:v>
                </c:pt>
                <c:pt idx="5528" formatCode="m/d/yyyy\ h:mm">
                  <c:v>37264</c:v>
                </c:pt>
                <c:pt idx="5529" formatCode="m/d/yyyy\ h:mm">
                  <c:v>37263</c:v>
                </c:pt>
                <c:pt idx="5530" formatCode="m/d/yyyy\ h:mm">
                  <c:v>37260</c:v>
                </c:pt>
                <c:pt idx="5531" formatCode="m/d/yyyy\ h:mm">
                  <c:v>37259</c:v>
                </c:pt>
                <c:pt idx="5532" formatCode="m/d/yyyy\ h:mm">
                  <c:v>37258</c:v>
                </c:pt>
                <c:pt idx="5533" formatCode="m/d/yyyy\ h:mm">
                  <c:v>37257</c:v>
                </c:pt>
                <c:pt idx="5534" formatCode="m/d/yyyy\ h:mm">
                  <c:v>37256</c:v>
                </c:pt>
                <c:pt idx="5535" formatCode="m/d/yyyy\ h:mm">
                  <c:v>37253</c:v>
                </c:pt>
                <c:pt idx="5536" formatCode="m/d/yyyy\ h:mm">
                  <c:v>37252</c:v>
                </c:pt>
                <c:pt idx="5537" formatCode="m/d/yyyy\ h:mm">
                  <c:v>37251</c:v>
                </c:pt>
                <c:pt idx="5538" formatCode="m/d/yyyy\ h:mm">
                  <c:v>37250</c:v>
                </c:pt>
                <c:pt idx="5539" formatCode="m/d/yyyy\ h:mm">
                  <c:v>37249</c:v>
                </c:pt>
                <c:pt idx="5540" formatCode="m/d/yyyy\ h:mm">
                  <c:v>37246</c:v>
                </c:pt>
                <c:pt idx="5541" formatCode="m/d/yyyy\ h:mm">
                  <c:v>37245</c:v>
                </c:pt>
                <c:pt idx="5542" formatCode="m/d/yyyy\ h:mm">
                  <c:v>37244</c:v>
                </c:pt>
                <c:pt idx="5543" formatCode="m/d/yyyy\ h:mm">
                  <c:v>37243</c:v>
                </c:pt>
                <c:pt idx="5544" formatCode="m/d/yyyy\ h:mm">
                  <c:v>37242</c:v>
                </c:pt>
                <c:pt idx="5545" formatCode="m/d/yyyy\ h:mm">
                  <c:v>37239</c:v>
                </c:pt>
                <c:pt idx="5546" formatCode="m/d/yyyy\ h:mm">
                  <c:v>37238</c:v>
                </c:pt>
                <c:pt idx="5547" formatCode="m/d/yyyy\ h:mm">
                  <c:v>37237</c:v>
                </c:pt>
                <c:pt idx="5548" formatCode="m/d/yyyy\ h:mm">
                  <c:v>37236</c:v>
                </c:pt>
                <c:pt idx="5549" formatCode="m/d/yyyy\ h:mm">
                  <c:v>37235</c:v>
                </c:pt>
                <c:pt idx="5550" formatCode="m/d/yyyy\ h:mm">
                  <c:v>37232</c:v>
                </c:pt>
                <c:pt idx="5551" formatCode="m/d/yyyy\ h:mm">
                  <c:v>37231</c:v>
                </c:pt>
                <c:pt idx="5552" formatCode="m/d/yyyy\ h:mm">
                  <c:v>37230</c:v>
                </c:pt>
                <c:pt idx="5553" formatCode="m/d/yyyy\ h:mm">
                  <c:v>37229</c:v>
                </c:pt>
                <c:pt idx="5554" formatCode="m/d/yyyy\ h:mm">
                  <c:v>37228</c:v>
                </c:pt>
                <c:pt idx="5555" formatCode="m/d/yyyy\ h:mm">
                  <c:v>37225</c:v>
                </c:pt>
                <c:pt idx="5556" formatCode="m/d/yyyy\ h:mm">
                  <c:v>37224</c:v>
                </c:pt>
                <c:pt idx="5557" formatCode="m/d/yyyy\ h:mm">
                  <c:v>37223</c:v>
                </c:pt>
                <c:pt idx="5558" formatCode="m/d/yyyy\ h:mm">
                  <c:v>37222</c:v>
                </c:pt>
                <c:pt idx="5559" formatCode="m/d/yyyy\ h:mm">
                  <c:v>37221</c:v>
                </c:pt>
                <c:pt idx="5560" formatCode="m/d/yyyy\ h:mm">
                  <c:v>37218</c:v>
                </c:pt>
                <c:pt idx="5561" formatCode="m/d/yyyy\ h:mm">
                  <c:v>37217</c:v>
                </c:pt>
                <c:pt idx="5562" formatCode="m/d/yyyy\ h:mm">
                  <c:v>37216</c:v>
                </c:pt>
                <c:pt idx="5563" formatCode="m/d/yyyy\ h:mm">
                  <c:v>37215</c:v>
                </c:pt>
                <c:pt idx="5564" formatCode="m/d/yyyy\ h:mm">
                  <c:v>37214</c:v>
                </c:pt>
                <c:pt idx="5565" formatCode="m/d/yyyy\ h:mm">
                  <c:v>37211</c:v>
                </c:pt>
                <c:pt idx="5566" formatCode="m/d/yyyy\ h:mm">
                  <c:v>37210</c:v>
                </c:pt>
                <c:pt idx="5567" formatCode="m/d/yyyy\ h:mm">
                  <c:v>37209</c:v>
                </c:pt>
                <c:pt idx="5568" formatCode="m/d/yyyy\ h:mm">
                  <c:v>37208</c:v>
                </c:pt>
                <c:pt idx="5569" formatCode="m/d/yyyy\ h:mm">
                  <c:v>37207</c:v>
                </c:pt>
                <c:pt idx="5570" formatCode="m/d/yyyy\ h:mm">
                  <c:v>37204</c:v>
                </c:pt>
                <c:pt idx="5571" formatCode="m/d/yyyy\ h:mm">
                  <c:v>37203</c:v>
                </c:pt>
                <c:pt idx="5572" formatCode="m/d/yyyy\ h:mm">
                  <c:v>37202</c:v>
                </c:pt>
                <c:pt idx="5573" formatCode="m/d/yyyy\ h:mm">
                  <c:v>37201</c:v>
                </c:pt>
                <c:pt idx="5574" formatCode="m/d/yyyy\ h:mm">
                  <c:v>37200</c:v>
                </c:pt>
                <c:pt idx="5575" formatCode="m/d/yyyy\ h:mm">
                  <c:v>37197</c:v>
                </c:pt>
                <c:pt idx="5576" formatCode="m/d/yyyy\ h:mm">
                  <c:v>37196</c:v>
                </c:pt>
                <c:pt idx="5577" formatCode="m/d/yyyy\ h:mm">
                  <c:v>37195</c:v>
                </c:pt>
                <c:pt idx="5578" formatCode="m/d/yyyy\ h:mm">
                  <c:v>37194</c:v>
                </c:pt>
                <c:pt idx="5579" formatCode="m/d/yyyy\ h:mm">
                  <c:v>37193</c:v>
                </c:pt>
                <c:pt idx="5580" formatCode="m/d/yyyy\ h:mm">
                  <c:v>37190</c:v>
                </c:pt>
                <c:pt idx="5581" formatCode="m/d/yyyy\ h:mm">
                  <c:v>37189</c:v>
                </c:pt>
                <c:pt idx="5582" formatCode="m/d/yyyy\ h:mm">
                  <c:v>37188</c:v>
                </c:pt>
                <c:pt idx="5583" formatCode="m/d/yyyy\ h:mm">
                  <c:v>37187</c:v>
                </c:pt>
                <c:pt idx="5584" formatCode="m/d/yyyy\ h:mm">
                  <c:v>37186</c:v>
                </c:pt>
                <c:pt idx="5585" formatCode="m/d/yyyy\ h:mm">
                  <c:v>37183</c:v>
                </c:pt>
                <c:pt idx="5586" formatCode="m/d/yyyy\ h:mm">
                  <c:v>37182</c:v>
                </c:pt>
                <c:pt idx="5587" formatCode="m/d/yyyy\ h:mm">
                  <c:v>37181</c:v>
                </c:pt>
                <c:pt idx="5588" formatCode="m/d/yyyy\ h:mm">
                  <c:v>37180</c:v>
                </c:pt>
                <c:pt idx="5589" formatCode="m/d/yyyy\ h:mm">
                  <c:v>37179</c:v>
                </c:pt>
                <c:pt idx="5590" formatCode="m/d/yyyy\ h:mm">
                  <c:v>37176</c:v>
                </c:pt>
                <c:pt idx="5591" formatCode="m/d/yyyy\ h:mm">
                  <c:v>37175</c:v>
                </c:pt>
                <c:pt idx="5592" formatCode="m/d/yyyy\ h:mm">
                  <c:v>37174</c:v>
                </c:pt>
                <c:pt idx="5593" formatCode="m/d/yyyy\ h:mm">
                  <c:v>37173</c:v>
                </c:pt>
                <c:pt idx="5594" formatCode="m/d/yyyy\ h:mm">
                  <c:v>37172</c:v>
                </c:pt>
                <c:pt idx="5595" formatCode="m/d/yyyy\ h:mm">
                  <c:v>37169</c:v>
                </c:pt>
                <c:pt idx="5596" formatCode="m/d/yyyy\ h:mm">
                  <c:v>37168</c:v>
                </c:pt>
                <c:pt idx="5597" formatCode="m/d/yyyy\ h:mm">
                  <c:v>37167</c:v>
                </c:pt>
                <c:pt idx="5598" formatCode="m/d/yyyy\ h:mm">
                  <c:v>37166</c:v>
                </c:pt>
                <c:pt idx="5599" formatCode="m/d/yyyy\ h:mm">
                  <c:v>37165</c:v>
                </c:pt>
                <c:pt idx="5600" formatCode="m/d/yyyy\ h:mm">
                  <c:v>37162</c:v>
                </c:pt>
                <c:pt idx="5601" formatCode="m/d/yyyy\ h:mm">
                  <c:v>37161</c:v>
                </c:pt>
                <c:pt idx="5602" formatCode="m/d/yyyy\ h:mm">
                  <c:v>37160</c:v>
                </c:pt>
                <c:pt idx="5603" formatCode="m/d/yyyy\ h:mm">
                  <c:v>37159</c:v>
                </c:pt>
                <c:pt idx="5604" formatCode="m/d/yyyy\ h:mm">
                  <c:v>37158</c:v>
                </c:pt>
                <c:pt idx="5605" formatCode="m/d/yyyy\ h:mm">
                  <c:v>37155</c:v>
                </c:pt>
                <c:pt idx="5606" formatCode="m/d/yyyy\ h:mm">
                  <c:v>37154</c:v>
                </c:pt>
                <c:pt idx="5607" formatCode="m/d/yyyy\ h:mm">
                  <c:v>37153</c:v>
                </c:pt>
                <c:pt idx="5608" formatCode="m/d/yyyy\ h:mm">
                  <c:v>37152</c:v>
                </c:pt>
                <c:pt idx="5609" formatCode="m/d/yyyy\ h:mm">
                  <c:v>37151</c:v>
                </c:pt>
                <c:pt idx="5610" formatCode="m/d/yyyy\ h:mm">
                  <c:v>37148</c:v>
                </c:pt>
                <c:pt idx="5611" formatCode="m/d/yyyy\ h:mm">
                  <c:v>37147</c:v>
                </c:pt>
                <c:pt idx="5612" formatCode="m/d/yyyy\ h:mm">
                  <c:v>37146</c:v>
                </c:pt>
                <c:pt idx="5613" formatCode="m/d/yyyy\ h:mm">
                  <c:v>37145</c:v>
                </c:pt>
                <c:pt idx="5614" formatCode="m/d/yyyy\ h:mm">
                  <c:v>37144</c:v>
                </c:pt>
                <c:pt idx="5615" formatCode="m/d/yyyy\ h:mm">
                  <c:v>37141</c:v>
                </c:pt>
                <c:pt idx="5616" formatCode="m/d/yyyy\ h:mm">
                  <c:v>37140</c:v>
                </c:pt>
                <c:pt idx="5617" formatCode="m/d/yyyy\ h:mm">
                  <c:v>37139</c:v>
                </c:pt>
                <c:pt idx="5618" formatCode="m/d/yyyy\ h:mm">
                  <c:v>37138</c:v>
                </c:pt>
                <c:pt idx="5619" formatCode="m/d/yyyy\ h:mm">
                  <c:v>37137</c:v>
                </c:pt>
                <c:pt idx="5620" formatCode="m/d/yyyy\ h:mm">
                  <c:v>37134</c:v>
                </c:pt>
                <c:pt idx="5621" formatCode="m/d/yyyy\ h:mm">
                  <c:v>37133</c:v>
                </c:pt>
                <c:pt idx="5622" formatCode="m/d/yyyy\ h:mm">
                  <c:v>37132</c:v>
                </c:pt>
                <c:pt idx="5623" formatCode="m/d/yyyy\ h:mm">
                  <c:v>37131</c:v>
                </c:pt>
                <c:pt idx="5624" formatCode="m/d/yyyy\ h:mm">
                  <c:v>37130</c:v>
                </c:pt>
                <c:pt idx="5625" formatCode="m/d/yyyy\ h:mm">
                  <c:v>37127</c:v>
                </c:pt>
                <c:pt idx="5626" formatCode="m/d/yyyy\ h:mm">
                  <c:v>37126</c:v>
                </c:pt>
                <c:pt idx="5627" formatCode="m/d/yyyy\ h:mm">
                  <c:v>37125</c:v>
                </c:pt>
                <c:pt idx="5628" formatCode="m/d/yyyy\ h:mm">
                  <c:v>37124</c:v>
                </c:pt>
                <c:pt idx="5629" formatCode="m/d/yyyy\ h:mm">
                  <c:v>37123</c:v>
                </c:pt>
                <c:pt idx="5630" formatCode="m/d/yyyy\ h:mm">
                  <c:v>37120</c:v>
                </c:pt>
                <c:pt idx="5631" formatCode="m/d/yyyy\ h:mm">
                  <c:v>37119</c:v>
                </c:pt>
                <c:pt idx="5632" formatCode="m/d/yyyy\ h:mm">
                  <c:v>37118</c:v>
                </c:pt>
                <c:pt idx="5633" formatCode="m/d/yyyy\ h:mm">
                  <c:v>37117</c:v>
                </c:pt>
                <c:pt idx="5634" formatCode="m/d/yyyy\ h:mm">
                  <c:v>37116</c:v>
                </c:pt>
                <c:pt idx="5635" formatCode="m/d/yyyy\ h:mm">
                  <c:v>37113</c:v>
                </c:pt>
                <c:pt idx="5636" formatCode="m/d/yyyy\ h:mm">
                  <c:v>37112</c:v>
                </c:pt>
                <c:pt idx="5637" formatCode="m/d/yyyy\ h:mm">
                  <c:v>37111</c:v>
                </c:pt>
                <c:pt idx="5638" formatCode="m/d/yyyy\ h:mm">
                  <c:v>37110</c:v>
                </c:pt>
                <c:pt idx="5639" formatCode="m/d/yyyy\ h:mm">
                  <c:v>37109</c:v>
                </c:pt>
                <c:pt idx="5640" formatCode="m/d/yyyy\ h:mm">
                  <c:v>37106</c:v>
                </c:pt>
                <c:pt idx="5641" formatCode="m/d/yyyy\ h:mm">
                  <c:v>37105</c:v>
                </c:pt>
                <c:pt idx="5642" formatCode="m/d/yyyy\ h:mm">
                  <c:v>37104</c:v>
                </c:pt>
                <c:pt idx="5643" formatCode="m/d/yyyy\ h:mm">
                  <c:v>37103</c:v>
                </c:pt>
                <c:pt idx="5644" formatCode="m/d/yyyy\ h:mm">
                  <c:v>37102</c:v>
                </c:pt>
                <c:pt idx="5645" formatCode="m/d/yyyy\ h:mm">
                  <c:v>37099</c:v>
                </c:pt>
                <c:pt idx="5646" formatCode="m/d/yyyy\ h:mm">
                  <c:v>37098</c:v>
                </c:pt>
                <c:pt idx="5647" formatCode="m/d/yyyy\ h:mm">
                  <c:v>37097</c:v>
                </c:pt>
                <c:pt idx="5648" formatCode="m/d/yyyy\ h:mm">
                  <c:v>37096</c:v>
                </c:pt>
                <c:pt idx="5649" formatCode="m/d/yyyy\ h:mm">
                  <c:v>37095</c:v>
                </c:pt>
                <c:pt idx="5650" formatCode="m/d/yyyy\ h:mm">
                  <c:v>37092</c:v>
                </c:pt>
                <c:pt idx="5651" formatCode="m/d/yyyy\ h:mm">
                  <c:v>37091</c:v>
                </c:pt>
                <c:pt idx="5652" formatCode="m/d/yyyy\ h:mm">
                  <c:v>37090</c:v>
                </c:pt>
                <c:pt idx="5653" formatCode="m/d/yyyy\ h:mm">
                  <c:v>37089</c:v>
                </c:pt>
                <c:pt idx="5654" formatCode="m/d/yyyy\ h:mm">
                  <c:v>37088</c:v>
                </c:pt>
                <c:pt idx="5655" formatCode="m/d/yyyy\ h:mm">
                  <c:v>37085</c:v>
                </c:pt>
                <c:pt idx="5656" formatCode="m/d/yyyy\ h:mm">
                  <c:v>37084</c:v>
                </c:pt>
                <c:pt idx="5657" formatCode="m/d/yyyy\ h:mm">
                  <c:v>37083</c:v>
                </c:pt>
                <c:pt idx="5658" formatCode="m/d/yyyy\ h:mm">
                  <c:v>37082</c:v>
                </c:pt>
                <c:pt idx="5659" formatCode="m/d/yyyy\ h:mm">
                  <c:v>37081</c:v>
                </c:pt>
                <c:pt idx="5660" formatCode="m/d/yyyy\ h:mm">
                  <c:v>37078</c:v>
                </c:pt>
                <c:pt idx="5661" formatCode="m/d/yyyy\ h:mm">
                  <c:v>37077</c:v>
                </c:pt>
                <c:pt idx="5662" formatCode="m/d/yyyy\ h:mm">
                  <c:v>37076</c:v>
                </c:pt>
                <c:pt idx="5663" formatCode="m/d/yyyy\ h:mm">
                  <c:v>37075</c:v>
                </c:pt>
                <c:pt idx="5664" formatCode="m/d/yyyy\ h:mm">
                  <c:v>37074</c:v>
                </c:pt>
                <c:pt idx="5665" formatCode="m/d/yyyy\ h:mm">
                  <c:v>37071</c:v>
                </c:pt>
                <c:pt idx="5666" formatCode="m/d/yyyy\ h:mm">
                  <c:v>37070</c:v>
                </c:pt>
                <c:pt idx="5667" formatCode="m/d/yyyy\ h:mm">
                  <c:v>37069</c:v>
                </c:pt>
                <c:pt idx="5668" formatCode="m/d/yyyy\ h:mm">
                  <c:v>37068</c:v>
                </c:pt>
                <c:pt idx="5669" formatCode="m/d/yyyy\ h:mm">
                  <c:v>37067</c:v>
                </c:pt>
                <c:pt idx="5670" formatCode="m/d/yyyy\ h:mm">
                  <c:v>37064</c:v>
                </c:pt>
                <c:pt idx="5671" formatCode="m/d/yyyy\ h:mm">
                  <c:v>37063</c:v>
                </c:pt>
                <c:pt idx="5672" formatCode="m/d/yyyy\ h:mm">
                  <c:v>37062</c:v>
                </c:pt>
                <c:pt idx="5673" formatCode="m/d/yyyy\ h:mm">
                  <c:v>37061</c:v>
                </c:pt>
                <c:pt idx="5674" formatCode="m/d/yyyy\ h:mm">
                  <c:v>37060</c:v>
                </c:pt>
                <c:pt idx="5675" formatCode="m/d/yyyy\ h:mm">
                  <c:v>37057</c:v>
                </c:pt>
                <c:pt idx="5676" formatCode="m/d/yyyy\ h:mm">
                  <c:v>37056</c:v>
                </c:pt>
                <c:pt idx="5677" formatCode="m/d/yyyy\ h:mm">
                  <c:v>37055</c:v>
                </c:pt>
                <c:pt idx="5678" formatCode="m/d/yyyy\ h:mm">
                  <c:v>37054</c:v>
                </c:pt>
                <c:pt idx="5679" formatCode="m/d/yyyy\ h:mm">
                  <c:v>37053</c:v>
                </c:pt>
                <c:pt idx="5680" formatCode="m/d/yyyy\ h:mm">
                  <c:v>37050</c:v>
                </c:pt>
                <c:pt idx="5681" formatCode="m/d/yyyy\ h:mm">
                  <c:v>37049</c:v>
                </c:pt>
                <c:pt idx="5682" formatCode="m/d/yyyy\ h:mm">
                  <c:v>37048</c:v>
                </c:pt>
                <c:pt idx="5683" formatCode="m/d/yyyy\ h:mm">
                  <c:v>37047</c:v>
                </c:pt>
                <c:pt idx="5684" formatCode="m/d/yyyy\ h:mm">
                  <c:v>37046</c:v>
                </c:pt>
                <c:pt idx="5685" formatCode="m/d/yyyy\ h:mm">
                  <c:v>37043</c:v>
                </c:pt>
                <c:pt idx="5686" formatCode="m/d/yyyy\ h:mm">
                  <c:v>37042</c:v>
                </c:pt>
                <c:pt idx="5687" formatCode="m/d/yyyy\ h:mm">
                  <c:v>37041</c:v>
                </c:pt>
                <c:pt idx="5688" formatCode="m/d/yyyy\ h:mm">
                  <c:v>37040</c:v>
                </c:pt>
                <c:pt idx="5689" formatCode="m/d/yyyy\ h:mm">
                  <c:v>37039</c:v>
                </c:pt>
                <c:pt idx="5690" formatCode="m/d/yyyy\ h:mm">
                  <c:v>37036</c:v>
                </c:pt>
                <c:pt idx="5691" formatCode="m/d/yyyy\ h:mm">
                  <c:v>37035</c:v>
                </c:pt>
                <c:pt idx="5692" formatCode="m/d/yyyy\ h:mm">
                  <c:v>37034</c:v>
                </c:pt>
                <c:pt idx="5693" formatCode="m/d/yyyy\ h:mm">
                  <c:v>37033</c:v>
                </c:pt>
                <c:pt idx="5694" formatCode="m/d/yyyy\ h:mm">
                  <c:v>37032</c:v>
                </c:pt>
                <c:pt idx="5695" formatCode="m/d/yyyy\ h:mm">
                  <c:v>37029</c:v>
                </c:pt>
                <c:pt idx="5696" formatCode="m/d/yyyy\ h:mm">
                  <c:v>37028</c:v>
                </c:pt>
                <c:pt idx="5697" formatCode="m/d/yyyy\ h:mm">
                  <c:v>37027</c:v>
                </c:pt>
                <c:pt idx="5698" formatCode="m/d/yyyy\ h:mm">
                  <c:v>37026</c:v>
                </c:pt>
                <c:pt idx="5699" formatCode="m/d/yyyy\ h:mm">
                  <c:v>37025</c:v>
                </c:pt>
                <c:pt idx="5700" formatCode="m/d/yyyy\ h:mm">
                  <c:v>37022</c:v>
                </c:pt>
                <c:pt idx="5701" formatCode="m/d/yyyy\ h:mm">
                  <c:v>37021</c:v>
                </c:pt>
                <c:pt idx="5702" formatCode="m/d/yyyy\ h:mm">
                  <c:v>37020</c:v>
                </c:pt>
                <c:pt idx="5703" formatCode="m/d/yyyy\ h:mm">
                  <c:v>37019</c:v>
                </c:pt>
                <c:pt idx="5704" formatCode="m/d/yyyy\ h:mm">
                  <c:v>37018</c:v>
                </c:pt>
                <c:pt idx="5705" formatCode="m/d/yyyy\ h:mm">
                  <c:v>37015</c:v>
                </c:pt>
                <c:pt idx="5706" formatCode="m/d/yyyy\ h:mm">
                  <c:v>37014</c:v>
                </c:pt>
                <c:pt idx="5707" formatCode="m/d/yyyy\ h:mm">
                  <c:v>37013</c:v>
                </c:pt>
                <c:pt idx="5708" formatCode="m/d/yyyy\ h:mm">
                  <c:v>37012</c:v>
                </c:pt>
                <c:pt idx="5709" formatCode="m/d/yyyy\ h:mm">
                  <c:v>37011</c:v>
                </c:pt>
                <c:pt idx="5710" formatCode="m/d/yyyy\ h:mm">
                  <c:v>37008</c:v>
                </c:pt>
                <c:pt idx="5711" formatCode="m/d/yyyy\ h:mm">
                  <c:v>37007</c:v>
                </c:pt>
                <c:pt idx="5712" formatCode="m/d/yyyy\ h:mm">
                  <c:v>37006</c:v>
                </c:pt>
                <c:pt idx="5713" formatCode="m/d/yyyy\ h:mm">
                  <c:v>37005</c:v>
                </c:pt>
                <c:pt idx="5714" formatCode="m/d/yyyy\ h:mm">
                  <c:v>37004</c:v>
                </c:pt>
                <c:pt idx="5715" formatCode="m/d/yyyy\ h:mm">
                  <c:v>37001</c:v>
                </c:pt>
                <c:pt idx="5716" formatCode="m/d/yyyy\ h:mm">
                  <c:v>37000</c:v>
                </c:pt>
                <c:pt idx="5717" formatCode="m/d/yyyy\ h:mm">
                  <c:v>36999</c:v>
                </c:pt>
                <c:pt idx="5718" formatCode="m/d/yyyy\ h:mm">
                  <c:v>36998</c:v>
                </c:pt>
                <c:pt idx="5719" formatCode="m/d/yyyy\ h:mm">
                  <c:v>36997</c:v>
                </c:pt>
                <c:pt idx="5720" formatCode="m/d/yyyy\ h:mm">
                  <c:v>36994</c:v>
                </c:pt>
                <c:pt idx="5721" formatCode="m/d/yyyy\ h:mm">
                  <c:v>36993</c:v>
                </c:pt>
                <c:pt idx="5722" formatCode="m/d/yyyy\ h:mm">
                  <c:v>36992</c:v>
                </c:pt>
                <c:pt idx="5723" formatCode="m/d/yyyy\ h:mm">
                  <c:v>36991</c:v>
                </c:pt>
                <c:pt idx="5724" formatCode="m/d/yyyy\ h:mm">
                  <c:v>36990</c:v>
                </c:pt>
                <c:pt idx="5725" formatCode="m/d/yyyy\ h:mm">
                  <c:v>36987</c:v>
                </c:pt>
                <c:pt idx="5726" formatCode="m/d/yyyy\ h:mm">
                  <c:v>36986</c:v>
                </c:pt>
                <c:pt idx="5727" formatCode="m/d/yyyy\ h:mm">
                  <c:v>36985</c:v>
                </c:pt>
                <c:pt idx="5728" formatCode="m/d/yyyy\ h:mm">
                  <c:v>36984</c:v>
                </c:pt>
                <c:pt idx="5729" formatCode="m/d/yyyy\ h:mm">
                  <c:v>36983</c:v>
                </c:pt>
                <c:pt idx="5730" formatCode="m/d/yyyy\ h:mm">
                  <c:v>36980</c:v>
                </c:pt>
                <c:pt idx="5731" formatCode="m/d/yyyy\ h:mm">
                  <c:v>36979</c:v>
                </c:pt>
                <c:pt idx="5732" formatCode="m/d/yyyy\ h:mm">
                  <c:v>36978</c:v>
                </c:pt>
                <c:pt idx="5733" formatCode="m/d/yyyy\ h:mm">
                  <c:v>36977</c:v>
                </c:pt>
                <c:pt idx="5734" formatCode="m/d/yyyy\ h:mm">
                  <c:v>36976</c:v>
                </c:pt>
                <c:pt idx="5735" formatCode="m/d/yyyy\ h:mm">
                  <c:v>36973</c:v>
                </c:pt>
                <c:pt idx="5736" formatCode="m/d/yyyy\ h:mm">
                  <c:v>36972</c:v>
                </c:pt>
                <c:pt idx="5737" formatCode="m/d/yyyy\ h:mm">
                  <c:v>36971</c:v>
                </c:pt>
                <c:pt idx="5738" formatCode="m/d/yyyy\ h:mm">
                  <c:v>36970</c:v>
                </c:pt>
                <c:pt idx="5739" formatCode="m/d/yyyy\ h:mm">
                  <c:v>36969</c:v>
                </c:pt>
                <c:pt idx="5740" formatCode="m/d/yyyy\ h:mm">
                  <c:v>36966</c:v>
                </c:pt>
                <c:pt idx="5741" formatCode="m/d/yyyy\ h:mm">
                  <c:v>36965</c:v>
                </c:pt>
                <c:pt idx="5742" formatCode="m/d/yyyy\ h:mm">
                  <c:v>36964</c:v>
                </c:pt>
                <c:pt idx="5743" formatCode="m/d/yyyy\ h:mm">
                  <c:v>36963</c:v>
                </c:pt>
                <c:pt idx="5744" formatCode="m/d/yyyy\ h:mm">
                  <c:v>36962</c:v>
                </c:pt>
                <c:pt idx="5745" formatCode="m/d/yyyy\ h:mm">
                  <c:v>36959</c:v>
                </c:pt>
                <c:pt idx="5746" formatCode="m/d/yyyy\ h:mm">
                  <c:v>36958</c:v>
                </c:pt>
                <c:pt idx="5747" formatCode="m/d/yyyy\ h:mm">
                  <c:v>36957</c:v>
                </c:pt>
                <c:pt idx="5748" formatCode="m/d/yyyy\ h:mm">
                  <c:v>36956</c:v>
                </c:pt>
                <c:pt idx="5749" formatCode="m/d/yyyy\ h:mm">
                  <c:v>36955</c:v>
                </c:pt>
                <c:pt idx="5750" formatCode="m/d/yyyy\ h:mm">
                  <c:v>36952</c:v>
                </c:pt>
                <c:pt idx="5751" formatCode="m/d/yyyy\ h:mm">
                  <c:v>36951</c:v>
                </c:pt>
                <c:pt idx="5752" formatCode="m/d/yyyy\ h:mm">
                  <c:v>36950</c:v>
                </c:pt>
                <c:pt idx="5753" formatCode="m/d/yyyy\ h:mm">
                  <c:v>36949</c:v>
                </c:pt>
                <c:pt idx="5754" formatCode="m/d/yyyy\ h:mm">
                  <c:v>36948</c:v>
                </c:pt>
                <c:pt idx="5755" formatCode="m/d/yyyy\ h:mm">
                  <c:v>36945</c:v>
                </c:pt>
                <c:pt idx="5756" formatCode="m/d/yyyy\ h:mm">
                  <c:v>36944</c:v>
                </c:pt>
                <c:pt idx="5757" formatCode="m/d/yyyy\ h:mm">
                  <c:v>36943</c:v>
                </c:pt>
                <c:pt idx="5758" formatCode="m/d/yyyy\ h:mm">
                  <c:v>36942</c:v>
                </c:pt>
                <c:pt idx="5759" formatCode="m/d/yyyy\ h:mm">
                  <c:v>36941</c:v>
                </c:pt>
                <c:pt idx="5760" formatCode="m/d/yyyy\ h:mm">
                  <c:v>36938</c:v>
                </c:pt>
                <c:pt idx="5761" formatCode="m/d/yyyy\ h:mm">
                  <c:v>36937</c:v>
                </c:pt>
                <c:pt idx="5762" formatCode="m/d/yyyy\ h:mm">
                  <c:v>36936</c:v>
                </c:pt>
                <c:pt idx="5763" formatCode="m/d/yyyy\ h:mm">
                  <c:v>36935</c:v>
                </c:pt>
                <c:pt idx="5764" formatCode="m/d/yyyy\ h:mm">
                  <c:v>36934</c:v>
                </c:pt>
                <c:pt idx="5765" formatCode="m/d/yyyy\ h:mm">
                  <c:v>36931</c:v>
                </c:pt>
                <c:pt idx="5766" formatCode="m/d/yyyy\ h:mm">
                  <c:v>36930</c:v>
                </c:pt>
                <c:pt idx="5767" formatCode="m/d/yyyy\ h:mm">
                  <c:v>36929</c:v>
                </c:pt>
                <c:pt idx="5768" formatCode="m/d/yyyy\ h:mm">
                  <c:v>36928</c:v>
                </c:pt>
                <c:pt idx="5769" formatCode="m/d/yyyy\ h:mm">
                  <c:v>36927</c:v>
                </c:pt>
                <c:pt idx="5770" formatCode="m/d/yyyy\ h:mm">
                  <c:v>36924</c:v>
                </c:pt>
                <c:pt idx="5771" formatCode="m/d/yyyy\ h:mm">
                  <c:v>36923</c:v>
                </c:pt>
                <c:pt idx="5772" formatCode="m/d/yyyy\ h:mm">
                  <c:v>36922</c:v>
                </c:pt>
                <c:pt idx="5773" formatCode="m/d/yyyy\ h:mm">
                  <c:v>36921</c:v>
                </c:pt>
                <c:pt idx="5774" formatCode="m/d/yyyy\ h:mm">
                  <c:v>36920</c:v>
                </c:pt>
                <c:pt idx="5775" formatCode="m/d/yyyy\ h:mm">
                  <c:v>36917</c:v>
                </c:pt>
                <c:pt idx="5776" formatCode="m/d/yyyy\ h:mm">
                  <c:v>36916</c:v>
                </c:pt>
                <c:pt idx="5777" formatCode="m/d/yyyy\ h:mm">
                  <c:v>36915</c:v>
                </c:pt>
                <c:pt idx="5778" formatCode="m/d/yyyy\ h:mm">
                  <c:v>36914</c:v>
                </c:pt>
                <c:pt idx="5779" formatCode="m/d/yyyy\ h:mm">
                  <c:v>36913</c:v>
                </c:pt>
                <c:pt idx="5780" formatCode="m/d/yyyy\ h:mm">
                  <c:v>36910</c:v>
                </c:pt>
                <c:pt idx="5781" formatCode="m/d/yyyy\ h:mm">
                  <c:v>36909</c:v>
                </c:pt>
                <c:pt idx="5782" formatCode="m/d/yyyy\ h:mm">
                  <c:v>36908</c:v>
                </c:pt>
                <c:pt idx="5783" formatCode="m/d/yyyy\ h:mm">
                  <c:v>36907</c:v>
                </c:pt>
                <c:pt idx="5784" formatCode="m/d/yyyy\ h:mm">
                  <c:v>36906</c:v>
                </c:pt>
                <c:pt idx="5785" formatCode="m/d/yyyy\ h:mm">
                  <c:v>36903</c:v>
                </c:pt>
                <c:pt idx="5786" formatCode="m/d/yyyy\ h:mm">
                  <c:v>36902</c:v>
                </c:pt>
                <c:pt idx="5787" formatCode="m/d/yyyy\ h:mm">
                  <c:v>36901</c:v>
                </c:pt>
                <c:pt idx="5788" formatCode="m/d/yyyy\ h:mm">
                  <c:v>36900</c:v>
                </c:pt>
                <c:pt idx="5789" formatCode="m/d/yyyy\ h:mm">
                  <c:v>36899</c:v>
                </c:pt>
                <c:pt idx="5790" formatCode="m/d/yyyy\ h:mm">
                  <c:v>36896</c:v>
                </c:pt>
                <c:pt idx="5791" formatCode="m/d/yyyy\ h:mm">
                  <c:v>36895</c:v>
                </c:pt>
                <c:pt idx="5792" formatCode="m/d/yyyy\ h:mm">
                  <c:v>36894</c:v>
                </c:pt>
                <c:pt idx="5793" formatCode="m/d/yyyy\ h:mm">
                  <c:v>36893</c:v>
                </c:pt>
                <c:pt idx="5794" formatCode="m/d/yyyy\ h:mm">
                  <c:v>36892</c:v>
                </c:pt>
                <c:pt idx="5795" formatCode="m/d/yyyy\ h:mm">
                  <c:v>36889</c:v>
                </c:pt>
                <c:pt idx="5796" formatCode="m/d/yyyy\ h:mm">
                  <c:v>36888</c:v>
                </c:pt>
                <c:pt idx="5797" formatCode="m/d/yyyy\ h:mm">
                  <c:v>36887</c:v>
                </c:pt>
                <c:pt idx="5798" formatCode="m/d/yyyy\ h:mm">
                  <c:v>36886</c:v>
                </c:pt>
                <c:pt idx="5799" formatCode="m/d/yyyy\ h:mm">
                  <c:v>36885</c:v>
                </c:pt>
                <c:pt idx="5800" formatCode="m/d/yyyy\ h:mm">
                  <c:v>36882</c:v>
                </c:pt>
                <c:pt idx="5801" formatCode="m/d/yyyy\ h:mm">
                  <c:v>36881</c:v>
                </c:pt>
                <c:pt idx="5802" formatCode="m/d/yyyy\ h:mm">
                  <c:v>36880</c:v>
                </c:pt>
                <c:pt idx="5803" formatCode="m/d/yyyy\ h:mm">
                  <c:v>36879</c:v>
                </c:pt>
                <c:pt idx="5804" formatCode="m/d/yyyy\ h:mm">
                  <c:v>36878</c:v>
                </c:pt>
                <c:pt idx="5805" formatCode="m/d/yyyy\ h:mm">
                  <c:v>36875</c:v>
                </c:pt>
                <c:pt idx="5806" formatCode="m/d/yyyy\ h:mm">
                  <c:v>36874</c:v>
                </c:pt>
                <c:pt idx="5807" formatCode="m/d/yyyy\ h:mm">
                  <c:v>36873</c:v>
                </c:pt>
                <c:pt idx="5808" formatCode="m/d/yyyy\ h:mm">
                  <c:v>36872</c:v>
                </c:pt>
                <c:pt idx="5809" formatCode="m/d/yyyy\ h:mm">
                  <c:v>36871</c:v>
                </c:pt>
                <c:pt idx="5810" formatCode="m/d/yyyy\ h:mm">
                  <c:v>36868</c:v>
                </c:pt>
                <c:pt idx="5811" formatCode="m/d/yyyy\ h:mm">
                  <c:v>36867</c:v>
                </c:pt>
                <c:pt idx="5812" formatCode="m/d/yyyy\ h:mm">
                  <c:v>36866</c:v>
                </c:pt>
                <c:pt idx="5813" formatCode="m/d/yyyy\ h:mm">
                  <c:v>36865</c:v>
                </c:pt>
                <c:pt idx="5814" formatCode="m/d/yyyy\ h:mm">
                  <c:v>36864</c:v>
                </c:pt>
                <c:pt idx="5815" formatCode="m/d/yyyy\ h:mm">
                  <c:v>36861</c:v>
                </c:pt>
                <c:pt idx="5816" formatCode="m/d/yyyy\ h:mm">
                  <c:v>36860</c:v>
                </c:pt>
                <c:pt idx="5817" formatCode="m/d/yyyy\ h:mm">
                  <c:v>36859</c:v>
                </c:pt>
                <c:pt idx="5818" formatCode="m/d/yyyy\ h:mm">
                  <c:v>36858</c:v>
                </c:pt>
                <c:pt idx="5819" formatCode="m/d/yyyy\ h:mm">
                  <c:v>36857</c:v>
                </c:pt>
                <c:pt idx="5820" formatCode="m/d/yyyy\ h:mm">
                  <c:v>36854</c:v>
                </c:pt>
                <c:pt idx="5821" formatCode="m/d/yyyy\ h:mm">
                  <c:v>36853</c:v>
                </c:pt>
                <c:pt idx="5822" formatCode="m/d/yyyy\ h:mm">
                  <c:v>36852</c:v>
                </c:pt>
                <c:pt idx="5823" formatCode="m/d/yyyy\ h:mm">
                  <c:v>36851</c:v>
                </c:pt>
                <c:pt idx="5824" formatCode="m/d/yyyy\ h:mm">
                  <c:v>36850</c:v>
                </c:pt>
                <c:pt idx="5825" formatCode="m/d/yyyy\ h:mm">
                  <c:v>36847</c:v>
                </c:pt>
                <c:pt idx="5826" formatCode="m/d/yyyy\ h:mm">
                  <c:v>36846</c:v>
                </c:pt>
                <c:pt idx="5827" formatCode="m/d/yyyy\ h:mm">
                  <c:v>36845</c:v>
                </c:pt>
                <c:pt idx="5828" formatCode="m/d/yyyy\ h:mm">
                  <c:v>36844</c:v>
                </c:pt>
                <c:pt idx="5829" formatCode="m/d/yyyy\ h:mm">
                  <c:v>36843</c:v>
                </c:pt>
                <c:pt idx="5830" formatCode="m/d/yyyy\ h:mm">
                  <c:v>36840</c:v>
                </c:pt>
                <c:pt idx="5831" formatCode="m/d/yyyy\ h:mm">
                  <c:v>36839</c:v>
                </c:pt>
                <c:pt idx="5832" formatCode="m/d/yyyy\ h:mm">
                  <c:v>36838</c:v>
                </c:pt>
                <c:pt idx="5833" formatCode="m/d/yyyy\ h:mm">
                  <c:v>36837</c:v>
                </c:pt>
                <c:pt idx="5834" formatCode="m/d/yyyy\ h:mm">
                  <c:v>36836</c:v>
                </c:pt>
                <c:pt idx="5835" formatCode="m/d/yyyy\ h:mm">
                  <c:v>36833</c:v>
                </c:pt>
                <c:pt idx="5836" formatCode="m/d/yyyy\ h:mm">
                  <c:v>36832</c:v>
                </c:pt>
                <c:pt idx="5837" formatCode="m/d/yyyy\ h:mm">
                  <c:v>36831</c:v>
                </c:pt>
                <c:pt idx="5838" formatCode="m/d/yyyy\ h:mm">
                  <c:v>36830</c:v>
                </c:pt>
                <c:pt idx="5839" formatCode="m/d/yyyy\ h:mm">
                  <c:v>36829</c:v>
                </c:pt>
                <c:pt idx="5840" formatCode="m/d/yyyy\ h:mm">
                  <c:v>36826</c:v>
                </c:pt>
                <c:pt idx="5841" formatCode="m/d/yyyy\ h:mm">
                  <c:v>36825</c:v>
                </c:pt>
                <c:pt idx="5842" formatCode="m/d/yyyy\ h:mm">
                  <c:v>36824</c:v>
                </c:pt>
                <c:pt idx="5843" formatCode="m/d/yyyy\ h:mm">
                  <c:v>36823</c:v>
                </c:pt>
                <c:pt idx="5844" formatCode="m/d/yyyy\ h:mm">
                  <c:v>36822</c:v>
                </c:pt>
                <c:pt idx="5845" formatCode="m/d/yyyy\ h:mm">
                  <c:v>36819</c:v>
                </c:pt>
                <c:pt idx="5846" formatCode="m/d/yyyy\ h:mm">
                  <c:v>36818</c:v>
                </c:pt>
                <c:pt idx="5847" formatCode="m/d/yyyy\ h:mm">
                  <c:v>36817</c:v>
                </c:pt>
                <c:pt idx="5848" formatCode="m/d/yyyy\ h:mm">
                  <c:v>36816</c:v>
                </c:pt>
                <c:pt idx="5849" formatCode="m/d/yyyy\ h:mm">
                  <c:v>36815</c:v>
                </c:pt>
                <c:pt idx="5850" formatCode="m/d/yyyy\ h:mm">
                  <c:v>36812</c:v>
                </c:pt>
                <c:pt idx="5851" formatCode="m/d/yyyy\ h:mm">
                  <c:v>36811</c:v>
                </c:pt>
                <c:pt idx="5852" formatCode="m/d/yyyy\ h:mm">
                  <c:v>36810</c:v>
                </c:pt>
                <c:pt idx="5853" formatCode="m/d/yyyy\ h:mm">
                  <c:v>36809</c:v>
                </c:pt>
                <c:pt idx="5854" formatCode="m/d/yyyy\ h:mm">
                  <c:v>36808</c:v>
                </c:pt>
                <c:pt idx="5855" formatCode="m/d/yyyy\ h:mm">
                  <c:v>36805</c:v>
                </c:pt>
                <c:pt idx="5856" formatCode="m/d/yyyy\ h:mm">
                  <c:v>36804</c:v>
                </c:pt>
                <c:pt idx="5857" formatCode="m/d/yyyy\ h:mm">
                  <c:v>36803</c:v>
                </c:pt>
                <c:pt idx="5858" formatCode="m/d/yyyy\ h:mm">
                  <c:v>36802</c:v>
                </c:pt>
                <c:pt idx="5859" formatCode="m/d/yyyy\ h:mm">
                  <c:v>36801</c:v>
                </c:pt>
                <c:pt idx="5860" formatCode="m/d/yyyy\ h:mm">
                  <c:v>36798</c:v>
                </c:pt>
                <c:pt idx="5861" formatCode="m/d/yyyy\ h:mm">
                  <c:v>36797</c:v>
                </c:pt>
                <c:pt idx="5862" formatCode="m/d/yyyy\ h:mm">
                  <c:v>36796</c:v>
                </c:pt>
                <c:pt idx="5863" formatCode="m/d/yyyy\ h:mm">
                  <c:v>36795</c:v>
                </c:pt>
                <c:pt idx="5864" formatCode="m/d/yyyy\ h:mm">
                  <c:v>36794</c:v>
                </c:pt>
                <c:pt idx="5865" formatCode="m/d/yyyy\ h:mm">
                  <c:v>36791</c:v>
                </c:pt>
                <c:pt idx="5866" formatCode="m/d/yyyy\ h:mm">
                  <c:v>36790</c:v>
                </c:pt>
                <c:pt idx="5867" formatCode="m/d/yyyy\ h:mm">
                  <c:v>36789</c:v>
                </c:pt>
                <c:pt idx="5868" formatCode="m/d/yyyy\ h:mm">
                  <c:v>36788</c:v>
                </c:pt>
                <c:pt idx="5869" formatCode="m/d/yyyy\ h:mm">
                  <c:v>36787</c:v>
                </c:pt>
                <c:pt idx="5870" formatCode="m/d/yyyy\ h:mm">
                  <c:v>36784</c:v>
                </c:pt>
                <c:pt idx="5871" formatCode="m/d/yyyy\ h:mm">
                  <c:v>36783</c:v>
                </c:pt>
                <c:pt idx="5872" formatCode="m/d/yyyy\ h:mm">
                  <c:v>36782</c:v>
                </c:pt>
                <c:pt idx="5873" formatCode="m/d/yyyy\ h:mm">
                  <c:v>36781</c:v>
                </c:pt>
                <c:pt idx="5874" formatCode="m/d/yyyy\ h:mm">
                  <c:v>36780</c:v>
                </c:pt>
                <c:pt idx="5875" formatCode="m/d/yyyy\ h:mm">
                  <c:v>36777</c:v>
                </c:pt>
                <c:pt idx="5876" formatCode="m/d/yyyy\ h:mm">
                  <c:v>36776</c:v>
                </c:pt>
                <c:pt idx="5877" formatCode="m/d/yyyy\ h:mm">
                  <c:v>36775</c:v>
                </c:pt>
                <c:pt idx="5878" formatCode="m/d/yyyy\ h:mm">
                  <c:v>36774</c:v>
                </c:pt>
                <c:pt idx="5879" formatCode="m/d/yyyy\ h:mm">
                  <c:v>36773</c:v>
                </c:pt>
                <c:pt idx="5880" formatCode="m/d/yyyy\ h:mm">
                  <c:v>36770</c:v>
                </c:pt>
                <c:pt idx="5881" formatCode="m/d/yyyy\ h:mm">
                  <c:v>36769</c:v>
                </c:pt>
                <c:pt idx="5882" formatCode="m/d/yyyy\ h:mm">
                  <c:v>36768</c:v>
                </c:pt>
                <c:pt idx="5883" formatCode="m/d/yyyy\ h:mm">
                  <c:v>36767</c:v>
                </c:pt>
                <c:pt idx="5884" formatCode="m/d/yyyy\ h:mm">
                  <c:v>36766</c:v>
                </c:pt>
                <c:pt idx="5885" formatCode="m/d/yyyy\ h:mm">
                  <c:v>36763</c:v>
                </c:pt>
                <c:pt idx="5886" formatCode="m/d/yyyy\ h:mm">
                  <c:v>36762</c:v>
                </c:pt>
                <c:pt idx="5887" formatCode="m/d/yyyy\ h:mm">
                  <c:v>36761</c:v>
                </c:pt>
                <c:pt idx="5888" formatCode="m/d/yyyy\ h:mm">
                  <c:v>36760</c:v>
                </c:pt>
                <c:pt idx="5889" formatCode="m/d/yyyy\ h:mm">
                  <c:v>36759</c:v>
                </c:pt>
                <c:pt idx="5890" formatCode="m/d/yyyy\ h:mm">
                  <c:v>36756</c:v>
                </c:pt>
                <c:pt idx="5891" formatCode="m/d/yyyy\ h:mm">
                  <c:v>36755</c:v>
                </c:pt>
                <c:pt idx="5892" formatCode="m/d/yyyy\ h:mm">
                  <c:v>36754</c:v>
                </c:pt>
                <c:pt idx="5893" formatCode="m/d/yyyy\ h:mm">
                  <c:v>36753</c:v>
                </c:pt>
                <c:pt idx="5894" formatCode="m/d/yyyy\ h:mm">
                  <c:v>36752</c:v>
                </c:pt>
                <c:pt idx="5895" formatCode="m/d/yyyy\ h:mm">
                  <c:v>36749</c:v>
                </c:pt>
                <c:pt idx="5896" formatCode="m/d/yyyy\ h:mm">
                  <c:v>36748</c:v>
                </c:pt>
                <c:pt idx="5897" formatCode="m/d/yyyy\ h:mm">
                  <c:v>36747</c:v>
                </c:pt>
                <c:pt idx="5898" formatCode="m/d/yyyy\ h:mm">
                  <c:v>36746</c:v>
                </c:pt>
                <c:pt idx="5899" formatCode="m/d/yyyy\ h:mm">
                  <c:v>36745</c:v>
                </c:pt>
                <c:pt idx="5900" formatCode="m/d/yyyy\ h:mm">
                  <c:v>36742</c:v>
                </c:pt>
                <c:pt idx="5901" formatCode="m/d/yyyy\ h:mm">
                  <c:v>36741</c:v>
                </c:pt>
                <c:pt idx="5902" formatCode="m/d/yyyy\ h:mm">
                  <c:v>36740</c:v>
                </c:pt>
                <c:pt idx="5903" formatCode="m/d/yyyy\ h:mm">
                  <c:v>36739</c:v>
                </c:pt>
                <c:pt idx="5904" formatCode="m/d/yyyy\ h:mm">
                  <c:v>36738</c:v>
                </c:pt>
                <c:pt idx="5905" formatCode="m/d/yyyy\ h:mm">
                  <c:v>36735</c:v>
                </c:pt>
                <c:pt idx="5906" formatCode="m/d/yyyy\ h:mm">
                  <c:v>36734</c:v>
                </c:pt>
                <c:pt idx="5907" formatCode="m/d/yyyy\ h:mm">
                  <c:v>36733</c:v>
                </c:pt>
                <c:pt idx="5908" formatCode="m/d/yyyy\ h:mm">
                  <c:v>36732</c:v>
                </c:pt>
                <c:pt idx="5909" formatCode="m/d/yyyy\ h:mm">
                  <c:v>36731</c:v>
                </c:pt>
                <c:pt idx="5910" formatCode="m/d/yyyy\ h:mm">
                  <c:v>36728</c:v>
                </c:pt>
                <c:pt idx="5911" formatCode="m/d/yyyy\ h:mm">
                  <c:v>36727</c:v>
                </c:pt>
                <c:pt idx="5912" formatCode="m/d/yyyy\ h:mm">
                  <c:v>36726</c:v>
                </c:pt>
                <c:pt idx="5913" formatCode="m/d/yyyy\ h:mm">
                  <c:v>36725</c:v>
                </c:pt>
                <c:pt idx="5914" formatCode="m/d/yyyy\ h:mm">
                  <c:v>36724</c:v>
                </c:pt>
                <c:pt idx="5915" formatCode="m/d/yyyy\ h:mm">
                  <c:v>36721</c:v>
                </c:pt>
                <c:pt idx="5916" formatCode="m/d/yyyy\ h:mm">
                  <c:v>36720</c:v>
                </c:pt>
                <c:pt idx="5917" formatCode="m/d/yyyy\ h:mm">
                  <c:v>36719</c:v>
                </c:pt>
                <c:pt idx="5918" formatCode="m/d/yyyy\ h:mm">
                  <c:v>36718</c:v>
                </c:pt>
                <c:pt idx="5919" formatCode="m/d/yyyy\ h:mm">
                  <c:v>36717</c:v>
                </c:pt>
                <c:pt idx="5920" formatCode="m/d/yyyy\ h:mm">
                  <c:v>36714</c:v>
                </c:pt>
                <c:pt idx="5921" formatCode="m/d/yyyy\ h:mm">
                  <c:v>36713</c:v>
                </c:pt>
                <c:pt idx="5922" formatCode="m/d/yyyy\ h:mm">
                  <c:v>36712</c:v>
                </c:pt>
                <c:pt idx="5923" formatCode="m/d/yyyy\ h:mm">
                  <c:v>36711</c:v>
                </c:pt>
                <c:pt idx="5924" formatCode="m/d/yyyy\ h:mm">
                  <c:v>36710</c:v>
                </c:pt>
                <c:pt idx="5925" formatCode="m/d/yyyy\ h:mm">
                  <c:v>36707</c:v>
                </c:pt>
                <c:pt idx="5926" formatCode="m/d/yyyy\ h:mm">
                  <c:v>36706</c:v>
                </c:pt>
                <c:pt idx="5927" formatCode="m/d/yyyy\ h:mm">
                  <c:v>36705</c:v>
                </c:pt>
                <c:pt idx="5928" formatCode="m/d/yyyy\ h:mm">
                  <c:v>36704</c:v>
                </c:pt>
                <c:pt idx="5929" formatCode="m/d/yyyy\ h:mm">
                  <c:v>36703</c:v>
                </c:pt>
                <c:pt idx="5930" formatCode="m/d/yyyy\ h:mm">
                  <c:v>36700</c:v>
                </c:pt>
                <c:pt idx="5931" formatCode="m/d/yyyy\ h:mm">
                  <c:v>36699</c:v>
                </c:pt>
                <c:pt idx="5932" formatCode="m/d/yyyy\ h:mm">
                  <c:v>36698</c:v>
                </c:pt>
                <c:pt idx="5933" formatCode="m/d/yyyy\ h:mm">
                  <c:v>36697</c:v>
                </c:pt>
                <c:pt idx="5934" formatCode="m/d/yyyy\ h:mm">
                  <c:v>36696</c:v>
                </c:pt>
                <c:pt idx="5935" formatCode="m/d/yyyy\ h:mm">
                  <c:v>36693</c:v>
                </c:pt>
                <c:pt idx="5936" formatCode="m/d/yyyy\ h:mm">
                  <c:v>36692</c:v>
                </c:pt>
                <c:pt idx="5937" formatCode="m/d/yyyy\ h:mm">
                  <c:v>36691</c:v>
                </c:pt>
                <c:pt idx="5938" formatCode="m/d/yyyy\ h:mm">
                  <c:v>36690</c:v>
                </c:pt>
                <c:pt idx="5939" formatCode="m/d/yyyy\ h:mm">
                  <c:v>36689</c:v>
                </c:pt>
                <c:pt idx="5940" formatCode="m/d/yyyy\ h:mm">
                  <c:v>36686</c:v>
                </c:pt>
                <c:pt idx="5941" formatCode="m/d/yyyy\ h:mm">
                  <c:v>36685</c:v>
                </c:pt>
                <c:pt idx="5942" formatCode="m/d/yyyy\ h:mm">
                  <c:v>36684</c:v>
                </c:pt>
                <c:pt idx="5943" formatCode="m/d/yyyy\ h:mm">
                  <c:v>36683</c:v>
                </c:pt>
                <c:pt idx="5944" formatCode="m/d/yyyy\ h:mm">
                  <c:v>36682</c:v>
                </c:pt>
                <c:pt idx="5945" formatCode="m/d/yyyy\ h:mm">
                  <c:v>36679</c:v>
                </c:pt>
                <c:pt idx="5946" formatCode="m/d/yyyy\ h:mm">
                  <c:v>36678</c:v>
                </c:pt>
                <c:pt idx="5947" formatCode="m/d/yyyy\ h:mm">
                  <c:v>36677</c:v>
                </c:pt>
                <c:pt idx="5948" formatCode="m/d/yyyy\ h:mm">
                  <c:v>36676</c:v>
                </c:pt>
                <c:pt idx="5949" formatCode="m/d/yyyy\ h:mm">
                  <c:v>36675</c:v>
                </c:pt>
                <c:pt idx="5950" formatCode="m/d/yyyy\ h:mm">
                  <c:v>36672</c:v>
                </c:pt>
                <c:pt idx="5951" formatCode="m/d/yyyy\ h:mm">
                  <c:v>36671</c:v>
                </c:pt>
                <c:pt idx="5952" formatCode="m/d/yyyy\ h:mm">
                  <c:v>36670</c:v>
                </c:pt>
                <c:pt idx="5953" formatCode="m/d/yyyy\ h:mm">
                  <c:v>36669</c:v>
                </c:pt>
                <c:pt idx="5954" formatCode="m/d/yyyy\ h:mm">
                  <c:v>36668</c:v>
                </c:pt>
                <c:pt idx="5955" formatCode="m/d/yyyy\ h:mm">
                  <c:v>36665</c:v>
                </c:pt>
                <c:pt idx="5956" formatCode="m/d/yyyy\ h:mm">
                  <c:v>36664</c:v>
                </c:pt>
                <c:pt idx="5957" formatCode="m/d/yyyy\ h:mm">
                  <c:v>36663</c:v>
                </c:pt>
                <c:pt idx="5958" formatCode="m/d/yyyy\ h:mm">
                  <c:v>36662</c:v>
                </c:pt>
                <c:pt idx="5959" formatCode="m/d/yyyy\ h:mm">
                  <c:v>36661</c:v>
                </c:pt>
                <c:pt idx="5960" formatCode="m/d/yyyy\ h:mm">
                  <c:v>36658</c:v>
                </c:pt>
                <c:pt idx="5961" formatCode="m/d/yyyy\ h:mm">
                  <c:v>36657</c:v>
                </c:pt>
                <c:pt idx="5962" formatCode="m/d/yyyy\ h:mm">
                  <c:v>36656</c:v>
                </c:pt>
                <c:pt idx="5963" formatCode="m/d/yyyy\ h:mm">
                  <c:v>36655</c:v>
                </c:pt>
                <c:pt idx="5964" formatCode="m/d/yyyy\ h:mm">
                  <c:v>36654</c:v>
                </c:pt>
                <c:pt idx="5965" formatCode="m/d/yyyy\ h:mm">
                  <c:v>36651</c:v>
                </c:pt>
                <c:pt idx="5966" formatCode="m/d/yyyy\ h:mm">
                  <c:v>36650</c:v>
                </c:pt>
                <c:pt idx="5967" formatCode="m/d/yyyy\ h:mm">
                  <c:v>36649</c:v>
                </c:pt>
                <c:pt idx="5968" formatCode="m/d/yyyy\ h:mm">
                  <c:v>36648</c:v>
                </c:pt>
                <c:pt idx="5969" formatCode="m/d/yyyy\ h:mm">
                  <c:v>36644</c:v>
                </c:pt>
                <c:pt idx="5970" formatCode="m/d/yyyy\ h:mm">
                  <c:v>36643</c:v>
                </c:pt>
                <c:pt idx="5971" formatCode="m/d/yyyy\ h:mm">
                  <c:v>36642</c:v>
                </c:pt>
                <c:pt idx="5972" formatCode="m/d/yyyy\ h:mm">
                  <c:v>36641</c:v>
                </c:pt>
                <c:pt idx="5973" formatCode="m/d/yyyy\ h:mm">
                  <c:v>36636</c:v>
                </c:pt>
                <c:pt idx="5974" formatCode="m/d/yyyy\ h:mm">
                  <c:v>36635</c:v>
                </c:pt>
                <c:pt idx="5975" formatCode="m/d/yyyy\ h:mm">
                  <c:v>36634</c:v>
                </c:pt>
                <c:pt idx="5976" formatCode="m/d/yyyy\ h:mm">
                  <c:v>36633</c:v>
                </c:pt>
                <c:pt idx="5977" formatCode="m/d/yyyy\ h:mm">
                  <c:v>36630</c:v>
                </c:pt>
                <c:pt idx="5978" formatCode="m/d/yyyy\ h:mm">
                  <c:v>36629</c:v>
                </c:pt>
                <c:pt idx="5979" formatCode="m/d/yyyy\ h:mm">
                  <c:v>36628</c:v>
                </c:pt>
                <c:pt idx="5980" formatCode="m/d/yyyy\ h:mm">
                  <c:v>36627</c:v>
                </c:pt>
                <c:pt idx="5981" formatCode="m/d/yyyy\ h:mm">
                  <c:v>36626</c:v>
                </c:pt>
                <c:pt idx="5982" formatCode="m/d/yyyy\ h:mm">
                  <c:v>36623</c:v>
                </c:pt>
                <c:pt idx="5983" formatCode="m/d/yyyy\ h:mm">
                  <c:v>36622</c:v>
                </c:pt>
                <c:pt idx="5984" formatCode="m/d/yyyy\ h:mm">
                  <c:v>36621</c:v>
                </c:pt>
                <c:pt idx="5985" formatCode="m/d/yyyy\ h:mm">
                  <c:v>36620</c:v>
                </c:pt>
                <c:pt idx="5986" formatCode="m/d/yyyy\ h:mm">
                  <c:v>36619</c:v>
                </c:pt>
                <c:pt idx="5987" formatCode="m/d/yyyy\ h:mm">
                  <c:v>36616</c:v>
                </c:pt>
                <c:pt idx="5988" formatCode="m/d/yyyy\ h:mm">
                  <c:v>36615</c:v>
                </c:pt>
                <c:pt idx="5989" formatCode="m/d/yyyy\ h:mm">
                  <c:v>36614</c:v>
                </c:pt>
                <c:pt idx="5990" formatCode="m/d/yyyy\ h:mm">
                  <c:v>36613</c:v>
                </c:pt>
                <c:pt idx="5991" formatCode="m/d/yyyy\ h:mm">
                  <c:v>36612</c:v>
                </c:pt>
                <c:pt idx="5992" formatCode="m/d/yyyy\ h:mm">
                  <c:v>36609</c:v>
                </c:pt>
                <c:pt idx="5993" formatCode="m/d/yyyy\ h:mm">
                  <c:v>36608</c:v>
                </c:pt>
                <c:pt idx="5994" formatCode="m/d/yyyy\ h:mm">
                  <c:v>36607</c:v>
                </c:pt>
                <c:pt idx="5995" formatCode="m/d/yyyy\ h:mm">
                  <c:v>36606</c:v>
                </c:pt>
                <c:pt idx="5996" formatCode="m/d/yyyy\ h:mm">
                  <c:v>36605</c:v>
                </c:pt>
                <c:pt idx="5997" formatCode="m/d/yyyy\ h:mm">
                  <c:v>36602</c:v>
                </c:pt>
                <c:pt idx="5998" formatCode="m/d/yyyy\ h:mm">
                  <c:v>36601</c:v>
                </c:pt>
                <c:pt idx="5999" formatCode="m/d/yyyy\ h:mm">
                  <c:v>36600</c:v>
                </c:pt>
                <c:pt idx="6000" formatCode="m/d/yyyy\ h:mm">
                  <c:v>36599</c:v>
                </c:pt>
                <c:pt idx="6001" formatCode="m/d/yyyy\ h:mm">
                  <c:v>36598</c:v>
                </c:pt>
                <c:pt idx="6002" formatCode="m/d/yyyy\ h:mm">
                  <c:v>36595</c:v>
                </c:pt>
                <c:pt idx="6003" formatCode="m/d/yyyy\ h:mm">
                  <c:v>36594</c:v>
                </c:pt>
                <c:pt idx="6004" formatCode="m/d/yyyy\ h:mm">
                  <c:v>36593</c:v>
                </c:pt>
                <c:pt idx="6005" formatCode="m/d/yyyy\ h:mm">
                  <c:v>36592</c:v>
                </c:pt>
                <c:pt idx="6006" formatCode="m/d/yyyy\ h:mm">
                  <c:v>36591</c:v>
                </c:pt>
                <c:pt idx="6007" formatCode="m/d/yyyy\ h:mm">
                  <c:v>36588</c:v>
                </c:pt>
                <c:pt idx="6008" formatCode="m/d/yyyy\ h:mm">
                  <c:v>36587</c:v>
                </c:pt>
                <c:pt idx="6009" formatCode="m/d/yyyy\ h:mm">
                  <c:v>36586</c:v>
                </c:pt>
                <c:pt idx="6010" formatCode="m/d/yyyy\ h:mm">
                  <c:v>36585</c:v>
                </c:pt>
                <c:pt idx="6011" formatCode="m/d/yyyy\ h:mm">
                  <c:v>36584</c:v>
                </c:pt>
                <c:pt idx="6012" formatCode="m/d/yyyy\ h:mm">
                  <c:v>36581</c:v>
                </c:pt>
                <c:pt idx="6013" formatCode="m/d/yyyy\ h:mm">
                  <c:v>36580</c:v>
                </c:pt>
                <c:pt idx="6014" formatCode="m/d/yyyy\ h:mm">
                  <c:v>36579</c:v>
                </c:pt>
                <c:pt idx="6015" formatCode="m/d/yyyy\ h:mm">
                  <c:v>36578</c:v>
                </c:pt>
                <c:pt idx="6016" formatCode="m/d/yyyy\ h:mm">
                  <c:v>36574</c:v>
                </c:pt>
                <c:pt idx="6017" formatCode="m/d/yyyy\ h:mm">
                  <c:v>36573</c:v>
                </c:pt>
                <c:pt idx="6018" formatCode="m/d/yyyy\ h:mm">
                  <c:v>36572</c:v>
                </c:pt>
                <c:pt idx="6019" formatCode="m/d/yyyy\ h:mm">
                  <c:v>36571</c:v>
                </c:pt>
                <c:pt idx="6020" formatCode="m/d/yyyy\ h:mm">
                  <c:v>36570</c:v>
                </c:pt>
                <c:pt idx="6021" formatCode="m/d/yyyy\ h:mm">
                  <c:v>36567</c:v>
                </c:pt>
                <c:pt idx="6022" formatCode="m/d/yyyy\ h:mm">
                  <c:v>36566</c:v>
                </c:pt>
              </c:numCache>
            </c:numRef>
          </c:cat>
          <c:val>
            <c:numRef>
              <c:f>Worksheet!$B$5:$B$6051</c:f>
              <c:numCache>
                <c:formatCode>General</c:formatCode>
                <c:ptCount val="6022"/>
                <c:pt idx="22">
                  <c:v>3.4590000000000001</c:v>
                </c:pt>
                <c:pt idx="23">
                  <c:v>3.4620000000000002</c:v>
                </c:pt>
                <c:pt idx="24">
                  <c:v>3.3479999999999999</c:v>
                </c:pt>
                <c:pt idx="25">
                  <c:v>3.3479999999999999</c:v>
                </c:pt>
                <c:pt idx="26">
                  <c:v>3.323</c:v>
                </c:pt>
                <c:pt idx="27">
                  <c:v>3.3010000000000002</c:v>
                </c:pt>
                <c:pt idx="28">
                  <c:v>3.27</c:v>
                </c:pt>
                <c:pt idx="29">
                  <c:v>3.3119999999999998</c:v>
                </c:pt>
                <c:pt idx="30">
                  <c:v>3.28</c:v>
                </c:pt>
                <c:pt idx="31">
                  <c:v>3.2810000000000001</c:v>
                </c:pt>
                <c:pt idx="32">
                  <c:v>3.2749999999999999</c:v>
                </c:pt>
                <c:pt idx="33">
                  <c:v>3.2650000000000001</c:v>
                </c:pt>
                <c:pt idx="34">
                  <c:v>3.2650000000000001</c:v>
                </c:pt>
                <c:pt idx="35">
                  <c:v>3.2650000000000001</c:v>
                </c:pt>
                <c:pt idx="36">
                  <c:v>3.25</c:v>
                </c:pt>
                <c:pt idx="37">
                  <c:v>3.242</c:v>
                </c:pt>
                <c:pt idx="38">
                  <c:v>3.2679999999999998</c:v>
                </c:pt>
                <c:pt idx="39">
                  <c:v>3.2879999999999998</c:v>
                </c:pt>
                <c:pt idx="40">
                  <c:v>3.2610000000000001</c:v>
                </c:pt>
                <c:pt idx="41">
                  <c:v>3.2109999999999999</c:v>
                </c:pt>
                <c:pt idx="42">
                  <c:v>3.2050000000000001</c:v>
                </c:pt>
                <c:pt idx="43">
                  <c:v>3.2</c:v>
                </c:pt>
                <c:pt idx="44">
                  <c:v>3.2189999999999999</c:v>
                </c:pt>
                <c:pt idx="45">
                  <c:v>3.1749999999999998</c:v>
                </c:pt>
                <c:pt idx="46">
                  <c:v>3.177</c:v>
                </c:pt>
                <c:pt idx="47">
                  <c:v>3.1259999999999999</c:v>
                </c:pt>
                <c:pt idx="48">
                  <c:v>3.1080000000000001</c:v>
                </c:pt>
                <c:pt idx="49">
                  <c:v>3.0750000000000002</c:v>
                </c:pt>
                <c:pt idx="50">
                  <c:v>3.0750000000000002</c:v>
                </c:pt>
                <c:pt idx="51">
                  <c:v>3.0750000000000002</c:v>
                </c:pt>
                <c:pt idx="52">
                  <c:v>3.0550000000000002</c:v>
                </c:pt>
                <c:pt idx="53">
                  <c:v>3.052</c:v>
                </c:pt>
                <c:pt idx="54">
                  <c:v>3.0529999999999999</c:v>
                </c:pt>
                <c:pt idx="55">
                  <c:v>3.0379999999999998</c:v>
                </c:pt>
                <c:pt idx="56">
                  <c:v>3.052</c:v>
                </c:pt>
                <c:pt idx="57">
                  <c:v>3.0150000000000001</c:v>
                </c:pt>
                <c:pt idx="58">
                  <c:v>2.99</c:v>
                </c:pt>
                <c:pt idx="59">
                  <c:v>3.012</c:v>
                </c:pt>
                <c:pt idx="60">
                  <c:v>3.0249999999999999</c:v>
                </c:pt>
                <c:pt idx="61">
                  <c:v>2.99</c:v>
                </c:pt>
                <c:pt idx="62">
                  <c:v>3.0019999999999998</c:v>
                </c:pt>
                <c:pt idx="63">
                  <c:v>2.9079999999999999</c:v>
                </c:pt>
                <c:pt idx="64">
                  <c:v>2.8919999999999999</c:v>
                </c:pt>
                <c:pt idx="65">
                  <c:v>2.75</c:v>
                </c:pt>
                <c:pt idx="66">
                  <c:v>2.6459999999999999</c:v>
                </c:pt>
                <c:pt idx="67">
                  <c:v>2.8149999999999999</c:v>
                </c:pt>
                <c:pt idx="68">
                  <c:v>2.7530000000000001</c:v>
                </c:pt>
                <c:pt idx="69">
                  <c:v>2.9569999999999999</c:v>
                </c:pt>
                <c:pt idx="70">
                  <c:v>2.9780000000000002</c:v>
                </c:pt>
                <c:pt idx="71">
                  <c:v>2.948</c:v>
                </c:pt>
                <c:pt idx="72">
                  <c:v>2.944</c:v>
                </c:pt>
                <c:pt idx="73">
                  <c:v>2.92</c:v>
                </c:pt>
                <c:pt idx="74">
                  <c:v>2.875</c:v>
                </c:pt>
                <c:pt idx="75">
                  <c:v>2.8490000000000002</c:v>
                </c:pt>
                <c:pt idx="76">
                  <c:v>2.8010000000000002</c:v>
                </c:pt>
                <c:pt idx="77">
                  <c:v>2.7829999999999999</c:v>
                </c:pt>
                <c:pt idx="78">
                  <c:v>2.7440000000000002</c:v>
                </c:pt>
                <c:pt idx="79">
                  <c:v>2.7160000000000002</c:v>
                </c:pt>
                <c:pt idx="80">
                  <c:v>2.698</c:v>
                </c:pt>
                <c:pt idx="81">
                  <c:v>2.6930000000000001</c:v>
                </c:pt>
                <c:pt idx="82">
                  <c:v>2.6829999999999998</c:v>
                </c:pt>
                <c:pt idx="83">
                  <c:v>2.6819999999999999</c:v>
                </c:pt>
                <c:pt idx="84">
                  <c:v>2.6539999999999999</c:v>
                </c:pt>
                <c:pt idx="85">
                  <c:v>2.6669999999999998</c:v>
                </c:pt>
                <c:pt idx="86">
                  <c:v>2.7029999999999998</c:v>
                </c:pt>
                <c:pt idx="87">
                  <c:v>2.6819999999999999</c:v>
                </c:pt>
                <c:pt idx="88">
                  <c:v>2.66</c:v>
                </c:pt>
                <c:pt idx="89">
                  <c:v>2.621</c:v>
                </c:pt>
                <c:pt idx="90">
                  <c:v>2.6070000000000002</c:v>
                </c:pt>
                <c:pt idx="91">
                  <c:v>2.6080000000000001</c:v>
                </c:pt>
                <c:pt idx="92">
                  <c:v>2.6019999999999999</c:v>
                </c:pt>
                <c:pt idx="93">
                  <c:v>2.5649999999999999</c:v>
                </c:pt>
                <c:pt idx="94">
                  <c:v>2.5449999999999999</c:v>
                </c:pt>
                <c:pt idx="95">
                  <c:v>2.54</c:v>
                </c:pt>
                <c:pt idx="96">
                  <c:v>2.4830000000000001</c:v>
                </c:pt>
                <c:pt idx="97">
                  <c:v>2.512</c:v>
                </c:pt>
                <c:pt idx="98">
                  <c:v>2.4820000000000002</c:v>
                </c:pt>
                <c:pt idx="99">
                  <c:v>2.492</c:v>
                </c:pt>
                <c:pt idx="100">
                  <c:v>2.468</c:v>
                </c:pt>
                <c:pt idx="101">
                  <c:v>2.4580000000000002</c:v>
                </c:pt>
                <c:pt idx="102">
                  <c:v>2.5009999999999999</c:v>
                </c:pt>
                <c:pt idx="103">
                  <c:v>2.4489999999999998</c:v>
                </c:pt>
                <c:pt idx="104">
                  <c:v>2.4169999999999998</c:v>
                </c:pt>
                <c:pt idx="105">
                  <c:v>2.3929999999999998</c:v>
                </c:pt>
                <c:pt idx="106">
                  <c:v>2.3420000000000001</c:v>
                </c:pt>
                <c:pt idx="107">
                  <c:v>2.335</c:v>
                </c:pt>
                <c:pt idx="108">
                  <c:v>2.3340000000000001</c:v>
                </c:pt>
                <c:pt idx="109">
                  <c:v>2.3279999999999998</c:v>
                </c:pt>
                <c:pt idx="110">
                  <c:v>2.2879999999999998</c:v>
                </c:pt>
                <c:pt idx="111">
                  <c:v>2.298</c:v>
                </c:pt>
                <c:pt idx="112">
                  <c:v>2.2839999999999998</c:v>
                </c:pt>
                <c:pt idx="113">
                  <c:v>2.27</c:v>
                </c:pt>
                <c:pt idx="114">
                  <c:v>2.254</c:v>
                </c:pt>
                <c:pt idx="115">
                  <c:v>2.254</c:v>
                </c:pt>
                <c:pt idx="116">
                  <c:v>2.1779999999999999</c:v>
                </c:pt>
                <c:pt idx="117">
                  <c:v>2.17</c:v>
                </c:pt>
                <c:pt idx="118">
                  <c:v>2.1720000000000002</c:v>
                </c:pt>
                <c:pt idx="119">
                  <c:v>2.1619999999999999</c:v>
                </c:pt>
                <c:pt idx="120">
                  <c:v>2.1320000000000001</c:v>
                </c:pt>
                <c:pt idx="121">
                  <c:v>2.1840000000000002</c:v>
                </c:pt>
                <c:pt idx="122">
                  <c:v>2.202</c:v>
                </c:pt>
                <c:pt idx="123">
                  <c:v>2.1280000000000001</c:v>
                </c:pt>
                <c:pt idx="124">
                  <c:v>2.141</c:v>
                </c:pt>
                <c:pt idx="125">
                  <c:v>2.125</c:v>
                </c:pt>
                <c:pt idx="126">
                  <c:v>2.1019999999999999</c:v>
                </c:pt>
                <c:pt idx="127">
                  <c:v>2.081</c:v>
                </c:pt>
                <c:pt idx="128">
                  <c:v>2.0630000000000002</c:v>
                </c:pt>
                <c:pt idx="129">
                  <c:v>2.0470000000000002</c:v>
                </c:pt>
                <c:pt idx="130">
                  <c:v>2.0619999999999998</c:v>
                </c:pt>
                <c:pt idx="131">
                  <c:v>2.081</c:v>
                </c:pt>
                <c:pt idx="132">
                  <c:v>2.0459999999999998</c:v>
                </c:pt>
                <c:pt idx="133">
                  <c:v>2.052</c:v>
                </c:pt>
                <c:pt idx="134">
                  <c:v>2.0049999999999999</c:v>
                </c:pt>
                <c:pt idx="135">
                  <c:v>1.99</c:v>
                </c:pt>
                <c:pt idx="136">
                  <c:v>1.9770000000000001</c:v>
                </c:pt>
                <c:pt idx="137">
                  <c:v>1.9930000000000001</c:v>
                </c:pt>
                <c:pt idx="138">
                  <c:v>1.9750000000000001</c:v>
                </c:pt>
                <c:pt idx="139">
                  <c:v>1.9750000000000001</c:v>
                </c:pt>
                <c:pt idx="140">
                  <c:v>1.972</c:v>
                </c:pt>
                <c:pt idx="141">
                  <c:v>1.9730000000000001</c:v>
                </c:pt>
                <c:pt idx="142">
                  <c:v>1.984</c:v>
                </c:pt>
                <c:pt idx="143">
                  <c:v>1.954</c:v>
                </c:pt>
                <c:pt idx="144">
                  <c:v>1.9219999999999999</c:v>
                </c:pt>
                <c:pt idx="145">
                  <c:v>1.9079999999999999</c:v>
                </c:pt>
                <c:pt idx="146">
                  <c:v>1.8979999999999999</c:v>
                </c:pt>
                <c:pt idx="147">
                  <c:v>1.863</c:v>
                </c:pt>
                <c:pt idx="148">
                  <c:v>1.8169999999999999</c:v>
                </c:pt>
                <c:pt idx="149">
                  <c:v>1.821</c:v>
                </c:pt>
                <c:pt idx="150">
                  <c:v>1.802</c:v>
                </c:pt>
                <c:pt idx="151">
                  <c:v>1.8029999999999999</c:v>
                </c:pt>
                <c:pt idx="152">
                  <c:v>1.7949999999999999</c:v>
                </c:pt>
                <c:pt idx="153">
                  <c:v>1.7909999999999999</c:v>
                </c:pt>
                <c:pt idx="154">
                  <c:v>1.762</c:v>
                </c:pt>
                <c:pt idx="155">
                  <c:v>1.798</c:v>
                </c:pt>
                <c:pt idx="156">
                  <c:v>1.802</c:v>
                </c:pt>
                <c:pt idx="157">
                  <c:v>1.7909999999999999</c:v>
                </c:pt>
                <c:pt idx="158">
                  <c:v>1.742</c:v>
                </c:pt>
                <c:pt idx="159">
                  <c:v>1.734</c:v>
                </c:pt>
                <c:pt idx="160">
                  <c:v>1.732</c:v>
                </c:pt>
                <c:pt idx="161">
                  <c:v>1.726</c:v>
                </c:pt>
                <c:pt idx="162">
                  <c:v>1.7370000000000001</c:v>
                </c:pt>
                <c:pt idx="163">
                  <c:v>1.704</c:v>
                </c:pt>
                <c:pt idx="164">
                  <c:v>1.641</c:v>
                </c:pt>
                <c:pt idx="165">
                  <c:v>1.605</c:v>
                </c:pt>
                <c:pt idx="166">
                  <c:v>1.5780000000000001</c:v>
                </c:pt>
                <c:pt idx="167">
                  <c:v>1.577</c:v>
                </c:pt>
                <c:pt idx="168">
                  <c:v>1.5580000000000001</c:v>
                </c:pt>
                <c:pt idx="169">
                  <c:v>1.5429999999999999</c:v>
                </c:pt>
                <c:pt idx="170">
                  <c:v>1.502</c:v>
                </c:pt>
                <c:pt idx="171">
                  <c:v>1.462</c:v>
                </c:pt>
                <c:pt idx="172">
                  <c:v>1.456</c:v>
                </c:pt>
                <c:pt idx="173">
                  <c:v>1.458</c:v>
                </c:pt>
                <c:pt idx="174">
                  <c:v>1.403</c:v>
                </c:pt>
                <c:pt idx="175">
                  <c:v>1.3779999999999999</c:v>
                </c:pt>
                <c:pt idx="176">
                  <c:v>1.363</c:v>
                </c:pt>
                <c:pt idx="177">
                  <c:v>1.34</c:v>
                </c:pt>
                <c:pt idx="178">
                  <c:v>1.319</c:v>
                </c:pt>
                <c:pt idx="179">
                  <c:v>1.288</c:v>
                </c:pt>
                <c:pt idx="180">
                  <c:v>1.248</c:v>
                </c:pt>
                <c:pt idx="181">
                  <c:v>1.2</c:v>
                </c:pt>
                <c:pt idx="182">
                  <c:v>1.173</c:v>
                </c:pt>
                <c:pt idx="183">
                  <c:v>1.1850000000000001</c:v>
                </c:pt>
                <c:pt idx="184">
                  <c:v>1.173</c:v>
                </c:pt>
                <c:pt idx="185">
                  <c:v>1.1599999999999999</c:v>
                </c:pt>
                <c:pt idx="186">
                  <c:v>1.1930000000000001</c:v>
                </c:pt>
                <c:pt idx="187">
                  <c:v>1.228</c:v>
                </c:pt>
                <c:pt idx="188">
                  <c:v>1.1679999999999999</c:v>
                </c:pt>
                <c:pt idx="189">
                  <c:v>1.153</c:v>
                </c:pt>
                <c:pt idx="190">
                  <c:v>1.1200000000000001</c:v>
                </c:pt>
                <c:pt idx="191">
                  <c:v>1.1180000000000001</c:v>
                </c:pt>
                <c:pt idx="192">
                  <c:v>1.1000000000000001</c:v>
                </c:pt>
                <c:pt idx="193">
                  <c:v>1.0660000000000001</c:v>
                </c:pt>
                <c:pt idx="194">
                  <c:v>1.0629999999999999</c:v>
                </c:pt>
                <c:pt idx="195">
                  <c:v>1.03</c:v>
                </c:pt>
                <c:pt idx="196">
                  <c:v>1.0129999999999999</c:v>
                </c:pt>
                <c:pt idx="197">
                  <c:v>1</c:v>
                </c:pt>
                <c:pt idx="198">
                  <c:v>0.98799999999999999</c:v>
                </c:pt>
                <c:pt idx="199">
                  <c:v>0.93400000000000005</c:v>
                </c:pt>
                <c:pt idx="200">
                  <c:v>0.83599999999999997</c:v>
                </c:pt>
                <c:pt idx="201">
                  <c:v>0.82199999999999995</c:v>
                </c:pt>
                <c:pt idx="202">
                  <c:v>0.81599999999999995</c:v>
                </c:pt>
                <c:pt idx="203">
                  <c:v>0.78300000000000003</c:v>
                </c:pt>
                <c:pt idx="204">
                  <c:v>0.76300000000000001</c:v>
                </c:pt>
                <c:pt idx="205">
                  <c:v>0.71199999999999997</c:v>
                </c:pt>
                <c:pt idx="206">
                  <c:v>0.65400000000000003</c:v>
                </c:pt>
                <c:pt idx="207">
                  <c:v>0.62</c:v>
                </c:pt>
                <c:pt idx="208">
                  <c:v>0.58199999999999996</c:v>
                </c:pt>
                <c:pt idx="209">
                  <c:v>0.54200000000000004</c:v>
                </c:pt>
                <c:pt idx="210">
                  <c:v>0.51800000000000002</c:v>
                </c:pt>
                <c:pt idx="211">
                  <c:v>0.49299999999999999</c:v>
                </c:pt>
                <c:pt idx="212">
                  <c:v>0.46800000000000003</c:v>
                </c:pt>
                <c:pt idx="213">
                  <c:v>0.45300000000000001</c:v>
                </c:pt>
                <c:pt idx="214">
                  <c:v>0.43</c:v>
                </c:pt>
                <c:pt idx="215">
                  <c:v>0.39100000000000001</c:v>
                </c:pt>
                <c:pt idx="216">
                  <c:v>0.35099999999999998</c:v>
                </c:pt>
                <c:pt idx="217">
                  <c:v>0.33300000000000002</c:v>
                </c:pt>
                <c:pt idx="218">
                  <c:v>0.33900000000000002</c:v>
                </c:pt>
                <c:pt idx="219">
                  <c:v>0.33300000000000002</c:v>
                </c:pt>
                <c:pt idx="220">
                  <c:v>0.32100000000000001</c:v>
                </c:pt>
                <c:pt idx="221">
                  <c:v>0.32500000000000001</c:v>
                </c:pt>
                <c:pt idx="222">
                  <c:v>0.32100000000000001</c:v>
                </c:pt>
                <c:pt idx="223">
                  <c:v>0.30099999999999999</c:v>
                </c:pt>
                <c:pt idx="224">
                  <c:v>0.27700000000000002</c:v>
                </c:pt>
                <c:pt idx="225">
                  <c:v>0.26900000000000002</c:v>
                </c:pt>
                <c:pt idx="226">
                  <c:v>0.252</c:v>
                </c:pt>
                <c:pt idx="227">
                  <c:v>0.26</c:v>
                </c:pt>
                <c:pt idx="228">
                  <c:v>0.246</c:v>
                </c:pt>
                <c:pt idx="229">
                  <c:v>0.23200000000000001</c:v>
                </c:pt>
                <c:pt idx="230">
                  <c:v>0.26700000000000002</c:v>
                </c:pt>
                <c:pt idx="231">
                  <c:v>0.23799999999999999</c:v>
                </c:pt>
                <c:pt idx="232">
                  <c:v>0.21199999999999999</c:v>
                </c:pt>
                <c:pt idx="233">
                  <c:v>0.23300000000000001</c:v>
                </c:pt>
                <c:pt idx="234">
                  <c:v>0.2</c:v>
                </c:pt>
                <c:pt idx="235">
                  <c:v>0.14499999999999999</c:v>
                </c:pt>
                <c:pt idx="236">
                  <c:v>0.125</c:v>
                </c:pt>
                <c:pt idx="237">
                  <c:v>4.2000000000000003E-2</c:v>
                </c:pt>
                <c:pt idx="238">
                  <c:v>4.7E-2</c:v>
                </c:pt>
                <c:pt idx="239">
                  <c:v>7.1999999999999995E-2</c:v>
                </c:pt>
                <c:pt idx="240">
                  <c:v>2E-3</c:v>
                </c:pt>
                <c:pt idx="241">
                  <c:v>-5.1999999999999998E-2</c:v>
                </c:pt>
                <c:pt idx="242">
                  <c:v>-5.8000000000000003E-2</c:v>
                </c:pt>
                <c:pt idx="243">
                  <c:v>-7.0000000000000007E-2</c:v>
                </c:pt>
                <c:pt idx="244">
                  <c:v>-8.6999999999999994E-2</c:v>
                </c:pt>
                <c:pt idx="245">
                  <c:v>-0.14099999999999999</c:v>
                </c:pt>
                <c:pt idx="246">
                  <c:v>-0.152</c:v>
                </c:pt>
                <c:pt idx="247">
                  <c:v>-0.14499999999999999</c:v>
                </c:pt>
                <c:pt idx="248">
                  <c:v>-0.16500000000000001</c:v>
                </c:pt>
                <c:pt idx="249">
                  <c:v>-0.17599999999999999</c:v>
                </c:pt>
                <c:pt idx="250">
                  <c:v>-0.19500000000000001</c:v>
                </c:pt>
                <c:pt idx="251">
                  <c:v>-0.191</c:v>
                </c:pt>
                <c:pt idx="252">
                  <c:v>-0.21099999999999999</c:v>
                </c:pt>
                <c:pt idx="253">
                  <c:v>-0.218</c:v>
                </c:pt>
                <c:pt idx="254">
                  <c:v>-0.218</c:v>
                </c:pt>
                <c:pt idx="255">
                  <c:v>-0.186</c:v>
                </c:pt>
                <c:pt idx="256">
                  <c:v>-0.17199999999999999</c:v>
                </c:pt>
                <c:pt idx="257">
                  <c:v>-0.16300000000000001</c:v>
                </c:pt>
                <c:pt idx="258">
                  <c:v>-0.17799999999999999</c:v>
                </c:pt>
                <c:pt idx="259">
                  <c:v>-0.16900000000000001</c:v>
                </c:pt>
                <c:pt idx="260">
                  <c:v>-0.17199999999999999</c:v>
                </c:pt>
                <c:pt idx="261">
                  <c:v>-0.182</c:v>
                </c:pt>
                <c:pt idx="262">
                  <c:v>-0.24299999999999999</c:v>
                </c:pt>
                <c:pt idx="263">
                  <c:v>-0.28100000000000003</c:v>
                </c:pt>
                <c:pt idx="264">
                  <c:v>-0.29799999999999999</c:v>
                </c:pt>
                <c:pt idx="265">
                  <c:v>-0.28199999999999997</c:v>
                </c:pt>
                <c:pt idx="266">
                  <c:v>-0.30199999999999999</c:v>
                </c:pt>
                <c:pt idx="267">
                  <c:v>-0.29799999999999999</c:v>
                </c:pt>
                <c:pt idx="268">
                  <c:v>-0.314</c:v>
                </c:pt>
                <c:pt idx="269">
                  <c:v>-0.32800000000000001</c:v>
                </c:pt>
                <c:pt idx="270">
                  <c:v>-0.32700000000000001</c:v>
                </c:pt>
                <c:pt idx="271">
                  <c:v>-0.33500000000000002</c:v>
                </c:pt>
                <c:pt idx="272">
                  <c:v>-0.33800000000000002</c:v>
                </c:pt>
                <c:pt idx="273">
                  <c:v>-0.35399999999999998</c:v>
                </c:pt>
                <c:pt idx="274">
                  <c:v>-0.36799999999999999</c:v>
                </c:pt>
                <c:pt idx="275">
                  <c:v>-0.35199999999999998</c:v>
                </c:pt>
                <c:pt idx="276">
                  <c:v>-0.35099999999999998</c:v>
                </c:pt>
                <c:pt idx="277">
                  <c:v>-0.35599999999999998</c:v>
                </c:pt>
                <c:pt idx="278">
                  <c:v>-0.36299999999999999</c:v>
                </c:pt>
                <c:pt idx="279">
                  <c:v>-0.34799999999999998</c:v>
                </c:pt>
                <c:pt idx="280">
                  <c:v>-0.34799999999999998</c:v>
                </c:pt>
                <c:pt idx="281">
                  <c:v>-0.36799999999999999</c:v>
                </c:pt>
                <c:pt idx="282">
                  <c:v>-0.38</c:v>
                </c:pt>
                <c:pt idx="283">
                  <c:v>-0.40300000000000002</c:v>
                </c:pt>
                <c:pt idx="284">
                  <c:v>-0.40300000000000002</c:v>
                </c:pt>
                <c:pt idx="285">
                  <c:v>-0.40600000000000003</c:v>
                </c:pt>
                <c:pt idx="286">
                  <c:v>-0.41399999999999998</c:v>
                </c:pt>
                <c:pt idx="287">
                  <c:v>-0.41699999999999998</c:v>
                </c:pt>
                <c:pt idx="288">
                  <c:v>-0.40200000000000002</c:v>
                </c:pt>
                <c:pt idx="289">
                  <c:v>-0.42599999999999999</c:v>
                </c:pt>
                <c:pt idx="290">
                  <c:v>-0.42099999999999999</c:v>
                </c:pt>
                <c:pt idx="291">
                  <c:v>-0.42699999999999999</c:v>
                </c:pt>
                <c:pt idx="292">
                  <c:v>-0.42499999999999999</c:v>
                </c:pt>
                <c:pt idx="293">
                  <c:v>-0.41599999999999998</c:v>
                </c:pt>
                <c:pt idx="294">
                  <c:v>-0.42899999999999999</c:v>
                </c:pt>
                <c:pt idx="295">
                  <c:v>-0.438</c:v>
                </c:pt>
                <c:pt idx="296">
                  <c:v>-0.44500000000000001</c:v>
                </c:pt>
                <c:pt idx="297">
                  <c:v>-0.43</c:v>
                </c:pt>
                <c:pt idx="298">
                  <c:v>-0.41499999999999998</c:v>
                </c:pt>
                <c:pt idx="299">
                  <c:v>-0.42699999999999999</c:v>
                </c:pt>
                <c:pt idx="300">
                  <c:v>-0.46300000000000002</c:v>
                </c:pt>
                <c:pt idx="301">
                  <c:v>-0.47499999999999998</c:v>
                </c:pt>
                <c:pt idx="302">
                  <c:v>-0.46800000000000003</c:v>
                </c:pt>
                <c:pt idx="303">
                  <c:v>#N/A</c:v>
                </c:pt>
                <c:pt idx="304">
                  <c:v>#N/A</c:v>
                </c:pt>
                <c:pt idx="305">
                  <c:v>-0.45200000000000001</c:v>
                </c:pt>
                <c:pt idx="306">
                  <c:v>-0.44800000000000001</c:v>
                </c:pt>
                <c:pt idx="307">
                  <c:v>-0.433</c:v>
                </c:pt>
                <c:pt idx="308">
                  <c:v>-0.435</c:v>
                </c:pt>
                <c:pt idx="309">
                  <c:v>-0.44900000000000001</c:v>
                </c:pt>
                <c:pt idx="310">
                  <c:v>-0.46500000000000002</c:v>
                </c:pt>
                <c:pt idx="311">
                  <c:v>-0.46300000000000002</c:v>
                </c:pt>
                <c:pt idx="312">
                  <c:v>-0.46700000000000003</c:v>
                </c:pt>
                <c:pt idx="313">
                  <c:v>-0.44700000000000001</c:v>
                </c:pt>
                <c:pt idx="314">
                  <c:v>-0.46100000000000002</c:v>
                </c:pt>
                <c:pt idx="315">
                  <c:v>-0.45800000000000002</c:v>
                </c:pt>
                <c:pt idx="316">
                  <c:v>-0.46400000000000002</c:v>
                </c:pt>
                <c:pt idx="317">
                  <c:v>-0.47299999999999998</c:v>
                </c:pt>
                <c:pt idx="318">
                  <c:v>-0.47699999999999998</c:v>
                </c:pt>
                <c:pt idx="319">
                  <c:v>-0.47699999999999998</c:v>
                </c:pt>
                <c:pt idx="320">
                  <c:v>-0.48299999999999998</c:v>
                </c:pt>
                <c:pt idx="321">
                  <c:v>-0.49299999999999999</c:v>
                </c:pt>
                <c:pt idx="322">
                  <c:v>-0.499</c:v>
                </c:pt>
                <c:pt idx="323">
                  <c:v>-0.49399999999999999</c:v>
                </c:pt>
                <c:pt idx="324">
                  <c:v>-0.48699999999999999</c:v>
                </c:pt>
                <c:pt idx="325">
                  <c:v>-0.49299999999999999</c:v>
                </c:pt>
                <c:pt idx="326">
                  <c:v>-0.48799999999999999</c:v>
                </c:pt>
                <c:pt idx="327">
                  <c:v>-0.502</c:v>
                </c:pt>
                <c:pt idx="328">
                  <c:v>-0.5</c:v>
                </c:pt>
                <c:pt idx="329">
                  <c:v>-0.502</c:v>
                </c:pt>
                <c:pt idx="330">
                  <c:v>-0.505</c:v>
                </c:pt>
                <c:pt idx="331">
                  <c:v>-0.49099999999999999</c:v>
                </c:pt>
                <c:pt idx="332">
                  <c:v>-0.499</c:v>
                </c:pt>
                <c:pt idx="333">
                  <c:v>-0.498</c:v>
                </c:pt>
                <c:pt idx="334">
                  <c:v>-0.52</c:v>
                </c:pt>
                <c:pt idx="335">
                  <c:v>-0.52600000000000002</c:v>
                </c:pt>
                <c:pt idx="336">
                  <c:v>-0.53200000000000003</c:v>
                </c:pt>
                <c:pt idx="337">
                  <c:v>-0.53400000000000003</c:v>
                </c:pt>
                <c:pt idx="338">
                  <c:v>-0.53300000000000003</c:v>
                </c:pt>
                <c:pt idx="339">
                  <c:v>-0.52800000000000002</c:v>
                </c:pt>
                <c:pt idx="340">
                  <c:v>-0.53</c:v>
                </c:pt>
                <c:pt idx="341">
                  <c:v>-0.52900000000000003</c:v>
                </c:pt>
                <c:pt idx="342">
                  <c:v>-0.52800000000000002</c:v>
                </c:pt>
                <c:pt idx="343">
                  <c:v>-0.52700000000000002</c:v>
                </c:pt>
                <c:pt idx="344">
                  <c:v>-0.52800000000000002</c:v>
                </c:pt>
                <c:pt idx="345">
                  <c:v>-0.52900000000000003</c:v>
                </c:pt>
                <c:pt idx="346">
                  <c:v>-0.52400000000000002</c:v>
                </c:pt>
                <c:pt idx="347">
                  <c:v>-0.52300000000000002</c:v>
                </c:pt>
                <c:pt idx="348">
                  <c:v>-0.51600000000000001</c:v>
                </c:pt>
                <c:pt idx="349">
                  <c:v>-0.52300000000000002</c:v>
                </c:pt>
                <c:pt idx="350">
                  <c:v>-0.52800000000000002</c:v>
                </c:pt>
                <c:pt idx="351">
                  <c:v>-0.52300000000000002</c:v>
                </c:pt>
                <c:pt idx="352">
                  <c:v>-0.53800000000000003</c:v>
                </c:pt>
                <c:pt idx="353">
                  <c:v>-0.53</c:v>
                </c:pt>
                <c:pt idx="354">
                  <c:v>-0.54800000000000004</c:v>
                </c:pt>
                <c:pt idx="355">
                  <c:v>-0.55100000000000005</c:v>
                </c:pt>
                <c:pt idx="356">
                  <c:v>-0.54700000000000004</c:v>
                </c:pt>
                <c:pt idx="357">
                  <c:v>-0.54700000000000004</c:v>
                </c:pt>
                <c:pt idx="358">
                  <c:v>-0.55200000000000005</c:v>
                </c:pt>
                <c:pt idx="359">
                  <c:v>-0.55000000000000004</c:v>
                </c:pt>
                <c:pt idx="360">
                  <c:v>-0.54700000000000004</c:v>
                </c:pt>
                <c:pt idx="361">
                  <c:v>-0.55400000000000005</c:v>
                </c:pt>
                <c:pt idx="362">
                  <c:v>-0.54800000000000004</c:v>
                </c:pt>
                <c:pt idx="363">
                  <c:v>-0.54300000000000004</c:v>
                </c:pt>
                <c:pt idx="364">
                  <c:v>-0.55200000000000005</c:v>
                </c:pt>
                <c:pt idx="365">
                  <c:v>-0.55300000000000005</c:v>
                </c:pt>
                <c:pt idx="366">
                  <c:v>-0.55700000000000005</c:v>
                </c:pt>
                <c:pt idx="367">
                  <c:v>-0.55800000000000005</c:v>
                </c:pt>
                <c:pt idx="368">
                  <c:v>-0.56000000000000005</c:v>
                </c:pt>
                <c:pt idx="369">
                  <c:v>-0.56799999999999995</c:v>
                </c:pt>
                <c:pt idx="370">
                  <c:v>-0.56299999999999994</c:v>
                </c:pt>
                <c:pt idx="371">
                  <c:v>-0.56299999999999994</c:v>
                </c:pt>
                <c:pt idx="372">
                  <c:v>-0.56399999999999995</c:v>
                </c:pt>
                <c:pt idx="373">
                  <c:v>-0.56999999999999995</c:v>
                </c:pt>
                <c:pt idx="374">
                  <c:v>-0.57599999999999996</c:v>
                </c:pt>
                <c:pt idx="375">
                  <c:v>-0.57399999999999995</c:v>
                </c:pt>
                <c:pt idx="376">
                  <c:v>-0.57599999999999996</c:v>
                </c:pt>
                <c:pt idx="377">
                  <c:v>-0.56499999999999995</c:v>
                </c:pt>
                <c:pt idx="378">
                  <c:v>-0.56999999999999995</c:v>
                </c:pt>
                <c:pt idx="379">
                  <c:v>-0.57199999999999995</c:v>
                </c:pt>
                <c:pt idx="380">
                  <c:v>-0.57299999999999995</c:v>
                </c:pt>
                <c:pt idx="381">
                  <c:v>-0.57099999999999995</c:v>
                </c:pt>
                <c:pt idx="382">
                  <c:v>-0.58299999999999996</c:v>
                </c:pt>
                <c:pt idx="383">
                  <c:v>-0.59</c:v>
                </c:pt>
                <c:pt idx="384">
                  <c:v>-0.58699999999999997</c:v>
                </c:pt>
                <c:pt idx="385">
                  <c:v>-0.58799999999999997</c:v>
                </c:pt>
                <c:pt idx="386">
                  <c:v>-0.59099999999999997</c:v>
                </c:pt>
                <c:pt idx="387">
                  <c:v>-0.58799999999999997</c:v>
                </c:pt>
                <c:pt idx="388">
                  <c:v>-0.58799999999999997</c:v>
                </c:pt>
                <c:pt idx="389">
                  <c:v>-0.58099999999999996</c:v>
                </c:pt>
                <c:pt idx="390">
                  <c:v>-0.58899999999999997</c:v>
                </c:pt>
                <c:pt idx="391">
                  <c:v>-0.60199999999999998</c:v>
                </c:pt>
                <c:pt idx="392">
                  <c:v>-0.60499999999999998</c:v>
                </c:pt>
                <c:pt idx="393">
                  <c:v>-0.60299999999999998</c:v>
                </c:pt>
                <c:pt idx="394">
                  <c:v>-0.58799999999999997</c:v>
                </c:pt>
                <c:pt idx="395">
                  <c:v>-0.58499999999999996</c:v>
                </c:pt>
                <c:pt idx="396">
                  <c:v>-0.57399999999999995</c:v>
                </c:pt>
                <c:pt idx="397">
                  <c:v>-0.56499999999999995</c:v>
                </c:pt>
                <c:pt idx="398">
                  <c:v>-0.56200000000000006</c:v>
                </c:pt>
                <c:pt idx="399">
                  <c:v>-0.56299999999999994</c:v>
                </c:pt>
                <c:pt idx="400">
                  <c:v>-0.56499999999999995</c:v>
                </c:pt>
                <c:pt idx="401">
                  <c:v>-0.57199999999999995</c:v>
                </c:pt>
                <c:pt idx="402">
                  <c:v>-0.57299999999999995</c:v>
                </c:pt>
                <c:pt idx="403">
                  <c:v>-0.56999999999999995</c:v>
                </c:pt>
                <c:pt idx="404">
                  <c:v>-0.57199999999999995</c:v>
                </c:pt>
                <c:pt idx="405">
                  <c:v>-0.57499999999999996</c:v>
                </c:pt>
                <c:pt idx="406">
                  <c:v>-0.58299999999999996</c:v>
                </c:pt>
                <c:pt idx="407">
                  <c:v>-0.57199999999999995</c:v>
                </c:pt>
                <c:pt idx="408">
                  <c:v>-0.56399999999999995</c:v>
                </c:pt>
                <c:pt idx="409">
                  <c:v>-0.55900000000000005</c:v>
                </c:pt>
                <c:pt idx="410">
                  <c:v>-0.56399999999999995</c:v>
                </c:pt>
                <c:pt idx="411">
                  <c:v>-0.56699999999999995</c:v>
                </c:pt>
                <c:pt idx="412">
                  <c:v>-0.55800000000000005</c:v>
                </c:pt>
                <c:pt idx="413">
                  <c:v>-0.56100000000000005</c:v>
                </c:pt>
                <c:pt idx="414">
                  <c:v>-0.56200000000000006</c:v>
                </c:pt>
                <c:pt idx="415">
                  <c:v>-0.56299999999999994</c:v>
                </c:pt>
                <c:pt idx="416">
                  <c:v>-0.56899999999999995</c:v>
                </c:pt>
                <c:pt idx="417">
                  <c:v>-0.56499999999999995</c:v>
                </c:pt>
                <c:pt idx="418">
                  <c:v>-0.57199999999999995</c:v>
                </c:pt>
                <c:pt idx="419">
                  <c:v>-0.56699999999999995</c:v>
                </c:pt>
                <c:pt idx="420">
                  <c:v>-0.56799999999999995</c:v>
                </c:pt>
                <c:pt idx="421">
                  <c:v>-0.57299999999999995</c:v>
                </c:pt>
                <c:pt idx="422">
                  <c:v>-0.56699999999999995</c:v>
                </c:pt>
                <c:pt idx="423">
                  <c:v>-0.55800000000000005</c:v>
                </c:pt>
                <c:pt idx="424">
                  <c:v>-0.55300000000000005</c:v>
                </c:pt>
                <c:pt idx="425">
                  <c:v>-0.55700000000000005</c:v>
                </c:pt>
                <c:pt idx="426">
                  <c:v>-0.55600000000000005</c:v>
                </c:pt>
                <c:pt idx="427">
                  <c:v>-0.55000000000000004</c:v>
                </c:pt>
                <c:pt idx="428">
                  <c:v>-0.54800000000000004</c:v>
                </c:pt>
                <c:pt idx="429">
                  <c:v>-0.54900000000000004</c:v>
                </c:pt>
                <c:pt idx="430">
                  <c:v>-0.54800000000000004</c:v>
                </c:pt>
                <c:pt idx="431">
                  <c:v>-0.54700000000000004</c:v>
                </c:pt>
                <c:pt idx="432">
                  <c:v>-0.54800000000000004</c:v>
                </c:pt>
                <c:pt idx="433">
                  <c:v>-0.54800000000000004</c:v>
                </c:pt>
                <c:pt idx="434">
                  <c:v>-0.54800000000000004</c:v>
                </c:pt>
                <c:pt idx="435">
                  <c:v>-0.55100000000000005</c:v>
                </c:pt>
                <c:pt idx="436">
                  <c:v>-0.54800000000000004</c:v>
                </c:pt>
                <c:pt idx="437">
                  <c:v>-0.55200000000000005</c:v>
                </c:pt>
                <c:pt idx="438">
                  <c:v>-0.55100000000000005</c:v>
                </c:pt>
                <c:pt idx="439">
                  <c:v>-0.54800000000000004</c:v>
                </c:pt>
                <c:pt idx="440">
                  <c:v>-0.54700000000000004</c:v>
                </c:pt>
                <c:pt idx="441">
                  <c:v>-0.55100000000000005</c:v>
                </c:pt>
                <c:pt idx="442">
                  <c:v>-0.55100000000000005</c:v>
                </c:pt>
                <c:pt idx="443">
                  <c:v>-0.54800000000000004</c:v>
                </c:pt>
                <c:pt idx="444">
                  <c:v>-0.54700000000000004</c:v>
                </c:pt>
                <c:pt idx="445">
                  <c:v>-0.54500000000000004</c:v>
                </c:pt>
                <c:pt idx="446">
                  <c:v>-0.54300000000000004</c:v>
                </c:pt>
                <c:pt idx="447">
                  <c:v>-0.54300000000000004</c:v>
                </c:pt>
                <c:pt idx="448">
                  <c:v>-0.54200000000000004</c:v>
                </c:pt>
                <c:pt idx="449">
                  <c:v>-0.54300000000000004</c:v>
                </c:pt>
                <c:pt idx="450">
                  <c:v>-0.54300000000000004</c:v>
                </c:pt>
                <c:pt idx="451">
                  <c:v>-0.54400000000000004</c:v>
                </c:pt>
                <c:pt idx="452">
                  <c:v>-0.54600000000000004</c:v>
                </c:pt>
                <c:pt idx="453">
                  <c:v>-0.54500000000000004</c:v>
                </c:pt>
                <c:pt idx="454">
                  <c:v>-0.54800000000000004</c:v>
                </c:pt>
                <c:pt idx="455">
                  <c:v>-0.54500000000000004</c:v>
                </c:pt>
                <c:pt idx="456">
                  <c:v>-0.54300000000000004</c:v>
                </c:pt>
                <c:pt idx="457">
                  <c:v>-0.54800000000000004</c:v>
                </c:pt>
                <c:pt idx="458">
                  <c:v>-0.54400000000000004</c:v>
                </c:pt>
                <c:pt idx="459">
                  <c:v>-0.54400000000000004</c:v>
                </c:pt>
                <c:pt idx="460">
                  <c:v>-0.54300000000000004</c:v>
                </c:pt>
                <c:pt idx="461">
                  <c:v>-0.54100000000000004</c:v>
                </c:pt>
                <c:pt idx="462">
                  <c:v>-0.54300000000000004</c:v>
                </c:pt>
                <c:pt idx="463">
                  <c:v>-0.54900000000000004</c:v>
                </c:pt>
                <c:pt idx="464">
                  <c:v>-0.54800000000000004</c:v>
                </c:pt>
                <c:pt idx="465">
                  <c:v>-0.55100000000000005</c:v>
                </c:pt>
                <c:pt idx="466">
                  <c:v>-0.55000000000000004</c:v>
                </c:pt>
                <c:pt idx="467">
                  <c:v>-0.54800000000000004</c:v>
                </c:pt>
                <c:pt idx="468">
                  <c:v>-0.54900000000000004</c:v>
                </c:pt>
                <c:pt idx="469">
                  <c:v>-0.55000000000000004</c:v>
                </c:pt>
                <c:pt idx="470">
                  <c:v>-0.55000000000000004</c:v>
                </c:pt>
                <c:pt idx="471">
                  <c:v>-0.55000000000000004</c:v>
                </c:pt>
                <c:pt idx="472">
                  <c:v>-0.54900000000000004</c:v>
                </c:pt>
                <c:pt idx="473">
                  <c:v>-0.54900000000000004</c:v>
                </c:pt>
                <c:pt idx="474">
                  <c:v>-0.54800000000000004</c:v>
                </c:pt>
                <c:pt idx="475">
                  <c:v>-0.55000000000000004</c:v>
                </c:pt>
                <c:pt idx="476">
                  <c:v>-0.54800000000000004</c:v>
                </c:pt>
                <c:pt idx="477">
                  <c:v>-0.55000000000000004</c:v>
                </c:pt>
                <c:pt idx="478">
                  <c:v>-0.55000000000000004</c:v>
                </c:pt>
                <c:pt idx="479">
                  <c:v>-0.55200000000000005</c:v>
                </c:pt>
                <c:pt idx="480">
                  <c:v>-0.55300000000000005</c:v>
                </c:pt>
                <c:pt idx="481">
                  <c:v>-0.54900000000000004</c:v>
                </c:pt>
                <c:pt idx="482">
                  <c:v>-0.54700000000000004</c:v>
                </c:pt>
                <c:pt idx="483">
                  <c:v>-0.54300000000000004</c:v>
                </c:pt>
                <c:pt idx="484">
                  <c:v>-0.54100000000000004</c:v>
                </c:pt>
                <c:pt idx="485">
                  <c:v>-0.54</c:v>
                </c:pt>
                <c:pt idx="486">
                  <c:v>-0.54300000000000004</c:v>
                </c:pt>
                <c:pt idx="487">
                  <c:v>-0.54500000000000004</c:v>
                </c:pt>
                <c:pt idx="488">
                  <c:v>-0.54300000000000004</c:v>
                </c:pt>
                <c:pt idx="489">
                  <c:v>-0.54400000000000004</c:v>
                </c:pt>
                <c:pt idx="490">
                  <c:v>-0.54400000000000004</c:v>
                </c:pt>
                <c:pt idx="491">
                  <c:v>-0.54700000000000004</c:v>
                </c:pt>
                <c:pt idx="492">
                  <c:v>-0.54300000000000004</c:v>
                </c:pt>
                <c:pt idx="493">
                  <c:v>-0.54400000000000004</c:v>
                </c:pt>
                <c:pt idx="494">
                  <c:v>-0.54400000000000004</c:v>
                </c:pt>
                <c:pt idx="495">
                  <c:v>-0.54900000000000004</c:v>
                </c:pt>
                <c:pt idx="496">
                  <c:v>-0.54600000000000004</c:v>
                </c:pt>
                <c:pt idx="497">
                  <c:v>-0.54300000000000004</c:v>
                </c:pt>
                <c:pt idx="498">
                  <c:v>-0.54800000000000004</c:v>
                </c:pt>
                <c:pt idx="499">
                  <c:v>-0.54800000000000004</c:v>
                </c:pt>
                <c:pt idx="500">
                  <c:v>-0.54800000000000004</c:v>
                </c:pt>
                <c:pt idx="501">
                  <c:v>-0.54600000000000004</c:v>
                </c:pt>
                <c:pt idx="502">
                  <c:v>-0.54600000000000004</c:v>
                </c:pt>
                <c:pt idx="503">
                  <c:v>-0.54300000000000004</c:v>
                </c:pt>
                <c:pt idx="504">
                  <c:v>-0.54300000000000004</c:v>
                </c:pt>
                <c:pt idx="505">
                  <c:v>-0.54600000000000004</c:v>
                </c:pt>
                <c:pt idx="506">
                  <c:v>-0.54700000000000004</c:v>
                </c:pt>
                <c:pt idx="507">
                  <c:v>-0.53900000000000003</c:v>
                </c:pt>
                <c:pt idx="508">
                  <c:v>-0.54200000000000004</c:v>
                </c:pt>
                <c:pt idx="509">
                  <c:v>-0.54600000000000004</c:v>
                </c:pt>
                <c:pt idx="510">
                  <c:v>-0.54</c:v>
                </c:pt>
                <c:pt idx="511">
                  <c:v>-0.54200000000000004</c:v>
                </c:pt>
                <c:pt idx="512">
                  <c:v>-0.54100000000000004</c:v>
                </c:pt>
                <c:pt idx="513">
                  <c:v>-0.54300000000000004</c:v>
                </c:pt>
                <c:pt idx="514">
                  <c:v>-0.53800000000000003</c:v>
                </c:pt>
                <c:pt idx="515">
                  <c:v>-0.53800000000000003</c:v>
                </c:pt>
                <c:pt idx="516">
                  <c:v>-0.53800000000000003</c:v>
                </c:pt>
                <c:pt idx="517">
                  <c:v>-0.54</c:v>
                </c:pt>
                <c:pt idx="518">
                  <c:v>-0.54200000000000004</c:v>
                </c:pt>
                <c:pt idx="519">
                  <c:v>-0.54400000000000004</c:v>
                </c:pt>
                <c:pt idx="520">
                  <c:v>-0.54300000000000004</c:v>
                </c:pt>
                <c:pt idx="521">
                  <c:v>-0.54700000000000004</c:v>
                </c:pt>
                <c:pt idx="522">
                  <c:v>-0.54200000000000004</c:v>
                </c:pt>
                <c:pt idx="523">
                  <c:v>-0.54600000000000004</c:v>
                </c:pt>
                <c:pt idx="524">
                  <c:v>-0.54800000000000004</c:v>
                </c:pt>
                <c:pt idx="525">
                  <c:v>-0.54500000000000004</c:v>
                </c:pt>
                <c:pt idx="526">
                  <c:v>-0.54200000000000004</c:v>
                </c:pt>
                <c:pt idx="527">
                  <c:v>-0.54300000000000004</c:v>
                </c:pt>
                <c:pt idx="528">
                  <c:v>-0.54600000000000004</c:v>
                </c:pt>
                <c:pt idx="529">
                  <c:v>-0.54600000000000004</c:v>
                </c:pt>
                <c:pt idx="530">
                  <c:v>-0.54200000000000004</c:v>
                </c:pt>
                <c:pt idx="531">
                  <c:v>-0.54300000000000004</c:v>
                </c:pt>
                <c:pt idx="532">
                  <c:v>-0.54500000000000004</c:v>
                </c:pt>
                <c:pt idx="533">
                  <c:v>-0.54400000000000004</c:v>
                </c:pt>
                <c:pt idx="534">
                  <c:v>-0.54300000000000004</c:v>
                </c:pt>
                <c:pt idx="535">
                  <c:v>-0.54</c:v>
                </c:pt>
                <c:pt idx="536">
                  <c:v>-0.53700000000000003</c:v>
                </c:pt>
                <c:pt idx="537">
                  <c:v>-0.53800000000000003</c:v>
                </c:pt>
                <c:pt idx="538">
                  <c:v>-0.54200000000000004</c:v>
                </c:pt>
                <c:pt idx="539">
                  <c:v>-0.54300000000000004</c:v>
                </c:pt>
                <c:pt idx="540">
                  <c:v>-0.54500000000000004</c:v>
                </c:pt>
                <c:pt idx="541">
                  <c:v>-0.55200000000000005</c:v>
                </c:pt>
                <c:pt idx="542">
                  <c:v>-0.55300000000000005</c:v>
                </c:pt>
                <c:pt idx="543">
                  <c:v>-0.54800000000000004</c:v>
                </c:pt>
                <c:pt idx="544">
                  <c:v>-0.54900000000000004</c:v>
                </c:pt>
                <c:pt idx="545">
                  <c:v>-0.54100000000000004</c:v>
                </c:pt>
                <c:pt idx="546">
                  <c:v>-0.53900000000000003</c:v>
                </c:pt>
                <c:pt idx="547">
                  <c:v>-0.53300000000000003</c:v>
                </c:pt>
                <c:pt idx="548">
                  <c:v>-0.53300000000000003</c:v>
                </c:pt>
                <c:pt idx="549">
                  <c:v>-0.52900000000000003</c:v>
                </c:pt>
                <c:pt idx="550">
                  <c:v>-0.53200000000000003</c:v>
                </c:pt>
                <c:pt idx="551">
                  <c:v>-0.53100000000000003</c:v>
                </c:pt>
                <c:pt idx="552">
                  <c:v>-0.53500000000000003</c:v>
                </c:pt>
                <c:pt idx="553">
                  <c:v>-0.53500000000000003</c:v>
                </c:pt>
                <c:pt idx="554">
                  <c:v>-0.53500000000000003</c:v>
                </c:pt>
                <c:pt idx="555">
                  <c:v>-0.53600000000000003</c:v>
                </c:pt>
                <c:pt idx="556">
                  <c:v>-0.53400000000000003</c:v>
                </c:pt>
                <c:pt idx="557">
                  <c:v>-0.53500000000000003</c:v>
                </c:pt>
                <c:pt idx="558">
                  <c:v>-0.53800000000000003</c:v>
                </c:pt>
                <c:pt idx="559">
                  <c:v>-0.53900000000000003</c:v>
                </c:pt>
                <c:pt idx="560">
                  <c:v>-0.53900000000000003</c:v>
                </c:pt>
                <c:pt idx="561">
                  <c:v>-0.53500000000000003</c:v>
                </c:pt>
                <c:pt idx="562">
                  <c:v>-0.53800000000000003</c:v>
                </c:pt>
                <c:pt idx="563">
                  <c:v>-0.53700000000000003</c:v>
                </c:pt>
                <c:pt idx="564">
                  <c:v>-0.53800000000000003</c:v>
                </c:pt>
                <c:pt idx="565">
                  <c:v>-0.53700000000000003</c:v>
                </c:pt>
                <c:pt idx="566">
                  <c:v>-0.53800000000000003</c:v>
                </c:pt>
                <c:pt idx="567">
                  <c:v>-0.53800000000000003</c:v>
                </c:pt>
                <c:pt idx="568">
                  <c:v>-0.53800000000000003</c:v>
                </c:pt>
                <c:pt idx="569">
                  <c:v>-0.54400000000000004</c:v>
                </c:pt>
                <c:pt idx="570">
                  <c:v>-0.54500000000000004</c:v>
                </c:pt>
                <c:pt idx="571">
                  <c:v>-0.54300000000000004</c:v>
                </c:pt>
                <c:pt idx="572">
                  <c:v>-0.53800000000000003</c:v>
                </c:pt>
                <c:pt idx="573">
                  <c:v>#N/A</c:v>
                </c:pt>
                <c:pt idx="574">
                  <c:v>#N/A</c:v>
                </c:pt>
                <c:pt idx="575">
                  <c:v>-0.53800000000000003</c:v>
                </c:pt>
                <c:pt idx="576">
                  <c:v>-0.53800000000000003</c:v>
                </c:pt>
                <c:pt idx="577">
                  <c:v>-0.54</c:v>
                </c:pt>
                <c:pt idx="578">
                  <c:v>-0.53600000000000003</c:v>
                </c:pt>
                <c:pt idx="579">
                  <c:v>-0.53700000000000003</c:v>
                </c:pt>
                <c:pt idx="580">
                  <c:v>-0.53800000000000003</c:v>
                </c:pt>
                <c:pt idx="581">
                  <c:v>-0.53500000000000003</c:v>
                </c:pt>
                <c:pt idx="582">
                  <c:v>-0.53700000000000003</c:v>
                </c:pt>
                <c:pt idx="583">
                  <c:v>-0.53800000000000003</c:v>
                </c:pt>
                <c:pt idx="584">
                  <c:v>-0.53900000000000003</c:v>
                </c:pt>
                <c:pt idx="585">
                  <c:v>-0.54</c:v>
                </c:pt>
                <c:pt idx="586">
                  <c:v>-0.54300000000000004</c:v>
                </c:pt>
                <c:pt idx="587">
                  <c:v>-0.54200000000000004</c:v>
                </c:pt>
                <c:pt idx="588">
                  <c:v>-0.53800000000000003</c:v>
                </c:pt>
                <c:pt idx="589">
                  <c:v>-0.53900000000000003</c:v>
                </c:pt>
                <c:pt idx="590">
                  <c:v>-0.54200000000000004</c:v>
                </c:pt>
                <c:pt idx="591">
                  <c:v>-0.54300000000000004</c:v>
                </c:pt>
                <c:pt idx="592">
                  <c:v>-0.54</c:v>
                </c:pt>
                <c:pt idx="593">
                  <c:v>-0.53700000000000003</c:v>
                </c:pt>
                <c:pt idx="594">
                  <c:v>-0.53700000000000003</c:v>
                </c:pt>
                <c:pt idx="595">
                  <c:v>-0.54100000000000004</c:v>
                </c:pt>
                <c:pt idx="596">
                  <c:v>-0.54600000000000004</c:v>
                </c:pt>
                <c:pt idx="597">
                  <c:v>-0.54</c:v>
                </c:pt>
                <c:pt idx="598">
                  <c:v>-0.53300000000000003</c:v>
                </c:pt>
                <c:pt idx="599">
                  <c:v>-0.53</c:v>
                </c:pt>
                <c:pt idx="600">
                  <c:v>-0.53800000000000003</c:v>
                </c:pt>
                <c:pt idx="601">
                  <c:v>-0.53900000000000003</c:v>
                </c:pt>
                <c:pt idx="602">
                  <c:v>-0.54</c:v>
                </c:pt>
                <c:pt idx="603">
                  <c:v>-0.54300000000000004</c:v>
                </c:pt>
                <c:pt idx="604">
                  <c:v>-0.54300000000000004</c:v>
                </c:pt>
                <c:pt idx="605">
                  <c:v>-0.54300000000000004</c:v>
                </c:pt>
                <c:pt idx="606">
                  <c:v>-0.54500000000000004</c:v>
                </c:pt>
                <c:pt idx="607">
                  <c:v>-0.54300000000000004</c:v>
                </c:pt>
                <c:pt idx="608">
                  <c:v>-0.54700000000000004</c:v>
                </c:pt>
                <c:pt idx="609">
                  <c:v>-0.54700000000000004</c:v>
                </c:pt>
                <c:pt idx="610">
                  <c:v>-0.54100000000000004</c:v>
                </c:pt>
                <c:pt idx="611">
                  <c:v>-0.54100000000000004</c:v>
                </c:pt>
                <c:pt idx="612">
                  <c:v>-0.54</c:v>
                </c:pt>
                <c:pt idx="613">
                  <c:v>-0.53600000000000003</c:v>
                </c:pt>
                <c:pt idx="614">
                  <c:v>-0.53500000000000003</c:v>
                </c:pt>
                <c:pt idx="615">
                  <c:v>-0.54300000000000004</c:v>
                </c:pt>
                <c:pt idx="616">
                  <c:v>-0.54500000000000004</c:v>
                </c:pt>
                <c:pt idx="617">
                  <c:v>-0.54</c:v>
                </c:pt>
                <c:pt idx="618">
                  <c:v>-0.54300000000000004</c:v>
                </c:pt>
                <c:pt idx="619">
                  <c:v>-0.54800000000000004</c:v>
                </c:pt>
                <c:pt idx="620">
                  <c:v>-0.54400000000000004</c:v>
                </c:pt>
                <c:pt idx="621">
                  <c:v>-0.54300000000000004</c:v>
                </c:pt>
                <c:pt idx="622">
                  <c:v>-0.53900000000000003</c:v>
                </c:pt>
                <c:pt idx="623">
                  <c:v>-0.54300000000000004</c:v>
                </c:pt>
                <c:pt idx="624">
                  <c:v>-0.54</c:v>
                </c:pt>
                <c:pt idx="625">
                  <c:v>-0.54300000000000004</c:v>
                </c:pt>
                <c:pt idx="626">
                  <c:v>-0.54300000000000004</c:v>
                </c:pt>
                <c:pt idx="627">
                  <c:v>-0.54800000000000004</c:v>
                </c:pt>
                <c:pt idx="628">
                  <c:v>-0.55300000000000005</c:v>
                </c:pt>
                <c:pt idx="629">
                  <c:v>-0.55200000000000005</c:v>
                </c:pt>
                <c:pt idx="630">
                  <c:v>-0.55000000000000004</c:v>
                </c:pt>
                <c:pt idx="631">
                  <c:v>-0.54500000000000004</c:v>
                </c:pt>
                <c:pt idx="632">
                  <c:v>-0.54900000000000004</c:v>
                </c:pt>
                <c:pt idx="633">
                  <c:v>-0.54500000000000004</c:v>
                </c:pt>
                <c:pt idx="634">
                  <c:v>-0.55000000000000004</c:v>
                </c:pt>
                <c:pt idx="635">
                  <c:v>-0.55400000000000005</c:v>
                </c:pt>
                <c:pt idx="636">
                  <c:v>-0.55600000000000005</c:v>
                </c:pt>
                <c:pt idx="637">
                  <c:v>-0.55200000000000005</c:v>
                </c:pt>
                <c:pt idx="638">
                  <c:v>-0.54600000000000004</c:v>
                </c:pt>
                <c:pt idx="639">
                  <c:v>#N/A</c:v>
                </c:pt>
                <c:pt idx="640">
                  <c:v>-0.54500000000000004</c:v>
                </c:pt>
                <c:pt idx="641">
                  <c:v>-0.54100000000000004</c:v>
                </c:pt>
                <c:pt idx="642">
                  <c:v>-0.53800000000000003</c:v>
                </c:pt>
                <c:pt idx="643">
                  <c:v>-0.54200000000000004</c:v>
                </c:pt>
                <c:pt idx="644">
                  <c:v>#N/A</c:v>
                </c:pt>
                <c:pt idx="645">
                  <c:v>-0.54200000000000004</c:v>
                </c:pt>
                <c:pt idx="646">
                  <c:v>-0.54100000000000004</c:v>
                </c:pt>
                <c:pt idx="647">
                  <c:v>-0.53900000000000003</c:v>
                </c:pt>
                <c:pt idx="648">
                  <c:v>-0.53200000000000003</c:v>
                </c:pt>
                <c:pt idx="649">
                  <c:v>-0.53700000000000003</c:v>
                </c:pt>
                <c:pt idx="650">
                  <c:v>-0.54100000000000004</c:v>
                </c:pt>
                <c:pt idx="651">
                  <c:v>-0.54</c:v>
                </c:pt>
                <c:pt idx="652">
                  <c:v>-0.54400000000000004</c:v>
                </c:pt>
                <c:pt idx="653">
                  <c:v>-0.54300000000000004</c:v>
                </c:pt>
                <c:pt idx="654">
                  <c:v>-0.54300000000000004</c:v>
                </c:pt>
                <c:pt idx="655">
                  <c:v>-0.54600000000000004</c:v>
                </c:pt>
                <c:pt idx="656">
                  <c:v>-0.54500000000000004</c:v>
                </c:pt>
                <c:pt idx="657">
                  <c:v>-0.53600000000000003</c:v>
                </c:pt>
                <c:pt idx="658">
                  <c:v>-0.53400000000000003</c:v>
                </c:pt>
                <c:pt idx="659">
                  <c:v>-0.53200000000000003</c:v>
                </c:pt>
                <c:pt idx="660">
                  <c:v>-0.52700000000000002</c:v>
                </c:pt>
                <c:pt idx="661">
                  <c:v>-0.52400000000000002</c:v>
                </c:pt>
                <c:pt idx="662">
                  <c:v>-0.52600000000000002</c:v>
                </c:pt>
                <c:pt idx="663">
                  <c:v>-0.52600000000000002</c:v>
                </c:pt>
                <c:pt idx="664">
                  <c:v>-0.52800000000000002</c:v>
                </c:pt>
                <c:pt idx="665">
                  <c:v>-0.52800000000000002</c:v>
                </c:pt>
                <c:pt idx="666">
                  <c:v>-0.52600000000000002</c:v>
                </c:pt>
                <c:pt idx="667">
                  <c:v>-0.52300000000000002</c:v>
                </c:pt>
                <c:pt idx="668">
                  <c:v>-0.52300000000000002</c:v>
                </c:pt>
                <c:pt idx="669">
                  <c:v>-0.52800000000000002</c:v>
                </c:pt>
                <c:pt idx="670">
                  <c:v>-0.52700000000000002</c:v>
                </c:pt>
                <c:pt idx="671">
                  <c:v>-0.52700000000000002</c:v>
                </c:pt>
                <c:pt idx="672">
                  <c:v>-0.52200000000000002</c:v>
                </c:pt>
                <c:pt idx="673">
                  <c:v>-0.52200000000000002</c:v>
                </c:pt>
                <c:pt idx="674">
                  <c:v>-0.51400000000000001</c:v>
                </c:pt>
                <c:pt idx="675">
                  <c:v>-0.51300000000000001</c:v>
                </c:pt>
                <c:pt idx="676">
                  <c:v>-0.51800000000000002</c:v>
                </c:pt>
                <c:pt idx="677">
                  <c:v>-0.51</c:v>
                </c:pt>
                <c:pt idx="678">
                  <c:v>-0.51600000000000001</c:v>
                </c:pt>
                <c:pt idx="679">
                  <c:v>-0.51300000000000001</c:v>
                </c:pt>
                <c:pt idx="680">
                  <c:v>-0.51700000000000002</c:v>
                </c:pt>
                <c:pt idx="681">
                  <c:v>-0.51700000000000002</c:v>
                </c:pt>
                <c:pt idx="682">
                  <c:v>-0.52</c:v>
                </c:pt>
                <c:pt idx="683">
                  <c:v>-0.52</c:v>
                </c:pt>
                <c:pt idx="684">
                  <c:v>-0.52300000000000002</c:v>
                </c:pt>
                <c:pt idx="685">
                  <c:v>-0.51500000000000001</c:v>
                </c:pt>
                <c:pt idx="686">
                  <c:v>-0.51200000000000001</c:v>
                </c:pt>
                <c:pt idx="687">
                  <c:v>-0.51</c:v>
                </c:pt>
                <c:pt idx="688">
                  <c:v>-0.50900000000000001</c:v>
                </c:pt>
                <c:pt idx="689">
                  <c:v>-0.51200000000000001</c:v>
                </c:pt>
                <c:pt idx="690">
                  <c:v>-0.51100000000000001</c:v>
                </c:pt>
                <c:pt idx="691">
                  <c:v>-0.50700000000000001</c:v>
                </c:pt>
                <c:pt idx="692">
                  <c:v>-0.50700000000000001</c:v>
                </c:pt>
                <c:pt idx="693">
                  <c:v>-0.50900000000000001</c:v>
                </c:pt>
                <c:pt idx="694">
                  <c:v>-0.50900000000000001</c:v>
                </c:pt>
                <c:pt idx="695">
                  <c:v>-0.50700000000000001</c:v>
                </c:pt>
                <c:pt idx="696">
                  <c:v>-0.51100000000000001</c:v>
                </c:pt>
                <c:pt idx="697">
                  <c:v>-0.50800000000000001</c:v>
                </c:pt>
                <c:pt idx="698">
                  <c:v>-0.51100000000000001</c:v>
                </c:pt>
                <c:pt idx="699">
                  <c:v>-0.50900000000000001</c:v>
                </c:pt>
                <c:pt idx="700">
                  <c:v>-0.50600000000000001</c:v>
                </c:pt>
                <c:pt idx="701">
                  <c:v>-0.50800000000000001</c:v>
                </c:pt>
                <c:pt idx="702">
                  <c:v>-0.505</c:v>
                </c:pt>
                <c:pt idx="703">
                  <c:v>-0.50900000000000001</c:v>
                </c:pt>
                <c:pt idx="704">
                  <c:v>-0.505</c:v>
                </c:pt>
                <c:pt idx="705">
                  <c:v>-0.498</c:v>
                </c:pt>
                <c:pt idx="706">
                  <c:v>-0.498</c:v>
                </c:pt>
                <c:pt idx="707">
                  <c:v>-0.49399999999999999</c:v>
                </c:pt>
                <c:pt idx="708">
                  <c:v>-0.49299999999999999</c:v>
                </c:pt>
                <c:pt idx="709">
                  <c:v>-0.498</c:v>
                </c:pt>
                <c:pt idx="710">
                  <c:v>-0.49299999999999999</c:v>
                </c:pt>
                <c:pt idx="711">
                  <c:v>-0.498</c:v>
                </c:pt>
                <c:pt idx="712">
                  <c:v>-0.50800000000000001</c:v>
                </c:pt>
                <c:pt idx="713">
                  <c:v>-0.50800000000000001</c:v>
                </c:pt>
                <c:pt idx="714">
                  <c:v>-0.504</c:v>
                </c:pt>
                <c:pt idx="715">
                  <c:v>-0.501</c:v>
                </c:pt>
                <c:pt idx="716">
                  <c:v>-0.48699999999999999</c:v>
                </c:pt>
                <c:pt idx="717">
                  <c:v>-0.48499999999999999</c:v>
                </c:pt>
                <c:pt idx="718">
                  <c:v>-0.48399999999999999</c:v>
                </c:pt>
                <c:pt idx="719">
                  <c:v>-0.48399999999999999</c:v>
                </c:pt>
                <c:pt idx="720">
                  <c:v>-0.48799999999999999</c:v>
                </c:pt>
                <c:pt idx="721">
                  <c:v>-0.49299999999999999</c:v>
                </c:pt>
                <c:pt idx="722">
                  <c:v>-0.48799999999999999</c:v>
                </c:pt>
                <c:pt idx="723">
                  <c:v>-0.48699999999999999</c:v>
                </c:pt>
                <c:pt idx="724">
                  <c:v>-0.48299999999999998</c:v>
                </c:pt>
                <c:pt idx="725">
                  <c:v>-0.48</c:v>
                </c:pt>
                <c:pt idx="726">
                  <c:v>-0.47799999999999998</c:v>
                </c:pt>
                <c:pt idx="727">
                  <c:v>-0.47799999999999998</c:v>
                </c:pt>
                <c:pt idx="728">
                  <c:v>-0.47699999999999998</c:v>
                </c:pt>
                <c:pt idx="729">
                  <c:v>-0.47699999999999998</c:v>
                </c:pt>
                <c:pt idx="730">
                  <c:v>-0.47699999999999998</c:v>
                </c:pt>
                <c:pt idx="731">
                  <c:v>-0.47599999999999998</c:v>
                </c:pt>
                <c:pt idx="732">
                  <c:v>-0.48099999999999998</c:v>
                </c:pt>
                <c:pt idx="733">
                  <c:v>-0.48799999999999999</c:v>
                </c:pt>
                <c:pt idx="734">
                  <c:v>-0.48699999999999999</c:v>
                </c:pt>
                <c:pt idx="735">
                  <c:v>-0.49099999999999999</c:v>
                </c:pt>
                <c:pt idx="736">
                  <c:v>-0.48799999999999999</c:v>
                </c:pt>
                <c:pt idx="737">
                  <c:v>-0.48299999999999998</c:v>
                </c:pt>
                <c:pt idx="738">
                  <c:v>-0.48</c:v>
                </c:pt>
                <c:pt idx="739">
                  <c:v>-0.48199999999999998</c:v>
                </c:pt>
                <c:pt idx="740">
                  <c:v>-0.48099999999999998</c:v>
                </c:pt>
                <c:pt idx="741">
                  <c:v>-0.48599999999999999</c:v>
                </c:pt>
                <c:pt idx="742">
                  <c:v>-0.48199999999999998</c:v>
                </c:pt>
                <c:pt idx="743">
                  <c:v>-0.47799999999999998</c:v>
                </c:pt>
                <c:pt idx="744">
                  <c:v>-0.47799999999999998</c:v>
                </c:pt>
                <c:pt idx="745">
                  <c:v>-0.47399999999999998</c:v>
                </c:pt>
                <c:pt idx="746">
                  <c:v>-0.46700000000000003</c:v>
                </c:pt>
                <c:pt idx="747">
                  <c:v>-0.47199999999999998</c:v>
                </c:pt>
                <c:pt idx="748">
                  <c:v>-0.46899999999999997</c:v>
                </c:pt>
                <c:pt idx="749">
                  <c:v>-0.46300000000000002</c:v>
                </c:pt>
                <c:pt idx="750">
                  <c:v>-0.46100000000000002</c:v>
                </c:pt>
                <c:pt idx="751">
                  <c:v>-0.45800000000000002</c:v>
                </c:pt>
                <c:pt idx="752">
                  <c:v>-0.45400000000000001</c:v>
                </c:pt>
                <c:pt idx="753">
                  <c:v>-0.45700000000000002</c:v>
                </c:pt>
                <c:pt idx="754">
                  <c:v>-0.44800000000000001</c:v>
                </c:pt>
                <c:pt idx="755">
                  <c:v>-0.45300000000000001</c:v>
                </c:pt>
                <c:pt idx="756">
                  <c:v>-0.45400000000000001</c:v>
                </c:pt>
                <c:pt idx="757">
                  <c:v>-0.45200000000000001</c:v>
                </c:pt>
                <c:pt idx="758">
                  <c:v>-0.443</c:v>
                </c:pt>
                <c:pt idx="759">
                  <c:v>-0.443</c:v>
                </c:pt>
                <c:pt idx="760">
                  <c:v>-0.44900000000000001</c:v>
                </c:pt>
                <c:pt idx="761">
                  <c:v>-0.443</c:v>
                </c:pt>
                <c:pt idx="762">
                  <c:v>-0.433</c:v>
                </c:pt>
                <c:pt idx="763">
                  <c:v>-0.435</c:v>
                </c:pt>
                <c:pt idx="764">
                  <c:v>-0.44</c:v>
                </c:pt>
                <c:pt idx="765">
                  <c:v>-0.438</c:v>
                </c:pt>
                <c:pt idx="766">
                  <c:v>-0.433</c:v>
                </c:pt>
                <c:pt idx="767">
                  <c:v>-0.436</c:v>
                </c:pt>
                <c:pt idx="768">
                  <c:v>-0.441</c:v>
                </c:pt>
                <c:pt idx="769">
                  <c:v>-0.435</c:v>
                </c:pt>
                <c:pt idx="770">
                  <c:v>-0.42899999999999999</c:v>
                </c:pt>
                <c:pt idx="771">
                  <c:v>-0.41699999999999998</c:v>
                </c:pt>
                <c:pt idx="772">
                  <c:v>-0.42199999999999999</c:v>
                </c:pt>
                <c:pt idx="773">
                  <c:v>-0.41299999999999998</c:v>
                </c:pt>
                <c:pt idx="774">
                  <c:v>-0.40300000000000002</c:v>
                </c:pt>
                <c:pt idx="775">
                  <c:v>-0.40200000000000002</c:v>
                </c:pt>
                <c:pt idx="776">
                  <c:v>-0.39800000000000002</c:v>
                </c:pt>
                <c:pt idx="777">
                  <c:v>-0.40899999999999997</c:v>
                </c:pt>
                <c:pt idx="778">
                  <c:v>-0.4</c:v>
                </c:pt>
                <c:pt idx="779">
                  <c:v>-0.40699999999999997</c:v>
                </c:pt>
                <c:pt idx="780">
                  <c:v>-0.38900000000000001</c:v>
                </c:pt>
                <c:pt idx="781">
                  <c:v>-0.39600000000000002</c:v>
                </c:pt>
                <c:pt idx="782">
                  <c:v>-0.372</c:v>
                </c:pt>
                <c:pt idx="783">
                  <c:v>-0.35499999999999998</c:v>
                </c:pt>
                <c:pt idx="784">
                  <c:v>-0.36599999999999999</c:v>
                </c:pt>
                <c:pt idx="785">
                  <c:v>-0.35799999999999998</c:v>
                </c:pt>
                <c:pt idx="786">
                  <c:v>-0.35099999999999998</c:v>
                </c:pt>
                <c:pt idx="787">
                  <c:v>-0.36399999999999999</c:v>
                </c:pt>
                <c:pt idx="788">
                  <c:v>-0.36499999999999999</c:v>
                </c:pt>
                <c:pt idx="789">
                  <c:v>-0.35299999999999998</c:v>
                </c:pt>
                <c:pt idx="790">
                  <c:v>-0.35199999999999998</c:v>
                </c:pt>
                <c:pt idx="791">
                  <c:v>-0.34200000000000003</c:v>
                </c:pt>
                <c:pt idx="792">
                  <c:v>-0.33</c:v>
                </c:pt>
                <c:pt idx="793">
                  <c:v>-0.32500000000000001</c:v>
                </c:pt>
                <c:pt idx="794">
                  <c:v>-0.307</c:v>
                </c:pt>
                <c:pt idx="795">
                  <c:v>-0.28999999999999998</c:v>
                </c:pt>
                <c:pt idx="796">
                  <c:v>-0.28000000000000003</c:v>
                </c:pt>
                <c:pt idx="797">
                  <c:v>-0.27400000000000002</c:v>
                </c:pt>
                <c:pt idx="798">
                  <c:v>-0.27500000000000002</c:v>
                </c:pt>
                <c:pt idx="799">
                  <c:v>-0.27900000000000003</c:v>
                </c:pt>
                <c:pt idx="800">
                  <c:v>-0.28199999999999997</c:v>
                </c:pt>
                <c:pt idx="801">
                  <c:v>-0.28000000000000003</c:v>
                </c:pt>
                <c:pt idx="802">
                  <c:v>-0.25900000000000001</c:v>
                </c:pt>
                <c:pt idx="803">
                  <c:v>-0.27600000000000002</c:v>
                </c:pt>
                <c:pt idx="804">
                  <c:v>-0.26600000000000001</c:v>
                </c:pt>
                <c:pt idx="805">
                  <c:v>-0.26200000000000001</c:v>
                </c:pt>
                <c:pt idx="806">
                  <c:v>-0.253</c:v>
                </c:pt>
                <c:pt idx="807">
                  <c:v>-0.245</c:v>
                </c:pt>
                <c:pt idx="808">
                  <c:v>-0.25800000000000001</c:v>
                </c:pt>
                <c:pt idx="809">
                  <c:v>-0.246</c:v>
                </c:pt>
                <c:pt idx="810">
                  <c:v>-0.25800000000000001</c:v>
                </c:pt>
                <c:pt idx="811">
                  <c:v>-0.26600000000000001</c:v>
                </c:pt>
                <c:pt idx="812">
                  <c:v>-0.29699999999999999</c:v>
                </c:pt>
                <c:pt idx="813">
                  <c:v>-0.28599999999999998</c:v>
                </c:pt>
                <c:pt idx="814">
                  <c:v>#N/A</c:v>
                </c:pt>
                <c:pt idx="815">
                  <c:v>-0.27300000000000002</c:v>
                </c:pt>
                <c:pt idx="816">
                  <c:v>-0.26100000000000001</c:v>
                </c:pt>
                <c:pt idx="817">
                  <c:v>-0.23200000000000001</c:v>
                </c:pt>
                <c:pt idx="818">
                  <c:v>-0.223</c:v>
                </c:pt>
                <c:pt idx="819">
                  <c:v>-0.192</c:v>
                </c:pt>
                <c:pt idx="820">
                  <c:v>-0.161</c:v>
                </c:pt>
                <c:pt idx="821">
                  <c:v>-0.19</c:v>
                </c:pt>
                <c:pt idx="822">
                  <c:v>-0.23300000000000001</c:v>
                </c:pt>
                <c:pt idx="823">
                  <c:v>-0.246</c:v>
                </c:pt>
                <c:pt idx="824">
                  <c:v>-0.24299999999999999</c:v>
                </c:pt>
                <c:pt idx="825">
                  <c:v>-0.224</c:v>
                </c:pt>
                <c:pt idx="826">
                  <c:v>-0.25</c:v>
                </c:pt>
                <c:pt idx="827">
                  <c:v>-0.248</c:v>
                </c:pt>
                <c:pt idx="828">
                  <c:v>#N/A</c:v>
                </c:pt>
                <c:pt idx="829">
                  <c:v>#N/A</c:v>
                </c:pt>
                <c:pt idx="830">
                  <c:v>-0.22</c:v>
                </c:pt>
                <c:pt idx="831">
                  <c:v>-0.254</c:v>
                </c:pt>
                <c:pt idx="832">
                  <c:v>-0.29299999999999998</c:v>
                </c:pt>
                <c:pt idx="833">
                  <c:v>-0.318</c:v>
                </c:pt>
                <c:pt idx="834">
                  <c:v>-0.34100000000000003</c:v>
                </c:pt>
                <c:pt idx="835">
                  <c:v>-0.33600000000000002</c:v>
                </c:pt>
                <c:pt idx="836">
                  <c:v>-0.34300000000000003</c:v>
                </c:pt>
                <c:pt idx="837">
                  <c:v>-0.36299999999999999</c:v>
                </c:pt>
                <c:pt idx="838">
                  <c:v>-0.35299999999999998</c:v>
                </c:pt>
                <c:pt idx="839">
                  <c:v>-0.35299999999999998</c:v>
                </c:pt>
                <c:pt idx="840">
                  <c:v>-0.34899999999999998</c:v>
                </c:pt>
                <c:pt idx="841">
                  <c:v>-0.36899999999999999</c:v>
                </c:pt>
                <c:pt idx="842">
                  <c:v>-0.373</c:v>
                </c:pt>
                <c:pt idx="843">
                  <c:v>-0.36899999999999999</c:v>
                </c:pt>
                <c:pt idx="844">
                  <c:v>-0.371</c:v>
                </c:pt>
                <c:pt idx="845">
                  <c:v>-0.39300000000000002</c:v>
                </c:pt>
                <c:pt idx="846">
                  <c:v>-0.40799999999999997</c:v>
                </c:pt>
                <c:pt idx="847">
                  <c:v>-0.40799999999999997</c:v>
                </c:pt>
                <c:pt idx="848">
                  <c:v>-0.41</c:v>
                </c:pt>
                <c:pt idx="849">
                  <c:v>-0.42799999999999999</c:v>
                </c:pt>
                <c:pt idx="850">
                  <c:v>-0.48899999999999999</c:v>
                </c:pt>
                <c:pt idx="851">
                  <c:v>-0.47299999999999998</c:v>
                </c:pt>
                <c:pt idx="852">
                  <c:v>-0.48199999999999998</c:v>
                </c:pt>
                <c:pt idx="853">
                  <c:v>-0.46800000000000003</c:v>
                </c:pt>
                <c:pt idx="854">
                  <c:v>-0.47299999999999998</c:v>
                </c:pt>
                <c:pt idx="855">
                  <c:v>-0.46899999999999997</c:v>
                </c:pt>
                <c:pt idx="856">
                  <c:v>-0.46800000000000003</c:v>
                </c:pt>
                <c:pt idx="857">
                  <c:v>-0.46300000000000002</c:v>
                </c:pt>
                <c:pt idx="858">
                  <c:v>-0.434</c:v>
                </c:pt>
                <c:pt idx="859">
                  <c:v>-0.42399999999999999</c:v>
                </c:pt>
                <c:pt idx="860">
                  <c:v>-0.42499999999999999</c:v>
                </c:pt>
                <c:pt idx="861">
                  <c:v>-0.42299999999999999</c:v>
                </c:pt>
                <c:pt idx="862">
                  <c:v>-0.41699999999999998</c:v>
                </c:pt>
                <c:pt idx="863">
                  <c:v>-0.41399999999999998</c:v>
                </c:pt>
                <c:pt idx="864">
                  <c:v>-0.41499999999999998</c:v>
                </c:pt>
                <c:pt idx="865">
                  <c:v>-0.41</c:v>
                </c:pt>
                <c:pt idx="866">
                  <c:v>-0.40200000000000002</c:v>
                </c:pt>
                <c:pt idx="867">
                  <c:v>-0.40300000000000002</c:v>
                </c:pt>
                <c:pt idx="868">
                  <c:v>-0.41299999999999998</c:v>
                </c:pt>
                <c:pt idx="869">
                  <c:v>-0.41299999999999998</c:v>
                </c:pt>
                <c:pt idx="870">
                  <c:v>-0.41099999999999998</c:v>
                </c:pt>
                <c:pt idx="871">
                  <c:v>-0.41299999999999998</c:v>
                </c:pt>
                <c:pt idx="872">
                  <c:v>-0.40899999999999997</c:v>
                </c:pt>
                <c:pt idx="873">
                  <c:v>-0.39700000000000002</c:v>
                </c:pt>
                <c:pt idx="874">
                  <c:v>-0.4</c:v>
                </c:pt>
                <c:pt idx="875">
                  <c:v>-0.39900000000000002</c:v>
                </c:pt>
                <c:pt idx="876">
                  <c:v>-0.4</c:v>
                </c:pt>
                <c:pt idx="877">
                  <c:v>-0.39600000000000002</c:v>
                </c:pt>
                <c:pt idx="878">
                  <c:v>-0.39300000000000002</c:v>
                </c:pt>
                <c:pt idx="879">
                  <c:v>-0.39300000000000002</c:v>
                </c:pt>
                <c:pt idx="880">
                  <c:v>-0.39800000000000002</c:v>
                </c:pt>
                <c:pt idx="881">
                  <c:v>-0.39900000000000002</c:v>
                </c:pt>
                <c:pt idx="882">
                  <c:v>-0.40100000000000002</c:v>
                </c:pt>
                <c:pt idx="883">
                  <c:v>-0.39800000000000002</c:v>
                </c:pt>
                <c:pt idx="884">
                  <c:v>-0.38600000000000001</c:v>
                </c:pt>
                <c:pt idx="885">
                  <c:v>-0.38600000000000001</c:v>
                </c:pt>
                <c:pt idx="886">
                  <c:v>-0.39</c:v>
                </c:pt>
                <c:pt idx="887">
                  <c:v>-0.39200000000000002</c:v>
                </c:pt>
                <c:pt idx="888">
                  <c:v>-0.39200000000000002</c:v>
                </c:pt>
                <c:pt idx="889">
                  <c:v>-0.39100000000000001</c:v>
                </c:pt>
                <c:pt idx="890">
                  <c:v>-0.39300000000000002</c:v>
                </c:pt>
                <c:pt idx="891">
                  <c:v>-0.39300000000000002</c:v>
                </c:pt>
                <c:pt idx="892">
                  <c:v>-0.39100000000000001</c:v>
                </c:pt>
                <c:pt idx="893">
                  <c:v>-0.38900000000000001</c:v>
                </c:pt>
                <c:pt idx="894">
                  <c:v>-0.39500000000000002</c:v>
                </c:pt>
                <c:pt idx="895">
                  <c:v>-0.39300000000000002</c:v>
                </c:pt>
                <c:pt idx="896">
                  <c:v>-0.39</c:v>
                </c:pt>
                <c:pt idx="897">
                  <c:v>-0.38700000000000001</c:v>
                </c:pt>
                <c:pt idx="898">
                  <c:v>-0.38500000000000001</c:v>
                </c:pt>
                <c:pt idx="899">
                  <c:v>-0.38400000000000001</c:v>
                </c:pt>
                <c:pt idx="900">
                  <c:v>-0.379</c:v>
                </c:pt>
                <c:pt idx="901">
                  <c:v>#N/A</c:v>
                </c:pt>
                <c:pt idx="902">
                  <c:v>-0.38300000000000001</c:v>
                </c:pt>
                <c:pt idx="903">
                  <c:v>-0.38800000000000001</c:v>
                </c:pt>
                <c:pt idx="904">
                  <c:v>-0.39</c:v>
                </c:pt>
                <c:pt idx="905">
                  <c:v>#N/A</c:v>
                </c:pt>
                <c:pt idx="906">
                  <c:v>#N/A</c:v>
                </c:pt>
                <c:pt idx="907">
                  <c:v>-0.39800000000000002</c:v>
                </c:pt>
                <c:pt idx="908">
                  <c:v>-0.39900000000000002</c:v>
                </c:pt>
                <c:pt idx="909">
                  <c:v>-0.38800000000000001</c:v>
                </c:pt>
                <c:pt idx="910">
                  <c:v>-0.39800000000000002</c:v>
                </c:pt>
                <c:pt idx="911">
                  <c:v>-0.40300000000000002</c:v>
                </c:pt>
                <c:pt idx="912">
                  <c:v>-0.4</c:v>
                </c:pt>
                <c:pt idx="913">
                  <c:v>-0.39600000000000002</c:v>
                </c:pt>
                <c:pt idx="914">
                  <c:v>-0.4</c:v>
                </c:pt>
                <c:pt idx="915">
                  <c:v>-0.39500000000000002</c:v>
                </c:pt>
                <c:pt idx="916">
                  <c:v>-0.39300000000000002</c:v>
                </c:pt>
                <c:pt idx="917">
                  <c:v>-0.39300000000000002</c:v>
                </c:pt>
                <c:pt idx="918">
                  <c:v>-0.39200000000000002</c:v>
                </c:pt>
                <c:pt idx="919">
                  <c:v>-0.39300000000000002</c:v>
                </c:pt>
                <c:pt idx="920">
                  <c:v>-0.39500000000000002</c:v>
                </c:pt>
                <c:pt idx="921">
                  <c:v>-0.39300000000000002</c:v>
                </c:pt>
                <c:pt idx="922">
                  <c:v>-0.39700000000000002</c:v>
                </c:pt>
                <c:pt idx="923">
                  <c:v>-0.4</c:v>
                </c:pt>
                <c:pt idx="924">
                  <c:v>-0.40100000000000002</c:v>
                </c:pt>
                <c:pt idx="925">
                  <c:v>-0.39700000000000002</c:v>
                </c:pt>
                <c:pt idx="926">
                  <c:v>-0.4</c:v>
                </c:pt>
                <c:pt idx="927">
                  <c:v>-0.39900000000000002</c:v>
                </c:pt>
                <c:pt idx="928">
                  <c:v>-0.40400000000000003</c:v>
                </c:pt>
                <c:pt idx="929">
                  <c:v>-0.40300000000000002</c:v>
                </c:pt>
                <c:pt idx="930">
                  <c:v>-0.40799999999999997</c:v>
                </c:pt>
                <c:pt idx="931">
                  <c:v>-0.40600000000000003</c:v>
                </c:pt>
                <c:pt idx="932">
                  <c:v>-0.40799999999999997</c:v>
                </c:pt>
                <c:pt idx="933">
                  <c:v>-0.40300000000000002</c:v>
                </c:pt>
                <c:pt idx="934">
                  <c:v>-0.40400000000000003</c:v>
                </c:pt>
                <c:pt idx="935">
                  <c:v>-0.39900000000000002</c:v>
                </c:pt>
                <c:pt idx="936">
                  <c:v>-0.40200000000000002</c:v>
                </c:pt>
                <c:pt idx="937">
                  <c:v>-0.39800000000000002</c:v>
                </c:pt>
                <c:pt idx="938">
                  <c:v>-0.39400000000000002</c:v>
                </c:pt>
                <c:pt idx="939">
                  <c:v>-0.39500000000000002</c:v>
                </c:pt>
                <c:pt idx="940">
                  <c:v>-0.4</c:v>
                </c:pt>
                <c:pt idx="941">
                  <c:v>-0.40600000000000003</c:v>
                </c:pt>
                <c:pt idx="942">
                  <c:v>-0.40300000000000002</c:v>
                </c:pt>
                <c:pt idx="943">
                  <c:v>-0.39800000000000002</c:v>
                </c:pt>
                <c:pt idx="944">
                  <c:v>-0.39900000000000002</c:v>
                </c:pt>
                <c:pt idx="945">
                  <c:v>-0.39400000000000002</c:v>
                </c:pt>
                <c:pt idx="946">
                  <c:v>-0.40100000000000002</c:v>
                </c:pt>
                <c:pt idx="947">
                  <c:v>-0.40500000000000003</c:v>
                </c:pt>
                <c:pt idx="948">
                  <c:v>-0.40899999999999997</c:v>
                </c:pt>
                <c:pt idx="949">
                  <c:v>-0.41299999999999998</c:v>
                </c:pt>
                <c:pt idx="950">
                  <c:v>-0.40400000000000003</c:v>
                </c:pt>
                <c:pt idx="951">
                  <c:v>-0.40200000000000002</c:v>
                </c:pt>
                <c:pt idx="952">
                  <c:v>-0.40400000000000003</c:v>
                </c:pt>
                <c:pt idx="953">
                  <c:v>-0.40799999999999997</c:v>
                </c:pt>
                <c:pt idx="954">
                  <c:v>-0.40699999999999997</c:v>
                </c:pt>
                <c:pt idx="955">
                  <c:v>-0.41</c:v>
                </c:pt>
                <c:pt idx="956">
                  <c:v>-0.41</c:v>
                </c:pt>
                <c:pt idx="957">
                  <c:v>-0.41799999999999998</c:v>
                </c:pt>
                <c:pt idx="958">
                  <c:v>-0.41599999999999998</c:v>
                </c:pt>
                <c:pt idx="959">
                  <c:v>-0.41799999999999998</c:v>
                </c:pt>
                <c:pt idx="960">
                  <c:v>-0.41799999999999998</c:v>
                </c:pt>
                <c:pt idx="961">
                  <c:v>-0.41799999999999998</c:v>
                </c:pt>
                <c:pt idx="962">
                  <c:v>-0.41699999999999998</c:v>
                </c:pt>
                <c:pt idx="963">
                  <c:v>-0.42299999999999999</c:v>
                </c:pt>
                <c:pt idx="964">
                  <c:v>-0.42299999999999999</c:v>
                </c:pt>
                <c:pt idx="965">
                  <c:v>-0.42499999999999999</c:v>
                </c:pt>
                <c:pt idx="966">
                  <c:v>-0.42499999999999999</c:v>
                </c:pt>
                <c:pt idx="967">
                  <c:v>-0.42799999999999999</c:v>
                </c:pt>
                <c:pt idx="968">
                  <c:v>-0.41799999999999998</c:v>
                </c:pt>
                <c:pt idx="969">
                  <c:v>-0.41199999999999998</c:v>
                </c:pt>
                <c:pt idx="970">
                  <c:v>-0.41299999999999998</c:v>
                </c:pt>
                <c:pt idx="971">
                  <c:v>-0.41</c:v>
                </c:pt>
                <c:pt idx="972">
                  <c:v>-0.40300000000000002</c:v>
                </c:pt>
                <c:pt idx="973">
                  <c:v>-0.4</c:v>
                </c:pt>
                <c:pt idx="974">
                  <c:v>-0.39300000000000002</c:v>
                </c:pt>
                <c:pt idx="975">
                  <c:v>-0.39600000000000002</c:v>
                </c:pt>
                <c:pt idx="976">
                  <c:v>-0.39600000000000002</c:v>
                </c:pt>
                <c:pt idx="977">
                  <c:v>-0.39800000000000002</c:v>
                </c:pt>
                <c:pt idx="978">
                  <c:v>-0.39400000000000002</c:v>
                </c:pt>
                <c:pt idx="979">
                  <c:v>-0.4</c:v>
                </c:pt>
                <c:pt idx="980">
                  <c:v>-0.433</c:v>
                </c:pt>
                <c:pt idx="981">
                  <c:v>-0.43</c:v>
                </c:pt>
                <c:pt idx="982">
                  <c:v>-0.435</c:v>
                </c:pt>
                <c:pt idx="983">
                  <c:v>-0.433</c:v>
                </c:pt>
                <c:pt idx="984">
                  <c:v>-0.437</c:v>
                </c:pt>
                <c:pt idx="985">
                  <c:v>-0.441</c:v>
                </c:pt>
                <c:pt idx="986">
                  <c:v>-0.443</c:v>
                </c:pt>
                <c:pt idx="987">
                  <c:v>-0.44800000000000001</c:v>
                </c:pt>
                <c:pt idx="988">
                  <c:v>-0.436</c:v>
                </c:pt>
                <c:pt idx="989">
                  <c:v>-0.433</c:v>
                </c:pt>
                <c:pt idx="990">
                  <c:v>-0.42799999999999999</c:v>
                </c:pt>
                <c:pt idx="991">
                  <c:v>-0.42199999999999999</c:v>
                </c:pt>
                <c:pt idx="992">
                  <c:v>-0.41799999999999998</c:v>
                </c:pt>
                <c:pt idx="993">
                  <c:v>-0.41799999999999998</c:v>
                </c:pt>
                <c:pt idx="994">
                  <c:v>-0.41199999999999998</c:v>
                </c:pt>
                <c:pt idx="995">
                  <c:v>-0.41799999999999998</c:v>
                </c:pt>
                <c:pt idx="996">
                  <c:v>-0.42299999999999999</c:v>
                </c:pt>
                <c:pt idx="997">
                  <c:v>-0.42099999999999999</c:v>
                </c:pt>
                <c:pt idx="998">
                  <c:v>-0.42199999999999999</c:v>
                </c:pt>
                <c:pt idx="999">
                  <c:v>-0.42</c:v>
                </c:pt>
                <c:pt idx="1000">
                  <c:v>-0.40400000000000003</c:v>
                </c:pt>
                <c:pt idx="1001">
                  <c:v>-0.40600000000000003</c:v>
                </c:pt>
                <c:pt idx="1002">
                  <c:v>-0.40200000000000002</c:v>
                </c:pt>
                <c:pt idx="1003">
                  <c:v>-0.4</c:v>
                </c:pt>
                <c:pt idx="1004">
                  <c:v>-0.40400000000000003</c:v>
                </c:pt>
                <c:pt idx="1005">
                  <c:v>-0.39800000000000002</c:v>
                </c:pt>
                <c:pt idx="1006">
                  <c:v>-0.39</c:v>
                </c:pt>
                <c:pt idx="1007">
                  <c:v>-0.38900000000000001</c:v>
                </c:pt>
                <c:pt idx="1008">
                  <c:v>-0.38400000000000001</c:v>
                </c:pt>
                <c:pt idx="1009">
                  <c:v>-0.38</c:v>
                </c:pt>
                <c:pt idx="1010">
                  <c:v>-0.377</c:v>
                </c:pt>
                <c:pt idx="1011">
                  <c:v>-0.375</c:v>
                </c:pt>
                <c:pt idx="1012">
                  <c:v>-0.374</c:v>
                </c:pt>
                <c:pt idx="1013">
                  <c:v>-0.36699999999999999</c:v>
                </c:pt>
                <c:pt idx="1014">
                  <c:v>-0.36799999999999999</c:v>
                </c:pt>
                <c:pt idx="1015">
                  <c:v>-0.378</c:v>
                </c:pt>
                <c:pt idx="1016">
                  <c:v>-0.376</c:v>
                </c:pt>
                <c:pt idx="1017">
                  <c:v>-0.373</c:v>
                </c:pt>
                <c:pt idx="1018">
                  <c:v>-0.374</c:v>
                </c:pt>
                <c:pt idx="1019">
                  <c:v>-0.375</c:v>
                </c:pt>
                <c:pt idx="1020">
                  <c:v>-0.37</c:v>
                </c:pt>
                <c:pt idx="1021">
                  <c:v>-0.36899999999999999</c:v>
                </c:pt>
                <c:pt idx="1022">
                  <c:v>-0.36699999999999999</c:v>
                </c:pt>
                <c:pt idx="1023">
                  <c:v>-0.36299999999999999</c:v>
                </c:pt>
                <c:pt idx="1024">
                  <c:v>-0.36299999999999999</c:v>
                </c:pt>
                <c:pt idx="1025">
                  <c:v>-0.36399999999999999</c:v>
                </c:pt>
                <c:pt idx="1026">
                  <c:v>-0.35799999999999998</c:v>
                </c:pt>
                <c:pt idx="1027">
                  <c:v>-0.35799999999999998</c:v>
                </c:pt>
                <c:pt idx="1028">
                  <c:v>-0.35599999999999998</c:v>
                </c:pt>
                <c:pt idx="1029">
                  <c:v>-0.36</c:v>
                </c:pt>
                <c:pt idx="1030">
                  <c:v>-0.35399999999999998</c:v>
                </c:pt>
                <c:pt idx="1031">
                  <c:v>-0.35299999999999998</c:v>
                </c:pt>
                <c:pt idx="1032">
                  <c:v>-0.35099999999999998</c:v>
                </c:pt>
                <c:pt idx="1033">
                  <c:v>-0.34599999999999997</c:v>
                </c:pt>
                <c:pt idx="1034">
                  <c:v>-0.34499999999999997</c:v>
                </c:pt>
                <c:pt idx="1035">
                  <c:v>-0.34399999999999997</c:v>
                </c:pt>
                <c:pt idx="1036">
                  <c:v>-0.34300000000000003</c:v>
                </c:pt>
                <c:pt idx="1037">
                  <c:v>-0.34499999999999997</c:v>
                </c:pt>
                <c:pt idx="1038">
                  <c:v>-0.34300000000000003</c:v>
                </c:pt>
                <c:pt idx="1039">
                  <c:v>-0.34399999999999997</c:v>
                </c:pt>
                <c:pt idx="1040">
                  <c:v>-0.33800000000000002</c:v>
                </c:pt>
                <c:pt idx="1041">
                  <c:v>-0.33600000000000002</c:v>
                </c:pt>
                <c:pt idx="1042">
                  <c:v>-0.32200000000000001</c:v>
                </c:pt>
                <c:pt idx="1043">
                  <c:v>-0.32</c:v>
                </c:pt>
                <c:pt idx="1044">
                  <c:v>-0.318</c:v>
                </c:pt>
                <c:pt idx="1045">
                  <c:v>-0.318</c:v>
                </c:pt>
                <c:pt idx="1046">
                  <c:v>-0.318</c:v>
                </c:pt>
                <c:pt idx="1047">
                  <c:v>-0.31900000000000001</c:v>
                </c:pt>
                <c:pt idx="1048">
                  <c:v>-0.318</c:v>
                </c:pt>
                <c:pt idx="1049">
                  <c:v>-0.31900000000000001</c:v>
                </c:pt>
                <c:pt idx="1050">
                  <c:v>-0.32300000000000001</c:v>
                </c:pt>
                <c:pt idx="1051">
                  <c:v>-0.32</c:v>
                </c:pt>
                <c:pt idx="1052">
                  <c:v>-0.32200000000000001</c:v>
                </c:pt>
                <c:pt idx="1053">
                  <c:v>-0.32300000000000001</c:v>
                </c:pt>
                <c:pt idx="1054">
                  <c:v>-0.32200000000000001</c:v>
                </c:pt>
                <c:pt idx="1055">
                  <c:v>-0.32</c:v>
                </c:pt>
                <c:pt idx="1056">
                  <c:v>-0.317</c:v>
                </c:pt>
                <c:pt idx="1057">
                  <c:v>-0.315</c:v>
                </c:pt>
                <c:pt idx="1058">
                  <c:v>-0.311</c:v>
                </c:pt>
                <c:pt idx="1059">
                  <c:v>-0.311</c:v>
                </c:pt>
                <c:pt idx="1060">
                  <c:v>-0.31</c:v>
                </c:pt>
                <c:pt idx="1061">
                  <c:v>-0.311</c:v>
                </c:pt>
                <c:pt idx="1062">
                  <c:v>-0.313</c:v>
                </c:pt>
                <c:pt idx="1063">
                  <c:v>-0.314</c:v>
                </c:pt>
                <c:pt idx="1064">
                  <c:v>-0.313</c:v>
                </c:pt>
                <c:pt idx="1065">
                  <c:v>-0.312</c:v>
                </c:pt>
                <c:pt idx="1066">
                  <c:v>-0.311</c:v>
                </c:pt>
                <c:pt idx="1067">
                  <c:v>-0.311</c:v>
                </c:pt>
                <c:pt idx="1068">
                  <c:v>-0.311</c:v>
                </c:pt>
                <c:pt idx="1069">
                  <c:v>-0.309</c:v>
                </c:pt>
                <c:pt idx="1070">
                  <c:v>-0.308</c:v>
                </c:pt>
                <c:pt idx="1071">
                  <c:v>-0.308</c:v>
                </c:pt>
                <c:pt idx="1072">
                  <c:v>-0.308</c:v>
                </c:pt>
                <c:pt idx="1073">
                  <c:v>-0.308</c:v>
                </c:pt>
                <c:pt idx="1074">
                  <c:v>-0.309</c:v>
                </c:pt>
                <c:pt idx="1075">
                  <c:v>-0.309</c:v>
                </c:pt>
                <c:pt idx="1076">
                  <c:v>#N/A</c:v>
                </c:pt>
                <c:pt idx="1077">
                  <c:v>-0.31</c:v>
                </c:pt>
                <c:pt idx="1078">
                  <c:v>-0.311</c:v>
                </c:pt>
                <c:pt idx="1079">
                  <c:v>-0.31</c:v>
                </c:pt>
                <c:pt idx="1080">
                  <c:v>-0.312</c:v>
                </c:pt>
                <c:pt idx="1081">
                  <c:v>-0.312</c:v>
                </c:pt>
                <c:pt idx="1082">
                  <c:v>-0.311</c:v>
                </c:pt>
                <c:pt idx="1083">
                  <c:v>#N/A</c:v>
                </c:pt>
                <c:pt idx="1084">
                  <c:v>#N/A</c:v>
                </c:pt>
                <c:pt idx="1085">
                  <c:v>-0.311</c:v>
                </c:pt>
                <c:pt idx="1086">
                  <c:v>-0.311</c:v>
                </c:pt>
                <c:pt idx="1087">
                  <c:v>-0.31</c:v>
                </c:pt>
                <c:pt idx="1088">
                  <c:v>-0.31</c:v>
                </c:pt>
                <c:pt idx="1089">
                  <c:v>-0.31</c:v>
                </c:pt>
                <c:pt idx="1090">
                  <c:v>-0.31</c:v>
                </c:pt>
                <c:pt idx="1091">
                  <c:v>-0.31</c:v>
                </c:pt>
                <c:pt idx="1092">
                  <c:v>-0.31</c:v>
                </c:pt>
                <c:pt idx="1093">
                  <c:v>-0.31</c:v>
                </c:pt>
                <c:pt idx="1094">
                  <c:v>-0.31</c:v>
                </c:pt>
                <c:pt idx="1095">
                  <c:v>-0.31</c:v>
                </c:pt>
                <c:pt idx="1096">
                  <c:v>-0.31</c:v>
                </c:pt>
                <c:pt idx="1097">
                  <c:v>-0.311</c:v>
                </c:pt>
                <c:pt idx="1098">
                  <c:v>-0.31</c:v>
                </c:pt>
                <c:pt idx="1099">
                  <c:v>-0.311</c:v>
                </c:pt>
                <c:pt idx="1100">
                  <c:v>-0.311</c:v>
                </c:pt>
                <c:pt idx="1101">
                  <c:v>-0.309</c:v>
                </c:pt>
                <c:pt idx="1102">
                  <c:v>-0.309</c:v>
                </c:pt>
                <c:pt idx="1103">
                  <c:v>-0.31</c:v>
                </c:pt>
                <c:pt idx="1104">
                  <c:v>-0.309</c:v>
                </c:pt>
                <c:pt idx="1105">
                  <c:v>-0.309</c:v>
                </c:pt>
                <c:pt idx="1106">
                  <c:v>-0.309</c:v>
                </c:pt>
                <c:pt idx="1107">
                  <c:v>-0.31</c:v>
                </c:pt>
                <c:pt idx="1108">
                  <c:v>-0.31</c:v>
                </c:pt>
                <c:pt idx="1109">
                  <c:v>-0.309</c:v>
                </c:pt>
                <c:pt idx="1110">
                  <c:v>-0.309</c:v>
                </c:pt>
                <c:pt idx="1111">
                  <c:v>-0.31</c:v>
                </c:pt>
                <c:pt idx="1112">
                  <c:v>-0.309</c:v>
                </c:pt>
                <c:pt idx="1113">
                  <c:v>-0.308</c:v>
                </c:pt>
                <c:pt idx="1114">
                  <c:v>-0.308</c:v>
                </c:pt>
                <c:pt idx="1115">
                  <c:v>-0.308</c:v>
                </c:pt>
                <c:pt idx="1116">
                  <c:v>-0.308</c:v>
                </c:pt>
                <c:pt idx="1117">
                  <c:v>-0.308</c:v>
                </c:pt>
                <c:pt idx="1118">
                  <c:v>-0.309</c:v>
                </c:pt>
                <c:pt idx="1119">
                  <c:v>-0.31</c:v>
                </c:pt>
                <c:pt idx="1120">
                  <c:v>-0.309</c:v>
                </c:pt>
                <c:pt idx="1121">
                  <c:v>-0.31</c:v>
                </c:pt>
                <c:pt idx="1122">
                  <c:v>-0.31</c:v>
                </c:pt>
                <c:pt idx="1123">
                  <c:v>-0.309</c:v>
                </c:pt>
                <c:pt idx="1124">
                  <c:v>-0.31</c:v>
                </c:pt>
                <c:pt idx="1125">
                  <c:v>-0.31</c:v>
                </c:pt>
                <c:pt idx="1126">
                  <c:v>-0.308</c:v>
                </c:pt>
                <c:pt idx="1127">
                  <c:v>-0.308</c:v>
                </c:pt>
                <c:pt idx="1128">
                  <c:v>-0.308</c:v>
                </c:pt>
                <c:pt idx="1129">
                  <c:v>-0.308</c:v>
                </c:pt>
                <c:pt idx="1130">
                  <c:v>-0.308</c:v>
                </c:pt>
                <c:pt idx="1131">
                  <c:v>-0.308</c:v>
                </c:pt>
                <c:pt idx="1132">
                  <c:v>-0.308</c:v>
                </c:pt>
                <c:pt idx="1133">
                  <c:v>-0.308</c:v>
                </c:pt>
                <c:pt idx="1134">
                  <c:v>-0.308</c:v>
                </c:pt>
                <c:pt idx="1135">
                  <c:v>-0.308</c:v>
                </c:pt>
                <c:pt idx="1136">
                  <c:v>-0.308</c:v>
                </c:pt>
                <c:pt idx="1137">
                  <c:v>-0.308</c:v>
                </c:pt>
                <c:pt idx="1138">
                  <c:v>-0.307</c:v>
                </c:pt>
                <c:pt idx="1139">
                  <c:v>-0.308</c:v>
                </c:pt>
                <c:pt idx="1140">
                  <c:v>-0.308</c:v>
                </c:pt>
                <c:pt idx="1141">
                  <c:v>-0.308</c:v>
                </c:pt>
                <c:pt idx="1142">
                  <c:v>-0.30599999999999999</c:v>
                </c:pt>
                <c:pt idx="1143">
                  <c:v>-0.307</c:v>
                </c:pt>
                <c:pt idx="1144">
                  <c:v>-0.307</c:v>
                </c:pt>
                <c:pt idx="1145">
                  <c:v>-0.30599999999999999</c:v>
                </c:pt>
                <c:pt idx="1146">
                  <c:v>-0.308</c:v>
                </c:pt>
                <c:pt idx="1147">
                  <c:v>-0.308</c:v>
                </c:pt>
                <c:pt idx="1148">
                  <c:v>-0.308</c:v>
                </c:pt>
                <c:pt idx="1149">
                  <c:v>-0.308</c:v>
                </c:pt>
                <c:pt idx="1150">
                  <c:v>-0.308</c:v>
                </c:pt>
                <c:pt idx="1151">
                  <c:v>-0.308</c:v>
                </c:pt>
                <c:pt idx="1152">
                  <c:v>-0.308</c:v>
                </c:pt>
                <c:pt idx="1153">
                  <c:v>-0.308</c:v>
                </c:pt>
                <c:pt idx="1154">
                  <c:v>-0.308</c:v>
                </c:pt>
                <c:pt idx="1155">
                  <c:v>-0.308</c:v>
                </c:pt>
                <c:pt idx="1156">
                  <c:v>-0.308</c:v>
                </c:pt>
                <c:pt idx="1157">
                  <c:v>-0.308</c:v>
                </c:pt>
                <c:pt idx="1158">
                  <c:v>-0.31</c:v>
                </c:pt>
                <c:pt idx="1159">
                  <c:v>-0.309</c:v>
                </c:pt>
                <c:pt idx="1160">
                  <c:v>-0.309</c:v>
                </c:pt>
                <c:pt idx="1161">
                  <c:v>-0.31</c:v>
                </c:pt>
                <c:pt idx="1162">
                  <c:v>#N/A</c:v>
                </c:pt>
                <c:pt idx="1163">
                  <c:v>-0.309</c:v>
                </c:pt>
                <c:pt idx="1164">
                  <c:v>-0.31</c:v>
                </c:pt>
                <c:pt idx="1165">
                  <c:v>-0.309</c:v>
                </c:pt>
                <c:pt idx="1166">
                  <c:v>#N/A</c:v>
                </c:pt>
                <c:pt idx="1167">
                  <c:v>#N/A</c:v>
                </c:pt>
                <c:pt idx="1168">
                  <c:v>-0.309</c:v>
                </c:pt>
                <c:pt idx="1169">
                  <c:v>-0.31</c:v>
                </c:pt>
                <c:pt idx="1170">
                  <c:v>-0.31</c:v>
                </c:pt>
                <c:pt idx="1171">
                  <c:v>-0.309</c:v>
                </c:pt>
                <c:pt idx="1172">
                  <c:v>-0.311</c:v>
                </c:pt>
                <c:pt idx="1173">
                  <c:v>-0.311</c:v>
                </c:pt>
                <c:pt idx="1174">
                  <c:v>-0.311</c:v>
                </c:pt>
                <c:pt idx="1175">
                  <c:v>-0.311</c:v>
                </c:pt>
                <c:pt idx="1176">
                  <c:v>-0.312</c:v>
                </c:pt>
                <c:pt idx="1177">
                  <c:v>-0.312</c:v>
                </c:pt>
                <c:pt idx="1178">
                  <c:v>-0.314</c:v>
                </c:pt>
                <c:pt idx="1179">
                  <c:v>-0.315</c:v>
                </c:pt>
                <c:pt idx="1180">
                  <c:v>-0.315</c:v>
                </c:pt>
                <c:pt idx="1181">
                  <c:v>-0.316</c:v>
                </c:pt>
                <c:pt idx="1182">
                  <c:v>-0.316</c:v>
                </c:pt>
                <c:pt idx="1183">
                  <c:v>-0.316</c:v>
                </c:pt>
                <c:pt idx="1184">
                  <c:v>-0.316</c:v>
                </c:pt>
                <c:pt idx="1185">
                  <c:v>-0.316</c:v>
                </c:pt>
                <c:pt idx="1186">
                  <c:v>-0.316</c:v>
                </c:pt>
                <c:pt idx="1187">
                  <c:v>-0.316</c:v>
                </c:pt>
                <c:pt idx="1188">
                  <c:v>-0.316</c:v>
                </c:pt>
                <c:pt idx="1189">
                  <c:v>-0.316</c:v>
                </c:pt>
                <c:pt idx="1190">
                  <c:v>-0.316</c:v>
                </c:pt>
                <c:pt idx="1191">
                  <c:v>-0.316</c:v>
                </c:pt>
                <c:pt idx="1192">
                  <c:v>-0.316</c:v>
                </c:pt>
                <c:pt idx="1193">
                  <c:v>-0.316</c:v>
                </c:pt>
                <c:pt idx="1194">
                  <c:v>-0.316</c:v>
                </c:pt>
                <c:pt idx="1195">
                  <c:v>-0.316</c:v>
                </c:pt>
                <c:pt idx="1196">
                  <c:v>-0.316</c:v>
                </c:pt>
                <c:pt idx="1197">
                  <c:v>-0.316</c:v>
                </c:pt>
                <c:pt idx="1198">
                  <c:v>-0.316</c:v>
                </c:pt>
                <c:pt idx="1199">
                  <c:v>-0.316</c:v>
                </c:pt>
                <c:pt idx="1200">
                  <c:v>-0.316</c:v>
                </c:pt>
                <c:pt idx="1201">
                  <c:v>-0.317</c:v>
                </c:pt>
                <c:pt idx="1202">
                  <c:v>-0.317</c:v>
                </c:pt>
                <c:pt idx="1203">
                  <c:v>-0.318</c:v>
                </c:pt>
                <c:pt idx="1204">
                  <c:v>-0.318</c:v>
                </c:pt>
                <c:pt idx="1205">
                  <c:v>-0.318</c:v>
                </c:pt>
                <c:pt idx="1206">
                  <c:v>-0.318</c:v>
                </c:pt>
                <c:pt idx="1207">
                  <c:v>-0.318</c:v>
                </c:pt>
                <c:pt idx="1208">
                  <c:v>-0.318</c:v>
                </c:pt>
                <c:pt idx="1209">
                  <c:v>-0.318</c:v>
                </c:pt>
                <c:pt idx="1210">
                  <c:v>-0.317</c:v>
                </c:pt>
                <c:pt idx="1211">
                  <c:v>-0.317</c:v>
                </c:pt>
                <c:pt idx="1212">
                  <c:v>-0.317</c:v>
                </c:pt>
                <c:pt idx="1213">
                  <c:v>-0.317</c:v>
                </c:pt>
                <c:pt idx="1214">
                  <c:v>-0.317</c:v>
                </c:pt>
                <c:pt idx="1215">
                  <c:v>-0.317</c:v>
                </c:pt>
                <c:pt idx="1216">
                  <c:v>-0.318</c:v>
                </c:pt>
                <c:pt idx="1217">
                  <c:v>-0.318</c:v>
                </c:pt>
                <c:pt idx="1218">
                  <c:v>-0.318</c:v>
                </c:pt>
                <c:pt idx="1219">
                  <c:v>-0.318</c:v>
                </c:pt>
                <c:pt idx="1220">
                  <c:v>-0.318</c:v>
                </c:pt>
                <c:pt idx="1221">
                  <c:v>-0.318</c:v>
                </c:pt>
                <c:pt idx="1222">
                  <c:v>-0.318</c:v>
                </c:pt>
                <c:pt idx="1223">
                  <c:v>-0.318</c:v>
                </c:pt>
                <c:pt idx="1224">
                  <c:v>-0.318</c:v>
                </c:pt>
                <c:pt idx="1225">
                  <c:v>-0.318</c:v>
                </c:pt>
                <c:pt idx="1226">
                  <c:v>-0.318</c:v>
                </c:pt>
                <c:pt idx="1227">
                  <c:v>-0.318</c:v>
                </c:pt>
                <c:pt idx="1228">
                  <c:v>-0.317</c:v>
                </c:pt>
                <c:pt idx="1229">
                  <c:v>-0.318</c:v>
                </c:pt>
                <c:pt idx="1230">
                  <c:v>-0.318</c:v>
                </c:pt>
                <c:pt idx="1231">
                  <c:v>-0.31900000000000001</c:v>
                </c:pt>
                <c:pt idx="1232">
                  <c:v>-0.31900000000000001</c:v>
                </c:pt>
                <c:pt idx="1233">
                  <c:v>-0.31900000000000001</c:v>
                </c:pt>
                <c:pt idx="1234">
                  <c:v>-0.31900000000000001</c:v>
                </c:pt>
                <c:pt idx="1235">
                  <c:v>-0.31900000000000001</c:v>
                </c:pt>
                <c:pt idx="1236">
                  <c:v>-0.318</c:v>
                </c:pt>
                <c:pt idx="1237">
                  <c:v>-0.31900000000000001</c:v>
                </c:pt>
                <c:pt idx="1238">
                  <c:v>-0.31900000000000001</c:v>
                </c:pt>
                <c:pt idx="1239">
                  <c:v>-0.31900000000000001</c:v>
                </c:pt>
                <c:pt idx="1240">
                  <c:v>-0.31900000000000001</c:v>
                </c:pt>
                <c:pt idx="1241">
                  <c:v>-0.31900000000000001</c:v>
                </c:pt>
                <c:pt idx="1242">
                  <c:v>-0.31900000000000001</c:v>
                </c:pt>
                <c:pt idx="1243">
                  <c:v>-0.31900000000000001</c:v>
                </c:pt>
                <c:pt idx="1244">
                  <c:v>-0.31900000000000001</c:v>
                </c:pt>
                <c:pt idx="1245">
                  <c:v>-0.31900000000000001</c:v>
                </c:pt>
                <c:pt idx="1246">
                  <c:v>-0.31900000000000001</c:v>
                </c:pt>
                <c:pt idx="1247">
                  <c:v>-0.31900000000000001</c:v>
                </c:pt>
                <c:pt idx="1248">
                  <c:v>-0.31900000000000001</c:v>
                </c:pt>
                <c:pt idx="1249">
                  <c:v>-0.31900000000000001</c:v>
                </c:pt>
                <c:pt idx="1250">
                  <c:v>-0.31900000000000001</c:v>
                </c:pt>
                <c:pt idx="1251">
                  <c:v>-0.31900000000000001</c:v>
                </c:pt>
                <c:pt idx="1252">
                  <c:v>-0.31900000000000001</c:v>
                </c:pt>
                <c:pt idx="1253">
                  <c:v>-0.31900000000000001</c:v>
                </c:pt>
                <c:pt idx="1254">
                  <c:v>-0.31900000000000001</c:v>
                </c:pt>
                <c:pt idx="1255">
                  <c:v>-0.31900000000000001</c:v>
                </c:pt>
                <c:pt idx="1256">
                  <c:v>-0.31900000000000001</c:v>
                </c:pt>
                <c:pt idx="1257">
                  <c:v>-0.31900000000000001</c:v>
                </c:pt>
                <c:pt idx="1258">
                  <c:v>-0.31900000000000001</c:v>
                </c:pt>
                <c:pt idx="1259">
                  <c:v>-0.31900000000000001</c:v>
                </c:pt>
                <c:pt idx="1260">
                  <c:v>-0.31900000000000001</c:v>
                </c:pt>
                <c:pt idx="1261">
                  <c:v>-0.31900000000000001</c:v>
                </c:pt>
                <c:pt idx="1262">
                  <c:v>-0.31900000000000001</c:v>
                </c:pt>
                <c:pt idx="1263">
                  <c:v>-0.31900000000000001</c:v>
                </c:pt>
                <c:pt idx="1264">
                  <c:v>-0.31900000000000001</c:v>
                </c:pt>
                <c:pt idx="1265">
                  <c:v>-0.31900000000000001</c:v>
                </c:pt>
                <c:pt idx="1266">
                  <c:v>-0.31900000000000001</c:v>
                </c:pt>
                <c:pt idx="1267">
                  <c:v>-0.31900000000000001</c:v>
                </c:pt>
                <c:pt idx="1268">
                  <c:v>-0.31900000000000001</c:v>
                </c:pt>
                <c:pt idx="1269">
                  <c:v>-0.31900000000000001</c:v>
                </c:pt>
                <c:pt idx="1270">
                  <c:v>-0.31900000000000001</c:v>
                </c:pt>
                <c:pt idx="1271">
                  <c:v>-0.31900000000000001</c:v>
                </c:pt>
                <c:pt idx="1272">
                  <c:v>-0.31900000000000001</c:v>
                </c:pt>
                <c:pt idx="1273">
                  <c:v>-0.31900000000000001</c:v>
                </c:pt>
                <c:pt idx="1274">
                  <c:v>-0.32</c:v>
                </c:pt>
                <c:pt idx="1275">
                  <c:v>-0.32</c:v>
                </c:pt>
                <c:pt idx="1276">
                  <c:v>-0.32100000000000001</c:v>
                </c:pt>
                <c:pt idx="1277">
                  <c:v>-0.32100000000000001</c:v>
                </c:pt>
                <c:pt idx="1278">
                  <c:v>-0.32100000000000001</c:v>
                </c:pt>
                <c:pt idx="1279">
                  <c:v>-0.32100000000000001</c:v>
                </c:pt>
                <c:pt idx="1280">
                  <c:v>-0.32100000000000001</c:v>
                </c:pt>
                <c:pt idx="1281">
                  <c:v>-0.32100000000000001</c:v>
                </c:pt>
                <c:pt idx="1282">
                  <c:v>-0.32100000000000001</c:v>
                </c:pt>
                <c:pt idx="1283">
                  <c:v>-0.32100000000000001</c:v>
                </c:pt>
                <c:pt idx="1284">
                  <c:v>-0.32100000000000001</c:v>
                </c:pt>
                <c:pt idx="1285">
                  <c:v>-0.32100000000000001</c:v>
                </c:pt>
                <c:pt idx="1286">
                  <c:v>-0.32100000000000001</c:v>
                </c:pt>
                <c:pt idx="1287">
                  <c:v>-0.32100000000000001</c:v>
                </c:pt>
                <c:pt idx="1288">
                  <c:v>-0.32100000000000001</c:v>
                </c:pt>
                <c:pt idx="1289">
                  <c:v>-0.32100000000000001</c:v>
                </c:pt>
                <c:pt idx="1290">
                  <c:v>-0.32100000000000001</c:v>
                </c:pt>
                <c:pt idx="1291">
                  <c:v>-0.32100000000000001</c:v>
                </c:pt>
                <c:pt idx="1292">
                  <c:v>-0.32100000000000001</c:v>
                </c:pt>
                <c:pt idx="1293">
                  <c:v>-0.32100000000000001</c:v>
                </c:pt>
                <c:pt idx="1294">
                  <c:v>-0.32100000000000001</c:v>
                </c:pt>
                <c:pt idx="1295">
                  <c:v>-0.32400000000000001</c:v>
                </c:pt>
                <c:pt idx="1296">
                  <c:v>-0.32400000000000001</c:v>
                </c:pt>
                <c:pt idx="1297">
                  <c:v>-0.32300000000000001</c:v>
                </c:pt>
                <c:pt idx="1298">
                  <c:v>-0.32400000000000001</c:v>
                </c:pt>
                <c:pt idx="1299">
                  <c:v>-0.32300000000000001</c:v>
                </c:pt>
                <c:pt idx="1300">
                  <c:v>-0.32300000000000001</c:v>
                </c:pt>
                <c:pt idx="1301">
                  <c:v>-0.32300000000000001</c:v>
                </c:pt>
                <c:pt idx="1302">
                  <c:v>-0.32300000000000001</c:v>
                </c:pt>
                <c:pt idx="1303">
                  <c:v>-0.32300000000000001</c:v>
                </c:pt>
                <c:pt idx="1304">
                  <c:v>-0.32100000000000001</c:v>
                </c:pt>
                <c:pt idx="1305">
                  <c:v>-0.32100000000000001</c:v>
                </c:pt>
                <c:pt idx="1306">
                  <c:v>-0.32100000000000001</c:v>
                </c:pt>
                <c:pt idx="1307">
                  <c:v>-0.32100000000000001</c:v>
                </c:pt>
                <c:pt idx="1308">
                  <c:v>-0.32100000000000001</c:v>
                </c:pt>
                <c:pt idx="1309">
                  <c:v>-0.32100000000000001</c:v>
                </c:pt>
                <c:pt idx="1310">
                  <c:v>-0.32100000000000001</c:v>
                </c:pt>
                <c:pt idx="1311">
                  <c:v>-0.32100000000000001</c:v>
                </c:pt>
                <c:pt idx="1312">
                  <c:v>-0.32200000000000001</c:v>
                </c:pt>
                <c:pt idx="1313">
                  <c:v>-0.32100000000000001</c:v>
                </c:pt>
                <c:pt idx="1314">
                  <c:v>-0.32100000000000001</c:v>
                </c:pt>
                <c:pt idx="1315">
                  <c:v>-0.32100000000000001</c:v>
                </c:pt>
                <c:pt idx="1316">
                  <c:v>-0.32100000000000001</c:v>
                </c:pt>
                <c:pt idx="1317">
                  <c:v>-0.32100000000000001</c:v>
                </c:pt>
                <c:pt idx="1318">
                  <c:v>-0.32200000000000001</c:v>
                </c:pt>
                <c:pt idx="1319">
                  <c:v>-0.32300000000000001</c:v>
                </c:pt>
                <c:pt idx="1320">
                  <c:v>-0.32400000000000001</c:v>
                </c:pt>
                <c:pt idx="1321">
                  <c:v>-0.32300000000000001</c:v>
                </c:pt>
                <c:pt idx="1322">
                  <c:v>-0.32400000000000001</c:v>
                </c:pt>
                <c:pt idx="1323">
                  <c:v>-0.32500000000000001</c:v>
                </c:pt>
                <c:pt idx="1324">
                  <c:v>-0.32600000000000001</c:v>
                </c:pt>
                <c:pt idx="1325">
                  <c:v>-0.32600000000000001</c:v>
                </c:pt>
                <c:pt idx="1326">
                  <c:v>-0.32600000000000001</c:v>
                </c:pt>
                <c:pt idx="1327">
                  <c:v>-0.32600000000000001</c:v>
                </c:pt>
                <c:pt idx="1328">
                  <c:v>-0.32600000000000001</c:v>
                </c:pt>
                <c:pt idx="1329">
                  <c:v>-0.32700000000000001</c:v>
                </c:pt>
                <c:pt idx="1330">
                  <c:v>-0.32600000000000001</c:v>
                </c:pt>
                <c:pt idx="1331">
                  <c:v>-0.32700000000000001</c:v>
                </c:pt>
                <c:pt idx="1332">
                  <c:v>-0.32800000000000001</c:v>
                </c:pt>
                <c:pt idx="1333">
                  <c:v>-0.32800000000000001</c:v>
                </c:pt>
                <c:pt idx="1334">
                  <c:v>-0.32800000000000001</c:v>
                </c:pt>
                <c:pt idx="1335">
                  <c:v>-0.32800000000000001</c:v>
                </c:pt>
                <c:pt idx="1336">
                  <c:v>-0.32900000000000001</c:v>
                </c:pt>
                <c:pt idx="1337">
                  <c:v>#N/A</c:v>
                </c:pt>
                <c:pt idx="1338">
                  <c:v>-0.32900000000000001</c:v>
                </c:pt>
                <c:pt idx="1339">
                  <c:v>-0.32900000000000001</c:v>
                </c:pt>
                <c:pt idx="1340">
                  <c:v>-0.32800000000000001</c:v>
                </c:pt>
                <c:pt idx="1341">
                  <c:v>-0.32800000000000001</c:v>
                </c:pt>
                <c:pt idx="1342">
                  <c:v>-0.32800000000000001</c:v>
                </c:pt>
                <c:pt idx="1343">
                  <c:v>-0.32800000000000001</c:v>
                </c:pt>
                <c:pt idx="1344">
                  <c:v>-0.32800000000000001</c:v>
                </c:pt>
                <c:pt idx="1345">
                  <c:v>-0.32800000000000001</c:v>
                </c:pt>
                <c:pt idx="1346">
                  <c:v>-0.32800000000000001</c:v>
                </c:pt>
                <c:pt idx="1347">
                  <c:v>-0.32800000000000001</c:v>
                </c:pt>
                <c:pt idx="1348">
                  <c:v>-0.32900000000000001</c:v>
                </c:pt>
                <c:pt idx="1349">
                  <c:v>-0.32900000000000001</c:v>
                </c:pt>
                <c:pt idx="1350">
                  <c:v>-0.32900000000000001</c:v>
                </c:pt>
                <c:pt idx="1351">
                  <c:v>-0.32900000000000001</c:v>
                </c:pt>
                <c:pt idx="1352">
                  <c:v>-0.32900000000000001</c:v>
                </c:pt>
                <c:pt idx="1353">
                  <c:v>-0.32900000000000001</c:v>
                </c:pt>
                <c:pt idx="1354">
                  <c:v>-0.32900000000000001</c:v>
                </c:pt>
                <c:pt idx="1355">
                  <c:v>-0.32800000000000001</c:v>
                </c:pt>
                <c:pt idx="1356">
                  <c:v>-0.32800000000000001</c:v>
                </c:pt>
                <c:pt idx="1357">
                  <c:v>-0.32800000000000001</c:v>
                </c:pt>
                <c:pt idx="1358">
                  <c:v>#N/A</c:v>
                </c:pt>
                <c:pt idx="1359">
                  <c:v>#N/A</c:v>
                </c:pt>
                <c:pt idx="1360">
                  <c:v>-0.32800000000000001</c:v>
                </c:pt>
                <c:pt idx="1361">
                  <c:v>-0.32900000000000001</c:v>
                </c:pt>
                <c:pt idx="1362">
                  <c:v>-0.32900000000000001</c:v>
                </c:pt>
                <c:pt idx="1363">
                  <c:v>-0.32900000000000001</c:v>
                </c:pt>
                <c:pt idx="1364">
                  <c:v>-0.32900000000000001</c:v>
                </c:pt>
                <c:pt idx="1365">
                  <c:v>-0.32900000000000001</c:v>
                </c:pt>
                <c:pt idx="1366">
                  <c:v>-0.32900000000000001</c:v>
                </c:pt>
                <c:pt idx="1367">
                  <c:v>-0.32900000000000001</c:v>
                </c:pt>
                <c:pt idx="1368">
                  <c:v>-0.32900000000000001</c:v>
                </c:pt>
                <c:pt idx="1369">
                  <c:v>-0.32800000000000001</c:v>
                </c:pt>
                <c:pt idx="1370">
                  <c:v>-0.32800000000000001</c:v>
                </c:pt>
                <c:pt idx="1371">
                  <c:v>-0.32700000000000001</c:v>
                </c:pt>
                <c:pt idx="1372">
                  <c:v>-0.32700000000000001</c:v>
                </c:pt>
                <c:pt idx="1373">
                  <c:v>-0.32700000000000001</c:v>
                </c:pt>
                <c:pt idx="1374">
                  <c:v>-0.32700000000000001</c:v>
                </c:pt>
                <c:pt idx="1375">
                  <c:v>-0.32700000000000001</c:v>
                </c:pt>
                <c:pt idx="1376">
                  <c:v>-0.32700000000000001</c:v>
                </c:pt>
                <c:pt idx="1377">
                  <c:v>-0.32700000000000001</c:v>
                </c:pt>
                <c:pt idx="1378">
                  <c:v>-0.32700000000000001</c:v>
                </c:pt>
                <c:pt idx="1379">
                  <c:v>-0.32700000000000001</c:v>
                </c:pt>
                <c:pt idx="1380">
                  <c:v>-0.32700000000000001</c:v>
                </c:pt>
                <c:pt idx="1381">
                  <c:v>-0.32700000000000001</c:v>
                </c:pt>
                <c:pt idx="1382">
                  <c:v>-0.32800000000000001</c:v>
                </c:pt>
                <c:pt idx="1383">
                  <c:v>-0.32800000000000001</c:v>
                </c:pt>
                <c:pt idx="1384">
                  <c:v>-0.32800000000000001</c:v>
                </c:pt>
                <c:pt idx="1385">
                  <c:v>-0.32800000000000001</c:v>
                </c:pt>
                <c:pt idx="1386">
                  <c:v>-0.32900000000000001</c:v>
                </c:pt>
                <c:pt idx="1387">
                  <c:v>-0.32900000000000001</c:v>
                </c:pt>
                <c:pt idx="1388">
                  <c:v>-0.32900000000000001</c:v>
                </c:pt>
                <c:pt idx="1389">
                  <c:v>-0.32800000000000001</c:v>
                </c:pt>
                <c:pt idx="1390">
                  <c:v>-0.32800000000000001</c:v>
                </c:pt>
                <c:pt idx="1391">
                  <c:v>-0.32800000000000001</c:v>
                </c:pt>
                <c:pt idx="1392">
                  <c:v>-0.32900000000000001</c:v>
                </c:pt>
                <c:pt idx="1393">
                  <c:v>-0.32900000000000001</c:v>
                </c:pt>
                <c:pt idx="1394">
                  <c:v>-0.32900000000000001</c:v>
                </c:pt>
                <c:pt idx="1395">
                  <c:v>-0.32900000000000001</c:v>
                </c:pt>
                <c:pt idx="1396">
                  <c:v>-0.32900000000000001</c:v>
                </c:pt>
                <c:pt idx="1397">
                  <c:v>-0.32900000000000001</c:v>
                </c:pt>
                <c:pt idx="1398">
                  <c:v>-0.32900000000000001</c:v>
                </c:pt>
                <c:pt idx="1399">
                  <c:v>-0.32900000000000001</c:v>
                </c:pt>
                <c:pt idx="1400">
                  <c:v>-0.32800000000000001</c:v>
                </c:pt>
                <c:pt idx="1401">
                  <c:v>-0.32800000000000001</c:v>
                </c:pt>
                <c:pt idx="1402">
                  <c:v>-0.32800000000000001</c:v>
                </c:pt>
                <c:pt idx="1403">
                  <c:v>-0.32800000000000001</c:v>
                </c:pt>
                <c:pt idx="1404">
                  <c:v>-0.32800000000000001</c:v>
                </c:pt>
                <c:pt idx="1405">
                  <c:v>-0.32700000000000001</c:v>
                </c:pt>
                <c:pt idx="1406">
                  <c:v>-0.32800000000000001</c:v>
                </c:pt>
                <c:pt idx="1407">
                  <c:v>-0.32800000000000001</c:v>
                </c:pt>
                <c:pt idx="1408">
                  <c:v>-0.32800000000000001</c:v>
                </c:pt>
                <c:pt idx="1409">
                  <c:v>-0.32800000000000001</c:v>
                </c:pt>
                <c:pt idx="1410">
                  <c:v>-0.32800000000000001</c:v>
                </c:pt>
                <c:pt idx="1411">
                  <c:v>-0.32800000000000001</c:v>
                </c:pt>
                <c:pt idx="1412">
                  <c:v>-0.32900000000000001</c:v>
                </c:pt>
                <c:pt idx="1413">
                  <c:v>-0.32900000000000001</c:v>
                </c:pt>
                <c:pt idx="1414">
                  <c:v>-0.32900000000000001</c:v>
                </c:pt>
                <c:pt idx="1415">
                  <c:v>-0.32900000000000001</c:v>
                </c:pt>
                <c:pt idx="1416">
                  <c:v>-0.32900000000000001</c:v>
                </c:pt>
                <c:pt idx="1417">
                  <c:v>-0.32900000000000001</c:v>
                </c:pt>
                <c:pt idx="1418">
                  <c:v>-0.32900000000000001</c:v>
                </c:pt>
                <c:pt idx="1419">
                  <c:v>-0.32900000000000001</c:v>
                </c:pt>
                <c:pt idx="1420">
                  <c:v>-0.32900000000000001</c:v>
                </c:pt>
                <c:pt idx="1421">
                  <c:v>-0.32900000000000001</c:v>
                </c:pt>
                <c:pt idx="1422">
                  <c:v>-0.32900000000000001</c:v>
                </c:pt>
                <c:pt idx="1423">
                  <c:v>#N/A</c:v>
                </c:pt>
                <c:pt idx="1424">
                  <c:v>-0.32900000000000001</c:v>
                </c:pt>
                <c:pt idx="1425">
                  <c:v>-0.32900000000000001</c:v>
                </c:pt>
                <c:pt idx="1426">
                  <c:v>-0.32900000000000001</c:v>
                </c:pt>
                <c:pt idx="1427">
                  <c:v>#N/A</c:v>
                </c:pt>
                <c:pt idx="1428">
                  <c:v>#N/A</c:v>
                </c:pt>
                <c:pt idx="1429">
                  <c:v>-0.32900000000000001</c:v>
                </c:pt>
                <c:pt idx="1430">
                  <c:v>-0.32900000000000001</c:v>
                </c:pt>
                <c:pt idx="1431">
                  <c:v>-0.32900000000000001</c:v>
                </c:pt>
                <c:pt idx="1432">
                  <c:v>-0.32900000000000001</c:v>
                </c:pt>
                <c:pt idx="1433">
                  <c:v>-0.32900000000000001</c:v>
                </c:pt>
                <c:pt idx="1434">
                  <c:v>-0.32900000000000001</c:v>
                </c:pt>
                <c:pt idx="1435">
                  <c:v>-0.33100000000000002</c:v>
                </c:pt>
                <c:pt idx="1436">
                  <c:v>-0.32900000000000001</c:v>
                </c:pt>
                <c:pt idx="1437">
                  <c:v>-0.32700000000000001</c:v>
                </c:pt>
                <c:pt idx="1438">
                  <c:v>-0.32700000000000001</c:v>
                </c:pt>
                <c:pt idx="1439">
                  <c:v>-0.32600000000000001</c:v>
                </c:pt>
                <c:pt idx="1440">
                  <c:v>-0.32500000000000001</c:v>
                </c:pt>
                <c:pt idx="1441">
                  <c:v>-0.32600000000000001</c:v>
                </c:pt>
                <c:pt idx="1442">
                  <c:v>-0.32600000000000001</c:v>
                </c:pt>
                <c:pt idx="1443">
                  <c:v>-0.32600000000000001</c:v>
                </c:pt>
                <c:pt idx="1444">
                  <c:v>-0.32600000000000001</c:v>
                </c:pt>
                <c:pt idx="1445">
                  <c:v>-0.32900000000000001</c:v>
                </c:pt>
                <c:pt idx="1446">
                  <c:v>-0.32900000000000001</c:v>
                </c:pt>
                <c:pt idx="1447">
                  <c:v>-0.32900000000000001</c:v>
                </c:pt>
                <c:pt idx="1448">
                  <c:v>-0.32900000000000001</c:v>
                </c:pt>
                <c:pt idx="1449">
                  <c:v>-0.32900000000000001</c:v>
                </c:pt>
                <c:pt idx="1450">
                  <c:v>-0.32900000000000001</c:v>
                </c:pt>
                <c:pt idx="1451">
                  <c:v>-0.32900000000000001</c:v>
                </c:pt>
                <c:pt idx="1452">
                  <c:v>-0.32900000000000001</c:v>
                </c:pt>
                <c:pt idx="1453">
                  <c:v>-0.32900000000000001</c:v>
                </c:pt>
                <c:pt idx="1454">
                  <c:v>-0.32900000000000001</c:v>
                </c:pt>
                <c:pt idx="1455">
                  <c:v>-0.32900000000000001</c:v>
                </c:pt>
                <c:pt idx="1456">
                  <c:v>-0.32900000000000001</c:v>
                </c:pt>
                <c:pt idx="1457">
                  <c:v>-0.32900000000000001</c:v>
                </c:pt>
                <c:pt idx="1458">
                  <c:v>-0.32900000000000001</c:v>
                </c:pt>
                <c:pt idx="1459">
                  <c:v>-0.32900000000000001</c:v>
                </c:pt>
                <c:pt idx="1460">
                  <c:v>-0.32900000000000001</c:v>
                </c:pt>
                <c:pt idx="1461">
                  <c:v>-0.32900000000000001</c:v>
                </c:pt>
                <c:pt idx="1462">
                  <c:v>-0.32900000000000001</c:v>
                </c:pt>
                <c:pt idx="1463">
                  <c:v>-0.32900000000000001</c:v>
                </c:pt>
                <c:pt idx="1464">
                  <c:v>-0.32900000000000001</c:v>
                </c:pt>
                <c:pt idx="1465">
                  <c:v>-0.32900000000000001</c:v>
                </c:pt>
                <c:pt idx="1466">
                  <c:v>-0.32900000000000001</c:v>
                </c:pt>
                <c:pt idx="1467">
                  <c:v>-0.33100000000000002</c:v>
                </c:pt>
                <c:pt idx="1468">
                  <c:v>-0.33100000000000002</c:v>
                </c:pt>
                <c:pt idx="1469">
                  <c:v>-0.33100000000000002</c:v>
                </c:pt>
                <c:pt idx="1470">
                  <c:v>-0.33100000000000002</c:v>
                </c:pt>
                <c:pt idx="1471">
                  <c:v>-0.33100000000000002</c:v>
                </c:pt>
                <c:pt idx="1472">
                  <c:v>-0.33</c:v>
                </c:pt>
                <c:pt idx="1473">
                  <c:v>-0.32900000000000001</c:v>
                </c:pt>
                <c:pt idx="1474">
                  <c:v>-0.32900000000000001</c:v>
                </c:pt>
                <c:pt idx="1475">
                  <c:v>-0.32900000000000001</c:v>
                </c:pt>
                <c:pt idx="1476">
                  <c:v>-0.32900000000000001</c:v>
                </c:pt>
                <c:pt idx="1477">
                  <c:v>-0.32900000000000001</c:v>
                </c:pt>
                <c:pt idx="1478">
                  <c:v>-0.32900000000000001</c:v>
                </c:pt>
                <c:pt idx="1479">
                  <c:v>-0.32900000000000001</c:v>
                </c:pt>
                <c:pt idx="1480">
                  <c:v>-0.32900000000000001</c:v>
                </c:pt>
                <c:pt idx="1481">
                  <c:v>-0.32900000000000001</c:v>
                </c:pt>
                <c:pt idx="1482">
                  <c:v>-0.32900000000000001</c:v>
                </c:pt>
                <c:pt idx="1483">
                  <c:v>-0.32900000000000001</c:v>
                </c:pt>
                <c:pt idx="1484">
                  <c:v>-0.32900000000000001</c:v>
                </c:pt>
                <c:pt idx="1485">
                  <c:v>-0.32900000000000001</c:v>
                </c:pt>
                <c:pt idx="1486">
                  <c:v>-0.32900000000000001</c:v>
                </c:pt>
                <c:pt idx="1487">
                  <c:v>-0.33</c:v>
                </c:pt>
                <c:pt idx="1488">
                  <c:v>-0.32900000000000001</c:v>
                </c:pt>
                <c:pt idx="1489">
                  <c:v>-0.32900000000000001</c:v>
                </c:pt>
                <c:pt idx="1490">
                  <c:v>-0.32900000000000001</c:v>
                </c:pt>
                <c:pt idx="1491">
                  <c:v>-0.32900000000000001</c:v>
                </c:pt>
                <c:pt idx="1492">
                  <c:v>-0.32900000000000001</c:v>
                </c:pt>
                <c:pt idx="1493">
                  <c:v>-0.32900000000000001</c:v>
                </c:pt>
                <c:pt idx="1494">
                  <c:v>-0.32900000000000001</c:v>
                </c:pt>
                <c:pt idx="1495">
                  <c:v>-0.33</c:v>
                </c:pt>
                <c:pt idx="1496">
                  <c:v>-0.32900000000000001</c:v>
                </c:pt>
                <c:pt idx="1497">
                  <c:v>-0.33</c:v>
                </c:pt>
                <c:pt idx="1498">
                  <c:v>-0.32900000000000001</c:v>
                </c:pt>
                <c:pt idx="1499">
                  <c:v>-0.32900000000000001</c:v>
                </c:pt>
                <c:pt idx="1500">
                  <c:v>-0.32900000000000001</c:v>
                </c:pt>
                <c:pt idx="1501">
                  <c:v>-0.32900000000000001</c:v>
                </c:pt>
                <c:pt idx="1502">
                  <c:v>-0.33</c:v>
                </c:pt>
                <c:pt idx="1503">
                  <c:v>-0.33100000000000002</c:v>
                </c:pt>
                <c:pt idx="1504">
                  <c:v>-0.33100000000000002</c:v>
                </c:pt>
                <c:pt idx="1505">
                  <c:v>-0.33</c:v>
                </c:pt>
                <c:pt idx="1506">
                  <c:v>-0.32900000000000001</c:v>
                </c:pt>
                <c:pt idx="1507">
                  <c:v>-0.32900000000000001</c:v>
                </c:pt>
                <c:pt idx="1508">
                  <c:v>-0.32900000000000001</c:v>
                </c:pt>
                <c:pt idx="1509">
                  <c:v>-0.32900000000000001</c:v>
                </c:pt>
                <c:pt idx="1510">
                  <c:v>-0.32900000000000001</c:v>
                </c:pt>
                <c:pt idx="1511">
                  <c:v>-0.33</c:v>
                </c:pt>
                <c:pt idx="1512">
                  <c:v>-0.32900000000000001</c:v>
                </c:pt>
                <c:pt idx="1513">
                  <c:v>-0.32900000000000001</c:v>
                </c:pt>
                <c:pt idx="1514">
                  <c:v>-0.32900000000000001</c:v>
                </c:pt>
                <c:pt idx="1515">
                  <c:v>-0.32900000000000001</c:v>
                </c:pt>
                <c:pt idx="1516">
                  <c:v>-0.32800000000000001</c:v>
                </c:pt>
                <c:pt idx="1517">
                  <c:v>-0.32900000000000001</c:v>
                </c:pt>
                <c:pt idx="1518">
                  <c:v>-0.32900000000000001</c:v>
                </c:pt>
                <c:pt idx="1519">
                  <c:v>-0.32900000000000001</c:v>
                </c:pt>
                <c:pt idx="1520">
                  <c:v>-0.32900000000000001</c:v>
                </c:pt>
                <c:pt idx="1521">
                  <c:v>-0.32900000000000001</c:v>
                </c:pt>
                <c:pt idx="1522">
                  <c:v>-0.32900000000000001</c:v>
                </c:pt>
                <c:pt idx="1523">
                  <c:v>-0.32900000000000001</c:v>
                </c:pt>
                <c:pt idx="1524">
                  <c:v>-0.32900000000000001</c:v>
                </c:pt>
                <c:pt idx="1525">
                  <c:v>-0.32800000000000001</c:v>
                </c:pt>
                <c:pt idx="1526">
                  <c:v>-0.32800000000000001</c:v>
                </c:pt>
                <c:pt idx="1527">
                  <c:v>-0.32800000000000001</c:v>
                </c:pt>
                <c:pt idx="1528">
                  <c:v>-0.32900000000000001</c:v>
                </c:pt>
                <c:pt idx="1529">
                  <c:v>-0.32900000000000001</c:v>
                </c:pt>
                <c:pt idx="1530">
                  <c:v>-0.33100000000000002</c:v>
                </c:pt>
                <c:pt idx="1531">
                  <c:v>-0.33100000000000002</c:v>
                </c:pt>
                <c:pt idx="1532">
                  <c:v>-0.33</c:v>
                </c:pt>
                <c:pt idx="1533">
                  <c:v>-0.32900000000000001</c:v>
                </c:pt>
                <c:pt idx="1534">
                  <c:v>-0.32900000000000001</c:v>
                </c:pt>
                <c:pt idx="1535">
                  <c:v>-0.33</c:v>
                </c:pt>
                <c:pt idx="1536">
                  <c:v>-0.32900000000000001</c:v>
                </c:pt>
                <c:pt idx="1537">
                  <c:v>-0.32900000000000001</c:v>
                </c:pt>
                <c:pt idx="1538">
                  <c:v>-0.33100000000000002</c:v>
                </c:pt>
                <c:pt idx="1539">
                  <c:v>-0.33200000000000002</c:v>
                </c:pt>
                <c:pt idx="1540">
                  <c:v>-0.33200000000000002</c:v>
                </c:pt>
                <c:pt idx="1541">
                  <c:v>-0.33100000000000002</c:v>
                </c:pt>
                <c:pt idx="1542">
                  <c:v>-0.33</c:v>
                </c:pt>
                <c:pt idx="1543">
                  <c:v>-0.33100000000000002</c:v>
                </c:pt>
                <c:pt idx="1544">
                  <c:v>-0.33100000000000002</c:v>
                </c:pt>
                <c:pt idx="1545">
                  <c:v>-0.33100000000000002</c:v>
                </c:pt>
                <c:pt idx="1546">
                  <c:v>-0.33100000000000002</c:v>
                </c:pt>
                <c:pt idx="1547">
                  <c:v>-0.33100000000000002</c:v>
                </c:pt>
                <c:pt idx="1548">
                  <c:v>-0.33100000000000002</c:v>
                </c:pt>
                <c:pt idx="1549">
                  <c:v>-0.33</c:v>
                </c:pt>
                <c:pt idx="1550">
                  <c:v>-0.33100000000000002</c:v>
                </c:pt>
                <c:pt idx="1551">
                  <c:v>-0.32900000000000001</c:v>
                </c:pt>
                <c:pt idx="1552">
                  <c:v>-0.33100000000000002</c:v>
                </c:pt>
                <c:pt idx="1553">
                  <c:v>-0.33100000000000002</c:v>
                </c:pt>
                <c:pt idx="1554">
                  <c:v>-0.33100000000000002</c:v>
                </c:pt>
                <c:pt idx="1555">
                  <c:v>-0.33100000000000002</c:v>
                </c:pt>
                <c:pt idx="1556">
                  <c:v>-0.33100000000000002</c:v>
                </c:pt>
                <c:pt idx="1557">
                  <c:v>-0.33100000000000002</c:v>
                </c:pt>
                <c:pt idx="1558">
                  <c:v>-0.33100000000000002</c:v>
                </c:pt>
                <c:pt idx="1559">
                  <c:v>-0.33</c:v>
                </c:pt>
                <c:pt idx="1560">
                  <c:v>-0.32900000000000001</c:v>
                </c:pt>
                <c:pt idx="1561">
                  <c:v>-0.32900000000000001</c:v>
                </c:pt>
                <c:pt idx="1562">
                  <c:v>-0.32900000000000001</c:v>
                </c:pt>
                <c:pt idx="1563">
                  <c:v>-0.32900000000000001</c:v>
                </c:pt>
                <c:pt idx="1564">
                  <c:v>-0.32900000000000001</c:v>
                </c:pt>
                <c:pt idx="1565">
                  <c:v>-0.33100000000000002</c:v>
                </c:pt>
                <c:pt idx="1566">
                  <c:v>-0.33100000000000002</c:v>
                </c:pt>
                <c:pt idx="1567">
                  <c:v>-0.33100000000000002</c:v>
                </c:pt>
                <c:pt idx="1568">
                  <c:v>-0.33100000000000002</c:v>
                </c:pt>
                <c:pt idx="1569">
                  <c:v>-0.33</c:v>
                </c:pt>
                <c:pt idx="1570">
                  <c:v>-0.32900000000000001</c:v>
                </c:pt>
                <c:pt idx="1571">
                  <c:v>-0.32900000000000001</c:v>
                </c:pt>
                <c:pt idx="1572">
                  <c:v>-0.32900000000000001</c:v>
                </c:pt>
                <c:pt idx="1573">
                  <c:v>-0.32900000000000001</c:v>
                </c:pt>
                <c:pt idx="1574">
                  <c:v>-0.32900000000000001</c:v>
                </c:pt>
                <c:pt idx="1575">
                  <c:v>-0.32900000000000001</c:v>
                </c:pt>
                <c:pt idx="1576">
                  <c:v>-0.32900000000000001</c:v>
                </c:pt>
                <c:pt idx="1577">
                  <c:v>-0.32900000000000001</c:v>
                </c:pt>
                <c:pt idx="1578">
                  <c:v>-0.32900000000000001</c:v>
                </c:pt>
                <c:pt idx="1579">
                  <c:v>-0.32900000000000001</c:v>
                </c:pt>
                <c:pt idx="1580">
                  <c:v>-0.32900000000000001</c:v>
                </c:pt>
                <c:pt idx="1581">
                  <c:v>-0.33</c:v>
                </c:pt>
                <c:pt idx="1582">
                  <c:v>-0.32900000000000001</c:v>
                </c:pt>
                <c:pt idx="1583">
                  <c:v>-0.33100000000000002</c:v>
                </c:pt>
                <c:pt idx="1584">
                  <c:v>-0.33100000000000002</c:v>
                </c:pt>
                <c:pt idx="1585">
                  <c:v>-0.33100000000000002</c:v>
                </c:pt>
                <c:pt idx="1586">
                  <c:v>-0.33100000000000002</c:v>
                </c:pt>
                <c:pt idx="1587">
                  <c:v>-0.33</c:v>
                </c:pt>
                <c:pt idx="1588">
                  <c:v>-0.32900000000000001</c:v>
                </c:pt>
                <c:pt idx="1589">
                  <c:v>-0.32900000000000001</c:v>
                </c:pt>
                <c:pt idx="1590">
                  <c:v>-0.32900000000000001</c:v>
                </c:pt>
                <c:pt idx="1591">
                  <c:v>-0.32900000000000001</c:v>
                </c:pt>
                <c:pt idx="1592">
                  <c:v>-0.32900000000000001</c:v>
                </c:pt>
                <c:pt idx="1593">
                  <c:v>-0.32900000000000001</c:v>
                </c:pt>
                <c:pt idx="1594">
                  <c:v>-0.32900000000000001</c:v>
                </c:pt>
                <c:pt idx="1595">
                  <c:v>-0.32900000000000001</c:v>
                </c:pt>
                <c:pt idx="1596">
                  <c:v>-0.32900000000000001</c:v>
                </c:pt>
                <c:pt idx="1597">
                  <c:v>#N/A</c:v>
                </c:pt>
                <c:pt idx="1598">
                  <c:v>-0.32900000000000001</c:v>
                </c:pt>
                <c:pt idx="1599">
                  <c:v>-0.32900000000000001</c:v>
                </c:pt>
                <c:pt idx="1600">
                  <c:v>-0.32900000000000001</c:v>
                </c:pt>
                <c:pt idx="1601">
                  <c:v>-0.32900000000000001</c:v>
                </c:pt>
                <c:pt idx="1602">
                  <c:v>-0.32900000000000001</c:v>
                </c:pt>
                <c:pt idx="1603">
                  <c:v>-0.33100000000000002</c:v>
                </c:pt>
                <c:pt idx="1604">
                  <c:v>-0.33200000000000002</c:v>
                </c:pt>
                <c:pt idx="1605">
                  <c:v>-0.33200000000000002</c:v>
                </c:pt>
                <c:pt idx="1606">
                  <c:v>-0.33100000000000002</c:v>
                </c:pt>
                <c:pt idx="1607">
                  <c:v>#N/A</c:v>
                </c:pt>
                <c:pt idx="1608">
                  <c:v>#N/A</c:v>
                </c:pt>
                <c:pt idx="1609">
                  <c:v>-0.33100000000000002</c:v>
                </c:pt>
                <c:pt idx="1610">
                  <c:v>-0.33200000000000002</c:v>
                </c:pt>
                <c:pt idx="1611">
                  <c:v>-0.33200000000000002</c:v>
                </c:pt>
                <c:pt idx="1612">
                  <c:v>-0.33200000000000002</c:v>
                </c:pt>
                <c:pt idx="1613">
                  <c:v>-0.33</c:v>
                </c:pt>
                <c:pt idx="1614">
                  <c:v>-0.33</c:v>
                </c:pt>
                <c:pt idx="1615">
                  <c:v>-0.32900000000000001</c:v>
                </c:pt>
                <c:pt idx="1616">
                  <c:v>-0.33</c:v>
                </c:pt>
                <c:pt idx="1617">
                  <c:v>-0.33</c:v>
                </c:pt>
                <c:pt idx="1618">
                  <c:v>-0.32900000000000001</c:v>
                </c:pt>
                <c:pt idx="1619">
                  <c:v>-0.33</c:v>
                </c:pt>
                <c:pt idx="1620">
                  <c:v>-0.33</c:v>
                </c:pt>
                <c:pt idx="1621">
                  <c:v>-0.33</c:v>
                </c:pt>
                <c:pt idx="1622">
                  <c:v>-0.33</c:v>
                </c:pt>
                <c:pt idx="1623">
                  <c:v>-0.33</c:v>
                </c:pt>
                <c:pt idx="1624">
                  <c:v>-0.33</c:v>
                </c:pt>
                <c:pt idx="1625">
                  <c:v>-0.33</c:v>
                </c:pt>
                <c:pt idx="1626">
                  <c:v>-0.32900000000000001</c:v>
                </c:pt>
                <c:pt idx="1627">
                  <c:v>-0.32900000000000001</c:v>
                </c:pt>
                <c:pt idx="1628">
                  <c:v>-0.32900000000000001</c:v>
                </c:pt>
                <c:pt idx="1629">
                  <c:v>-0.32900000000000001</c:v>
                </c:pt>
                <c:pt idx="1630">
                  <c:v>-0.32900000000000001</c:v>
                </c:pt>
                <c:pt idx="1631">
                  <c:v>-0.33</c:v>
                </c:pt>
                <c:pt idx="1632">
                  <c:v>-0.33</c:v>
                </c:pt>
                <c:pt idx="1633">
                  <c:v>-0.32900000000000001</c:v>
                </c:pt>
                <c:pt idx="1634">
                  <c:v>-0.32900000000000001</c:v>
                </c:pt>
                <c:pt idx="1635">
                  <c:v>-0.32900000000000001</c:v>
                </c:pt>
                <c:pt idx="1636">
                  <c:v>-0.32800000000000001</c:v>
                </c:pt>
                <c:pt idx="1637">
                  <c:v>-0.32900000000000001</c:v>
                </c:pt>
                <c:pt idx="1638">
                  <c:v>-0.32900000000000001</c:v>
                </c:pt>
                <c:pt idx="1639">
                  <c:v>-0.32900000000000001</c:v>
                </c:pt>
                <c:pt idx="1640">
                  <c:v>-0.32900000000000001</c:v>
                </c:pt>
                <c:pt idx="1641">
                  <c:v>-0.33</c:v>
                </c:pt>
                <c:pt idx="1642">
                  <c:v>-0.32900000000000001</c:v>
                </c:pt>
                <c:pt idx="1643">
                  <c:v>-0.32900000000000001</c:v>
                </c:pt>
                <c:pt idx="1644">
                  <c:v>-0.32900000000000001</c:v>
                </c:pt>
                <c:pt idx="1645">
                  <c:v>-0.33</c:v>
                </c:pt>
                <c:pt idx="1646">
                  <c:v>-0.32900000000000001</c:v>
                </c:pt>
                <c:pt idx="1647">
                  <c:v>-0.32900000000000001</c:v>
                </c:pt>
                <c:pt idx="1648">
                  <c:v>-0.32900000000000001</c:v>
                </c:pt>
                <c:pt idx="1649">
                  <c:v>-0.32800000000000001</c:v>
                </c:pt>
                <c:pt idx="1650">
                  <c:v>-0.32800000000000001</c:v>
                </c:pt>
                <c:pt idx="1651">
                  <c:v>-0.32800000000000001</c:v>
                </c:pt>
                <c:pt idx="1652">
                  <c:v>-0.32900000000000001</c:v>
                </c:pt>
                <c:pt idx="1653">
                  <c:v>-0.32900000000000001</c:v>
                </c:pt>
                <c:pt idx="1654">
                  <c:v>-0.32800000000000001</c:v>
                </c:pt>
                <c:pt idx="1655">
                  <c:v>-0.32800000000000001</c:v>
                </c:pt>
                <c:pt idx="1656">
                  <c:v>-0.32800000000000001</c:v>
                </c:pt>
                <c:pt idx="1657">
                  <c:v>-0.32800000000000001</c:v>
                </c:pt>
                <c:pt idx="1658">
                  <c:v>-0.32800000000000001</c:v>
                </c:pt>
                <c:pt idx="1659">
                  <c:v>-0.32800000000000001</c:v>
                </c:pt>
                <c:pt idx="1660">
                  <c:v>-0.32800000000000001</c:v>
                </c:pt>
                <c:pt idx="1661">
                  <c:v>-0.32700000000000001</c:v>
                </c:pt>
                <c:pt idx="1662">
                  <c:v>-0.32800000000000001</c:v>
                </c:pt>
                <c:pt idx="1663">
                  <c:v>-0.32800000000000001</c:v>
                </c:pt>
                <c:pt idx="1664">
                  <c:v>-0.32800000000000001</c:v>
                </c:pt>
                <c:pt idx="1665">
                  <c:v>-0.32800000000000001</c:v>
                </c:pt>
                <c:pt idx="1666">
                  <c:v>-0.32800000000000001</c:v>
                </c:pt>
                <c:pt idx="1667">
                  <c:v>-0.32700000000000001</c:v>
                </c:pt>
                <c:pt idx="1668">
                  <c:v>-0.32800000000000001</c:v>
                </c:pt>
                <c:pt idx="1669">
                  <c:v>-0.32900000000000001</c:v>
                </c:pt>
                <c:pt idx="1670">
                  <c:v>-0.32900000000000001</c:v>
                </c:pt>
                <c:pt idx="1671">
                  <c:v>-0.32900000000000001</c:v>
                </c:pt>
                <c:pt idx="1672">
                  <c:v>-0.32800000000000001</c:v>
                </c:pt>
                <c:pt idx="1673">
                  <c:v>-0.32700000000000001</c:v>
                </c:pt>
                <c:pt idx="1674">
                  <c:v>-0.32700000000000001</c:v>
                </c:pt>
                <c:pt idx="1675">
                  <c:v>-0.32600000000000001</c:v>
                </c:pt>
                <c:pt idx="1676">
                  <c:v>-0.32400000000000001</c:v>
                </c:pt>
                <c:pt idx="1677">
                  <c:v>-0.32200000000000001</c:v>
                </c:pt>
                <c:pt idx="1678">
                  <c:v>-0.32100000000000001</c:v>
                </c:pt>
                <c:pt idx="1679">
                  <c:v>-0.32100000000000001</c:v>
                </c:pt>
                <c:pt idx="1680">
                  <c:v>-0.32</c:v>
                </c:pt>
                <c:pt idx="1681">
                  <c:v>-0.31900000000000001</c:v>
                </c:pt>
                <c:pt idx="1682">
                  <c:v>-0.318</c:v>
                </c:pt>
                <c:pt idx="1683">
                  <c:v>-0.31900000000000001</c:v>
                </c:pt>
                <c:pt idx="1684">
                  <c:v>-0.31900000000000001</c:v>
                </c:pt>
                <c:pt idx="1685">
                  <c:v>-0.31900000000000001</c:v>
                </c:pt>
                <c:pt idx="1686">
                  <c:v>-0.318</c:v>
                </c:pt>
                <c:pt idx="1687">
                  <c:v>#N/A</c:v>
                </c:pt>
                <c:pt idx="1688">
                  <c:v>-0.317</c:v>
                </c:pt>
                <c:pt idx="1689">
                  <c:v>-0.316</c:v>
                </c:pt>
                <c:pt idx="1690">
                  <c:v>-0.315</c:v>
                </c:pt>
                <c:pt idx="1691">
                  <c:v>-0.313</c:v>
                </c:pt>
                <c:pt idx="1692">
                  <c:v>-0.313</c:v>
                </c:pt>
                <c:pt idx="1693">
                  <c:v>-0.314</c:v>
                </c:pt>
                <c:pt idx="1694">
                  <c:v>-0.316</c:v>
                </c:pt>
                <c:pt idx="1695">
                  <c:v>-0.316</c:v>
                </c:pt>
                <c:pt idx="1696">
                  <c:v>-0.316</c:v>
                </c:pt>
                <c:pt idx="1697">
                  <c:v>-0.316</c:v>
                </c:pt>
                <c:pt idx="1698">
                  <c:v>-0.316</c:v>
                </c:pt>
                <c:pt idx="1699">
                  <c:v>-0.318</c:v>
                </c:pt>
                <c:pt idx="1700">
                  <c:v>-0.316</c:v>
                </c:pt>
                <c:pt idx="1701">
                  <c:v>-0.315</c:v>
                </c:pt>
                <c:pt idx="1702">
                  <c:v>-0.313</c:v>
                </c:pt>
                <c:pt idx="1703">
                  <c:v>-0.313</c:v>
                </c:pt>
                <c:pt idx="1704">
                  <c:v>-0.313</c:v>
                </c:pt>
                <c:pt idx="1705">
                  <c:v>-0.314</c:v>
                </c:pt>
                <c:pt idx="1706">
                  <c:v>-0.314</c:v>
                </c:pt>
                <c:pt idx="1707">
                  <c:v>-0.314</c:v>
                </c:pt>
                <c:pt idx="1708">
                  <c:v>-0.314</c:v>
                </c:pt>
                <c:pt idx="1709">
                  <c:v>-0.314</c:v>
                </c:pt>
                <c:pt idx="1710">
                  <c:v>-0.313</c:v>
                </c:pt>
                <c:pt idx="1711">
                  <c:v>-0.313</c:v>
                </c:pt>
                <c:pt idx="1712">
                  <c:v>-0.312</c:v>
                </c:pt>
                <c:pt idx="1713">
                  <c:v>-0.313</c:v>
                </c:pt>
                <c:pt idx="1714">
                  <c:v>-0.312</c:v>
                </c:pt>
                <c:pt idx="1715">
                  <c:v>-0.311</c:v>
                </c:pt>
                <c:pt idx="1716">
                  <c:v>-0.312</c:v>
                </c:pt>
                <c:pt idx="1717">
                  <c:v>-0.312</c:v>
                </c:pt>
                <c:pt idx="1718">
                  <c:v>-0.312</c:v>
                </c:pt>
                <c:pt idx="1719">
                  <c:v>-0.312</c:v>
                </c:pt>
                <c:pt idx="1720">
                  <c:v>-0.312</c:v>
                </c:pt>
                <c:pt idx="1721">
                  <c:v>-0.312</c:v>
                </c:pt>
                <c:pt idx="1722">
                  <c:v>-0.312</c:v>
                </c:pt>
                <c:pt idx="1723">
                  <c:v>-0.312</c:v>
                </c:pt>
                <c:pt idx="1724">
                  <c:v>-0.313</c:v>
                </c:pt>
                <c:pt idx="1725">
                  <c:v>-0.313</c:v>
                </c:pt>
                <c:pt idx="1726">
                  <c:v>-0.313</c:v>
                </c:pt>
                <c:pt idx="1727">
                  <c:v>-0.313</c:v>
                </c:pt>
                <c:pt idx="1728">
                  <c:v>-0.313</c:v>
                </c:pt>
                <c:pt idx="1729">
                  <c:v>-0.312</c:v>
                </c:pt>
                <c:pt idx="1730">
                  <c:v>-0.313</c:v>
                </c:pt>
                <c:pt idx="1731">
                  <c:v>-0.312</c:v>
                </c:pt>
                <c:pt idx="1732">
                  <c:v>-0.311</c:v>
                </c:pt>
                <c:pt idx="1733">
                  <c:v>-0.312</c:v>
                </c:pt>
                <c:pt idx="1734">
                  <c:v>-0.313</c:v>
                </c:pt>
                <c:pt idx="1735">
                  <c:v>-0.313</c:v>
                </c:pt>
                <c:pt idx="1736">
                  <c:v>-0.312</c:v>
                </c:pt>
                <c:pt idx="1737">
                  <c:v>-0.311</c:v>
                </c:pt>
                <c:pt idx="1738">
                  <c:v>-0.311</c:v>
                </c:pt>
                <c:pt idx="1739">
                  <c:v>-0.311</c:v>
                </c:pt>
                <c:pt idx="1740">
                  <c:v>-0.309</c:v>
                </c:pt>
                <c:pt idx="1741">
                  <c:v>-0.30599999999999999</c:v>
                </c:pt>
                <c:pt idx="1742">
                  <c:v>-0.30499999999999999</c:v>
                </c:pt>
                <c:pt idx="1743">
                  <c:v>-0.30399999999999999</c:v>
                </c:pt>
                <c:pt idx="1744">
                  <c:v>-0.30399999999999999</c:v>
                </c:pt>
                <c:pt idx="1745">
                  <c:v>-0.30199999999999999</c:v>
                </c:pt>
                <c:pt idx="1746">
                  <c:v>-0.30099999999999999</c:v>
                </c:pt>
                <c:pt idx="1747">
                  <c:v>-0.30099999999999999</c:v>
                </c:pt>
                <c:pt idx="1748">
                  <c:v>-0.30099999999999999</c:v>
                </c:pt>
                <c:pt idx="1749">
                  <c:v>-0.30099999999999999</c:v>
                </c:pt>
                <c:pt idx="1750">
                  <c:v>-0.30199999999999999</c:v>
                </c:pt>
                <c:pt idx="1751">
                  <c:v>-0.30099999999999999</c:v>
                </c:pt>
                <c:pt idx="1752">
                  <c:v>-0.30299999999999999</c:v>
                </c:pt>
                <c:pt idx="1753">
                  <c:v>-0.30199999999999999</c:v>
                </c:pt>
                <c:pt idx="1754">
                  <c:v>-0.30099999999999999</c:v>
                </c:pt>
                <c:pt idx="1755">
                  <c:v>-0.30099999999999999</c:v>
                </c:pt>
                <c:pt idx="1756">
                  <c:v>-0.30099999999999999</c:v>
                </c:pt>
                <c:pt idx="1757">
                  <c:v>-0.30099999999999999</c:v>
                </c:pt>
                <c:pt idx="1758">
                  <c:v>-0.30099999999999999</c:v>
                </c:pt>
                <c:pt idx="1759">
                  <c:v>-0.30099999999999999</c:v>
                </c:pt>
                <c:pt idx="1760">
                  <c:v>-0.30299999999999999</c:v>
                </c:pt>
                <c:pt idx="1761">
                  <c:v>-0.30199999999999999</c:v>
                </c:pt>
                <c:pt idx="1762">
                  <c:v>-0.30299999999999999</c:v>
                </c:pt>
                <c:pt idx="1763">
                  <c:v>-0.30099999999999999</c:v>
                </c:pt>
                <c:pt idx="1764">
                  <c:v>-0.30399999999999999</c:v>
                </c:pt>
                <c:pt idx="1765">
                  <c:v>-0.30299999999999999</c:v>
                </c:pt>
                <c:pt idx="1766">
                  <c:v>-0.30299999999999999</c:v>
                </c:pt>
                <c:pt idx="1767">
                  <c:v>-0.30099999999999999</c:v>
                </c:pt>
                <c:pt idx="1768">
                  <c:v>-0.30099999999999999</c:v>
                </c:pt>
                <c:pt idx="1769">
                  <c:v>-0.29899999999999999</c:v>
                </c:pt>
                <c:pt idx="1770">
                  <c:v>-0.29899999999999999</c:v>
                </c:pt>
                <c:pt idx="1771">
                  <c:v>-0.29899999999999999</c:v>
                </c:pt>
                <c:pt idx="1772">
                  <c:v>-0.29699999999999999</c:v>
                </c:pt>
                <c:pt idx="1773">
                  <c:v>-0.29799999999999999</c:v>
                </c:pt>
                <c:pt idx="1774">
                  <c:v>-0.29799999999999999</c:v>
                </c:pt>
                <c:pt idx="1775">
                  <c:v>-0.29799999999999999</c:v>
                </c:pt>
                <c:pt idx="1776">
                  <c:v>-0.29799999999999999</c:v>
                </c:pt>
                <c:pt idx="1777">
                  <c:v>-0.29899999999999999</c:v>
                </c:pt>
                <c:pt idx="1778">
                  <c:v>-0.29799999999999999</c:v>
                </c:pt>
                <c:pt idx="1779">
                  <c:v>-0.29899999999999999</c:v>
                </c:pt>
                <c:pt idx="1780">
                  <c:v>-0.29799999999999999</c:v>
                </c:pt>
                <c:pt idx="1781">
                  <c:v>-0.29899999999999999</c:v>
                </c:pt>
                <c:pt idx="1782">
                  <c:v>-0.29799999999999999</c:v>
                </c:pt>
                <c:pt idx="1783">
                  <c:v>-0.29899999999999999</c:v>
                </c:pt>
                <c:pt idx="1784">
                  <c:v>-0.29899999999999999</c:v>
                </c:pt>
                <c:pt idx="1785">
                  <c:v>-0.29699999999999999</c:v>
                </c:pt>
                <c:pt idx="1786">
                  <c:v>-0.29799999999999999</c:v>
                </c:pt>
                <c:pt idx="1787">
                  <c:v>-0.29799999999999999</c:v>
                </c:pt>
                <c:pt idx="1788">
                  <c:v>-0.29799999999999999</c:v>
                </c:pt>
                <c:pt idx="1789">
                  <c:v>-0.29799999999999999</c:v>
                </c:pt>
                <c:pt idx="1790">
                  <c:v>-0.29899999999999999</c:v>
                </c:pt>
                <c:pt idx="1791">
                  <c:v>-0.29799999999999999</c:v>
                </c:pt>
                <c:pt idx="1792">
                  <c:v>-0.29699999999999999</c:v>
                </c:pt>
                <c:pt idx="1793">
                  <c:v>-0.29699999999999999</c:v>
                </c:pt>
                <c:pt idx="1794">
                  <c:v>-0.29599999999999999</c:v>
                </c:pt>
                <c:pt idx="1795">
                  <c:v>-0.29799999999999999</c:v>
                </c:pt>
                <c:pt idx="1796">
                  <c:v>-0.29799999999999999</c:v>
                </c:pt>
                <c:pt idx="1797">
                  <c:v>-0.29699999999999999</c:v>
                </c:pt>
                <c:pt idx="1798">
                  <c:v>-0.29699999999999999</c:v>
                </c:pt>
                <c:pt idx="1799">
                  <c:v>-0.29699999999999999</c:v>
                </c:pt>
                <c:pt idx="1800">
                  <c:v>-0.29699999999999999</c:v>
                </c:pt>
                <c:pt idx="1801">
                  <c:v>-0.29499999999999998</c:v>
                </c:pt>
                <c:pt idx="1802">
                  <c:v>-0.29499999999999998</c:v>
                </c:pt>
                <c:pt idx="1803">
                  <c:v>-0.29299999999999998</c:v>
                </c:pt>
                <c:pt idx="1804">
                  <c:v>-0.29499999999999998</c:v>
                </c:pt>
                <c:pt idx="1805">
                  <c:v>-0.29499999999999998</c:v>
                </c:pt>
                <c:pt idx="1806">
                  <c:v>-0.29099999999999998</c:v>
                </c:pt>
                <c:pt idx="1807">
                  <c:v>-0.29199999999999998</c:v>
                </c:pt>
                <c:pt idx="1808">
                  <c:v>-0.29299999999999998</c:v>
                </c:pt>
                <c:pt idx="1809">
                  <c:v>-0.29299999999999998</c:v>
                </c:pt>
                <c:pt idx="1810">
                  <c:v>-0.29299999999999998</c:v>
                </c:pt>
                <c:pt idx="1811">
                  <c:v>-0.29199999999999998</c:v>
                </c:pt>
                <c:pt idx="1812">
                  <c:v>-0.29099999999999998</c:v>
                </c:pt>
                <c:pt idx="1813">
                  <c:v>-0.28999999999999998</c:v>
                </c:pt>
                <c:pt idx="1814">
                  <c:v>-0.28599999999999998</c:v>
                </c:pt>
                <c:pt idx="1815">
                  <c:v>-0.28199999999999997</c:v>
                </c:pt>
                <c:pt idx="1816">
                  <c:v>-0.28100000000000003</c:v>
                </c:pt>
                <c:pt idx="1817">
                  <c:v>-0.28299999999999997</c:v>
                </c:pt>
                <c:pt idx="1818">
                  <c:v>-0.28100000000000003</c:v>
                </c:pt>
                <c:pt idx="1819">
                  <c:v>-0.26900000000000002</c:v>
                </c:pt>
                <c:pt idx="1820">
                  <c:v>-0.26800000000000002</c:v>
                </c:pt>
                <c:pt idx="1821">
                  <c:v>-0.26600000000000001</c:v>
                </c:pt>
                <c:pt idx="1822">
                  <c:v>-0.26600000000000001</c:v>
                </c:pt>
                <c:pt idx="1823">
                  <c:v>-0.26500000000000001</c:v>
                </c:pt>
                <c:pt idx="1824">
                  <c:v>-0.26400000000000001</c:v>
                </c:pt>
                <c:pt idx="1825">
                  <c:v>-0.26200000000000001</c:v>
                </c:pt>
                <c:pt idx="1826">
                  <c:v>-0.26200000000000001</c:v>
                </c:pt>
                <c:pt idx="1827">
                  <c:v>-0.26300000000000001</c:v>
                </c:pt>
                <c:pt idx="1828">
                  <c:v>-0.26300000000000001</c:v>
                </c:pt>
                <c:pt idx="1829">
                  <c:v>-0.26200000000000001</c:v>
                </c:pt>
                <c:pt idx="1830">
                  <c:v>-0.26400000000000001</c:v>
                </c:pt>
                <c:pt idx="1831">
                  <c:v>-0.26100000000000001</c:v>
                </c:pt>
                <c:pt idx="1832">
                  <c:v>-0.26200000000000001</c:v>
                </c:pt>
                <c:pt idx="1833">
                  <c:v>-0.26100000000000001</c:v>
                </c:pt>
                <c:pt idx="1834">
                  <c:v>-0.26200000000000001</c:v>
                </c:pt>
                <c:pt idx="1835">
                  <c:v>-0.26100000000000001</c:v>
                </c:pt>
                <c:pt idx="1836">
                  <c:v>-0.26100000000000001</c:v>
                </c:pt>
                <c:pt idx="1837">
                  <c:v>-0.26100000000000001</c:v>
                </c:pt>
                <c:pt idx="1838">
                  <c:v>-0.26</c:v>
                </c:pt>
                <c:pt idx="1839">
                  <c:v>-0.25800000000000001</c:v>
                </c:pt>
                <c:pt idx="1840">
                  <c:v>-0.25800000000000001</c:v>
                </c:pt>
                <c:pt idx="1841">
                  <c:v>-0.25800000000000001</c:v>
                </c:pt>
                <c:pt idx="1842">
                  <c:v>-0.25800000000000001</c:v>
                </c:pt>
                <c:pt idx="1843">
                  <c:v>-0.25800000000000001</c:v>
                </c:pt>
                <c:pt idx="1844">
                  <c:v>-0.25800000000000001</c:v>
                </c:pt>
                <c:pt idx="1845">
                  <c:v>-0.25700000000000001</c:v>
                </c:pt>
                <c:pt idx="1846">
                  <c:v>-0.25700000000000001</c:v>
                </c:pt>
                <c:pt idx="1847">
                  <c:v>-0.25700000000000001</c:v>
                </c:pt>
                <c:pt idx="1848">
                  <c:v>-0.25700000000000001</c:v>
                </c:pt>
                <c:pt idx="1849">
                  <c:v>-0.25800000000000001</c:v>
                </c:pt>
                <c:pt idx="1850">
                  <c:v>-0.25900000000000001</c:v>
                </c:pt>
                <c:pt idx="1851">
                  <c:v>-0.26</c:v>
                </c:pt>
                <c:pt idx="1852">
                  <c:v>-0.25800000000000001</c:v>
                </c:pt>
                <c:pt idx="1853">
                  <c:v>-0.25600000000000001</c:v>
                </c:pt>
                <c:pt idx="1854">
                  <c:v>-0.255</c:v>
                </c:pt>
                <c:pt idx="1855">
                  <c:v>-0.253</c:v>
                </c:pt>
                <c:pt idx="1856">
                  <c:v>-0.251</c:v>
                </c:pt>
                <c:pt idx="1857">
                  <c:v>-0.25</c:v>
                </c:pt>
                <c:pt idx="1858">
                  <c:v>-0.251</c:v>
                </c:pt>
                <c:pt idx="1859">
                  <c:v>-0.252</c:v>
                </c:pt>
                <c:pt idx="1860">
                  <c:v>-0.251</c:v>
                </c:pt>
                <c:pt idx="1861">
                  <c:v>-0.252</c:v>
                </c:pt>
                <c:pt idx="1862">
                  <c:v>-0.25</c:v>
                </c:pt>
                <c:pt idx="1863">
                  <c:v>-0.249</c:v>
                </c:pt>
                <c:pt idx="1864">
                  <c:v>-0.249</c:v>
                </c:pt>
                <c:pt idx="1865">
                  <c:v>-0.249</c:v>
                </c:pt>
                <c:pt idx="1866">
                  <c:v>-0.25</c:v>
                </c:pt>
                <c:pt idx="1867">
                  <c:v>-0.249</c:v>
                </c:pt>
                <c:pt idx="1868">
                  <c:v>-0.249</c:v>
                </c:pt>
                <c:pt idx="1869">
                  <c:v>-0.251</c:v>
                </c:pt>
                <c:pt idx="1870">
                  <c:v>-0.249</c:v>
                </c:pt>
                <c:pt idx="1871">
                  <c:v>-0.249</c:v>
                </c:pt>
                <c:pt idx="1872">
                  <c:v>-0.251</c:v>
                </c:pt>
                <c:pt idx="1873">
                  <c:v>-0.248</c:v>
                </c:pt>
                <c:pt idx="1874">
                  <c:v>-0.247</c:v>
                </c:pt>
                <c:pt idx="1875">
                  <c:v>-0.248</c:v>
                </c:pt>
                <c:pt idx="1876">
                  <c:v>-0.248</c:v>
                </c:pt>
                <c:pt idx="1877">
                  <c:v>-0.246</c:v>
                </c:pt>
                <c:pt idx="1878">
                  <c:v>-0.245</c:v>
                </c:pt>
                <c:pt idx="1879">
                  <c:v>-0.24399999999999999</c:v>
                </c:pt>
                <c:pt idx="1880">
                  <c:v>-0.24299999999999999</c:v>
                </c:pt>
                <c:pt idx="1881">
                  <c:v>-0.24199999999999999</c:v>
                </c:pt>
                <c:pt idx="1882">
                  <c:v>#N/A</c:v>
                </c:pt>
                <c:pt idx="1883">
                  <c:v>#N/A</c:v>
                </c:pt>
                <c:pt idx="1884">
                  <c:v>-0.24199999999999999</c:v>
                </c:pt>
                <c:pt idx="1885">
                  <c:v>-0.24099999999999999</c:v>
                </c:pt>
                <c:pt idx="1886">
                  <c:v>-0.23899999999999999</c:v>
                </c:pt>
                <c:pt idx="1887">
                  <c:v>-0.23799999999999999</c:v>
                </c:pt>
                <c:pt idx="1888">
                  <c:v>-0.23499999999999999</c:v>
                </c:pt>
                <c:pt idx="1889">
                  <c:v>-0.23400000000000001</c:v>
                </c:pt>
                <c:pt idx="1890">
                  <c:v>-0.23</c:v>
                </c:pt>
                <c:pt idx="1891">
                  <c:v>-0.22700000000000001</c:v>
                </c:pt>
                <c:pt idx="1892">
                  <c:v>-0.22600000000000001</c:v>
                </c:pt>
                <c:pt idx="1893">
                  <c:v>-0.22500000000000001</c:v>
                </c:pt>
                <c:pt idx="1894">
                  <c:v>-0.22900000000000001</c:v>
                </c:pt>
                <c:pt idx="1895">
                  <c:v>-0.224</c:v>
                </c:pt>
                <c:pt idx="1896">
                  <c:v>-0.221</c:v>
                </c:pt>
                <c:pt idx="1897">
                  <c:v>-0.216</c:v>
                </c:pt>
                <c:pt idx="1898">
                  <c:v>-0.215</c:v>
                </c:pt>
                <c:pt idx="1899">
                  <c:v>-0.21299999999999999</c:v>
                </c:pt>
                <c:pt idx="1900">
                  <c:v>-0.20799999999999999</c:v>
                </c:pt>
                <c:pt idx="1901">
                  <c:v>-0.20699999999999999</c:v>
                </c:pt>
                <c:pt idx="1902">
                  <c:v>-0.20499999999999999</c:v>
                </c:pt>
                <c:pt idx="1903">
                  <c:v>-0.20200000000000001</c:v>
                </c:pt>
                <c:pt idx="1904">
                  <c:v>-0.20100000000000001</c:v>
                </c:pt>
                <c:pt idx="1905">
                  <c:v>-0.20100000000000001</c:v>
                </c:pt>
                <c:pt idx="1906">
                  <c:v>-0.2</c:v>
                </c:pt>
                <c:pt idx="1907">
                  <c:v>-0.19900000000000001</c:v>
                </c:pt>
                <c:pt idx="1908">
                  <c:v>-0.19800000000000001</c:v>
                </c:pt>
                <c:pt idx="1909">
                  <c:v>-0.19500000000000001</c:v>
                </c:pt>
                <c:pt idx="1910">
                  <c:v>-0.189</c:v>
                </c:pt>
                <c:pt idx="1911">
                  <c:v>-0.187</c:v>
                </c:pt>
                <c:pt idx="1912">
                  <c:v>-0.183</c:v>
                </c:pt>
                <c:pt idx="1913">
                  <c:v>-0.183</c:v>
                </c:pt>
                <c:pt idx="1914">
                  <c:v>-0.17899999999999999</c:v>
                </c:pt>
                <c:pt idx="1915">
                  <c:v>-0.17499999999999999</c:v>
                </c:pt>
                <c:pt idx="1916">
                  <c:v>-0.17100000000000001</c:v>
                </c:pt>
                <c:pt idx="1917">
                  <c:v>-0.16900000000000001</c:v>
                </c:pt>
                <c:pt idx="1918">
                  <c:v>-0.16700000000000001</c:v>
                </c:pt>
                <c:pt idx="1919">
                  <c:v>-0.16600000000000001</c:v>
                </c:pt>
                <c:pt idx="1920">
                  <c:v>-0.16200000000000001</c:v>
                </c:pt>
                <c:pt idx="1921">
                  <c:v>-0.161</c:v>
                </c:pt>
                <c:pt idx="1922">
                  <c:v>-0.16200000000000001</c:v>
                </c:pt>
                <c:pt idx="1923">
                  <c:v>-0.16200000000000001</c:v>
                </c:pt>
                <c:pt idx="1924">
                  <c:v>-0.16</c:v>
                </c:pt>
                <c:pt idx="1925">
                  <c:v>-0.159</c:v>
                </c:pt>
                <c:pt idx="1926">
                  <c:v>-0.158</c:v>
                </c:pt>
                <c:pt idx="1927">
                  <c:v>-0.155</c:v>
                </c:pt>
                <c:pt idx="1928">
                  <c:v>-0.152</c:v>
                </c:pt>
                <c:pt idx="1929">
                  <c:v>-0.14599999999999999</c:v>
                </c:pt>
                <c:pt idx="1930">
                  <c:v>-0.14399999999999999</c:v>
                </c:pt>
                <c:pt idx="1931">
                  <c:v>-0.14299999999999999</c:v>
                </c:pt>
                <c:pt idx="1932">
                  <c:v>-0.14199999999999999</c:v>
                </c:pt>
                <c:pt idx="1933">
                  <c:v>-0.14199999999999999</c:v>
                </c:pt>
                <c:pt idx="1934">
                  <c:v>-0.14299999999999999</c:v>
                </c:pt>
                <c:pt idx="1935">
                  <c:v>-0.14399999999999999</c:v>
                </c:pt>
                <c:pt idx="1936">
                  <c:v>-0.14399999999999999</c:v>
                </c:pt>
                <c:pt idx="1937">
                  <c:v>-0.14299999999999999</c:v>
                </c:pt>
                <c:pt idx="1938">
                  <c:v>-0.14299999999999999</c:v>
                </c:pt>
                <c:pt idx="1939">
                  <c:v>-0.14199999999999999</c:v>
                </c:pt>
                <c:pt idx="1940">
                  <c:v>-0.13600000000000001</c:v>
                </c:pt>
                <c:pt idx="1941">
                  <c:v>-0.13300000000000001</c:v>
                </c:pt>
                <c:pt idx="1942">
                  <c:v>-0.13200000000000001</c:v>
                </c:pt>
                <c:pt idx="1943">
                  <c:v>#N/A</c:v>
                </c:pt>
                <c:pt idx="1944">
                  <c:v>-0.13100000000000001</c:v>
                </c:pt>
                <c:pt idx="1945">
                  <c:v>-0.13200000000000001</c:v>
                </c:pt>
                <c:pt idx="1946">
                  <c:v>-0.13200000000000001</c:v>
                </c:pt>
                <c:pt idx="1947">
                  <c:v>-0.13100000000000001</c:v>
                </c:pt>
                <c:pt idx="1948">
                  <c:v>#N/A</c:v>
                </c:pt>
                <c:pt idx="1949">
                  <c:v>-0.13100000000000001</c:v>
                </c:pt>
                <c:pt idx="1950">
                  <c:v>-0.13100000000000001</c:v>
                </c:pt>
                <c:pt idx="1951">
                  <c:v>-0.13100000000000001</c:v>
                </c:pt>
                <c:pt idx="1952">
                  <c:v>-0.13</c:v>
                </c:pt>
                <c:pt idx="1953">
                  <c:v>-0.13100000000000001</c:v>
                </c:pt>
                <c:pt idx="1954">
                  <c:v>-0.13300000000000001</c:v>
                </c:pt>
                <c:pt idx="1955">
                  <c:v>-0.13300000000000001</c:v>
                </c:pt>
                <c:pt idx="1956">
                  <c:v>-0.13200000000000001</c:v>
                </c:pt>
                <c:pt idx="1957">
                  <c:v>-0.129</c:v>
                </c:pt>
                <c:pt idx="1958">
                  <c:v>-0.128</c:v>
                </c:pt>
                <c:pt idx="1959">
                  <c:v>-0.125</c:v>
                </c:pt>
                <c:pt idx="1960">
                  <c:v>-0.11899999999999999</c:v>
                </c:pt>
                <c:pt idx="1961">
                  <c:v>-0.11600000000000001</c:v>
                </c:pt>
                <c:pt idx="1962">
                  <c:v>-0.113</c:v>
                </c:pt>
                <c:pt idx="1963">
                  <c:v>-0.113</c:v>
                </c:pt>
                <c:pt idx="1964">
                  <c:v>-0.124</c:v>
                </c:pt>
                <c:pt idx="1965">
                  <c:v>-0.11799999999999999</c:v>
                </c:pt>
                <c:pt idx="1966">
                  <c:v>-0.11600000000000001</c:v>
                </c:pt>
                <c:pt idx="1967">
                  <c:v>-0.114</c:v>
                </c:pt>
                <c:pt idx="1968">
                  <c:v>-0.113</c:v>
                </c:pt>
                <c:pt idx="1969">
                  <c:v>-0.109</c:v>
                </c:pt>
                <c:pt idx="1970">
                  <c:v>-0.104</c:v>
                </c:pt>
                <c:pt idx="1971">
                  <c:v>-0.104</c:v>
                </c:pt>
                <c:pt idx="1972">
                  <c:v>-9.9000000000000005E-2</c:v>
                </c:pt>
                <c:pt idx="1973">
                  <c:v>-9.5000000000000001E-2</c:v>
                </c:pt>
                <c:pt idx="1974">
                  <c:v>-9.1999999999999998E-2</c:v>
                </c:pt>
                <c:pt idx="1975">
                  <c:v>-9.1999999999999998E-2</c:v>
                </c:pt>
                <c:pt idx="1976">
                  <c:v>-9.0999999999999998E-2</c:v>
                </c:pt>
                <c:pt idx="1977">
                  <c:v>-8.5999999999999993E-2</c:v>
                </c:pt>
                <c:pt idx="1978">
                  <c:v>-8.3000000000000004E-2</c:v>
                </c:pt>
                <c:pt idx="1979">
                  <c:v>-8.1000000000000003E-2</c:v>
                </c:pt>
                <c:pt idx="1980">
                  <c:v>-7.9000000000000001E-2</c:v>
                </c:pt>
                <c:pt idx="1981">
                  <c:v>-7.6999999999999999E-2</c:v>
                </c:pt>
                <c:pt idx="1982">
                  <c:v>-7.2999999999999995E-2</c:v>
                </c:pt>
                <c:pt idx="1983">
                  <c:v>-7.2999999999999995E-2</c:v>
                </c:pt>
                <c:pt idx="1984">
                  <c:v>-7.0999999999999994E-2</c:v>
                </c:pt>
                <c:pt idx="1985">
                  <c:v>-6.9000000000000006E-2</c:v>
                </c:pt>
                <c:pt idx="1986">
                  <c:v>-6.9000000000000006E-2</c:v>
                </c:pt>
                <c:pt idx="1987">
                  <c:v>-6.6000000000000003E-2</c:v>
                </c:pt>
                <c:pt idx="1988">
                  <c:v>-6.8000000000000005E-2</c:v>
                </c:pt>
                <c:pt idx="1989">
                  <c:v>-6.8000000000000005E-2</c:v>
                </c:pt>
                <c:pt idx="1990">
                  <c:v>-6.7000000000000004E-2</c:v>
                </c:pt>
                <c:pt idx="1991">
                  <c:v>-6.6000000000000003E-2</c:v>
                </c:pt>
                <c:pt idx="1992">
                  <c:v>-6.4000000000000001E-2</c:v>
                </c:pt>
                <c:pt idx="1993">
                  <c:v>-6.0999999999999999E-2</c:v>
                </c:pt>
                <c:pt idx="1994">
                  <c:v>-5.2999999999999999E-2</c:v>
                </c:pt>
                <c:pt idx="1995">
                  <c:v>-5.2999999999999999E-2</c:v>
                </c:pt>
                <c:pt idx="1996">
                  <c:v>-5.2999999999999999E-2</c:v>
                </c:pt>
                <c:pt idx="1997">
                  <c:v>-5.3999999999999999E-2</c:v>
                </c:pt>
                <c:pt idx="1998">
                  <c:v>-5.0999999999999997E-2</c:v>
                </c:pt>
                <c:pt idx="1999">
                  <c:v>-5.1999999999999998E-2</c:v>
                </c:pt>
                <c:pt idx="2000">
                  <c:v>-4.9000000000000002E-2</c:v>
                </c:pt>
                <c:pt idx="2001">
                  <c:v>-4.9000000000000002E-2</c:v>
                </c:pt>
                <c:pt idx="2002">
                  <c:v>-4.9000000000000002E-2</c:v>
                </c:pt>
                <c:pt idx="2003">
                  <c:v>-4.9000000000000002E-2</c:v>
                </c:pt>
                <c:pt idx="2004">
                  <c:v>-4.8000000000000001E-2</c:v>
                </c:pt>
                <c:pt idx="2005">
                  <c:v>-4.5999999999999999E-2</c:v>
                </c:pt>
                <c:pt idx="2006">
                  <c:v>-4.5999999999999999E-2</c:v>
                </c:pt>
                <c:pt idx="2007">
                  <c:v>-4.5999999999999999E-2</c:v>
                </c:pt>
                <c:pt idx="2008">
                  <c:v>-4.3999999999999997E-2</c:v>
                </c:pt>
                <c:pt idx="2009">
                  <c:v>-4.2999999999999997E-2</c:v>
                </c:pt>
                <c:pt idx="2010">
                  <c:v>-0.04</c:v>
                </c:pt>
                <c:pt idx="2011">
                  <c:v>-4.1000000000000002E-2</c:v>
                </c:pt>
                <c:pt idx="2012">
                  <c:v>-4.1000000000000002E-2</c:v>
                </c:pt>
                <c:pt idx="2013">
                  <c:v>-4.1000000000000002E-2</c:v>
                </c:pt>
                <c:pt idx="2014">
                  <c:v>-0.04</c:v>
                </c:pt>
                <c:pt idx="2015">
                  <c:v>-3.9E-2</c:v>
                </c:pt>
                <c:pt idx="2016">
                  <c:v>-3.9E-2</c:v>
                </c:pt>
                <c:pt idx="2017">
                  <c:v>-3.7999999999999999E-2</c:v>
                </c:pt>
                <c:pt idx="2018">
                  <c:v>-3.6999999999999998E-2</c:v>
                </c:pt>
                <c:pt idx="2019">
                  <c:v>-3.6999999999999998E-2</c:v>
                </c:pt>
                <c:pt idx="2020">
                  <c:v>-3.6999999999999998E-2</c:v>
                </c:pt>
                <c:pt idx="2021">
                  <c:v>-3.5999999999999997E-2</c:v>
                </c:pt>
                <c:pt idx="2022">
                  <c:v>-3.7999999999999999E-2</c:v>
                </c:pt>
                <c:pt idx="2023">
                  <c:v>-3.7999999999999999E-2</c:v>
                </c:pt>
                <c:pt idx="2024">
                  <c:v>-3.5999999999999997E-2</c:v>
                </c:pt>
                <c:pt idx="2025">
                  <c:v>-3.5000000000000003E-2</c:v>
                </c:pt>
                <c:pt idx="2026">
                  <c:v>-3.5000000000000003E-2</c:v>
                </c:pt>
                <c:pt idx="2027">
                  <c:v>-3.4000000000000002E-2</c:v>
                </c:pt>
                <c:pt idx="2028">
                  <c:v>-3.4000000000000002E-2</c:v>
                </c:pt>
                <c:pt idx="2029">
                  <c:v>-3.3000000000000002E-2</c:v>
                </c:pt>
                <c:pt idx="2030">
                  <c:v>-3.3000000000000002E-2</c:v>
                </c:pt>
                <c:pt idx="2031">
                  <c:v>-3.3000000000000002E-2</c:v>
                </c:pt>
                <c:pt idx="2032">
                  <c:v>-3.3000000000000002E-2</c:v>
                </c:pt>
                <c:pt idx="2033">
                  <c:v>-3.3000000000000002E-2</c:v>
                </c:pt>
                <c:pt idx="2034">
                  <c:v>-3.3000000000000002E-2</c:v>
                </c:pt>
                <c:pt idx="2035">
                  <c:v>-3.3000000000000002E-2</c:v>
                </c:pt>
                <c:pt idx="2036">
                  <c:v>-3.3000000000000002E-2</c:v>
                </c:pt>
                <c:pt idx="2037">
                  <c:v>-3.2000000000000001E-2</c:v>
                </c:pt>
                <c:pt idx="2038">
                  <c:v>-3.1E-2</c:v>
                </c:pt>
                <c:pt idx="2039">
                  <c:v>-0.03</c:v>
                </c:pt>
                <c:pt idx="2040">
                  <c:v>-2.9000000000000001E-2</c:v>
                </c:pt>
                <c:pt idx="2041">
                  <c:v>-2.8000000000000001E-2</c:v>
                </c:pt>
                <c:pt idx="2042">
                  <c:v>-2.7E-2</c:v>
                </c:pt>
                <c:pt idx="2043">
                  <c:v>-2.5000000000000001E-2</c:v>
                </c:pt>
                <c:pt idx="2044">
                  <c:v>-2.4E-2</c:v>
                </c:pt>
                <c:pt idx="2045">
                  <c:v>-2.4E-2</c:v>
                </c:pt>
                <c:pt idx="2046">
                  <c:v>-2.4E-2</c:v>
                </c:pt>
                <c:pt idx="2047">
                  <c:v>-2.4E-2</c:v>
                </c:pt>
                <c:pt idx="2048">
                  <c:v>-2.4E-2</c:v>
                </c:pt>
                <c:pt idx="2049">
                  <c:v>-2.4E-2</c:v>
                </c:pt>
                <c:pt idx="2050">
                  <c:v>-2.4E-2</c:v>
                </c:pt>
                <c:pt idx="2051">
                  <c:v>-2.3E-2</c:v>
                </c:pt>
                <c:pt idx="2052">
                  <c:v>-2.3E-2</c:v>
                </c:pt>
                <c:pt idx="2053">
                  <c:v>-2.3E-2</c:v>
                </c:pt>
                <c:pt idx="2054">
                  <c:v>-2.3E-2</c:v>
                </c:pt>
                <c:pt idx="2055">
                  <c:v>-2.1999999999999999E-2</c:v>
                </c:pt>
                <c:pt idx="2056">
                  <c:v>-2.1000000000000001E-2</c:v>
                </c:pt>
                <c:pt idx="2057">
                  <c:v>-0.02</c:v>
                </c:pt>
                <c:pt idx="2058">
                  <c:v>-1.9E-2</c:v>
                </c:pt>
                <c:pt idx="2059">
                  <c:v>-1.9E-2</c:v>
                </c:pt>
                <c:pt idx="2060">
                  <c:v>-1.9E-2</c:v>
                </c:pt>
                <c:pt idx="2061">
                  <c:v>-1.9E-2</c:v>
                </c:pt>
                <c:pt idx="2062">
                  <c:v>-1.9E-2</c:v>
                </c:pt>
                <c:pt idx="2063">
                  <c:v>-1.9E-2</c:v>
                </c:pt>
                <c:pt idx="2064">
                  <c:v>-1.9E-2</c:v>
                </c:pt>
                <c:pt idx="2065">
                  <c:v>-1.9E-2</c:v>
                </c:pt>
                <c:pt idx="2066">
                  <c:v>-1.9E-2</c:v>
                </c:pt>
                <c:pt idx="2067">
                  <c:v>-1.9E-2</c:v>
                </c:pt>
                <c:pt idx="2068">
                  <c:v>-1.7999999999999999E-2</c:v>
                </c:pt>
                <c:pt idx="2069">
                  <c:v>-1.7999999999999999E-2</c:v>
                </c:pt>
                <c:pt idx="2070">
                  <c:v>-1.7999999999999999E-2</c:v>
                </c:pt>
                <c:pt idx="2071">
                  <c:v>-1.7999999999999999E-2</c:v>
                </c:pt>
                <c:pt idx="2072">
                  <c:v>-1.6E-2</c:v>
                </c:pt>
                <c:pt idx="2073">
                  <c:v>-1.4999999999999999E-2</c:v>
                </c:pt>
                <c:pt idx="2074">
                  <c:v>-1.4999999999999999E-2</c:v>
                </c:pt>
                <c:pt idx="2075">
                  <c:v>-1.4E-2</c:v>
                </c:pt>
                <c:pt idx="2076">
                  <c:v>-1.4E-2</c:v>
                </c:pt>
                <c:pt idx="2077">
                  <c:v>-1.6E-2</c:v>
                </c:pt>
                <c:pt idx="2078">
                  <c:v>-1.4999999999999999E-2</c:v>
                </c:pt>
                <c:pt idx="2079">
                  <c:v>-1.4999999999999999E-2</c:v>
                </c:pt>
                <c:pt idx="2080">
                  <c:v>-1.4E-2</c:v>
                </c:pt>
                <c:pt idx="2081">
                  <c:v>-1.4E-2</c:v>
                </c:pt>
                <c:pt idx="2082">
                  <c:v>-1.4E-2</c:v>
                </c:pt>
                <c:pt idx="2083">
                  <c:v>-1.4E-2</c:v>
                </c:pt>
                <c:pt idx="2084">
                  <c:v>-1.4E-2</c:v>
                </c:pt>
                <c:pt idx="2085">
                  <c:v>-1.4E-2</c:v>
                </c:pt>
                <c:pt idx="2086">
                  <c:v>-1.4E-2</c:v>
                </c:pt>
                <c:pt idx="2087">
                  <c:v>-1.4E-2</c:v>
                </c:pt>
                <c:pt idx="2088">
                  <c:v>-1.4E-2</c:v>
                </c:pt>
                <c:pt idx="2089">
                  <c:v>-1.4E-2</c:v>
                </c:pt>
                <c:pt idx="2090">
                  <c:v>-1.4E-2</c:v>
                </c:pt>
                <c:pt idx="2091">
                  <c:v>-1.2999999999999999E-2</c:v>
                </c:pt>
                <c:pt idx="2092">
                  <c:v>-1.2999999999999999E-2</c:v>
                </c:pt>
                <c:pt idx="2093">
                  <c:v>-1.2999999999999999E-2</c:v>
                </c:pt>
                <c:pt idx="2094">
                  <c:v>-1.2999999999999999E-2</c:v>
                </c:pt>
                <c:pt idx="2095">
                  <c:v>-1.4E-2</c:v>
                </c:pt>
                <c:pt idx="2096">
                  <c:v>-1.2999999999999999E-2</c:v>
                </c:pt>
                <c:pt idx="2097">
                  <c:v>-1.2999999999999999E-2</c:v>
                </c:pt>
                <c:pt idx="2098">
                  <c:v>-1.2E-2</c:v>
                </c:pt>
                <c:pt idx="2099">
                  <c:v>-1.2999999999999999E-2</c:v>
                </c:pt>
                <c:pt idx="2100">
                  <c:v>-1.2999999999999999E-2</c:v>
                </c:pt>
                <c:pt idx="2101">
                  <c:v>-1.2999999999999999E-2</c:v>
                </c:pt>
                <c:pt idx="2102">
                  <c:v>-1.2E-2</c:v>
                </c:pt>
                <c:pt idx="2103">
                  <c:v>-1.2E-2</c:v>
                </c:pt>
                <c:pt idx="2104">
                  <c:v>-1.2E-2</c:v>
                </c:pt>
                <c:pt idx="2105">
                  <c:v>-1.2E-2</c:v>
                </c:pt>
                <c:pt idx="2106">
                  <c:v>-1.2E-2</c:v>
                </c:pt>
                <c:pt idx="2107">
                  <c:v>-1.0999999999999999E-2</c:v>
                </c:pt>
                <c:pt idx="2108">
                  <c:v>-0.01</c:v>
                </c:pt>
                <c:pt idx="2109">
                  <c:v>-8.9999999999999993E-3</c:v>
                </c:pt>
                <c:pt idx="2110">
                  <c:v>-8.9999999999999993E-3</c:v>
                </c:pt>
                <c:pt idx="2111">
                  <c:v>-8.9999999999999993E-3</c:v>
                </c:pt>
                <c:pt idx="2112">
                  <c:v>-8.9999999999999993E-3</c:v>
                </c:pt>
                <c:pt idx="2113">
                  <c:v>-8.9999999999999993E-3</c:v>
                </c:pt>
                <c:pt idx="2114">
                  <c:v>-8.9999999999999993E-3</c:v>
                </c:pt>
                <c:pt idx="2115">
                  <c:v>-8.0000000000000002E-3</c:v>
                </c:pt>
                <c:pt idx="2116">
                  <c:v>-8.0000000000000002E-3</c:v>
                </c:pt>
                <c:pt idx="2117">
                  <c:v>-7.0000000000000001E-3</c:v>
                </c:pt>
                <c:pt idx="2118">
                  <c:v>#N/A</c:v>
                </c:pt>
                <c:pt idx="2119">
                  <c:v>-5.0000000000000001E-3</c:v>
                </c:pt>
                <c:pt idx="2120">
                  <c:v>-5.0000000000000001E-3</c:v>
                </c:pt>
                <c:pt idx="2121">
                  <c:v>-5.0000000000000001E-3</c:v>
                </c:pt>
                <c:pt idx="2122">
                  <c:v>-2E-3</c:v>
                </c:pt>
                <c:pt idx="2123">
                  <c:v>-1E-3</c:v>
                </c:pt>
                <c:pt idx="2124">
                  <c:v>-2E-3</c:v>
                </c:pt>
                <c:pt idx="2125">
                  <c:v>-2E-3</c:v>
                </c:pt>
                <c:pt idx="2126">
                  <c:v>-1E-3</c:v>
                </c:pt>
                <c:pt idx="2127">
                  <c:v>1E-3</c:v>
                </c:pt>
                <c:pt idx="2128">
                  <c:v>1E-3</c:v>
                </c:pt>
                <c:pt idx="2129">
                  <c:v>2E-3</c:v>
                </c:pt>
                <c:pt idx="2130">
                  <c:v>4.0000000000000001E-3</c:v>
                </c:pt>
                <c:pt idx="2131">
                  <c:v>8.0000000000000002E-3</c:v>
                </c:pt>
                <c:pt idx="2132">
                  <c:v>1.0999999999999999E-2</c:v>
                </c:pt>
                <c:pt idx="2133">
                  <c:v>1.2E-2</c:v>
                </c:pt>
                <c:pt idx="2134">
                  <c:v>1.2E-2</c:v>
                </c:pt>
                <c:pt idx="2135">
                  <c:v>1.4E-2</c:v>
                </c:pt>
                <c:pt idx="2136">
                  <c:v>1.6E-2</c:v>
                </c:pt>
                <c:pt idx="2137">
                  <c:v>#N/A</c:v>
                </c:pt>
                <c:pt idx="2138">
                  <c:v>#N/A</c:v>
                </c:pt>
                <c:pt idx="2139">
                  <c:v>1.7999999999999999E-2</c:v>
                </c:pt>
                <c:pt idx="2140">
                  <c:v>1.7999999999999999E-2</c:v>
                </c:pt>
                <c:pt idx="2141">
                  <c:v>1.9E-2</c:v>
                </c:pt>
                <c:pt idx="2142">
                  <c:v>1.7999999999999999E-2</c:v>
                </c:pt>
                <c:pt idx="2143">
                  <c:v>2.1000000000000001E-2</c:v>
                </c:pt>
                <c:pt idx="2144">
                  <c:v>2.1000000000000001E-2</c:v>
                </c:pt>
                <c:pt idx="2145">
                  <c:v>2.1000000000000001E-2</c:v>
                </c:pt>
                <c:pt idx="2146">
                  <c:v>2.1000000000000001E-2</c:v>
                </c:pt>
                <c:pt idx="2147">
                  <c:v>2.1999999999999999E-2</c:v>
                </c:pt>
                <c:pt idx="2148">
                  <c:v>2.1000000000000001E-2</c:v>
                </c:pt>
                <c:pt idx="2149">
                  <c:v>2.4E-2</c:v>
                </c:pt>
                <c:pt idx="2150">
                  <c:v>2.5000000000000001E-2</c:v>
                </c:pt>
                <c:pt idx="2151">
                  <c:v>2.5000000000000001E-2</c:v>
                </c:pt>
                <c:pt idx="2152">
                  <c:v>2.5000000000000001E-2</c:v>
                </c:pt>
                <c:pt idx="2153">
                  <c:v>2.5000000000000001E-2</c:v>
                </c:pt>
                <c:pt idx="2154">
                  <c:v>2.7E-2</c:v>
                </c:pt>
                <c:pt idx="2155">
                  <c:v>2.9000000000000001E-2</c:v>
                </c:pt>
                <c:pt idx="2156">
                  <c:v>3.2000000000000001E-2</c:v>
                </c:pt>
                <c:pt idx="2157">
                  <c:v>3.5000000000000003E-2</c:v>
                </c:pt>
                <c:pt idx="2158">
                  <c:v>3.5999999999999997E-2</c:v>
                </c:pt>
                <c:pt idx="2159">
                  <c:v>3.5999999999999997E-2</c:v>
                </c:pt>
                <c:pt idx="2160">
                  <c:v>3.7999999999999999E-2</c:v>
                </c:pt>
                <c:pt idx="2161">
                  <c:v>3.7999999999999999E-2</c:v>
                </c:pt>
                <c:pt idx="2162">
                  <c:v>3.9E-2</c:v>
                </c:pt>
                <c:pt idx="2163">
                  <c:v>3.9E-2</c:v>
                </c:pt>
                <c:pt idx="2164">
                  <c:v>0.04</c:v>
                </c:pt>
                <c:pt idx="2165">
                  <c:v>4.2000000000000003E-2</c:v>
                </c:pt>
                <c:pt idx="2166">
                  <c:v>4.3999999999999997E-2</c:v>
                </c:pt>
                <c:pt idx="2167">
                  <c:v>4.4999999999999998E-2</c:v>
                </c:pt>
                <c:pt idx="2168">
                  <c:v>4.8000000000000001E-2</c:v>
                </c:pt>
                <c:pt idx="2169">
                  <c:v>4.8000000000000001E-2</c:v>
                </c:pt>
                <c:pt idx="2170">
                  <c:v>4.8000000000000001E-2</c:v>
                </c:pt>
                <c:pt idx="2171">
                  <c:v>4.7E-2</c:v>
                </c:pt>
                <c:pt idx="2172">
                  <c:v>4.8000000000000001E-2</c:v>
                </c:pt>
                <c:pt idx="2173">
                  <c:v>4.8000000000000001E-2</c:v>
                </c:pt>
                <c:pt idx="2174">
                  <c:v>4.8000000000000001E-2</c:v>
                </c:pt>
                <c:pt idx="2175">
                  <c:v>4.9000000000000002E-2</c:v>
                </c:pt>
                <c:pt idx="2176">
                  <c:v>0.05</c:v>
                </c:pt>
                <c:pt idx="2177">
                  <c:v>5.0999999999999997E-2</c:v>
                </c:pt>
                <c:pt idx="2178">
                  <c:v>5.2999999999999999E-2</c:v>
                </c:pt>
                <c:pt idx="2179">
                  <c:v>5.0999999999999997E-2</c:v>
                </c:pt>
                <c:pt idx="2180">
                  <c:v>5.5E-2</c:v>
                </c:pt>
                <c:pt idx="2181">
                  <c:v>5.5E-2</c:v>
                </c:pt>
                <c:pt idx="2182">
                  <c:v>5.5E-2</c:v>
                </c:pt>
                <c:pt idx="2183">
                  <c:v>5.3999999999999999E-2</c:v>
                </c:pt>
                <c:pt idx="2184">
                  <c:v>5.1999999999999998E-2</c:v>
                </c:pt>
                <c:pt idx="2185">
                  <c:v>5.2999999999999999E-2</c:v>
                </c:pt>
                <c:pt idx="2186">
                  <c:v>5.5E-2</c:v>
                </c:pt>
                <c:pt idx="2187">
                  <c:v>5.3999999999999999E-2</c:v>
                </c:pt>
                <c:pt idx="2188">
                  <c:v>5.2999999999999999E-2</c:v>
                </c:pt>
                <c:pt idx="2189">
                  <c:v>5.5E-2</c:v>
                </c:pt>
                <c:pt idx="2190">
                  <c:v>5.5E-2</c:v>
                </c:pt>
                <c:pt idx="2191">
                  <c:v>5.5E-2</c:v>
                </c:pt>
                <c:pt idx="2192">
                  <c:v>5.6000000000000001E-2</c:v>
                </c:pt>
                <c:pt idx="2193">
                  <c:v>0.06</c:v>
                </c:pt>
                <c:pt idx="2194">
                  <c:v>6.9000000000000006E-2</c:v>
                </c:pt>
                <c:pt idx="2195">
                  <c:v>6.9000000000000006E-2</c:v>
                </c:pt>
                <c:pt idx="2196">
                  <c:v>7.0999999999999994E-2</c:v>
                </c:pt>
                <c:pt idx="2197">
                  <c:v>7.0999999999999994E-2</c:v>
                </c:pt>
                <c:pt idx="2198">
                  <c:v>7.0000000000000007E-2</c:v>
                </c:pt>
                <c:pt idx="2199">
                  <c:v>7.0000000000000007E-2</c:v>
                </c:pt>
                <c:pt idx="2200">
                  <c:v>7.0000000000000007E-2</c:v>
                </c:pt>
                <c:pt idx="2201">
                  <c:v>7.2999999999999995E-2</c:v>
                </c:pt>
                <c:pt idx="2202">
                  <c:v>7.4999999999999997E-2</c:v>
                </c:pt>
                <c:pt idx="2203">
                  <c:v>7.5999999999999998E-2</c:v>
                </c:pt>
                <c:pt idx="2204">
                  <c:v>#N/A</c:v>
                </c:pt>
                <c:pt idx="2205">
                  <c:v>7.8E-2</c:v>
                </c:pt>
                <c:pt idx="2206">
                  <c:v>7.8E-2</c:v>
                </c:pt>
                <c:pt idx="2207">
                  <c:v>7.9000000000000001E-2</c:v>
                </c:pt>
                <c:pt idx="2208">
                  <c:v>#N/A</c:v>
                </c:pt>
                <c:pt idx="2209">
                  <c:v>#N/A</c:v>
                </c:pt>
                <c:pt idx="2210">
                  <c:v>0.08</c:v>
                </c:pt>
                <c:pt idx="2211">
                  <c:v>7.9000000000000001E-2</c:v>
                </c:pt>
                <c:pt idx="2212">
                  <c:v>8.1000000000000003E-2</c:v>
                </c:pt>
                <c:pt idx="2213">
                  <c:v>8.1000000000000003E-2</c:v>
                </c:pt>
                <c:pt idx="2214">
                  <c:v>7.9000000000000001E-2</c:v>
                </c:pt>
                <c:pt idx="2215">
                  <c:v>8.1000000000000003E-2</c:v>
                </c:pt>
                <c:pt idx="2216">
                  <c:v>8.2000000000000003E-2</c:v>
                </c:pt>
                <c:pt idx="2217">
                  <c:v>8.2000000000000003E-2</c:v>
                </c:pt>
                <c:pt idx="2218">
                  <c:v>8.2000000000000003E-2</c:v>
                </c:pt>
                <c:pt idx="2219">
                  <c:v>8.2000000000000003E-2</c:v>
                </c:pt>
                <c:pt idx="2220">
                  <c:v>8.3000000000000004E-2</c:v>
                </c:pt>
                <c:pt idx="2221">
                  <c:v>8.2000000000000003E-2</c:v>
                </c:pt>
                <c:pt idx="2222">
                  <c:v>8.2000000000000003E-2</c:v>
                </c:pt>
                <c:pt idx="2223">
                  <c:v>8.2000000000000003E-2</c:v>
                </c:pt>
                <c:pt idx="2224">
                  <c:v>8.2000000000000003E-2</c:v>
                </c:pt>
                <c:pt idx="2225">
                  <c:v>8.1000000000000003E-2</c:v>
                </c:pt>
                <c:pt idx="2226">
                  <c:v>8.1000000000000003E-2</c:v>
                </c:pt>
                <c:pt idx="2227">
                  <c:v>8.2000000000000003E-2</c:v>
                </c:pt>
                <c:pt idx="2228">
                  <c:v>8.2000000000000003E-2</c:v>
                </c:pt>
                <c:pt idx="2229">
                  <c:v>8.2000000000000003E-2</c:v>
                </c:pt>
                <c:pt idx="2230">
                  <c:v>8.2000000000000003E-2</c:v>
                </c:pt>
                <c:pt idx="2231">
                  <c:v>8.1000000000000003E-2</c:v>
                </c:pt>
                <c:pt idx="2232">
                  <c:v>8.1000000000000003E-2</c:v>
                </c:pt>
                <c:pt idx="2233">
                  <c:v>8.1000000000000003E-2</c:v>
                </c:pt>
                <c:pt idx="2234">
                  <c:v>8.1000000000000003E-2</c:v>
                </c:pt>
                <c:pt idx="2235">
                  <c:v>8.1000000000000003E-2</c:v>
                </c:pt>
                <c:pt idx="2236">
                  <c:v>8.1000000000000003E-2</c:v>
                </c:pt>
                <c:pt idx="2237">
                  <c:v>0.08</c:v>
                </c:pt>
                <c:pt idx="2238">
                  <c:v>7.9000000000000001E-2</c:v>
                </c:pt>
                <c:pt idx="2239">
                  <c:v>7.8E-2</c:v>
                </c:pt>
                <c:pt idx="2240">
                  <c:v>7.9000000000000001E-2</c:v>
                </c:pt>
                <c:pt idx="2241">
                  <c:v>7.9000000000000001E-2</c:v>
                </c:pt>
                <c:pt idx="2242">
                  <c:v>0.08</c:v>
                </c:pt>
                <c:pt idx="2243">
                  <c:v>0.08</c:v>
                </c:pt>
                <c:pt idx="2244">
                  <c:v>8.1000000000000003E-2</c:v>
                </c:pt>
                <c:pt idx="2245">
                  <c:v>8.1000000000000003E-2</c:v>
                </c:pt>
                <c:pt idx="2246">
                  <c:v>8.4000000000000005E-2</c:v>
                </c:pt>
                <c:pt idx="2247">
                  <c:v>8.5000000000000006E-2</c:v>
                </c:pt>
                <c:pt idx="2248">
                  <c:v>8.5999999999999993E-2</c:v>
                </c:pt>
                <c:pt idx="2249">
                  <c:v>8.7999999999999995E-2</c:v>
                </c:pt>
                <c:pt idx="2250">
                  <c:v>8.7999999999999995E-2</c:v>
                </c:pt>
                <c:pt idx="2251">
                  <c:v>8.7999999999999995E-2</c:v>
                </c:pt>
                <c:pt idx="2252">
                  <c:v>8.5000000000000006E-2</c:v>
                </c:pt>
                <c:pt idx="2253">
                  <c:v>8.5000000000000006E-2</c:v>
                </c:pt>
                <c:pt idx="2254">
                  <c:v>8.4000000000000005E-2</c:v>
                </c:pt>
                <c:pt idx="2255">
                  <c:v>8.2000000000000003E-2</c:v>
                </c:pt>
                <c:pt idx="2256">
                  <c:v>8.1000000000000003E-2</c:v>
                </c:pt>
                <c:pt idx="2257">
                  <c:v>8.1000000000000003E-2</c:v>
                </c:pt>
                <c:pt idx="2258">
                  <c:v>8.1000000000000003E-2</c:v>
                </c:pt>
                <c:pt idx="2259">
                  <c:v>8.1000000000000003E-2</c:v>
                </c:pt>
                <c:pt idx="2260">
                  <c:v>8.2000000000000003E-2</c:v>
                </c:pt>
                <c:pt idx="2261">
                  <c:v>8.2000000000000003E-2</c:v>
                </c:pt>
                <c:pt idx="2262">
                  <c:v>7.9000000000000001E-2</c:v>
                </c:pt>
                <c:pt idx="2263">
                  <c:v>7.9000000000000001E-2</c:v>
                </c:pt>
                <c:pt idx="2264">
                  <c:v>0.08</c:v>
                </c:pt>
                <c:pt idx="2265">
                  <c:v>7.9000000000000001E-2</c:v>
                </c:pt>
                <c:pt idx="2266">
                  <c:v>7.9000000000000001E-2</c:v>
                </c:pt>
                <c:pt idx="2267">
                  <c:v>8.1000000000000003E-2</c:v>
                </c:pt>
                <c:pt idx="2268">
                  <c:v>8.1000000000000003E-2</c:v>
                </c:pt>
                <c:pt idx="2269">
                  <c:v>8.2000000000000003E-2</c:v>
                </c:pt>
                <c:pt idx="2270">
                  <c:v>8.3000000000000004E-2</c:v>
                </c:pt>
                <c:pt idx="2271">
                  <c:v>8.3000000000000004E-2</c:v>
                </c:pt>
                <c:pt idx="2272">
                  <c:v>8.2000000000000003E-2</c:v>
                </c:pt>
                <c:pt idx="2273">
                  <c:v>8.2000000000000003E-2</c:v>
                </c:pt>
                <c:pt idx="2274">
                  <c:v>8.3000000000000004E-2</c:v>
                </c:pt>
                <c:pt idx="2275">
                  <c:v>8.2000000000000003E-2</c:v>
                </c:pt>
                <c:pt idx="2276">
                  <c:v>8.2000000000000003E-2</c:v>
                </c:pt>
                <c:pt idx="2277">
                  <c:v>8.3000000000000004E-2</c:v>
                </c:pt>
                <c:pt idx="2278">
                  <c:v>8.2000000000000003E-2</c:v>
                </c:pt>
                <c:pt idx="2279">
                  <c:v>8.2000000000000003E-2</c:v>
                </c:pt>
                <c:pt idx="2280">
                  <c:v>8.1000000000000003E-2</c:v>
                </c:pt>
                <c:pt idx="2281">
                  <c:v>8.1000000000000003E-2</c:v>
                </c:pt>
                <c:pt idx="2282">
                  <c:v>8.2000000000000003E-2</c:v>
                </c:pt>
                <c:pt idx="2283">
                  <c:v>8.4000000000000005E-2</c:v>
                </c:pt>
                <c:pt idx="2284">
                  <c:v>8.6999999999999994E-2</c:v>
                </c:pt>
                <c:pt idx="2285">
                  <c:v>8.8999999999999996E-2</c:v>
                </c:pt>
                <c:pt idx="2286">
                  <c:v>9.4E-2</c:v>
                </c:pt>
                <c:pt idx="2287">
                  <c:v>0.104</c:v>
                </c:pt>
                <c:pt idx="2288">
                  <c:v>0.14899999999999999</c:v>
                </c:pt>
                <c:pt idx="2289">
                  <c:v>0.15</c:v>
                </c:pt>
                <c:pt idx="2290">
                  <c:v>0.152</c:v>
                </c:pt>
                <c:pt idx="2291">
                  <c:v>0.159</c:v>
                </c:pt>
                <c:pt idx="2292">
                  <c:v>0.16300000000000001</c:v>
                </c:pt>
                <c:pt idx="2293">
                  <c:v>0.16700000000000001</c:v>
                </c:pt>
                <c:pt idx="2294">
                  <c:v>0.17</c:v>
                </c:pt>
                <c:pt idx="2295">
                  <c:v>0.17100000000000001</c:v>
                </c:pt>
                <c:pt idx="2296">
                  <c:v>0.17499999999999999</c:v>
                </c:pt>
                <c:pt idx="2297">
                  <c:v>0.183</c:v>
                </c:pt>
                <c:pt idx="2298">
                  <c:v>0.186</c:v>
                </c:pt>
                <c:pt idx="2299">
                  <c:v>0.187</c:v>
                </c:pt>
                <c:pt idx="2300">
                  <c:v>0.191</c:v>
                </c:pt>
                <c:pt idx="2301">
                  <c:v>0.19600000000000001</c:v>
                </c:pt>
                <c:pt idx="2302">
                  <c:v>0.19700000000000001</c:v>
                </c:pt>
                <c:pt idx="2303">
                  <c:v>0.19800000000000001</c:v>
                </c:pt>
                <c:pt idx="2304">
                  <c:v>0.19900000000000001</c:v>
                </c:pt>
                <c:pt idx="2305">
                  <c:v>0.20100000000000001</c:v>
                </c:pt>
                <c:pt idx="2306">
                  <c:v>0.20200000000000001</c:v>
                </c:pt>
                <c:pt idx="2307">
                  <c:v>0.20300000000000001</c:v>
                </c:pt>
                <c:pt idx="2308">
                  <c:v>0.20499999999999999</c:v>
                </c:pt>
                <c:pt idx="2309">
                  <c:v>0.20599999999999999</c:v>
                </c:pt>
                <c:pt idx="2310">
                  <c:v>0.20699999999999999</c:v>
                </c:pt>
                <c:pt idx="2311">
                  <c:v>0.20799999999999999</c:v>
                </c:pt>
                <c:pt idx="2312">
                  <c:v>0.20799999999999999</c:v>
                </c:pt>
                <c:pt idx="2313">
                  <c:v>0.20899999999999999</c:v>
                </c:pt>
                <c:pt idx="2314">
                  <c:v>0.20899999999999999</c:v>
                </c:pt>
                <c:pt idx="2315">
                  <c:v>0.20899999999999999</c:v>
                </c:pt>
                <c:pt idx="2316">
                  <c:v>0.20899999999999999</c:v>
                </c:pt>
                <c:pt idx="2317">
                  <c:v>0.20899999999999999</c:v>
                </c:pt>
                <c:pt idx="2318">
                  <c:v>0.20899999999999999</c:v>
                </c:pt>
                <c:pt idx="2319">
                  <c:v>0.20799999999999999</c:v>
                </c:pt>
                <c:pt idx="2320">
                  <c:v>0.20599999999999999</c:v>
                </c:pt>
                <c:pt idx="2321">
                  <c:v>0.20399999999999999</c:v>
                </c:pt>
                <c:pt idx="2322">
                  <c:v>0.20200000000000001</c:v>
                </c:pt>
                <c:pt idx="2323">
                  <c:v>0.20100000000000001</c:v>
                </c:pt>
                <c:pt idx="2324">
                  <c:v>0.20100000000000001</c:v>
                </c:pt>
                <c:pt idx="2325">
                  <c:v>0.20200000000000001</c:v>
                </c:pt>
                <c:pt idx="2326">
                  <c:v>0.20300000000000001</c:v>
                </c:pt>
                <c:pt idx="2327">
                  <c:v>0.20300000000000001</c:v>
                </c:pt>
                <c:pt idx="2328">
                  <c:v>0.20200000000000001</c:v>
                </c:pt>
                <c:pt idx="2329">
                  <c:v>0.20300000000000001</c:v>
                </c:pt>
                <c:pt idx="2330">
                  <c:v>0.20300000000000001</c:v>
                </c:pt>
                <c:pt idx="2331">
                  <c:v>0.20300000000000001</c:v>
                </c:pt>
                <c:pt idx="2332">
                  <c:v>0.20399999999999999</c:v>
                </c:pt>
                <c:pt idx="2333">
                  <c:v>0.20599999999999999</c:v>
                </c:pt>
                <c:pt idx="2334">
                  <c:v>0.20499999999999999</c:v>
                </c:pt>
                <c:pt idx="2335">
                  <c:v>0.20599999999999999</c:v>
                </c:pt>
                <c:pt idx="2336">
                  <c:v>0.20699999999999999</c:v>
                </c:pt>
                <c:pt idx="2337">
                  <c:v>0.20699999999999999</c:v>
                </c:pt>
                <c:pt idx="2338">
                  <c:v>0.20899999999999999</c:v>
                </c:pt>
                <c:pt idx="2339">
                  <c:v>0.20799999999999999</c:v>
                </c:pt>
                <c:pt idx="2340">
                  <c:v>0.21099999999999999</c:v>
                </c:pt>
                <c:pt idx="2341">
                  <c:v>0.21099999999999999</c:v>
                </c:pt>
                <c:pt idx="2342">
                  <c:v>0.21199999999999999</c:v>
                </c:pt>
                <c:pt idx="2343">
                  <c:v>0.21199999999999999</c:v>
                </c:pt>
                <c:pt idx="2344">
                  <c:v>0.216</c:v>
                </c:pt>
                <c:pt idx="2345">
                  <c:v>0.217</c:v>
                </c:pt>
                <c:pt idx="2346">
                  <c:v>0.223</c:v>
                </c:pt>
                <c:pt idx="2347">
                  <c:v>0.23400000000000001</c:v>
                </c:pt>
                <c:pt idx="2348">
                  <c:v>0.24199999999999999</c:v>
                </c:pt>
                <c:pt idx="2349">
                  <c:v>0.25800000000000001</c:v>
                </c:pt>
                <c:pt idx="2350">
                  <c:v>0.26300000000000001</c:v>
                </c:pt>
                <c:pt idx="2351">
                  <c:v>0.26400000000000001</c:v>
                </c:pt>
                <c:pt idx="2352">
                  <c:v>0.26700000000000002</c:v>
                </c:pt>
                <c:pt idx="2353">
                  <c:v>0.29199999999999998</c:v>
                </c:pt>
                <c:pt idx="2354">
                  <c:v>0.30099999999999999</c:v>
                </c:pt>
                <c:pt idx="2355">
                  <c:v>0.307</c:v>
                </c:pt>
                <c:pt idx="2356">
                  <c:v>0.309</c:v>
                </c:pt>
                <c:pt idx="2357">
                  <c:v>0.311</c:v>
                </c:pt>
                <c:pt idx="2358">
                  <c:v>0.31</c:v>
                </c:pt>
                <c:pt idx="2359">
                  <c:v>0.314</c:v>
                </c:pt>
                <c:pt idx="2360">
                  <c:v>0.316</c:v>
                </c:pt>
                <c:pt idx="2361">
                  <c:v>0.317</c:v>
                </c:pt>
                <c:pt idx="2362">
                  <c:v>0.317</c:v>
                </c:pt>
                <c:pt idx="2363">
                  <c:v>0.318</c:v>
                </c:pt>
                <c:pt idx="2364">
                  <c:v>0.31900000000000001</c:v>
                </c:pt>
                <c:pt idx="2365">
                  <c:v>0.318</c:v>
                </c:pt>
                <c:pt idx="2366">
                  <c:v>0.318</c:v>
                </c:pt>
                <c:pt idx="2367">
                  <c:v>0.318</c:v>
                </c:pt>
                <c:pt idx="2368">
                  <c:v>0.32100000000000001</c:v>
                </c:pt>
                <c:pt idx="2369">
                  <c:v>0.32800000000000001</c:v>
                </c:pt>
                <c:pt idx="2370">
                  <c:v>0.33500000000000002</c:v>
                </c:pt>
                <c:pt idx="2371">
                  <c:v>0.33500000000000002</c:v>
                </c:pt>
                <c:pt idx="2372">
                  <c:v>0.33600000000000002</c:v>
                </c:pt>
                <c:pt idx="2373">
                  <c:v>0.33800000000000002</c:v>
                </c:pt>
                <c:pt idx="2374">
                  <c:v>0.33800000000000002</c:v>
                </c:pt>
                <c:pt idx="2375">
                  <c:v>0.33700000000000002</c:v>
                </c:pt>
                <c:pt idx="2376">
                  <c:v>0.33600000000000002</c:v>
                </c:pt>
                <c:pt idx="2377">
                  <c:v>0.33600000000000002</c:v>
                </c:pt>
                <c:pt idx="2378">
                  <c:v>#N/A</c:v>
                </c:pt>
                <c:pt idx="2379">
                  <c:v>0.33900000000000002</c:v>
                </c:pt>
                <c:pt idx="2380">
                  <c:v>0.34699999999999998</c:v>
                </c:pt>
                <c:pt idx="2381">
                  <c:v>0.34499999999999997</c:v>
                </c:pt>
                <c:pt idx="2382">
                  <c:v>0.34399999999999997</c:v>
                </c:pt>
                <c:pt idx="2383">
                  <c:v>0.33700000000000002</c:v>
                </c:pt>
                <c:pt idx="2384">
                  <c:v>0.33200000000000002</c:v>
                </c:pt>
                <c:pt idx="2385">
                  <c:v>0.32900000000000001</c:v>
                </c:pt>
                <c:pt idx="2386">
                  <c:v>#N/A</c:v>
                </c:pt>
                <c:pt idx="2387">
                  <c:v>#N/A</c:v>
                </c:pt>
                <c:pt idx="2388">
                  <c:v>0.32800000000000001</c:v>
                </c:pt>
                <c:pt idx="2389">
                  <c:v>0.32700000000000001</c:v>
                </c:pt>
                <c:pt idx="2390">
                  <c:v>0.32700000000000001</c:v>
                </c:pt>
                <c:pt idx="2391">
                  <c:v>0.32800000000000001</c:v>
                </c:pt>
                <c:pt idx="2392">
                  <c:v>0.32800000000000001</c:v>
                </c:pt>
                <c:pt idx="2393">
                  <c:v>0.32700000000000001</c:v>
                </c:pt>
                <c:pt idx="2394">
                  <c:v>0.32700000000000001</c:v>
                </c:pt>
                <c:pt idx="2395">
                  <c:v>0.32700000000000001</c:v>
                </c:pt>
                <c:pt idx="2396">
                  <c:v>0.32700000000000001</c:v>
                </c:pt>
                <c:pt idx="2397">
                  <c:v>0.32500000000000001</c:v>
                </c:pt>
                <c:pt idx="2398">
                  <c:v>0.31900000000000001</c:v>
                </c:pt>
                <c:pt idx="2399">
                  <c:v>0.31900000000000001</c:v>
                </c:pt>
                <c:pt idx="2400">
                  <c:v>0.313</c:v>
                </c:pt>
                <c:pt idx="2401">
                  <c:v>0.313</c:v>
                </c:pt>
                <c:pt idx="2402">
                  <c:v>0.31</c:v>
                </c:pt>
                <c:pt idx="2403">
                  <c:v>0.313</c:v>
                </c:pt>
                <c:pt idx="2404">
                  <c:v>0.315</c:v>
                </c:pt>
                <c:pt idx="2405">
                  <c:v>0.318</c:v>
                </c:pt>
                <c:pt idx="2406">
                  <c:v>0.32</c:v>
                </c:pt>
                <c:pt idx="2407">
                  <c:v>0.315</c:v>
                </c:pt>
                <c:pt idx="2408">
                  <c:v>0.313</c:v>
                </c:pt>
                <c:pt idx="2409">
                  <c:v>0.312</c:v>
                </c:pt>
                <c:pt idx="2410">
                  <c:v>0.309</c:v>
                </c:pt>
                <c:pt idx="2411">
                  <c:v>0.30499999999999999</c:v>
                </c:pt>
                <c:pt idx="2412">
                  <c:v>0.30299999999999999</c:v>
                </c:pt>
                <c:pt idx="2413">
                  <c:v>0.30399999999999999</c:v>
                </c:pt>
                <c:pt idx="2414">
                  <c:v>0.30399999999999999</c:v>
                </c:pt>
                <c:pt idx="2415">
                  <c:v>0.30399999999999999</c:v>
                </c:pt>
                <c:pt idx="2416">
                  <c:v>0.307</c:v>
                </c:pt>
                <c:pt idx="2417">
                  <c:v>0.29899999999999999</c:v>
                </c:pt>
                <c:pt idx="2418">
                  <c:v>0.28699999999999998</c:v>
                </c:pt>
                <c:pt idx="2419">
                  <c:v>0.28599999999999998</c:v>
                </c:pt>
                <c:pt idx="2420">
                  <c:v>0.28699999999999998</c:v>
                </c:pt>
                <c:pt idx="2421">
                  <c:v>0.28799999999999998</c:v>
                </c:pt>
                <c:pt idx="2422">
                  <c:v>0.28599999999999998</c:v>
                </c:pt>
                <c:pt idx="2423">
                  <c:v>0.28599999999999998</c:v>
                </c:pt>
                <c:pt idx="2424">
                  <c:v>0.28799999999999998</c:v>
                </c:pt>
                <c:pt idx="2425">
                  <c:v>0.28899999999999998</c:v>
                </c:pt>
                <c:pt idx="2426">
                  <c:v>0.28799999999999998</c:v>
                </c:pt>
                <c:pt idx="2427">
                  <c:v>0.28699999999999998</c:v>
                </c:pt>
                <c:pt idx="2428">
                  <c:v>0.28599999999999998</c:v>
                </c:pt>
                <c:pt idx="2429">
                  <c:v>0.28699999999999998</c:v>
                </c:pt>
                <c:pt idx="2430">
                  <c:v>0.28799999999999998</c:v>
                </c:pt>
                <c:pt idx="2431">
                  <c:v>0.28699999999999998</c:v>
                </c:pt>
                <c:pt idx="2432">
                  <c:v>0.28699999999999998</c:v>
                </c:pt>
                <c:pt idx="2433">
                  <c:v>0.28799999999999998</c:v>
                </c:pt>
                <c:pt idx="2434">
                  <c:v>0.29099999999999998</c:v>
                </c:pt>
                <c:pt idx="2435">
                  <c:v>0.29099999999999998</c:v>
                </c:pt>
                <c:pt idx="2436">
                  <c:v>0.29099999999999998</c:v>
                </c:pt>
                <c:pt idx="2437">
                  <c:v>0.29099999999999998</c:v>
                </c:pt>
                <c:pt idx="2438">
                  <c:v>0.28599999999999998</c:v>
                </c:pt>
                <c:pt idx="2439">
                  <c:v>0.28699999999999998</c:v>
                </c:pt>
                <c:pt idx="2440">
                  <c:v>0.28799999999999998</c:v>
                </c:pt>
                <c:pt idx="2441">
                  <c:v>0.28999999999999998</c:v>
                </c:pt>
                <c:pt idx="2442">
                  <c:v>0.29599999999999999</c:v>
                </c:pt>
                <c:pt idx="2443">
                  <c:v>0.29799999999999999</c:v>
                </c:pt>
                <c:pt idx="2444">
                  <c:v>0.3</c:v>
                </c:pt>
                <c:pt idx="2445">
                  <c:v>0.30099999999999999</c:v>
                </c:pt>
                <c:pt idx="2446">
                  <c:v>0.3</c:v>
                </c:pt>
                <c:pt idx="2447">
                  <c:v>0.3</c:v>
                </c:pt>
                <c:pt idx="2448">
                  <c:v>0.3</c:v>
                </c:pt>
                <c:pt idx="2449">
                  <c:v>0.30099999999999999</c:v>
                </c:pt>
                <c:pt idx="2450">
                  <c:v>0.30199999999999999</c:v>
                </c:pt>
                <c:pt idx="2451">
                  <c:v>0.30199999999999999</c:v>
                </c:pt>
                <c:pt idx="2452">
                  <c:v>0.30199999999999999</c:v>
                </c:pt>
                <c:pt idx="2453">
                  <c:v>0.3</c:v>
                </c:pt>
                <c:pt idx="2454">
                  <c:v>0.28999999999999998</c:v>
                </c:pt>
                <c:pt idx="2455">
                  <c:v>0.28199999999999997</c:v>
                </c:pt>
                <c:pt idx="2456">
                  <c:v>0.28199999999999997</c:v>
                </c:pt>
                <c:pt idx="2457">
                  <c:v>0.28199999999999997</c:v>
                </c:pt>
                <c:pt idx="2458">
                  <c:v>0.28199999999999997</c:v>
                </c:pt>
                <c:pt idx="2459">
                  <c:v>0.28100000000000003</c:v>
                </c:pt>
                <c:pt idx="2460">
                  <c:v>0.28000000000000003</c:v>
                </c:pt>
                <c:pt idx="2461">
                  <c:v>0.28000000000000003</c:v>
                </c:pt>
                <c:pt idx="2462">
                  <c:v>0.28000000000000003</c:v>
                </c:pt>
                <c:pt idx="2463">
                  <c:v>0.28399999999999997</c:v>
                </c:pt>
                <c:pt idx="2464">
                  <c:v>#N/A</c:v>
                </c:pt>
                <c:pt idx="2465">
                  <c:v>0.28699999999999998</c:v>
                </c:pt>
                <c:pt idx="2466">
                  <c:v>0.28799999999999998</c:v>
                </c:pt>
                <c:pt idx="2467">
                  <c:v>0.29299999999999998</c:v>
                </c:pt>
                <c:pt idx="2468">
                  <c:v>#N/A</c:v>
                </c:pt>
                <c:pt idx="2469">
                  <c:v>#N/A</c:v>
                </c:pt>
                <c:pt idx="2470">
                  <c:v>0.29399999999999998</c:v>
                </c:pt>
                <c:pt idx="2471">
                  <c:v>0.29399999999999998</c:v>
                </c:pt>
                <c:pt idx="2472">
                  <c:v>0.29199999999999998</c:v>
                </c:pt>
                <c:pt idx="2473">
                  <c:v>0.29299999999999998</c:v>
                </c:pt>
                <c:pt idx="2474">
                  <c:v>0.29799999999999999</c:v>
                </c:pt>
                <c:pt idx="2475">
                  <c:v>0.29799999999999999</c:v>
                </c:pt>
                <c:pt idx="2476">
                  <c:v>0.28999999999999998</c:v>
                </c:pt>
                <c:pt idx="2477">
                  <c:v>0.28199999999999997</c:v>
                </c:pt>
                <c:pt idx="2478">
                  <c:v>0.27700000000000002</c:v>
                </c:pt>
                <c:pt idx="2479">
                  <c:v>0.26700000000000002</c:v>
                </c:pt>
                <c:pt idx="2480">
                  <c:v>0.26</c:v>
                </c:pt>
                <c:pt idx="2481">
                  <c:v>0.255</c:v>
                </c:pt>
                <c:pt idx="2482">
                  <c:v>0.248</c:v>
                </c:pt>
                <c:pt idx="2483">
                  <c:v>0.24</c:v>
                </c:pt>
                <c:pt idx="2484">
                  <c:v>0.23899999999999999</c:v>
                </c:pt>
                <c:pt idx="2485">
                  <c:v>0.23899999999999999</c:v>
                </c:pt>
                <c:pt idx="2486">
                  <c:v>0.23599999999999999</c:v>
                </c:pt>
                <c:pt idx="2487">
                  <c:v>0.23400000000000001</c:v>
                </c:pt>
                <c:pt idx="2488">
                  <c:v>0.23300000000000001</c:v>
                </c:pt>
                <c:pt idx="2489">
                  <c:v>0.23</c:v>
                </c:pt>
                <c:pt idx="2490">
                  <c:v>0.23</c:v>
                </c:pt>
                <c:pt idx="2491">
                  <c:v>0.22700000000000001</c:v>
                </c:pt>
                <c:pt idx="2492">
                  <c:v>0.223</c:v>
                </c:pt>
                <c:pt idx="2493">
                  <c:v>0.217</c:v>
                </c:pt>
                <c:pt idx="2494">
                  <c:v>0.219</c:v>
                </c:pt>
                <c:pt idx="2495">
                  <c:v>0.218</c:v>
                </c:pt>
                <c:pt idx="2496">
                  <c:v>0.218</c:v>
                </c:pt>
                <c:pt idx="2497">
                  <c:v>0.218</c:v>
                </c:pt>
                <c:pt idx="2498">
                  <c:v>0.217</c:v>
                </c:pt>
                <c:pt idx="2499">
                  <c:v>0.218</c:v>
                </c:pt>
                <c:pt idx="2500">
                  <c:v>0.218</c:v>
                </c:pt>
                <c:pt idx="2501">
                  <c:v>0.218</c:v>
                </c:pt>
                <c:pt idx="2502">
                  <c:v>0.217</c:v>
                </c:pt>
                <c:pt idx="2503">
                  <c:v>0.22800000000000001</c:v>
                </c:pt>
                <c:pt idx="2504">
                  <c:v>0.22800000000000001</c:v>
                </c:pt>
                <c:pt idx="2505">
                  <c:v>0.22700000000000001</c:v>
                </c:pt>
                <c:pt idx="2506">
                  <c:v>0.22700000000000001</c:v>
                </c:pt>
                <c:pt idx="2507">
                  <c:v>0.22600000000000001</c:v>
                </c:pt>
                <c:pt idx="2508">
                  <c:v>0.23</c:v>
                </c:pt>
                <c:pt idx="2509">
                  <c:v>0.22800000000000001</c:v>
                </c:pt>
                <c:pt idx="2510">
                  <c:v>0.22800000000000001</c:v>
                </c:pt>
                <c:pt idx="2511">
                  <c:v>0.22900000000000001</c:v>
                </c:pt>
                <c:pt idx="2512">
                  <c:v>0.22800000000000001</c:v>
                </c:pt>
                <c:pt idx="2513">
                  <c:v>0.22500000000000001</c:v>
                </c:pt>
                <c:pt idx="2514">
                  <c:v>0.222</c:v>
                </c:pt>
                <c:pt idx="2515">
                  <c:v>0.223</c:v>
                </c:pt>
                <c:pt idx="2516">
                  <c:v>0.223</c:v>
                </c:pt>
                <c:pt idx="2517">
                  <c:v>0.224</c:v>
                </c:pt>
                <c:pt idx="2518">
                  <c:v>0.224</c:v>
                </c:pt>
                <c:pt idx="2519">
                  <c:v>0.22500000000000001</c:v>
                </c:pt>
                <c:pt idx="2520">
                  <c:v>0.22500000000000001</c:v>
                </c:pt>
                <c:pt idx="2521">
                  <c:v>0.22700000000000001</c:v>
                </c:pt>
                <c:pt idx="2522">
                  <c:v>0.22700000000000001</c:v>
                </c:pt>
                <c:pt idx="2523">
                  <c:v>0.22700000000000001</c:v>
                </c:pt>
                <c:pt idx="2524">
                  <c:v>0.22800000000000001</c:v>
                </c:pt>
                <c:pt idx="2525">
                  <c:v>0.22700000000000001</c:v>
                </c:pt>
                <c:pt idx="2526">
                  <c:v>0.22500000000000001</c:v>
                </c:pt>
                <c:pt idx="2527">
                  <c:v>0.22500000000000001</c:v>
                </c:pt>
                <c:pt idx="2528">
                  <c:v>0.224</c:v>
                </c:pt>
                <c:pt idx="2529">
                  <c:v>0.22500000000000001</c:v>
                </c:pt>
                <c:pt idx="2530">
                  <c:v>0.22500000000000001</c:v>
                </c:pt>
                <c:pt idx="2531">
                  <c:v>0.22500000000000001</c:v>
                </c:pt>
                <c:pt idx="2532">
                  <c:v>0.224</c:v>
                </c:pt>
                <c:pt idx="2533">
                  <c:v>0.221</c:v>
                </c:pt>
                <c:pt idx="2534">
                  <c:v>0.221</c:v>
                </c:pt>
                <c:pt idx="2535">
                  <c:v>0.221</c:v>
                </c:pt>
                <c:pt idx="2536">
                  <c:v>0.221</c:v>
                </c:pt>
                <c:pt idx="2537">
                  <c:v>0.221</c:v>
                </c:pt>
                <c:pt idx="2538">
                  <c:v>0.221</c:v>
                </c:pt>
                <c:pt idx="2539">
                  <c:v>0.222</c:v>
                </c:pt>
                <c:pt idx="2540">
                  <c:v>0.222</c:v>
                </c:pt>
                <c:pt idx="2541">
                  <c:v>0.223</c:v>
                </c:pt>
                <c:pt idx="2542">
                  <c:v>0.223</c:v>
                </c:pt>
                <c:pt idx="2543">
                  <c:v>0.224</c:v>
                </c:pt>
                <c:pt idx="2544">
                  <c:v>0.224</c:v>
                </c:pt>
                <c:pt idx="2545">
                  <c:v>0.22500000000000001</c:v>
                </c:pt>
                <c:pt idx="2546">
                  <c:v>0.22500000000000001</c:v>
                </c:pt>
                <c:pt idx="2547">
                  <c:v>0.22500000000000001</c:v>
                </c:pt>
                <c:pt idx="2548">
                  <c:v>0.22500000000000001</c:v>
                </c:pt>
                <c:pt idx="2549">
                  <c:v>0.22500000000000001</c:v>
                </c:pt>
                <c:pt idx="2550">
                  <c:v>0.22500000000000001</c:v>
                </c:pt>
                <c:pt idx="2551">
                  <c:v>0.22500000000000001</c:v>
                </c:pt>
                <c:pt idx="2552">
                  <c:v>0.224</c:v>
                </c:pt>
                <c:pt idx="2553">
                  <c:v>0.22500000000000001</c:v>
                </c:pt>
                <c:pt idx="2554">
                  <c:v>0.22500000000000001</c:v>
                </c:pt>
                <c:pt idx="2555">
                  <c:v>0.22500000000000001</c:v>
                </c:pt>
                <c:pt idx="2556">
                  <c:v>0.22500000000000001</c:v>
                </c:pt>
                <c:pt idx="2557">
                  <c:v>0.22500000000000001</c:v>
                </c:pt>
                <c:pt idx="2558">
                  <c:v>0.224</c:v>
                </c:pt>
                <c:pt idx="2559">
                  <c:v>0.224</c:v>
                </c:pt>
                <c:pt idx="2560">
                  <c:v>0.22500000000000001</c:v>
                </c:pt>
                <c:pt idx="2561">
                  <c:v>0.22600000000000001</c:v>
                </c:pt>
                <c:pt idx="2562">
                  <c:v>0.22600000000000001</c:v>
                </c:pt>
                <c:pt idx="2563">
                  <c:v>0.22600000000000001</c:v>
                </c:pt>
                <c:pt idx="2564">
                  <c:v>0.22600000000000001</c:v>
                </c:pt>
                <c:pt idx="2565">
                  <c:v>0.22500000000000001</c:v>
                </c:pt>
                <c:pt idx="2566">
                  <c:v>0.22600000000000001</c:v>
                </c:pt>
                <c:pt idx="2567">
                  <c:v>0.22700000000000001</c:v>
                </c:pt>
                <c:pt idx="2568">
                  <c:v>0.22700000000000001</c:v>
                </c:pt>
                <c:pt idx="2569">
                  <c:v>0.22700000000000001</c:v>
                </c:pt>
                <c:pt idx="2570">
                  <c:v>0.22800000000000001</c:v>
                </c:pt>
                <c:pt idx="2571">
                  <c:v>0.22700000000000001</c:v>
                </c:pt>
                <c:pt idx="2572">
                  <c:v>0.22800000000000001</c:v>
                </c:pt>
                <c:pt idx="2573">
                  <c:v>0.22800000000000001</c:v>
                </c:pt>
                <c:pt idx="2574">
                  <c:v>0.22800000000000001</c:v>
                </c:pt>
                <c:pt idx="2575">
                  <c:v>0.22700000000000001</c:v>
                </c:pt>
                <c:pt idx="2576">
                  <c:v>0.22600000000000001</c:v>
                </c:pt>
                <c:pt idx="2577">
                  <c:v>0.22600000000000001</c:v>
                </c:pt>
                <c:pt idx="2578">
                  <c:v>0.22500000000000001</c:v>
                </c:pt>
                <c:pt idx="2579">
                  <c:v>0.22500000000000001</c:v>
                </c:pt>
                <c:pt idx="2580">
                  <c:v>0.224</c:v>
                </c:pt>
                <c:pt idx="2581">
                  <c:v>0.221</c:v>
                </c:pt>
                <c:pt idx="2582">
                  <c:v>0.22</c:v>
                </c:pt>
                <c:pt idx="2583">
                  <c:v>0.22</c:v>
                </c:pt>
                <c:pt idx="2584">
                  <c:v>0.22</c:v>
                </c:pt>
                <c:pt idx="2585">
                  <c:v>0.219</c:v>
                </c:pt>
                <c:pt idx="2586">
                  <c:v>0.219</c:v>
                </c:pt>
                <c:pt idx="2587">
                  <c:v>0.22</c:v>
                </c:pt>
                <c:pt idx="2588">
                  <c:v>0.218</c:v>
                </c:pt>
                <c:pt idx="2589">
                  <c:v>0.217</c:v>
                </c:pt>
                <c:pt idx="2590">
                  <c:v>0.217</c:v>
                </c:pt>
                <c:pt idx="2591">
                  <c:v>0.217</c:v>
                </c:pt>
                <c:pt idx="2592">
                  <c:v>0.217</c:v>
                </c:pt>
                <c:pt idx="2593">
                  <c:v>0.222</c:v>
                </c:pt>
                <c:pt idx="2594">
                  <c:v>0.222</c:v>
                </c:pt>
                <c:pt idx="2595">
                  <c:v>0.221</c:v>
                </c:pt>
                <c:pt idx="2596">
                  <c:v>0.222</c:v>
                </c:pt>
                <c:pt idx="2597">
                  <c:v>0.218</c:v>
                </c:pt>
                <c:pt idx="2598">
                  <c:v>0.219</c:v>
                </c:pt>
                <c:pt idx="2599">
                  <c:v>0.222</c:v>
                </c:pt>
                <c:pt idx="2600">
                  <c:v>0.22500000000000001</c:v>
                </c:pt>
                <c:pt idx="2601">
                  <c:v>0.221</c:v>
                </c:pt>
                <c:pt idx="2602">
                  <c:v>0.216</c:v>
                </c:pt>
                <c:pt idx="2603">
                  <c:v>0.214</c:v>
                </c:pt>
                <c:pt idx="2604">
                  <c:v>0.21199999999999999</c:v>
                </c:pt>
                <c:pt idx="2605">
                  <c:v>0.21</c:v>
                </c:pt>
                <c:pt idx="2606">
                  <c:v>0.21</c:v>
                </c:pt>
                <c:pt idx="2607">
                  <c:v>0.20899999999999999</c:v>
                </c:pt>
                <c:pt idx="2608">
                  <c:v>0.20899999999999999</c:v>
                </c:pt>
                <c:pt idx="2609">
                  <c:v>0.20799999999999999</c:v>
                </c:pt>
                <c:pt idx="2610">
                  <c:v>0.20499999999999999</c:v>
                </c:pt>
                <c:pt idx="2611">
                  <c:v>0.20399999999999999</c:v>
                </c:pt>
                <c:pt idx="2612">
                  <c:v>0.20300000000000001</c:v>
                </c:pt>
                <c:pt idx="2613">
                  <c:v>0.2</c:v>
                </c:pt>
                <c:pt idx="2614">
                  <c:v>0.2</c:v>
                </c:pt>
                <c:pt idx="2615">
                  <c:v>0.2</c:v>
                </c:pt>
                <c:pt idx="2616">
                  <c:v>0.2</c:v>
                </c:pt>
                <c:pt idx="2617">
                  <c:v>0.2</c:v>
                </c:pt>
                <c:pt idx="2618">
                  <c:v>0.2</c:v>
                </c:pt>
                <c:pt idx="2619">
                  <c:v>0.2</c:v>
                </c:pt>
                <c:pt idx="2620">
                  <c:v>0.19900000000000001</c:v>
                </c:pt>
                <c:pt idx="2621">
                  <c:v>0.20100000000000001</c:v>
                </c:pt>
                <c:pt idx="2622">
                  <c:v>0.2</c:v>
                </c:pt>
                <c:pt idx="2623">
                  <c:v>0.19900000000000001</c:v>
                </c:pt>
                <c:pt idx="2624">
                  <c:v>0.19900000000000001</c:v>
                </c:pt>
                <c:pt idx="2625">
                  <c:v>0.19800000000000001</c:v>
                </c:pt>
                <c:pt idx="2626">
                  <c:v>0.19900000000000001</c:v>
                </c:pt>
                <c:pt idx="2627">
                  <c:v>0.2</c:v>
                </c:pt>
                <c:pt idx="2628">
                  <c:v>0.20200000000000001</c:v>
                </c:pt>
                <c:pt idx="2629">
                  <c:v>0.20300000000000001</c:v>
                </c:pt>
                <c:pt idx="2630">
                  <c:v>0.20300000000000001</c:v>
                </c:pt>
                <c:pt idx="2631">
                  <c:v>0.20300000000000001</c:v>
                </c:pt>
                <c:pt idx="2632">
                  <c:v>0.20300000000000001</c:v>
                </c:pt>
                <c:pt idx="2633">
                  <c:v>0.20300000000000001</c:v>
                </c:pt>
                <c:pt idx="2634">
                  <c:v>0.20300000000000001</c:v>
                </c:pt>
                <c:pt idx="2635">
                  <c:v>0.20200000000000001</c:v>
                </c:pt>
                <c:pt idx="2636">
                  <c:v>0.20200000000000001</c:v>
                </c:pt>
                <c:pt idx="2637">
                  <c:v>0.20100000000000001</c:v>
                </c:pt>
                <c:pt idx="2638">
                  <c:v>0.20699999999999999</c:v>
                </c:pt>
                <c:pt idx="2639">
                  <c:v>0.20699999999999999</c:v>
                </c:pt>
                <c:pt idx="2640">
                  <c:v>0.20699999999999999</c:v>
                </c:pt>
                <c:pt idx="2641">
                  <c:v>0.20699999999999999</c:v>
                </c:pt>
                <c:pt idx="2642">
                  <c:v>0.20599999999999999</c:v>
                </c:pt>
                <c:pt idx="2643">
                  <c:v>0.20599999999999999</c:v>
                </c:pt>
                <c:pt idx="2644">
                  <c:v>0.20699999999999999</c:v>
                </c:pt>
                <c:pt idx="2645">
                  <c:v>0.20799999999999999</c:v>
                </c:pt>
                <c:pt idx="2646">
                  <c:v>0.20799999999999999</c:v>
                </c:pt>
                <c:pt idx="2647">
                  <c:v>0.20799999999999999</c:v>
                </c:pt>
                <c:pt idx="2648">
                  <c:v>0.21</c:v>
                </c:pt>
                <c:pt idx="2649">
                  <c:v>0.21</c:v>
                </c:pt>
                <c:pt idx="2650">
                  <c:v>0.21</c:v>
                </c:pt>
                <c:pt idx="2651">
                  <c:v>0.21</c:v>
                </c:pt>
                <c:pt idx="2652">
                  <c:v>0.21099999999999999</c:v>
                </c:pt>
                <c:pt idx="2653">
                  <c:v>0.21099999999999999</c:v>
                </c:pt>
                <c:pt idx="2654">
                  <c:v>0.21099999999999999</c:v>
                </c:pt>
                <c:pt idx="2655">
                  <c:v>0.21</c:v>
                </c:pt>
                <c:pt idx="2656">
                  <c:v>0.21</c:v>
                </c:pt>
                <c:pt idx="2657">
                  <c:v>0.21</c:v>
                </c:pt>
                <c:pt idx="2658">
                  <c:v>0.21</c:v>
                </c:pt>
                <c:pt idx="2659">
                  <c:v>0.21</c:v>
                </c:pt>
                <c:pt idx="2660">
                  <c:v>0.21099999999999999</c:v>
                </c:pt>
                <c:pt idx="2661">
                  <c:v>0.21199999999999999</c:v>
                </c:pt>
                <c:pt idx="2662">
                  <c:v>0.21299999999999999</c:v>
                </c:pt>
                <c:pt idx="2663">
                  <c:v>0.214</c:v>
                </c:pt>
                <c:pt idx="2664">
                  <c:v>0.215</c:v>
                </c:pt>
                <c:pt idx="2665">
                  <c:v>0.21099999999999999</c:v>
                </c:pt>
                <c:pt idx="2666">
                  <c:v>0.21</c:v>
                </c:pt>
                <c:pt idx="2667">
                  <c:v>0.20699999999999999</c:v>
                </c:pt>
                <c:pt idx="2668">
                  <c:v>0.20599999999999999</c:v>
                </c:pt>
                <c:pt idx="2669">
                  <c:v>0.20399999999999999</c:v>
                </c:pt>
                <c:pt idx="2670">
                  <c:v>0.20399999999999999</c:v>
                </c:pt>
                <c:pt idx="2671">
                  <c:v>0.20300000000000001</c:v>
                </c:pt>
                <c:pt idx="2672">
                  <c:v>0.20100000000000001</c:v>
                </c:pt>
                <c:pt idx="2673">
                  <c:v>0.20100000000000001</c:v>
                </c:pt>
                <c:pt idx="2674">
                  <c:v>0.20100000000000001</c:v>
                </c:pt>
                <c:pt idx="2675">
                  <c:v>0.2</c:v>
                </c:pt>
                <c:pt idx="2676">
                  <c:v>0.2</c:v>
                </c:pt>
                <c:pt idx="2677">
                  <c:v>0.2</c:v>
                </c:pt>
                <c:pt idx="2678">
                  <c:v>0.20200000000000001</c:v>
                </c:pt>
                <c:pt idx="2679">
                  <c:v>0.20599999999999999</c:v>
                </c:pt>
                <c:pt idx="2680">
                  <c:v>0.20899999999999999</c:v>
                </c:pt>
                <c:pt idx="2681">
                  <c:v>0.21</c:v>
                </c:pt>
                <c:pt idx="2682">
                  <c:v>0.21</c:v>
                </c:pt>
                <c:pt idx="2683">
                  <c:v>0.21299999999999999</c:v>
                </c:pt>
                <c:pt idx="2684">
                  <c:v>0.218</c:v>
                </c:pt>
                <c:pt idx="2685">
                  <c:v>0.22</c:v>
                </c:pt>
                <c:pt idx="2686">
                  <c:v>0.221</c:v>
                </c:pt>
                <c:pt idx="2687">
                  <c:v>0.221</c:v>
                </c:pt>
                <c:pt idx="2688">
                  <c:v>0.223</c:v>
                </c:pt>
                <c:pt idx="2689">
                  <c:v>0.22500000000000001</c:v>
                </c:pt>
                <c:pt idx="2690">
                  <c:v>0.22600000000000001</c:v>
                </c:pt>
                <c:pt idx="2691">
                  <c:v>0.22600000000000001</c:v>
                </c:pt>
                <c:pt idx="2692">
                  <c:v>0.22600000000000001</c:v>
                </c:pt>
                <c:pt idx="2693">
                  <c:v>0.22700000000000001</c:v>
                </c:pt>
                <c:pt idx="2694">
                  <c:v>0.22700000000000001</c:v>
                </c:pt>
                <c:pt idx="2695">
                  <c:v>0.23200000000000001</c:v>
                </c:pt>
                <c:pt idx="2696">
                  <c:v>0.23300000000000001</c:v>
                </c:pt>
                <c:pt idx="2697">
                  <c:v>0.23300000000000001</c:v>
                </c:pt>
                <c:pt idx="2698">
                  <c:v>0.23300000000000001</c:v>
                </c:pt>
                <c:pt idx="2699">
                  <c:v>0.23400000000000001</c:v>
                </c:pt>
                <c:pt idx="2700">
                  <c:v>0.23200000000000001</c:v>
                </c:pt>
                <c:pt idx="2701">
                  <c:v>0.23</c:v>
                </c:pt>
                <c:pt idx="2702">
                  <c:v>0.22600000000000001</c:v>
                </c:pt>
                <c:pt idx="2703">
                  <c:v>0.224</c:v>
                </c:pt>
                <c:pt idx="2704">
                  <c:v>0.214</c:v>
                </c:pt>
                <c:pt idx="2705">
                  <c:v>0.21099999999999999</c:v>
                </c:pt>
                <c:pt idx="2706">
                  <c:v>0.20899999999999999</c:v>
                </c:pt>
                <c:pt idx="2707">
                  <c:v>0.20899999999999999</c:v>
                </c:pt>
                <c:pt idx="2708">
                  <c:v>0.20899999999999999</c:v>
                </c:pt>
                <c:pt idx="2709">
                  <c:v>0.20899999999999999</c:v>
                </c:pt>
                <c:pt idx="2710">
                  <c:v>0.20399999999999999</c:v>
                </c:pt>
                <c:pt idx="2711">
                  <c:v>0.20100000000000001</c:v>
                </c:pt>
                <c:pt idx="2712">
                  <c:v>0.20200000000000001</c:v>
                </c:pt>
                <c:pt idx="2713">
                  <c:v>0.19900000000000001</c:v>
                </c:pt>
                <c:pt idx="2714">
                  <c:v>0.19500000000000001</c:v>
                </c:pt>
                <c:pt idx="2715">
                  <c:v>0.19</c:v>
                </c:pt>
                <c:pt idx="2716">
                  <c:v>0.192</c:v>
                </c:pt>
                <c:pt idx="2717">
                  <c:v>0.192</c:v>
                </c:pt>
                <c:pt idx="2718">
                  <c:v>0.192</c:v>
                </c:pt>
                <c:pt idx="2719">
                  <c:v>0.191</c:v>
                </c:pt>
                <c:pt idx="2720">
                  <c:v>0.189</c:v>
                </c:pt>
                <c:pt idx="2721">
                  <c:v>0.188</c:v>
                </c:pt>
                <c:pt idx="2722">
                  <c:v>0.187</c:v>
                </c:pt>
                <c:pt idx="2723">
                  <c:v>0.186</c:v>
                </c:pt>
                <c:pt idx="2724">
                  <c:v>0.185</c:v>
                </c:pt>
                <c:pt idx="2725">
                  <c:v>0.186</c:v>
                </c:pt>
                <c:pt idx="2726">
                  <c:v>0.184</c:v>
                </c:pt>
                <c:pt idx="2727">
                  <c:v>0.183</c:v>
                </c:pt>
                <c:pt idx="2728">
                  <c:v>0.183</c:v>
                </c:pt>
                <c:pt idx="2729">
                  <c:v>0.184</c:v>
                </c:pt>
                <c:pt idx="2730">
                  <c:v>0.184</c:v>
                </c:pt>
                <c:pt idx="2731">
                  <c:v>0.184</c:v>
                </c:pt>
                <c:pt idx="2732">
                  <c:v>0.183</c:v>
                </c:pt>
                <c:pt idx="2733">
                  <c:v>0.183</c:v>
                </c:pt>
                <c:pt idx="2734">
                  <c:v>0.18099999999999999</c:v>
                </c:pt>
                <c:pt idx="2735">
                  <c:v>0.183</c:v>
                </c:pt>
                <c:pt idx="2736">
                  <c:v>0.187</c:v>
                </c:pt>
                <c:pt idx="2737">
                  <c:v>0.19</c:v>
                </c:pt>
                <c:pt idx="2738">
                  <c:v>0.19</c:v>
                </c:pt>
                <c:pt idx="2739">
                  <c:v>0.191</c:v>
                </c:pt>
                <c:pt idx="2740">
                  <c:v>0.19</c:v>
                </c:pt>
                <c:pt idx="2741">
                  <c:v>0.191</c:v>
                </c:pt>
                <c:pt idx="2742">
                  <c:v>0.19</c:v>
                </c:pt>
                <c:pt idx="2743">
                  <c:v>0.188</c:v>
                </c:pt>
                <c:pt idx="2744">
                  <c:v>0.189</c:v>
                </c:pt>
                <c:pt idx="2745">
                  <c:v>0.189</c:v>
                </c:pt>
                <c:pt idx="2746">
                  <c:v>0.19</c:v>
                </c:pt>
                <c:pt idx="2747">
                  <c:v>0.19</c:v>
                </c:pt>
                <c:pt idx="2748">
                  <c:v>0.19</c:v>
                </c:pt>
                <c:pt idx="2749">
                  <c:v>0.19</c:v>
                </c:pt>
                <c:pt idx="2750">
                  <c:v>0.191</c:v>
                </c:pt>
                <c:pt idx="2751">
                  <c:v>0.191</c:v>
                </c:pt>
                <c:pt idx="2752">
                  <c:v>0.191</c:v>
                </c:pt>
                <c:pt idx="2753">
                  <c:v>0.191</c:v>
                </c:pt>
                <c:pt idx="2754">
                  <c:v>0.192</c:v>
                </c:pt>
                <c:pt idx="2755">
                  <c:v>0.192</c:v>
                </c:pt>
                <c:pt idx="2756">
                  <c:v>0.193</c:v>
                </c:pt>
                <c:pt idx="2757">
                  <c:v>0.19400000000000001</c:v>
                </c:pt>
                <c:pt idx="2758">
                  <c:v>0.19600000000000001</c:v>
                </c:pt>
                <c:pt idx="2759">
                  <c:v>0.19600000000000001</c:v>
                </c:pt>
                <c:pt idx="2760">
                  <c:v>0.19600000000000001</c:v>
                </c:pt>
                <c:pt idx="2761">
                  <c:v>0.19700000000000001</c:v>
                </c:pt>
                <c:pt idx="2762">
                  <c:v>0.19700000000000001</c:v>
                </c:pt>
                <c:pt idx="2763">
                  <c:v>0.19700000000000001</c:v>
                </c:pt>
                <c:pt idx="2764">
                  <c:v>0.19800000000000001</c:v>
                </c:pt>
                <c:pt idx="2765">
                  <c:v>0.19600000000000001</c:v>
                </c:pt>
                <c:pt idx="2766">
                  <c:v>0.19900000000000001</c:v>
                </c:pt>
                <c:pt idx="2767">
                  <c:v>0.20100000000000001</c:v>
                </c:pt>
                <c:pt idx="2768">
                  <c:v>0.20200000000000001</c:v>
                </c:pt>
                <c:pt idx="2769">
                  <c:v>0.20300000000000001</c:v>
                </c:pt>
                <c:pt idx="2770">
                  <c:v>0.20399999999999999</c:v>
                </c:pt>
                <c:pt idx="2771">
                  <c:v>0.20399999999999999</c:v>
                </c:pt>
                <c:pt idx="2772">
                  <c:v>0.20499999999999999</c:v>
                </c:pt>
                <c:pt idx="2773">
                  <c:v>0.20699999999999999</c:v>
                </c:pt>
                <c:pt idx="2774">
                  <c:v>0.20799999999999999</c:v>
                </c:pt>
                <c:pt idx="2775">
                  <c:v>0.20899999999999999</c:v>
                </c:pt>
                <c:pt idx="2776">
                  <c:v>0.21</c:v>
                </c:pt>
                <c:pt idx="2777">
                  <c:v>0.21</c:v>
                </c:pt>
                <c:pt idx="2778">
                  <c:v>0.21099999999999999</c:v>
                </c:pt>
                <c:pt idx="2779">
                  <c:v>0.21199999999999999</c:v>
                </c:pt>
                <c:pt idx="2780">
                  <c:v>0.214</c:v>
                </c:pt>
                <c:pt idx="2781">
                  <c:v>0.215</c:v>
                </c:pt>
                <c:pt idx="2782">
                  <c:v>0.216</c:v>
                </c:pt>
                <c:pt idx="2783">
                  <c:v>0.218</c:v>
                </c:pt>
                <c:pt idx="2784">
                  <c:v>0.22</c:v>
                </c:pt>
                <c:pt idx="2785">
                  <c:v>0.223</c:v>
                </c:pt>
                <c:pt idx="2786">
                  <c:v>0.22</c:v>
                </c:pt>
                <c:pt idx="2787">
                  <c:v>0.221</c:v>
                </c:pt>
                <c:pt idx="2788">
                  <c:v>0.222</c:v>
                </c:pt>
                <c:pt idx="2789">
                  <c:v>0.222</c:v>
                </c:pt>
                <c:pt idx="2790">
                  <c:v>0.22500000000000001</c:v>
                </c:pt>
                <c:pt idx="2791">
                  <c:v>0.22800000000000001</c:v>
                </c:pt>
                <c:pt idx="2792">
                  <c:v>0.23300000000000001</c:v>
                </c:pt>
                <c:pt idx="2793">
                  <c:v>0.23799999999999999</c:v>
                </c:pt>
                <c:pt idx="2794">
                  <c:v>0.24399999999999999</c:v>
                </c:pt>
                <c:pt idx="2795">
                  <c:v>0.248</c:v>
                </c:pt>
                <c:pt idx="2796">
                  <c:v>0.25</c:v>
                </c:pt>
                <c:pt idx="2797">
                  <c:v>0.252</c:v>
                </c:pt>
                <c:pt idx="2798">
                  <c:v>0.255</c:v>
                </c:pt>
                <c:pt idx="2799">
                  <c:v>0.25800000000000001</c:v>
                </c:pt>
                <c:pt idx="2800">
                  <c:v>0.26100000000000001</c:v>
                </c:pt>
                <c:pt idx="2801">
                  <c:v>0.26500000000000001</c:v>
                </c:pt>
                <c:pt idx="2802">
                  <c:v>0.26600000000000001</c:v>
                </c:pt>
                <c:pt idx="2803">
                  <c:v>0.26900000000000002</c:v>
                </c:pt>
                <c:pt idx="2804">
                  <c:v>0.27300000000000002</c:v>
                </c:pt>
                <c:pt idx="2805">
                  <c:v>0.27600000000000002</c:v>
                </c:pt>
                <c:pt idx="2806">
                  <c:v>0.27800000000000002</c:v>
                </c:pt>
                <c:pt idx="2807">
                  <c:v>0.28299999999999997</c:v>
                </c:pt>
                <c:pt idx="2808">
                  <c:v>0.28799999999999998</c:v>
                </c:pt>
                <c:pt idx="2809">
                  <c:v>0.28999999999999998</c:v>
                </c:pt>
                <c:pt idx="2810">
                  <c:v>0.29299999999999998</c:v>
                </c:pt>
                <c:pt idx="2811">
                  <c:v>0.29499999999999998</c:v>
                </c:pt>
                <c:pt idx="2812">
                  <c:v>0.30299999999999999</c:v>
                </c:pt>
                <c:pt idx="2813">
                  <c:v>0.31</c:v>
                </c:pt>
                <c:pt idx="2814">
                  <c:v>0.318</c:v>
                </c:pt>
                <c:pt idx="2815">
                  <c:v>0.32500000000000001</c:v>
                </c:pt>
                <c:pt idx="2816">
                  <c:v>0.33400000000000002</c:v>
                </c:pt>
                <c:pt idx="2817">
                  <c:v>0.33900000000000002</c:v>
                </c:pt>
                <c:pt idx="2818">
                  <c:v>0.34100000000000003</c:v>
                </c:pt>
                <c:pt idx="2819">
                  <c:v>0.34499999999999997</c:v>
                </c:pt>
                <c:pt idx="2820">
                  <c:v>0.34899999999999998</c:v>
                </c:pt>
                <c:pt idx="2821">
                  <c:v>0.35299999999999998</c:v>
                </c:pt>
                <c:pt idx="2822">
                  <c:v>0.36</c:v>
                </c:pt>
                <c:pt idx="2823">
                  <c:v>0.36599999999999999</c:v>
                </c:pt>
                <c:pt idx="2824">
                  <c:v>0.37</c:v>
                </c:pt>
                <c:pt idx="2825">
                  <c:v>0.374</c:v>
                </c:pt>
                <c:pt idx="2826">
                  <c:v>0.375</c:v>
                </c:pt>
                <c:pt idx="2827">
                  <c:v>0.375</c:v>
                </c:pt>
                <c:pt idx="2828">
                  <c:v>0.38100000000000001</c:v>
                </c:pt>
                <c:pt idx="2829">
                  <c:v>0.38900000000000001</c:v>
                </c:pt>
                <c:pt idx="2830">
                  <c:v>0.40100000000000002</c:v>
                </c:pt>
                <c:pt idx="2831">
                  <c:v>0.41499999999999998</c:v>
                </c:pt>
                <c:pt idx="2832">
                  <c:v>0.42199999999999999</c:v>
                </c:pt>
                <c:pt idx="2833">
                  <c:v>0.42699999999999999</c:v>
                </c:pt>
                <c:pt idx="2834">
                  <c:v>0.435</c:v>
                </c:pt>
                <c:pt idx="2835">
                  <c:v>0.442</c:v>
                </c:pt>
                <c:pt idx="2836">
                  <c:v>0.45100000000000001</c:v>
                </c:pt>
                <c:pt idx="2837">
                  <c:v>0.45800000000000002</c:v>
                </c:pt>
                <c:pt idx="2838">
                  <c:v>0.46400000000000002</c:v>
                </c:pt>
                <c:pt idx="2839">
                  <c:v>0.47</c:v>
                </c:pt>
                <c:pt idx="2840">
                  <c:v>0.47699999999999998</c:v>
                </c:pt>
                <c:pt idx="2841">
                  <c:v>0.48599999999999999</c:v>
                </c:pt>
                <c:pt idx="2842">
                  <c:v>0.497</c:v>
                </c:pt>
                <c:pt idx="2843">
                  <c:v>0.51200000000000001</c:v>
                </c:pt>
                <c:pt idx="2844">
                  <c:v>0.52100000000000002</c:v>
                </c:pt>
                <c:pt idx="2845">
                  <c:v>0.53100000000000003</c:v>
                </c:pt>
                <c:pt idx="2846">
                  <c:v>0.54900000000000004</c:v>
                </c:pt>
                <c:pt idx="2847">
                  <c:v>0.64100000000000001</c:v>
                </c:pt>
                <c:pt idx="2848">
                  <c:v>0.64500000000000002</c:v>
                </c:pt>
                <c:pt idx="2849">
                  <c:v>0.65</c:v>
                </c:pt>
                <c:pt idx="2850">
                  <c:v>0.65200000000000002</c:v>
                </c:pt>
                <c:pt idx="2851">
                  <c:v>0.65300000000000002</c:v>
                </c:pt>
                <c:pt idx="2852">
                  <c:v>0.65300000000000002</c:v>
                </c:pt>
                <c:pt idx="2853">
                  <c:v>0.65200000000000002</c:v>
                </c:pt>
                <c:pt idx="2854">
                  <c:v>0.65300000000000002</c:v>
                </c:pt>
                <c:pt idx="2855">
                  <c:v>0.65300000000000002</c:v>
                </c:pt>
                <c:pt idx="2856">
                  <c:v>0.65400000000000003</c:v>
                </c:pt>
                <c:pt idx="2857">
                  <c:v>0.65500000000000003</c:v>
                </c:pt>
                <c:pt idx="2858">
                  <c:v>0.65700000000000003</c:v>
                </c:pt>
                <c:pt idx="2859">
                  <c:v>0.65700000000000003</c:v>
                </c:pt>
                <c:pt idx="2860">
                  <c:v>0.65900000000000003</c:v>
                </c:pt>
                <c:pt idx="2861">
                  <c:v>0.66200000000000003</c:v>
                </c:pt>
                <c:pt idx="2862">
                  <c:v>0.66300000000000003</c:v>
                </c:pt>
                <c:pt idx="2863">
                  <c:v>0.66200000000000003</c:v>
                </c:pt>
                <c:pt idx="2864">
                  <c:v>0.66100000000000003</c:v>
                </c:pt>
                <c:pt idx="2865">
                  <c:v>0.66100000000000003</c:v>
                </c:pt>
                <c:pt idx="2866">
                  <c:v>0.66300000000000003</c:v>
                </c:pt>
                <c:pt idx="2867">
                  <c:v>0.66300000000000003</c:v>
                </c:pt>
                <c:pt idx="2868">
                  <c:v>0.66300000000000003</c:v>
                </c:pt>
                <c:pt idx="2869">
                  <c:v>0.66300000000000003</c:v>
                </c:pt>
                <c:pt idx="2870">
                  <c:v>0.66400000000000003</c:v>
                </c:pt>
                <c:pt idx="2871">
                  <c:v>0.66500000000000004</c:v>
                </c:pt>
                <c:pt idx="2872">
                  <c:v>0.66800000000000004</c:v>
                </c:pt>
                <c:pt idx="2873">
                  <c:v>0.67100000000000004</c:v>
                </c:pt>
                <c:pt idx="2874">
                  <c:v>0.67300000000000004</c:v>
                </c:pt>
                <c:pt idx="2875">
                  <c:v>0.67300000000000004</c:v>
                </c:pt>
                <c:pt idx="2876">
                  <c:v>0.67500000000000004</c:v>
                </c:pt>
                <c:pt idx="2877">
                  <c:v>0.67700000000000005</c:v>
                </c:pt>
                <c:pt idx="2878">
                  <c:v>0.68</c:v>
                </c:pt>
                <c:pt idx="2879">
                  <c:v>0.68100000000000005</c:v>
                </c:pt>
                <c:pt idx="2880">
                  <c:v>0.68200000000000005</c:v>
                </c:pt>
                <c:pt idx="2881">
                  <c:v>0.68400000000000005</c:v>
                </c:pt>
                <c:pt idx="2882">
                  <c:v>0.68600000000000005</c:v>
                </c:pt>
                <c:pt idx="2883">
                  <c:v>0.68500000000000005</c:v>
                </c:pt>
                <c:pt idx="2884">
                  <c:v>0.68700000000000006</c:v>
                </c:pt>
                <c:pt idx="2885">
                  <c:v>0.68899999999999995</c:v>
                </c:pt>
                <c:pt idx="2886">
                  <c:v>0.69</c:v>
                </c:pt>
                <c:pt idx="2887">
                  <c:v>0.69</c:v>
                </c:pt>
                <c:pt idx="2888">
                  <c:v>0.69099999999999995</c:v>
                </c:pt>
                <c:pt idx="2889">
                  <c:v>0.69199999999999995</c:v>
                </c:pt>
                <c:pt idx="2890">
                  <c:v>0.69299999999999995</c:v>
                </c:pt>
                <c:pt idx="2891">
                  <c:v>0.69699999999999995</c:v>
                </c:pt>
                <c:pt idx="2892">
                  <c:v>0.7</c:v>
                </c:pt>
                <c:pt idx="2893">
                  <c:v>0.70399999999999996</c:v>
                </c:pt>
                <c:pt idx="2894">
                  <c:v>0.70799999999999996</c:v>
                </c:pt>
                <c:pt idx="2895">
                  <c:v>0.71499999999999997</c:v>
                </c:pt>
                <c:pt idx="2896">
                  <c:v>0.72</c:v>
                </c:pt>
                <c:pt idx="2897">
                  <c:v>0.72399999999999998</c:v>
                </c:pt>
                <c:pt idx="2898">
                  <c:v>0.72699999999999998</c:v>
                </c:pt>
                <c:pt idx="2899">
                  <c:v>0.73099999999999998</c:v>
                </c:pt>
                <c:pt idx="2900">
                  <c:v>0.73399999999999999</c:v>
                </c:pt>
                <c:pt idx="2901">
                  <c:v>0.73699999999999999</c:v>
                </c:pt>
                <c:pt idx="2902">
                  <c:v>0.74099999999999999</c:v>
                </c:pt>
                <c:pt idx="2903">
                  <c:v>0.746</c:v>
                </c:pt>
                <c:pt idx="2904">
                  <c:v>0.75</c:v>
                </c:pt>
                <c:pt idx="2905">
                  <c:v>0.753</c:v>
                </c:pt>
                <c:pt idx="2906">
                  <c:v>0.75700000000000001</c:v>
                </c:pt>
                <c:pt idx="2907">
                  <c:v>0.76</c:v>
                </c:pt>
                <c:pt idx="2908">
                  <c:v>0.76400000000000001</c:v>
                </c:pt>
                <c:pt idx="2909">
                  <c:v>0.76600000000000001</c:v>
                </c:pt>
                <c:pt idx="2910">
                  <c:v>0.76800000000000002</c:v>
                </c:pt>
                <c:pt idx="2911">
                  <c:v>0.77</c:v>
                </c:pt>
                <c:pt idx="2912">
                  <c:v>0.77100000000000002</c:v>
                </c:pt>
                <c:pt idx="2913">
                  <c:v>0.77700000000000002</c:v>
                </c:pt>
                <c:pt idx="2914">
                  <c:v>0.78300000000000003</c:v>
                </c:pt>
                <c:pt idx="2915">
                  <c:v>0.78700000000000003</c:v>
                </c:pt>
                <c:pt idx="2916">
                  <c:v>0.79400000000000004</c:v>
                </c:pt>
                <c:pt idx="2917">
                  <c:v>0.8</c:v>
                </c:pt>
                <c:pt idx="2918">
                  <c:v>0.80800000000000005</c:v>
                </c:pt>
                <c:pt idx="2919">
                  <c:v>0.81699999999999995</c:v>
                </c:pt>
                <c:pt idx="2920">
                  <c:v>0.82399999999999995</c:v>
                </c:pt>
                <c:pt idx="2921">
                  <c:v>0.83199999999999996</c:v>
                </c:pt>
                <c:pt idx="2922">
                  <c:v>0.84199999999999997</c:v>
                </c:pt>
                <c:pt idx="2923">
                  <c:v>0.85299999999999998</c:v>
                </c:pt>
                <c:pt idx="2924">
                  <c:v>0.86199999999999999</c:v>
                </c:pt>
                <c:pt idx="2925">
                  <c:v>0.871</c:v>
                </c:pt>
                <c:pt idx="2926">
                  <c:v>0.876</c:v>
                </c:pt>
                <c:pt idx="2927">
                  <c:v>0.88400000000000001</c:v>
                </c:pt>
                <c:pt idx="2928">
                  <c:v>0.89400000000000002</c:v>
                </c:pt>
                <c:pt idx="2929">
                  <c:v>0.90200000000000002</c:v>
                </c:pt>
                <c:pt idx="2930">
                  <c:v>0.91100000000000003</c:v>
                </c:pt>
                <c:pt idx="2931">
                  <c:v>0.92</c:v>
                </c:pt>
                <c:pt idx="2932">
                  <c:v>0.93400000000000005</c:v>
                </c:pt>
                <c:pt idx="2933">
                  <c:v>0.94799999999999995</c:v>
                </c:pt>
                <c:pt idx="2934">
                  <c:v>0.96699999999999997</c:v>
                </c:pt>
                <c:pt idx="2935">
                  <c:v>0.98299999999999998</c:v>
                </c:pt>
                <c:pt idx="2936">
                  <c:v>0.99099999999999999</c:v>
                </c:pt>
                <c:pt idx="2937">
                  <c:v>0.997</c:v>
                </c:pt>
                <c:pt idx="2938">
                  <c:v>1.006</c:v>
                </c:pt>
                <c:pt idx="2939">
                  <c:v>1.014</c:v>
                </c:pt>
                <c:pt idx="2940">
                  <c:v>1.0209999999999999</c:v>
                </c:pt>
                <c:pt idx="2941">
                  <c:v>1.026</c:v>
                </c:pt>
                <c:pt idx="2942">
                  <c:v>1.0309999999999999</c:v>
                </c:pt>
                <c:pt idx="2943">
                  <c:v>1.036</c:v>
                </c:pt>
                <c:pt idx="2944">
                  <c:v>1.0409999999999999</c:v>
                </c:pt>
                <c:pt idx="2945">
                  <c:v>1.0449999999999999</c:v>
                </c:pt>
                <c:pt idx="2946">
                  <c:v>1.0509999999999999</c:v>
                </c:pt>
                <c:pt idx="2947">
                  <c:v>1.0569999999999999</c:v>
                </c:pt>
                <c:pt idx="2948">
                  <c:v>1.0629999999999999</c:v>
                </c:pt>
                <c:pt idx="2949">
                  <c:v>1.07</c:v>
                </c:pt>
                <c:pt idx="2950">
                  <c:v>1.077</c:v>
                </c:pt>
                <c:pt idx="2951">
                  <c:v>1.0860000000000001</c:v>
                </c:pt>
                <c:pt idx="2952">
                  <c:v>1.0940000000000001</c:v>
                </c:pt>
                <c:pt idx="2953">
                  <c:v>1.1020000000000001</c:v>
                </c:pt>
                <c:pt idx="2954">
                  <c:v>1.1080000000000001</c:v>
                </c:pt>
                <c:pt idx="2955">
                  <c:v>1.115</c:v>
                </c:pt>
                <c:pt idx="2956">
                  <c:v>1.125</c:v>
                </c:pt>
                <c:pt idx="2957">
                  <c:v>1.131</c:v>
                </c:pt>
                <c:pt idx="2958">
                  <c:v>1.1379999999999999</c:v>
                </c:pt>
                <c:pt idx="2959">
                  <c:v>1.1419999999999999</c:v>
                </c:pt>
                <c:pt idx="2960">
                  <c:v>1.149</c:v>
                </c:pt>
                <c:pt idx="2961">
                  <c:v>1.1579999999999999</c:v>
                </c:pt>
                <c:pt idx="2962">
                  <c:v>1.1679999999999999</c:v>
                </c:pt>
                <c:pt idx="2963">
                  <c:v>1.1819999999999999</c:v>
                </c:pt>
                <c:pt idx="2964">
                  <c:v>1.1950000000000001</c:v>
                </c:pt>
                <c:pt idx="2965">
                  <c:v>1.204</c:v>
                </c:pt>
                <c:pt idx="2966">
                  <c:v>1.2130000000000001</c:v>
                </c:pt>
                <c:pt idx="2967">
                  <c:v>1.222</c:v>
                </c:pt>
                <c:pt idx="2968">
                  <c:v>1.2310000000000001</c:v>
                </c:pt>
                <c:pt idx="2969">
                  <c:v>1.2450000000000001</c:v>
                </c:pt>
                <c:pt idx="2970">
                  <c:v>1.2569999999999999</c:v>
                </c:pt>
                <c:pt idx="2971">
                  <c:v>1.2669999999999999</c:v>
                </c:pt>
                <c:pt idx="2972">
                  <c:v>1.276</c:v>
                </c:pt>
                <c:pt idx="2973">
                  <c:v>1.288</c:v>
                </c:pt>
                <c:pt idx="2974">
                  <c:v>1.3029999999999999</c:v>
                </c:pt>
                <c:pt idx="2975">
                  <c:v>1.319</c:v>
                </c:pt>
                <c:pt idx="2976">
                  <c:v>1.333</c:v>
                </c:pt>
                <c:pt idx="2977">
                  <c:v>1.343</c:v>
                </c:pt>
                <c:pt idx="2978">
                  <c:v>1.3560000000000001</c:v>
                </c:pt>
                <c:pt idx="2979">
                  <c:v>1.369</c:v>
                </c:pt>
                <c:pt idx="2980">
                  <c:v>1.387</c:v>
                </c:pt>
                <c:pt idx="2981">
                  <c:v>1.3959999999999999</c:v>
                </c:pt>
                <c:pt idx="2982">
                  <c:v>1.4039999999999999</c:v>
                </c:pt>
                <c:pt idx="2983">
                  <c:v>1.41</c:v>
                </c:pt>
                <c:pt idx="2984">
                  <c:v>1.4159999999999999</c:v>
                </c:pt>
                <c:pt idx="2985">
                  <c:v>1.4179999999999999</c:v>
                </c:pt>
                <c:pt idx="2986">
                  <c:v>1.4179999999999999</c:v>
                </c:pt>
                <c:pt idx="2987">
                  <c:v>1.417</c:v>
                </c:pt>
                <c:pt idx="2988">
                  <c:v>1.419</c:v>
                </c:pt>
                <c:pt idx="2989">
                  <c:v>1.423</c:v>
                </c:pt>
                <c:pt idx="2990">
                  <c:v>1.4259999999999999</c:v>
                </c:pt>
                <c:pt idx="2991">
                  <c:v>1.43</c:v>
                </c:pt>
                <c:pt idx="2992">
                  <c:v>1.4370000000000001</c:v>
                </c:pt>
                <c:pt idx="2993">
                  <c:v>1.47</c:v>
                </c:pt>
                <c:pt idx="2994">
                  <c:v>1.472</c:v>
                </c:pt>
                <c:pt idx="2995">
                  <c:v>1.472</c:v>
                </c:pt>
                <c:pt idx="2996">
                  <c:v>1.47</c:v>
                </c:pt>
                <c:pt idx="2997">
                  <c:v>1.4690000000000001</c:v>
                </c:pt>
                <c:pt idx="2998">
                  <c:v>1.4690000000000001</c:v>
                </c:pt>
                <c:pt idx="2999">
                  <c:v>1.4730000000000001</c:v>
                </c:pt>
                <c:pt idx="3000">
                  <c:v>1.4770000000000001</c:v>
                </c:pt>
                <c:pt idx="3001">
                  <c:v>1.4770000000000001</c:v>
                </c:pt>
                <c:pt idx="3002">
                  <c:v>1.4750000000000001</c:v>
                </c:pt>
                <c:pt idx="3003">
                  <c:v>1.474</c:v>
                </c:pt>
                <c:pt idx="3004">
                  <c:v>1.4710000000000001</c:v>
                </c:pt>
                <c:pt idx="3005">
                  <c:v>1.4670000000000001</c:v>
                </c:pt>
                <c:pt idx="3006">
                  <c:v>1.4670000000000001</c:v>
                </c:pt>
                <c:pt idx="3007">
                  <c:v>1.4650000000000001</c:v>
                </c:pt>
                <c:pt idx="3008">
                  <c:v>1.46</c:v>
                </c:pt>
                <c:pt idx="3009">
                  <c:v>1.458</c:v>
                </c:pt>
                <c:pt idx="3010">
                  <c:v>1.4570000000000001</c:v>
                </c:pt>
                <c:pt idx="3011">
                  <c:v>1.4590000000000001</c:v>
                </c:pt>
                <c:pt idx="3012">
                  <c:v>1.462</c:v>
                </c:pt>
                <c:pt idx="3013">
                  <c:v>1.464</c:v>
                </c:pt>
                <c:pt idx="3014">
                  <c:v>1.47</c:v>
                </c:pt>
                <c:pt idx="3015">
                  <c:v>1.474</c:v>
                </c:pt>
                <c:pt idx="3016">
                  <c:v>1.476</c:v>
                </c:pt>
                <c:pt idx="3017">
                  <c:v>1.488</c:v>
                </c:pt>
                <c:pt idx="3018">
                  <c:v>1.58</c:v>
                </c:pt>
                <c:pt idx="3019">
                  <c:v>1.5840000000000001</c:v>
                </c:pt>
                <c:pt idx="3020">
                  <c:v>1.585</c:v>
                </c:pt>
                <c:pt idx="3021">
                  <c:v>1.591</c:v>
                </c:pt>
                <c:pt idx="3022">
                  <c:v>1.5920000000000001</c:v>
                </c:pt>
                <c:pt idx="3023">
                  <c:v>1.59</c:v>
                </c:pt>
                <c:pt idx="3024">
                  <c:v>1.5880000000000001</c:v>
                </c:pt>
                <c:pt idx="3025">
                  <c:v>1.5880000000000001</c:v>
                </c:pt>
                <c:pt idx="3026">
                  <c:v>1.5880000000000001</c:v>
                </c:pt>
                <c:pt idx="3027">
                  <c:v>1.585</c:v>
                </c:pt>
                <c:pt idx="3028">
                  <c:v>1.5840000000000001</c:v>
                </c:pt>
                <c:pt idx="3029">
                  <c:v>1.5820000000000001</c:v>
                </c:pt>
                <c:pt idx="3030">
                  <c:v>1.579</c:v>
                </c:pt>
                <c:pt idx="3031">
                  <c:v>1.5780000000000001</c:v>
                </c:pt>
                <c:pt idx="3032">
                  <c:v>1.5740000000000001</c:v>
                </c:pt>
                <c:pt idx="3033">
                  <c:v>1.5720000000000001</c:v>
                </c:pt>
                <c:pt idx="3034">
                  <c:v>1.571</c:v>
                </c:pt>
                <c:pt idx="3035">
                  <c:v>1.57</c:v>
                </c:pt>
                <c:pt idx="3036">
                  <c:v>1.5669999999999999</c:v>
                </c:pt>
                <c:pt idx="3037">
                  <c:v>1.5660000000000001</c:v>
                </c:pt>
                <c:pt idx="3038">
                  <c:v>1.556</c:v>
                </c:pt>
                <c:pt idx="3039">
                  <c:v>1.5580000000000001</c:v>
                </c:pt>
                <c:pt idx="3040">
                  <c:v>1.5569999999999999</c:v>
                </c:pt>
                <c:pt idx="3041">
                  <c:v>1.5569999999999999</c:v>
                </c:pt>
                <c:pt idx="3042">
                  <c:v>1.554</c:v>
                </c:pt>
                <c:pt idx="3043">
                  <c:v>1.55</c:v>
                </c:pt>
                <c:pt idx="3044">
                  <c:v>1.544</c:v>
                </c:pt>
                <c:pt idx="3045">
                  <c:v>1.5369999999999999</c:v>
                </c:pt>
                <c:pt idx="3046">
                  <c:v>1.5349999999999999</c:v>
                </c:pt>
                <c:pt idx="3047">
                  <c:v>1.5369999999999999</c:v>
                </c:pt>
                <c:pt idx="3048">
                  <c:v>1.536</c:v>
                </c:pt>
                <c:pt idx="3049">
                  <c:v>1.5369999999999999</c:v>
                </c:pt>
                <c:pt idx="3050">
                  <c:v>1.5369999999999999</c:v>
                </c:pt>
                <c:pt idx="3051">
                  <c:v>1.536</c:v>
                </c:pt>
                <c:pt idx="3052">
                  <c:v>1.5349999999999999</c:v>
                </c:pt>
                <c:pt idx="3053">
                  <c:v>1.5309999999999999</c:v>
                </c:pt>
                <c:pt idx="3054">
                  <c:v>1.5289999999999999</c:v>
                </c:pt>
                <c:pt idx="3055">
                  <c:v>1.528</c:v>
                </c:pt>
                <c:pt idx="3056">
                  <c:v>1.5269999999999999</c:v>
                </c:pt>
                <c:pt idx="3057">
                  <c:v>1.53</c:v>
                </c:pt>
                <c:pt idx="3058">
                  <c:v>1.532</c:v>
                </c:pt>
                <c:pt idx="3059">
                  <c:v>1.532</c:v>
                </c:pt>
                <c:pt idx="3060">
                  <c:v>1.5369999999999999</c:v>
                </c:pt>
                <c:pt idx="3061">
                  <c:v>1.5409999999999999</c:v>
                </c:pt>
                <c:pt idx="3062">
                  <c:v>1.5429999999999999</c:v>
                </c:pt>
                <c:pt idx="3063">
                  <c:v>1.542</c:v>
                </c:pt>
                <c:pt idx="3064">
                  <c:v>1.54</c:v>
                </c:pt>
                <c:pt idx="3065">
                  <c:v>1.54</c:v>
                </c:pt>
                <c:pt idx="3066">
                  <c:v>1.54</c:v>
                </c:pt>
                <c:pt idx="3067">
                  <c:v>1.5389999999999999</c:v>
                </c:pt>
                <c:pt idx="3068">
                  <c:v>1.5389999999999999</c:v>
                </c:pt>
                <c:pt idx="3069">
                  <c:v>1.536</c:v>
                </c:pt>
                <c:pt idx="3070">
                  <c:v>1.534</c:v>
                </c:pt>
                <c:pt idx="3071">
                  <c:v>1.5329999999999999</c:v>
                </c:pt>
                <c:pt idx="3072">
                  <c:v>1.5349999999999999</c:v>
                </c:pt>
                <c:pt idx="3073">
                  <c:v>1.5349999999999999</c:v>
                </c:pt>
                <c:pt idx="3074">
                  <c:v>1.536</c:v>
                </c:pt>
                <c:pt idx="3075">
                  <c:v>1.538</c:v>
                </c:pt>
                <c:pt idx="3076">
                  <c:v>1.5349999999999999</c:v>
                </c:pt>
                <c:pt idx="3077">
                  <c:v>1.5349999999999999</c:v>
                </c:pt>
                <c:pt idx="3078">
                  <c:v>1.5449999999999999</c:v>
                </c:pt>
                <c:pt idx="3079">
                  <c:v>1.5549999999999999</c:v>
                </c:pt>
                <c:pt idx="3080">
                  <c:v>1.56</c:v>
                </c:pt>
                <c:pt idx="3081">
                  <c:v>1.5640000000000001</c:v>
                </c:pt>
                <c:pt idx="3082">
                  <c:v>1.6020000000000001</c:v>
                </c:pt>
                <c:pt idx="3083">
                  <c:v>1.601</c:v>
                </c:pt>
                <c:pt idx="3084">
                  <c:v>1.605</c:v>
                </c:pt>
                <c:pt idx="3085">
                  <c:v>1.609</c:v>
                </c:pt>
                <c:pt idx="3086">
                  <c:v>1.609</c:v>
                </c:pt>
                <c:pt idx="3087">
                  <c:v>1.61</c:v>
                </c:pt>
                <c:pt idx="3088">
                  <c:v>1.6120000000000001</c:v>
                </c:pt>
                <c:pt idx="3089">
                  <c:v>1.615</c:v>
                </c:pt>
                <c:pt idx="3090">
                  <c:v>1.613</c:v>
                </c:pt>
                <c:pt idx="3091">
                  <c:v>1.611</c:v>
                </c:pt>
                <c:pt idx="3092">
                  <c:v>1.6080000000000001</c:v>
                </c:pt>
                <c:pt idx="3093">
                  <c:v>1.6040000000000001</c:v>
                </c:pt>
                <c:pt idx="3094">
                  <c:v>1.609</c:v>
                </c:pt>
                <c:pt idx="3095">
                  <c:v>1.6080000000000001</c:v>
                </c:pt>
                <c:pt idx="3096">
                  <c:v>1.6080000000000001</c:v>
                </c:pt>
                <c:pt idx="3097">
                  <c:v>1.6060000000000001</c:v>
                </c:pt>
                <c:pt idx="3098">
                  <c:v>1.605</c:v>
                </c:pt>
                <c:pt idx="3099">
                  <c:v>1.601</c:v>
                </c:pt>
                <c:pt idx="3100">
                  <c:v>1.593</c:v>
                </c:pt>
                <c:pt idx="3101">
                  <c:v>1.583</c:v>
                </c:pt>
                <c:pt idx="3102">
                  <c:v>1.569</c:v>
                </c:pt>
                <c:pt idx="3103">
                  <c:v>1.5680000000000001</c:v>
                </c:pt>
                <c:pt idx="3104">
                  <c:v>1.5629999999999999</c:v>
                </c:pt>
                <c:pt idx="3105">
                  <c:v>1.556</c:v>
                </c:pt>
                <c:pt idx="3106">
                  <c:v>1.5469999999999999</c:v>
                </c:pt>
                <c:pt idx="3107">
                  <c:v>1.5369999999999999</c:v>
                </c:pt>
                <c:pt idx="3108">
                  <c:v>1.5309999999999999</c:v>
                </c:pt>
                <c:pt idx="3109">
                  <c:v>1.524</c:v>
                </c:pt>
                <c:pt idx="3110">
                  <c:v>1.528</c:v>
                </c:pt>
                <c:pt idx="3111">
                  <c:v>1.526</c:v>
                </c:pt>
                <c:pt idx="3112">
                  <c:v>1.526</c:v>
                </c:pt>
                <c:pt idx="3113">
                  <c:v>1.52</c:v>
                </c:pt>
                <c:pt idx="3114">
                  <c:v>1.51</c:v>
                </c:pt>
                <c:pt idx="3115">
                  <c:v>1.502</c:v>
                </c:pt>
                <c:pt idx="3116">
                  <c:v>1.494</c:v>
                </c:pt>
                <c:pt idx="3117">
                  <c:v>1.4850000000000001</c:v>
                </c:pt>
                <c:pt idx="3118">
                  <c:v>1.4770000000000001</c:v>
                </c:pt>
                <c:pt idx="3119">
                  <c:v>1.4710000000000001</c:v>
                </c:pt>
                <c:pt idx="3120">
                  <c:v>1.4690000000000001</c:v>
                </c:pt>
                <c:pt idx="3121">
                  <c:v>1.464</c:v>
                </c:pt>
                <c:pt idx="3122">
                  <c:v>1.452</c:v>
                </c:pt>
                <c:pt idx="3123">
                  <c:v>1.4430000000000001</c:v>
                </c:pt>
                <c:pt idx="3124">
                  <c:v>1.4379999999999999</c:v>
                </c:pt>
                <c:pt idx="3125">
                  <c:v>1.4359999999999999</c:v>
                </c:pt>
                <c:pt idx="3126">
                  <c:v>1.4350000000000001</c:v>
                </c:pt>
                <c:pt idx="3127">
                  <c:v>1.4339999999999999</c:v>
                </c:pt>
                <c:pt idx="3128">
                  <c:v>1.4330000000000001</c:v>
                </c:pt>
                <c:pt idx="3129">
                  <c:v>1.43</c:v>
                </c:pt>
                <c:pt idx="3130">
                  <c:v>1.43</c:v>
                </c:pt>
                <c:pt idx="3131">
                  <c:v>1.4330000000000001</c:v>
                </c:pt>
                <c:pt idx="3132">
                  <c:v>1.4350000000000001</c:v>
                </c:pt>
                <c:pt idx="3133">
                  <c:v>1.4339999999999999</c:v>
                </c:pt>
                <c:pt idx="3134">
                  <c:v>1.4339999999999999</c:v>
                </c:pt>
                <c:pt idx="3135">
                  <c:v>1.4350000000000001</c:v>
                </c:pt>
                <c:pt idx="3136">
                  <c:v>1.4339999999999999</c:v>
                </c:pt>
                <c:pt idx="3137">
                  <c:v>1.431</c:v>
                </c:pt>
                <c:pt idx="3138">
                  <c:v>1.4279999999999999</c:v>
                </c:pt>
                <c:pt idx="3139">
                  <c:v>1.4259999999999999</c:v>
                </c:pt>
                <c:pt idx="3140">
                  <c:v>1.425</c:v>
                </c:pt>
                <c:pt idx="3141">
                  <c:v>1.42</c:v>
                </c:pt>
                <c:pt idx="3142">
                  <c:v>1.42</c:v>
                </c:pt>
                <c:pt idx="3143">
                  <c:v>1.4259999999999999</c:v>
                </c:pt>
                <c:pt idx="3144">
                  <c:v>1.423</c:v>
                </c:pt>
                <c:pt idx="3145">
                  <c:v>1.419</c:v>
                </c:pt>
                <c:pt idx="3146">
                  <c:v>1.4239999999999999</c:v>
                </c:pt>
                <c:pt idx="3147">
                  <c:v>1.415</c:v>
                </c:pt>
                <c:pt idx="3148">
                  <c:v>1.4019999999999999</c:v>
                </c:pt>
                <c:pt idx="3149">
                  <c:v>1.395</c:v>
                </c:pt>
                <c:pt idx="3150">
                  <c:v>1.385</c:v>
                </c:pt>
                <c:pt idx="3151">
                  <c:v>1.375</c:v>
                </c:pt>
                <c:pt idx="3152">
                  <c:v>1.365</c:v>
                </c:pt>
                <c:pt idx="3153">
                  <c:v>1.361</c:v>
                </c:pt>
                <c:pt idx="3154">
                  <c:v>1.3560000000000001</c:v>
                </c:pt>
                <c:pt idx="3155">
                  <c:v>1.349</c:v>
                </c:pt>
                <c:pt idx="3156">
                  <c:v>1.343</c:v>
                </c:pt>
                <c:pt idx="3157">
                  <c:v>1.3380000000000001</c:v>
                </c:pt>
                <c:pt idx="3158">
                  <c:v>1.3320000000000001</c:v>
                </c:pt>
                <c:pt idx="3159">
                  <c:v>1.3320000000000001</c:v>
                </c:pt>
                <c:pt idx="3160">
                  <c:v>1.327</c:v>
                </c:pt>
                <c:pt idx="3161">
                  <c:v>1.32</c:v>
                </c:pt>
                <c:pt idx="3162">
                  <c:v>1.3109999999999999</c:v>
                </c:pt>
                <c:pt idx="3163">
                  <c:v>1.294</c:v>
                </c:pt>
                <c:pt idx="3164">
                  <c:v>1.28</c:v>
                </c:pt>
                <c:pt idx="3165">
                  <c:v>1.2689999999999999</c:v>
                </c:pt>
                <c:pt idx="3166">
                  <c:v>1.262</c:v>
                </c:pt>
                <c:pt idx="3167">
                  <c:v>1.2549999999999999</c:v>
                </c:pt>
                <c:pt idx="3168">
                  <c:v>1.2490000000000001</c:v>
                </c:pt>
                <c:pt idx="3169">
                  <c:v>1.2390000000000001</c:v>
                </c:pt>
                <c:pt idx="3170">
                  <c:v>1.2310000000000001</c:v>
                </c:pt>
                <c:pt idx="3171">
                  <c:v>1.2190000000000001</c:v>
                </c:pt>
                <c:pt idx="3172">
                  <c:v>1.21</c:v>
                </c:pt>
                <c:pt idx="3173">
                  <c:v>1.2030000000000001</c:v>
                </c:pt>
                <c:pt idx="3174">
                  <c:v>1.1970000000000001</c:v>
                </c:pt>
                <c:pt idx="3175">
                  <c:v>1.1910000000000001</c:v>
                </c:pt>
                <c:pt idx="3176">
                  <c:v>1.1850000000000001</c:v>
                </c:pt>
                <c:pt idx="3177">
                  <c:v>1.179</c:v>
                </c:pt>
                <c:pt idx="3178">
                  <c:v>1.1719999999999999</c:v>
                </c:pt>
                <c:pt idx="3179">
                  <c:v>1.17</c:v>
                </c:pt>
                <c:pt idx="3180">
                  <c:v>1.17</c:v>
                </c:pt>
                <c:pt idx="3181">
                  <c:v>1.167</c:v>
                </c:pt>
                <c:pt idx="3182">
                  <c:v>1.1739999999999999</c:v>
                </c:pt>
                <c:pt idx="3183">
                  <c:v>1.173</c:v>
                </c:pt>
                <c:pt idx="3184">
                  <c:v>1.175</c:v>
                </c:pt>
                <c:pt idx="3185">
                  <c:v>1.179</c:v>
                </c:pt>
                <c:pt idx="3186">
                  <c:v>1.18</c:v>
                </c:pt>
                <c:pt idx="3187">
                  <c:v>1.1719999999999999</c:v>
                </c:pt>
                <c:pt idx="3188">
                  <c:v>1.1619999999999999</c:v>
                </c:pt>
                <c:pt idx="3189">
                  <c:v>1.0980000000000001</c:v>
                </c:pt>
                <c:pt idx="3190">
                  <c:v>1.095</c:v>
                </c:pt>
                <c:pt idx="3191">
                  <c:v>1.0960000000000001</c:v>
                </c:pt>
                <c:pt idx="3192">
                  <c:v>1.0940000000000001</c:v>
                </c:pt>
                <c:pt idx="3193">
                  <c:v>1.0920000000000001</c:v>
                </c:pt>
                <c:pt idx="3194">
                  <c:v>1.0880000000000001</c:v>
                </c:pt>
                <c:pt idx="3195">
                  <c:v>1.087</c:v>
                </c:pt>
                <c:pt idx="3196">
                  <c:v>1.0820000000000001</c:v>
                </c:pt>
                <c:pt idx="3197">
                  <c:v>1.079</c:v>
                </c:pt>
                <c:pt idx="3198">
                  <c:v>1.0780000000000001</c:v>
                </c:pt>
                <c:pt idx="3199">
                  <c:v>1.0860000000000001</c:v>
                </c:pt>
                <c:pt idx="3200">
                  <c:v>1.089</c:v>
                </c:pt>
                <c:pt idx="3201">
                  <c:v>1.0900000000000001</c:v>
                </c:pt>
                <c:pt idx="3202">
                  <c:v>1.091</c:v>
                </c:pt>
                <c:pt idx="3203">
                  <c:v>1.093</c:v>
                </c:pt>
                <c:pt idx="3204">
                  <c:v>1.0940000000000001</c:v>
                </c:pt>
                <c:pt idx="3205">
                  <c:v>1.089</c:v>
                </c:pt>
                <c:pt idx="3206">
                  <c:v>1.079</c:v>
                </c:pt>
                <c:pt idx="3207">
                  <c:v>1.0840000000000001</c:v>
                </c:pt>
                <c:pt idx="3208">
                  <c:v>1.0880000000000001</c:v>
                </c:pt>
                <c:pt idx="3209">
                  <c:v>1.087</c:v>
                </c:pt>
                <c:pt idx="3210">
                  <c:v>1.083</c:v>
                </c:pt>
                <c:pt idx="3211">
                  <c:v>1.0820000000000001</c:v>
                </c:pt>
                <c:pt idx="3212">
                  <c:v>1.0740000000000001</c:v>
                </c:pt>
                <c:pt idx="3213">
                  <c:v>1.0629999999999999</c:v>
                </c:pt>
                <c:pt idx="3214">
                  <c:v>1.0569999999999999</c:v>
                </c:pt>
                <c:pt idx="3215">
                  <c:v>1.0509999999999999</c:v>
                </c:pt>
                <c:pt idx="3216">
                  <c:v>1.0309999999999999</c:v>
                </c:pt>
                <c:pt idx="3217">
                  <c:v>1.0289999999999999</c:v>
                </c:pt>
                <c:pt idx="3218">
                  <c:v>1.0249999999999999</c:v>
                </c:pt>
                <c:pt idx="3219">
                  <c:v>1.016</c:v>
                </c:pt>
                <c:pt idx="3220">
                  <c:v>1.014</c:v>
                </c:pt>
                <c:pt idx="3221">
                  <c:v>1.012</c:v>
                </c:pt>
                <c:pt idx="3222">
                  <c:v>1.0089999999999999</c:v>
                </c:pt>
                <c:pt idx="3223">
                  <c:v>1.006</c:v>
                </c:pt>
                <c:pt idx="3224">
                  <c:v>0.998</c:v>
                </c:pt>
                <c:pt idx="3225">
                  <c:v>0.995</c:v>
                </c:pt>
                <c:pt idx="3226">
                  <c:v>0.995</c:v>
                </c:pt>
                <c:pt idx="3227">
                  <c:v>0.995</c:v>
                </c:pt>
                <c:pt idx="3228">
                  <c:v>0.997</c:v>
                </c:pt>
                <c:pt idx="3229">
                  <c:v>0.997</c:v>
                </c:pt>
                <c:pt idx="3230">
                  <c:v>0.998</c:v>
                </c:pt>
                <c:pt idx="3231">
                  <c:v>0.999</c:v>
                </c:pt>
                <c:pt idx="3232">
                  <c:v>1.0009999999999999</c:v>
                </c:pt>
                <c:pt idx="3233">
                  <c:v>1.006</c:v>
                </c:pt>
                <c:pt idx="3234">
                  <c:v>1.01</c:v>
                </c:pt>
                <c:pt idx="3235">
                  <c:v>1.0129999999999999</c:v>
                </c:pt>
                <c:pt idx="3236">
                  <c:v>1.014</c:v>
                </c:pt>
                <c:pt idx="3237">
                  <c:v>1.014</c:v>
                </c:pt>
                <c:pt idx="3238">
                  <c:v>1.014</c:v>
                </c:pt>
                <c:pt idx="3239">
                  <c:v>1.0149999999999999</c:v>
                </c:pt>
                <c:pt idx="3240">
                  <c:v>1.0209999999999999</c:v>
                </c:pt>
                <c:pt idx="3241">
                  <c:v>1.022</c:v>
                </c:pt>
                <c:pt idx="3242">
                  <c:v>1.022</c:v>
                </c:pt>
                <c:pt idx="3243">
                  <c:v>1.0229999999999999</c:v>
                </c:pt>
                <c:pt idx="3244">
                  <c:v>1.024</c:v>
                </c:pt>
                <c:pt idx="3245">
                  <c:v>1.0249999999999999</c:v>
                </c:pt>
                <c:pt idx="3246">
                  <c:v>1.026</c:v>
                </c:pt>
                <c:pt idx="3247">
                  <c:v>1.026</c:v>
                </c:pt>
                <c:pt idx="3248">
                  <c:v>1.028</c:v>
                </c:pt>
                <c:pt idx="3249">
                  <c:v>1.0289999999999999</c:v>
                </c:pt>
                <c:pt idx="3250">
                  <c:v>1.0289999999999999</c:v>
                </c:pt>
                <c:pt idx="3251">
                  <c:v>1.0289999999999999</c:v>
                </c:pt>
                <c:pt idx="3252">
                  <c:v>1.028</c:v>
                </c:pt>
                <c:pt idx="3253">
                  <c:v>1.0269999999999999</c:v>
                </c:pt>
                <c:pt idx="3254">
                  <c:v>1.0269999999999999</c:v>
                </c:pt>
                <c:pt idx="3255">
                  <c:v>1.026</c:v>
                </c:pt>
                <c:pt idx="3256">
                  <c:v>1.028</c:v>
                </c:pt>
                <c:pt idx="3257">
                  <c:v>1.0269999999999999</c:v>
                </c:pt>
                <c:pt idx="3258">
                  <c:v>1.028</c:v>
                </c:pt>
                <c:pt idx="3259">
                  <c:v>1.0309999999999999</c:v>
                </c:pt>
                <c:pt idx="3260">
                  <c:v>1.03</c:v>
                </c:pt>
                <c:pt idx="3261">
                  <c:v>1.0349999999999999</c:v>
                </c:pt>
                <c:pt idx="3262">
                  <c:v>1.0389999999999999</c:v>
                </c:pt>
                <c:pt idx="3263">
                  <c:v>1.04</c:v>
                </c:pt>
                <c:pt idx="3264">
                  <c:v>1.0409999999999999</c:v>
                </c:pt>
                <c:pt idx="3265">
                  <c:v>1.044</c:v>
                </c:pt>
                <c:pt idx="3266">
                  <c:v>1.046</c:v>
                </c:pt>
                <c:pt idx="3267">
                  <c:v>1.048</c:v>
                </c:pt>
                <c:pt idx="3268">
                  <c:v>1.0489999999999999</c:v>
                </c:pt>
                <c:pt idx="3269">
                  <c:v>1.05</c:v>
                </c:pt>
                <c:pt idx="3270">
                  <c:v>1.048</c:v>
                </c:pt>
                <c:pt idx="3271">
                  <c:v>1.0489999999999999</c:v>
                </c:pt>
                <c:pt idx="3272">
                  <c:v>1.05</c:v>
                </c:pt>
                <c:pt idx="3273">
                  <c:v>1.05</c:v>
                </c:pt>
                <c:pt idx="3274">
                  <c:v>1.05</c:v>
                </c:pt>
                <c:pt idx="3275">
                  <c:v>1.0489999999999999</c:v>
                </c:pt>
                <c:pt idx="3276">
                  <c:v>1.0469999999999999</c:v>
                </c:pt>
                <c:pt idx="3277">
                  <c:v>1.046</c:v>
                </c:pt>
                <c:pt idx="3278">
                  <c:v>1.0449999999999999</c:v>
                </c:pt>
                <c:pt idx="3279">
                  <c:v>1.0449999999999999</c:v>
                </c:pt>
                <c:pt idx="3280">
                  <c:v>1.0429999999999999</c:v>
                </c:pt>
                <c:pt idx="3281">
                  <c:v>1.0369999999999999</c:v>
                </c:pt>
                <c:pt idx="3282">
                  <c:v>1.032</c:v>
                </c:pt>
                <c:pt idx="3283">
                  <c:v>1.0289999999999999</c:v>
                </c:pt>
                <c:pt idx="3284">
                  <c:v>1.0249999999999999</c:v>
                </c:pt>
                <c:pt idx="3285">
                  <c:v>1.016</c:v>
                </c:pt>
                <c:pt idx="3286">
                  <c:v>1.008</c:v>
                </c:pt>
                <c:pt idx="3287">
                  <c:v>1</c:v>
                </c:pt>
                <c:pt idx="3288">
                  <c:v>0.99299999999999999</c:v>
                </c:pt>
                <c:pt idx="3289">
                  <c:v>0.98699999999999999</c:v>
                </c:pt>
                <c:pt idx="3290">
                  <c:v>0.98499999999999999</c:v>
                </c:pt>
                <c:pt idx="3291">
                  <c:v>0.98199999999999998</c:v>
                </c:pt>
                <c:pt idx="3292">
                  <c:v>0.97699999999999998</c:v>
                </c:pt>
                <c:pt idx="3293">
                  <c:v>0.97199999999999998</c:v>
                </c:pt>
                <c:pt idx="3294">
                  <c:v>0.96499999999999997</c:v>
                </c:pt>
                <c:pt idx="3295">
                  <c:v>0.95899999999999996</c:v>
                </c:pt>
                <c:pt idx="3296">
                  <c:v>0.95599999999999996</c:v>
                </c:pt>
                <c:pt idx="3297">
                  <c:v>0.95299999999999996</c:v>
                </c:pt>
                <c:pt idx="3298">
                  <c:v>0.94199999999999995</c:v>
                </c:pt>
                <c:pt idx="3299">
                  <c:v>0.89200000000000002</c:v>
                </c:pt>
                <c:pt idx="3300">
                  <c:v>0.88600000000000001</c:v>
                </c:pt>
                <c:pt idx="3301">
                  <c:v>0.88</c:v>
                </c:pt>
                <c:pt idx="3302">
                  <c:v>0.879</c:v>
                </c:pt>
                <c:pt idx="3303">
                  <c:v>0.879</c:v>
                </c:pt>
                <c:pt idx="3304">
                  <c:v>0.878</c:v>
                </c:pt>
                <c:pt idx="3305">
                  <c:v>0.879</c:v>
                </c:pt>
                <c:pt idx="3306">
                  <c:v>0.879</c:v>
                </c:pt>
                <c:pt idx="3307">
                  <c:v>0.876</c:v>
                </c:pt>
                <c:pt idx="3308">
                  <c:v>0.879</c:v>
                </c:pt>
                <c:pt idx="3309">
                  <c:v>0.879</c:v>
                </c:pt>
                <c:pt idx="3310">
                  <c:v>0.876</c:v>
                </c:pt>
                <c:pt idx="3311">
                  <c:v>0.877</c:v>
                </c:pt>
                <c:pt idx="3312">
                  <c:v>0.879</c:v>
                </c:pt>
                <c:pt idx="3313">
                  <c:v>0.878</c:v>
                </c:pt>
                <c:pt idx="3314">
                  <c:v>0.879</c:v>
                </c:pt>
                <c:pt idx="3315">
                  <c:v>0.88</c:v>
                </c:pt>
                <c:pt idx="3316">
                  <c:v>0.88100000000000001</c:v>
                </c:pt>
                <c:pt idx="3317">
                  <c:v>0.88200000000000001</c:v>
                </c:pt>
                <c:pt idx="3318">
                  <c:v>0.88300000000000001</c:v>
                </c:pt>
                <c:pt idx="3319">
                  <c:v>0.88400000000000001</c:v>
                </c:pt>
                <c:pt idx="3320">
                  <c:v>0.88600000000000001</c:v>
                </c:pt>
                <c:pt idx="3321">
                  <c:v>0.88600000000000001</c:v>
                </c:pt>
                <c:pt idx="3322">
                  <c:v>0.88800000000000001</c:v>
                </c:pt>
                <c:pt idx="3323">
                  <c:v>0.88800000000000001</c:v>
                </c:pt>
                <c:pt idx="3324">
                  <c:v>0.88900000000000001</c:v>
                </c:pt>
                <c:pt idx="3325">
                  <c:v>0.89</c:v>
                </c:pt>
                <c:pt idx="3326">
                  <c:v>0.88900000000000001</c:v>
                </c:pt>
                <c:pt idx="3327">
                  <c:v>0.89100000000000001</c:v>
                </c:pt>
                <c:pt idx="3328">
                  <c:v>0.89</c:v>
                </c:pt>
                <c:pt idx="3329">
                  <c:v>0.89100000000000001</c:v>
                </c:pt>
                <c:pt idx="3330">
                  <c:v>0.89400000000000002</c:v>
                </c:pt>
                <c:pt idx="3331">
                  <c:v>0.89500000000000002</c:v>
                </c:pt>
                <c:pt idx="3332">
                  <c:v>0.89600000000000002</c:v>
                </c:pt>
                <c:pt idx="3333">
                  <c:v>0.89800000000000002</c:v>
                </c:pt>
                <c:pt idx="3334">
                  <c:v>0.89900000000000002</c:v>
                </c:pt>
                <c:pt idx="3335">
                  <c:v>0.90300000000000002</c:v>
                </c:pt>
                <c:pt idx="3336">
                  <c:v>0.90400000000000003</c:v>
                </c:pt>
                <c:pt idx="3337">
                  <c:v>0.90400000000000003</c:v>
                </c:pt>
                <c:pt idx="3338">
                  <c:v>0.90500000000000003</c:v>
                </c:pt>
                <c:pt idx="3339">
                  <c:v>0.90400000000000003</c:v>
                </c:pt>
                <c:pt idx="3340">
                  <c:v>0.9</c:v>
                </c:pt>
                <c:pt idx="3341">
                  <c:v>0.89900000000000002</c:v>
                </c:pt>
                <c:pt idx="3342">
                  <c:v>0.89800000000000002</c:v>
                </c:pt>
                <c:pt idx="3343">
                  <c:v>0.89600000000000002</c:v>
                </c:pt>
                <c:pt idx="3344">
                  <c:v>0.89900000000000002</c:v>
                </c:pt>
                <c:pt idx="3345">
                  <c:v>0.89600000000000002</c:v>
                </c:pt>
                <c:pt idx="3346">
                  <c:v>0.89300000000000002</c:v>
                </c:pt>
                <c:pt idx="3347">
                  <c:v>0.88900000000000001</c:v>
                </c:pt>
                <c:pt idx="3348">
                  <c:v>0.88500000000000001</c:v>
                </c:pt>
                <c:pt idx="3349">
                  <c:v>0.88400000000000001</c:v>
                </c:pt>
                <c:pt idx="3350">
                  <c:v>0.88100000000000001</c:v>
                </c:pt>
                <c:pt idx="3351">
                  <c:v>0.876</c:v>
                </c:pt>
                <c:pt idx="3352">
                  <c:v>0.87</c:v>
                </c:pt>
                <c:pt idx="3353">
                  <c:v>0.86099999999999999</c:v>
                </c:pt>
                <c:pt idx="3354">
                  <c:v>0.84599999999999997</c:v>
                </c:pt>
                <c:pt idx="3355">
                  <c:v>0.84</c:v>
                </c:pt>
                <c:pt idx="3356">
                  <c:v>0.83499999999999996</c:v>
                </c:pt>
                <c:pt idx="3357">
                  <c:v>0.82699999999999996</c:v>
                </c:pt>
                <c:pt idx="3358">
                  <c:v>0.82199999999999995</c:v>
                </c:pt>
                <c:pt idx="3359">
                  <c:v>0.81</c:v>
                </c:pt>
                <c:pt idx="3360">
                  <c:v>0.80200000000000005</c:v>
                </c:pt>
                <c:pt idx="3361">
                  <c:v>0.79700000000000004</c:v>
                </c:pt>
                <c:pt idx="3362">
                  <c:v>0.79300000000000004</c:v>
                </c:pt>
                <c:pt idx="3363">
                  <c:v>0.79</c:v>
                </c:pt>
                <c:pt idx="3364">
                  <c:v>0.78200000000000003</c:v>
                </c:pt>
                <c:pt idx="3365">
                  <c:v>0.76700000000000002</c:v>
                </c:pt>
                <c:pt idx="3366">
                  <c:v>0.76100000000000001</c:v>
                </c:pt>
                <c:pt idx="3367">
                  <c:v>0.754</c:v>
                </c:pt>
                <c:pt idx="3368">
                  <c:v>0.748</c:v>
                </c:pt>
                <c:pt idx="3369">
                  <c:v>0.74199999999999999</c:v>
                </c:pt>
                <c:pt idx="3370">
                  <c:v>0.73899999999999999</c:v>
                </c:pt>
                <c:pt idx="3371">
                  <c:v>0.73699999999999999</c:v>
                </c:pt>
                <c:pt idx="3372">
                  <c:v>0.73299999999999998</c:v>
                </c:pt>
                <c:pt idx="3373">
                  <c:v>0.73199999999999998</c:v>
                </c:pt>
                <c:pt idx="3374">
                  <c:v>0.72899999999999998</c:v>
                </c:pt>
                <c:pt idx="3375">
                  <c:v>0.72699999999999998</c:v>
                </c:pt>
                <c:pt idx="3376">
                  <c:v>0.72299999999999998</c:v>
                </c:pt>
                <c:pt idx="3377">
                  <c:v>0.72</c:v>
                </c:pt>
                <c:pt idx="3378">
                  <c:v>0.71899999999999997</c:v>
                </c:pt>
                <c:pt idx="3379">
                  <c:v>0.71799999999999997</c:v>
                </c:pt>
                <c:pt idx="3380">
                  <c:v>0.71499999999999997</c:v>
                </c:pt>
                <c:pt idx="3381">
                  <c:v>0.71299999999999997</c:v>
                </c:pt>
                <c:pt idx="3382">
                  <c:v>0.71099999999999997</c:v>
                </c:pt>
                <c:pt idx="3383">
                  <c:v>0.70699999999999996</c:v>
                </c:pt>
                <c:pt idx="3384">
                  <c:v>0.70599999999999996</c:v>
                </c:pt>
                <c:pt idx="3385">
                  <c:v>0.70399999999999996</c:v>
                </c:pt>
                <c:pt idx="3386">
                  <c:v>0.70199999999999996</c:v>
                </c:pt>
                <c:pt idx="3387">
                  <c:v>0.70099999999999996</c:v>
                </c:pt>
                <c:pt idx="3388">
                  <c:v>0.69899999999999995</c:v>
                </c:pt>
                <c:pt idx="3389">
                  <c:v>0.69899999999999995</c:v>
                </c:pt>
                <c:pt idx="3390">
                  <c:v>0.69699999999999995</c:v>
                </c:pt>
                <c:pt idx="3391">
                  <c:v>0.69699999999999995</c:v>
                </c:pt>
                <c:pt idx="3392">
                  <c:v>0.69699999999999995</c:v>
                </c:pt>
                <c:pt idx="3393">
                  <c:v>0.69499999999999995</c:v>
                </c:pt>
                <c:pt idx="3394">
                  <c:v>0.69199999999999995</c:v>
                </c:pt>
                <c:pt idx="3395">
                  <c:v>0.69</c:v>
                </c:pt>
                <c:pt idx="3396">
                  <c:v>0.68799999999999994</c:v>
                </c:pt>
                <c:pt idx="3397">
                  <c:v>0.68500000000000005</c:v>
                </c:pt>
                <c:pt idx="3398">
                  <c:v>0.68400000000000005</c:v>
                </c:pt>
                <c:pt idx="3399">
                  <c:v>0.68300000000000005</c:v>
                </c:pt>
                <c:pt idx="3400">
                  <c:v>0.68200000000000005</c:v>
                </c:pt>
                <c:pt idx="3401">
                  <c:v>0.68200000000000005</c:v>
                </c:pt>
                <c:pt idx="3402">
                  <c:v>0.68200000000000005</c:v>
                </c:pt>
                <c:pt idx="3403">
                  <c:v>0.68200000000000005</c:v>
                </c:pt>
                <c:pt idx="3404">
                  <c:v>0.67700000000000005</c:v>
                </c:pt>
                <c:pt idx="3405">
                  <c:v>0.67200000000000004</c:v>
                </c:pt>
                <c:pt idx="3406">
                  <c:v>0.66800000000000004</c:v>
                </c:pt>
                <c:pt idx="3407">
                  <c:v>0.66500000000000004</c:v>
                </c:pt>
                <c:pt idx="3408">
                  <c:v>0.66300000000000003</c:v>
                </c:pt>
                <c:pt idx="3409">
                  <c:v>0.65900000000000003</c:v>
                </c:pt>
                <c:pt idx="3410">
                  <c:v>0.65400000000000003</c:v>
                </c:pt>
                <c:pt idx="3411">
                  <c:v>0.64600000000000002</c:v>
                </c:pt>
                <c:pt idx="3412">
                  <c:v>0.64500000000000002</c:v>
                </c:pt>
                <c:pt idx="3413">
                  <c:v>0.64500000000000002</c:v>
                </c:pt>
                <c:pt idx="3414">
                  <c:v>0.64400000000000002</c:v>
                </c:pt>
                <c:pt idx="3415">
                  <c:v>0.64200000000000002</c:v>
                </c:pt>
                <c:pt idx="3416">
                  <c:v>0.64200000000000002</c:v>
                </c:pt>
                <c:pt idx="3417">
                  <c:v>0.64300000000000002</c:v>
                </c:pt>
                <c:pt idx="3418">
                  <c:v>0.64400000000000002</c:v>
                </c:pt>
                <c:pt idx="3419">
                  <c:v>0.64400000000000002</c:v>
                </c:pt>
                <c:pt idx="3420">
                  <c:v>0.64400000000000002</c:v>
                </c:pt>
                <c:pt idx="3421">
                  <c:v>0.64400000000000002</c:v>
                </c:pt>
                <c:pt idx="3422">
                  <c:v>0.64200000000000002</c:v>
                </c:pt>
                <c:pt idx="3423">
                  <c:v>0.64100000000000001</c:v>
                </c:pt>
                <c:pt idx="3424">
                  <c:v>0.64</c:v>
                </c:pt>
                <c:pt idx="3425">
                  <c:v>0.63900000000000001</c:v>
                </c:pt>
                <c:pt idx="3426">
                  <c:v>0.63800000000000001</c:v>
                </c:pt>
                <c:pt idx="3427">
                  <c:v>0.63500000000000001</c:v>
                </c:pt>
                <c:pt idx="3428">
                  <c:v>0.63400000000000001</c:v>
                </c:pt>
                <c:pt idx="3429">
                  <c:v>0.63500000000000001</c:v>
                </c:pt>
                <c:pt idx="3430">
                  <c:v>0.63500000000000001</c:v>
                </c:pt>
                <c:pt idx="3431">
                  <c:v>0.63600000000000001</c:v>
                </c:pt>
                <c:pt idx="3432">
                  <c:v>0.63500000000000001</c:v>
                </c:pt>
                <c:pt idx="3433">
                  <c:v>0.63600000000000001</c:v>
                </c:pt>
                <c:pt idx="3434">
                  <c:v>0.63700000000000001</c:v>
                </c:pt>
                <c:pt idx="3435">
                  <c:v>0.63900000000000001</c:v>
                </c:pt>
                <c:pt idx="3436">
                  <c:v>0.64200000000000002</c:v>
                </c:pt>
                <c:pt idx="3437">
                  <c:v>0.64300000000000002</c:v>
                </c:pt>
                <c:pt idx="3438">
                  <c:v>0.64400000000000002</c:v>
                </c:pt>
                <c:pt idx="3439">
                  <c:v>0.64600000000000002</c:v>
                </c:pt>
                <c:pt idx="3440">
                  <c:v>0.64600000000000002</c:v>
                </c:pt>
                <c:pt idx="3441">
                  <c:v>0.64900000000000002</c:v>
                </c:pt>
                <c:pt idx="3442">
                  <c:v>0.65</c:v>
                </c:pt>
                <c:pt idx="3443">
                  <c:v>0.65100000000000002</c:v>
                </c:pt>
                <c:pt idx="3444">
                  <c:v>0.65200000000000002</c:v>
                </c:pt>
                <c:pt idx="3445">
                  <c:v>0.65200000000000002</c:v>
                </c:pt>
                <c:pt idx="3446">
                  <c:v>0.65300000000000002</c:v>
                </c:pt>
                <c:pt idx="3447">
                  <c:v>0.65400000000000003</c:v>
                </c:pt>
                <c:pt idx="3448">
                  <c:v>0.65500000000000003</c:v>
                </c:pt>
                <c:pt idx="3449">
                  <c:v>0.65500000000000003</c:v>
                </c:pt>
                <c:pt idx="3450">
                  <c:v>0.65500000000000003</c:v>
                </c:pt>
                <c:pt idx="3451">
                  <c:v>0.65600000000000003</c:v>
                </c:pt>
                <c:pt idx="3452">
                  <c:v>0.65800000000000003</c:v>
                </c:pt>
                <c:pt idx="3453">
                  <c:v>0.65900000000000003</c:v>
                </c:pt>
                <c:pt idx="3454">
                  <c:v>0.66100000000000003</c:v>
                </c:pt>
                <c:pt idx="3455">
                  <c:v>0.66100000000000003</c:v>
                </c:pt>
                <c:pt idx="3456">
                  <c:v>0.66100000000000003</c:v>
                </c:pt>
                <c:pt idx="3457">
                  <c:v>0.66</c:v>
                </c:pt>
                <c:pt idx="3458">
                  <c:v>0.66200000000000003</c:v>
                </c:pt>
                <c:pt idx="3459">
                  <c:v>0.66300000000000003</c:v>
                </c:pt>
                <c:pt idx="3460">
                  <c:v>0.66100000000000003</c:v>
                </c:pt>
                <c:pt idx="3461">
                  <c:v>0.66300000000000003</c:v>
                </c:pt>
                <c:pt idx="3462">
                  <c:v>0.66200000000000003</c:v>
                </c:pt>
                <c:pt idx="3463">
                  <c:v>0.66200000000000003</c:v>
                </c:pt>
                <c:pt idx="3464">
                  <c:v>0.66100000000000003</c:v>
                </c:pt>
                <c:pt idx="3465">
                  <c:v>0.66100000000000003</c:v>
                </c:pt>
                <c:pt idx="3466">
                  <c:v>0.66300000000000003</c:v>
                </c:pt>
                <c:pt idx="3467">
                  <c:v>0.66500000000000004</c:v>
                </c:pt>
                <c:pt idx="3468">
                  <c:v>0.66500000000000004</c:v>
                </c:pt>
                <c:pt idx="3469">
                  <c:v>0.66500000000000004</c:v>
                </c:pt>
                <c:pt idx="3470">
                  <c:v>0.66500000000000004</c:v>
                </c:pt>
                <c:pt idx="3471">
                  <c:v>0.66500000000000004</c:v>
                </c:pt>
                <c:pt idx="3472">
                  <c:v>0.66500000000000004</c:v>
                </c:pt>
                <c:pt idx="3473">
                  <c:v>0.66500000000000004</c:v>
                </c:pt>
                <c:pt idx="3474">
                  <c:v>0.66700000000000004</c:v>
                </c:pt>
                <c:pt idx="3475">
                  <c:v>0.66900000000000004</c:v>
                </c:pt>
                <c:pt idx="3476">
                  <c:v>0.67</c:v>
                </c:pt>
                <c:pt idx="3477">
                  <c:v>0.67200000000000004</c:v>
                </c:pt>
                <c:pt idx="3478">
                  <c:v>0.67400000000000004</c:v>
                </c:pt>
                <c:pt idx="3479">
                  <c:v>0.67500000000000004</c:v>
                </c:pt>
                <c:pt idx="3480">
                  <c:v>0.67700000000000005</c:v>
                </c:pt>
                <c:pt idx="3481">
                  <c:v>0.68</c:v>
                </c:pt>
                <c:pt idx="3482">
                  <c:v>0.68200000000000005</c:v>
                </c:pt>
                <c:pt idx="3483">
                  <c:v>0.68400000000000005</c:v>
                </c:pt>
                <c:pt idx="3484">
                  <c:v>0.68500000000000005</c:v>
                </c:pt>
                <c:pt idx="3485">
                  <c:v>0.68899999999999995</c:v>
                </c:pt>
                <c:pt idx="3486">
                  <c:v>0.69099999999999995</c:v>
                </c:pt>
                <c:pt idx="3487">
                  <c:v>0.69199999999999995</c:v>
                </c:pt>
                <c:pt idx="3488">
                  <c:v>0.69399999999999995</c:v>
                </c:pt>
                <c:pt idx="3489">
                  <c:v>0.69899999999999995</c:v>
                </c:pt>
                <c:pt idx="3490">
                  <c:v>0.7</c:v>
                </c:pt>
                <c:pt idx="3491">
                  <c:v>0.7</c:v>
                </c:pt>
                <c:pt idx="3492">
                  <c:v>0.7</c:v>
                </c:pt>
                <c:pt idx="3493">
                  <c:v>0.70699999999999996</c:v>
                </c:pt>
                <c:pt idx="3494">
                  <c:v>0.70599999999999996</c:v>
                </c:pt>
                <c:pt idx="3495">
                  <c:v>0.70699999999999996</c:v>
                </c:pt>
                <c:pt idx="3496">
                  <c:v>0.70599999999999996</c:v>
                </c:pt>
                <c:pt idx="3497">
                  <c:v>0.70799999999999996</c:v>
                </c:pt>
                <c:pt idx="3498">
                  <c:v>0.70899999999999996</c:v>
                </c:pt>
                <c:pt idx="3499">
                  <c:v>0.71</c:v>
                </c:pt>
                <c:pt idx="3500">
                  <c:v>0.71199999999999997</c:v>
                </c:pt>
                <c:pt idx="3501">
                  <c:v>0.71499999999999997</c:v>
                </c:pt>
                <c:pt idx="3502">
                  <c:v>0.71499999999999997</c:v>
                </c:pt>
                <c:pt idx="3503">
                  <c:v>0.71499999999999997</c:v>
                </c:pt>
                <c:pt idx="3504">
                  <c:v>0.71399999999999997</c:v>
                </c:pt>
                <c:pt idx="3505">
                  <c:v>0.71399999999999997</c:v>
                </c:pt>
                <c:pt idx="3506">
                  <c:v>0.71499999999999997</c:v>
                </c:pt>
                <c:pt idx="3507">
                  <c:v>0.71599999999999997</c:v>
                </c:pt>
                <c:pt idx="3508">
                  <c:v>0.71699999999999997</c:v>
                </c:pt>
                <c:pt idx="3509">
                  <c:v>0.71799999999999997</c:v>
                </c:pt>
                <c:pt idx="3510">
                  <c:v>0.72</c:v>
                </c:pt>
                <c:pt idx="3511">
                  <c:v>0.72099999999999997</c:v>
                </c:pt>
                <c:pt idx="3512">
                  <c:v>0.72</c:v>
                </c:pt>
                <c:pt idx="3513">
                  <c:v>0.71899999999999997</c:v>
                </c:pt>
                <c:pt idx="3514">
                  <c:v>0.71799999999999997</c:v>
                </c:pt>
                <c:pt idx="3515">
                  <c:v>0.71699999999999997</c:v>
                </c:pt>
                <c:pt idx="3516">
                  <c:v>0.71599999999999997</c:v>
                </c:pt>
                <c:pt idx="3517">
                  <c:v>0.71599999999999997</c:v>
                </c:pt>
                <c:pt idx="3518">
                  <c:v>0.71499999999999997</c:v>
                </c:pt>
                <c:pt idx="3519">
                  <c:v>0.71399999999999997</c:v>
                </c:pt>
                <c:pt idx="3520">
                  <c:v>0.71499999999999997</c:v>
                </c:pt>
                <c:pt idx="3521">
                  <c:v>0.71499999999999997</c:v>
                </c:pt>
                <c:pt idx="3522">
                  <c:v>0.71499999999999997</c:v>
                </c:pt>
                <c:pt idx="3523">
                  <c:v>0.71399999999999997</c:v>
                </c:pt>
                <c:pt idx="3524">
                  <c:v>0.71399999999999997</c:v>
                </c:pt>
                <c:pt idx="3525">
                  <c:v>0.71399999999999997</c:v>
                </c:pt>
                <c:pt idx="3526">
                  <c:v>0.71499999999999997</c:v>
                </c:pt>
                <c:pt idx="3527">
                  <c:v>0.71499999999999997</c:v>
                </c:pt>
                <c:pt idx="3528">
                  <c:v>0.71499999999999997</c:v>
                </c:pt>
                <c:pt idx="3529">
                  <c:v>0.71599999999999997</c:v>
                </c:pt>
                <c:pt idx="3530">
                  <c:v>0.71599999999999997</c:v>
                </c:pt>
                <c:pt idx="3531">
                  <c:v>0.71899999999999997</c:v>
                </c:pt>
                <c:pt idx="3532">
                  <c:v>0.72</c:v>
                </c:pt>
                <c:pt idx="3533">
                  <c:v>0.72199999999999998</c:v>
                </c:pt>
                <c:pt idx="3534">
                  <c:v>0.72</c:v>
                </c:pt>
                <c:pt idx="3535">
                  <c:v>0.72199999999999998</c:v>
                </c:pt>
                <c:pt idx="3536">
                  <c:v>0.72399999999999998</c:v>
                </c:pt>
                <c:pt idx="3537">
                  <c:v>0.72799999999999998</c:v>
                </c:pt>
                <c:pt idx="3538">
                  <c:v>0.73099999999999998</c:v>
                </c:pt>
                <c:pt idx="3539">
                  <c:v>0.73</c:v>
                </c:pt>
                <c:pt idx="3540">
                  <c:v>0.73299999999999998</c:v>
                </c:pt>
                <c:pt idx="3541">
                  <c:v>0.73499999999999999</c:v>
                </c:pt>
                <c:pt idx="3542">
                  <c:v>0.73699999999999999</c:v>
                </c:pt>
                <c:pt idx="3543">
                  <c:v>0.73899999999999999</c:v>
                </c:pt>
                <c:pt idx="3544">
                  <c:v>0.73899999999999999</c:v>
                </c:pt>
                <c:pt idx="3545">
                  <c:v>0.74</c:v>
                </c:pt>
                <c:pt idx="3546">
                  <c:v>0.74199999999999999</c:v>
                </c:pt>
                <c:pt idx="3547">
                  <c:v>0.74199999999999999</c:v>
                </c:pt>
                <c:pt idx="3548">
                  <c:v>0.74299999999999999</c:v>
                </c:pt>
                <c:pt idx="3549">
                  <c:v>0.74299999999999999</c:v>
                </c:pt>
                <c:pt idx="3550">
                  <c:v>0.74099999999999999</c:v>
                </c:pt>
                <c:pt idx="3551">
                  <c:v>0.74</c:v>
                </c:pt>
                <c:pt idx="3552">
                  <c:v>0.74399999999999999</c:v>
                </c:pt>
                <c:pt idx="3553">
                  <c:v>0.746</c:v>
                </c:pt>
                <c:pt idx="3554">
                  <c:v>0.752</c:v>
                </c:pt>
                <c:pt idx="3555">
                  <c:v>0.754</c:v>
                </c:pt>
                <c:pt idx="3556">
                  <c:v>0.753</c:v>
                </c:pt>
                <c:pt idx="3557">
                  <c:v>0.75</c:v>
                </c:pt>
                <c:pt idx="3558">
                  <c:v>0.73899999999999999</c:v>
                </c:pt>
                <c:pt idx="3559">
                  <c:v>0.74099999999999999</c:v>
                </c:pt>
                <c:pt idx="3560">
                  <c:v>0.74299999999999999</c:v>
                </c:pt>
                <c:pt idx="3561">
                  <c:v>0.749</c:v>
                </c:pt>
                <c:pt idx="3562">
                  <c:v>0.755</c:v>
                </c:pt>
                <c:pt idx="3563">
                  <c:v>0.75800000000000001</c:v>
                </c:pt>
                <c:pt idx="3564">
                  <c:v>0.76200000000000001</c:v>
                </c:pt>
                <c:pt idx="3565">
                  <c:v>0.76600000000000001</c:v>
                </c:pt>
                <c:pt idx="3566">
                  <c:v>0.76800000000000002</c:v>
                </c:pt>
                <c:pt idx="3567">
                  <c:v>0.77</c:v>
                </c:pt>
                <c:pt idx="3568">
                  <c:v>0.77100000000000002</c:v>
                </c:pt>
                <c:pt idx="3569">
                  <c:v>0.77300000000000002</c:v>
                </c:pt>
                <c:pt idx="3570">
                  <c:v>0.77800000000000002</c:v>
                </c:pt>
                <c:pt idx="3571">
                  <c:v>0.78100000000000003</c:v>
                </c:pt>
                <c:pt idx="3572">
                  <c:v>0.78800000000000003</c:v>
                </c:pt>
                <c:pt idx="3573">
                  <c:v>0.79700000000000004</c:v>
                </c:pt>
                <c:pt idx="3574">
                  <c:v>0.80300000000000005</c:v>
                </c:pt>
                <c:pt idx="3575">
                  <c:v>0.80900000000000005</c:v>
                </c:pt>
                <c:pt idx="3576">
                  <c:v>0.81299999999999994</c:v>
                </c:pt>
                <c:pt idx="3577">
                  <c:v>0.81899999999999995</c:v>
                </c:pt>
                <c:pt idx="3578">
                  <c:v>0.82099999999999995</c:v>
                </c:pt>
                <c:pt idx="3579">
                  <c:v>0.82499999999999996</c:v>
                </c:pt>
                <c:pt idx="3580">
                  <c:v>0.82899999999999996</c:v>
                </c:pt>
                <c:pt idx="3581">
                  <c:v>0.83399999999999996</c:v>
                </c:pt>
                <c:pt idx="3582">
                  <c:v>0.83799999999999997</c:v>
                </c:pt>
                <c:pt idx="3583">
                  <c:v>0.84299999999999997</c:v>
                </c:pt>
                <c:pt idx="3584">
                  <c:v>0.84899999999999998</c:v>
                </c:pt>
                <c:pt idx="3585">
                  <c:v>0.85099999999999998</c:v>
                </c:pt>
                <c:pt idx="3586">
                  <c:v>0.85399999999999998</c:v>
                </c:pt>
                <c:pt idx="3587">
                  <c:v>0.85899999999999999</c:v>
                </c:pt>
                <c:pt idx="3588">
                  <c:v>0.86099999999999999</c:v>
                </c:pt>
                <c:pt idx="3589">
                  <c:v>0.86899999999999999</c:v>
                </c:pt>
                <c:pt idx="3590">
                  <c:v>0.873</c:v>
                </c:pt>
                <c:pt idx="3591">
                  <c:v>0.879</c:v>
                </c:pt>
                <c:pt idx="3592">
                  <c:v>0.88300000000000001</c:v>
                </c:pt>
                <c:pt idx="3593">
                  <c:v>0.88400000000000001</c:v>
                </c:pt>
                <c:pt idx="3594">
                  <c:v>0.88100000000000001</c:v>
                </c:pt>
                <c:pt idx="3595">
                  <c:v>0.88300000000000001</c:v>
                </c:pt>
                <c:pt idx="3596">
                  <c:v>0.88400000000000001</c:v>
                </c:pt>
                <c:pt idx="3597">
                  <c:v>0.88400000000000001</c:v>
                </c:pt>
                <c:pt idx="3598">
                  <c:v>0.88600000000000001</c:v>
                </c:pt>
                <c:pt idx="3599">
                  <c:v>0.89300000000000002</c:v>
                </c:pt>
                <c:pt idx="3600">
                  <c:v>0.89900000000000002</c:v>
                </c:pt>
                <c:pt idx="3601">
                  <c:v>0.90300000000000002</c:v>
                </c:pt>
                <c:pt idx="3602">
                  <c:v>0.90800000000000003</c:v>
                </c:pt>
                <c:pt idx="3603">
                  <c:v>0.91400000000000003</c:v>
                </c:pt>
                <c:pt idx="3604">
                  <c:v>0.92100000000000004</c:v>
                </c:pt>
                <c:pt idx="3605">
                  <c:v>0.92700000000000005</c:v>
                </c:pt>
                <c:pt idx="3606">
                  <c:v>0.93300000000000005</c:v>
                </c:pt>
                <c:pt idx="3607">
                  <c:v>0.93700000000000006</c:v>
                </c:pt>
                <c:pt idx="3608">
                  <c:v>0.94399999999999995</c:v>
                </c:pt>
                <c:pt idx="3609">
                  <c:v>0.95399999999999996</c:v>
                </c:pt>
                <c:pt idx="3610">
                  <c:v>0.96899999999999997</c:v>
                </c:pt>
                <c:pt idx="3611">
                  <c:v>0.97899999999999998</c:v>
                </c:pt>
                <c:pt idx="3612">
                  <c:v>0.98499999999999999</c:v>
                </c:pt>
                <c:pt idx="3613">
                  <c:v>0.996</c:v>
                </c:pt>
                <c:pt idx="3614">
                  <c:v>1.0069999999999999</c:v>
                </c:pt>
                <c:pt idx="3615">
                  <c:v>1.018</c:v>
                </c:pt>
                <c:pt idx="3616">
                  <c:v>1.0289999999999999</c:v>
                </c:pt>
                <c:pt idx="3617">
                  <c:v>1.044</c:v>
                </c:pt>
                <c:pt idx="3618">
                  <c:v>1.048</c:v>
                </c:pt>
                <c:pt idx="3619">
                  <c:v>1.0589999999999999</c:v>
                </c:pt>
                <c:pt idx="3620">
                  <c:v>1.0720000000000001</c:v>
                </c:pt>
                <c:pt idx="3621">
                  <c:v>1.085</c:v>
                </c:pt>
                <c:pt idx="3622">
                  <c:v>1.099</c:v>
                </c:pt>
                <c:pt idx="3623">
                  <c:v>1.1080000000000001</c:v>
                </c:pt>
                <c:pt idx="3624">
                  <c:v>1.1200000000000001</c:v>
                </c:pt>
                <c:pt idx="3625">
                  <c:v>1.145</c:v>
                </c:pt>
                <c:pt idx="3626">
                  <c:v>1.1950000000000001</c:v>
                </c:pt>
                <c:pt idx="3627">
                  <c:v>1.206</c:v>
                </c:pt>
                <c:pt idx="3628">
                  <c:v>1.2150000000000001</c:v>
                </c:pt>
                <c:pt idx="3629">
                  <c:v>1.224</c:v>
                </c:pt>
                <c:pt idx="3630">
                  <c:v>1.2350000000000001</c:v>
                </c:pt>
                <c:pt idx="3631">
                  <c:v>1.244</c:v>
                </c:pt>
                <c:pt idx="3632">
                  <c:v>1.252</c:v>
                </c:pt>
                <c:pt idx="3633">
                  <c:v>1.26</c:v>
                </c:pt>
                <c:pt idx="3634">
                  <c:v>1.268</c:v>
                </c:pt>
                <c:pt idx="3635">
                  <c:v>1.2769999999999999</c:v>
                </c:pt>
                <c:pt idx="3636">
                  <c:v>1.2829999999999999</c:v>
                </c:pt>
                <c:pt idx="3637">
                  <c:v>1.286</c:v>
                </c:pt>
                <c:pt idx="3638">
                  <c:v>1.2809999999999999</c:v>
                </c:pt>
                <c:pt idx="3639">
                  <c:v>1.268</c:v>
                </c:pt>
                <c:pt idx="3640">
                  <c:v>1.26</c:v>
                </c:pt>
                <c:pt idx="3641">
                  <c:v>1.26</c:v>
                </c:pt>
                <c:pt idx="3642">
                  <c:v>1.262</c:v>
                </c:pt>
                <c:pt idx="3643">
                  <c:v>1.266</c:v>
                </c:pt>
                <c:pt idx="3644">
                  <c:v>1.2689999999999999</c:v>
                </c:pt>
                <c:pt idx="3645">
                  <c:v>1.27</c:v>
                </c:pt>
                <c:pt idx="3646">
                  <c:v>1.27</c:v>
                </c:pt>
                <c:pt idx="3647">
                  <c:v>1.266</c:v>
                </c:pt>
                <c:pt idx="3648">
                  <c:v>1.264</c:v>
                </c:pt>
                <c:pt idx="3649">
                  <c:v>1.2589999999999999</c:v>
                </c:pt>
                <c:pt idx="3650">
                  <c:v>1.252</c:v>
                </c:pt>
                <c:pt idx="3651">
                  <c:v>1.244</c:v>
                </c:pt>
                <c:pt idx="3652">
                  <c:v>1.2370000000000001</c:v>
                </c:pt>
                <c:pt idx="3653">
                  <c:v>1.244</c:v>
                </c:pt>
                <c:pt idx="3654">
                  <c:v>1.25</c:v>
                </c:pt>
                <c:pt idx="3655">
                  <c:v>1.266</c:v>
                </c:pt>
                <c:pt idx="3656">
                  <c:v>1.2809999999999999</c:v>
                </c:pt>
                <c:pt idx="3657">
                  <c:v>1.2909999999999999</c:v>
                </c:pt>
                <c:pt idx="3658">
                  <c:v>1.2989999999999999</c:v>
                </c:pt>
                <c:pt idx="3659">
                  <c:v>1.3129999999999999</c:v>
                </c:pt>
                <c:pt idx="3660">
                  <c:v>1.327</c:v>
                </c:pt>
                <c:pt idx="3661">
                  <c:v>1.3340000000000001</c:v>
                </c:pt>
                <c:pt idx="3662">
                  <c:v>1.3440000000000001</c:v>
                </c:pt>
                <c:pt idx="3663">
                  <c:v>1.3540000000000001</c:v>
                </c:pt>
                <c:pt idx="3664">
                  <c:v>1.365</c:v>
                </c:pt>
                <c:pt idx="3665">
                  <c:v>1.3720000000000001</c:v>
                </c:pt>
                <c:pt idx="3666">
                  <c:v>1.3839999999999999</c:v>
                </c:pt>
                <c:pt idx="3667">
                  <c:v>1.3919999999999999</c:v>
                </c:pt>
                <c:pt idx="3668">
                  <c:v>1.4</c:v>
                </c:pt>
                <c:pt idx="3669">
                  <c:v>1.4059999999999999</c:v>
                </c:pt>
                <c:pt idx="3670">
                  <c:v>1.405</c:v>
                </c:pt>
                <c:pt idx="3671">
                  <c:v>1.405</c:v>
                </c:pt>
                <c:pt idx="3672">
                  <c:v>1.405</c:v>
                </c:pt>
                <c:pt idx="3673">
                  <c:v>1.405</c:v>
                </c:pt>
                <c:pt idx="3674">
                  <c:v>1.41</c:v>
                </c:pt>
                <c:pt idx="3675">
                  <c:v>1.415</c:v>
                </c:pt>
                <c:pt idx="3676">
                  <c:v>1.423</c:v>
                </c:pt>
                <c:pt idx="3677">
                  <c:v>1.4350000000000001</c:v>
                </c:pt>
                <c:pt idx="3678">
                  <c:v>1.4450000000000001</c:v>
                </c:pt>
                <c:pt idx="3679">
                  <c:v>1.4530000000000001</c:v>
                </c:pt>
                <c:pt idx="3680">
                  <c:v>1.466</c:v>
                </c:pt>
                <c:pt idx="3681">
                  <c:v>1.4790000000000001</c:v>
                </c:pt>
                <c:pt idx="3682">
                  <c:v>1.4830000000000001</c:v>
                </c:pt>
                <c:pt idx="3683">
                  <c:v>1.498</c:v>
                </c:pt>
                <c:pt idx="3684">
                  <c:v>1.51</c:v>
                </c:pt>
                <c:pt idx="3685">
                  <c:v>1.52</c:v>
                </c:pt>
                <c:pt idx="3686">
                  <c:v>1.5309999999999999</c:v>
                </c:pt>
                <c:pt idx="3687">
                  <c:v>1.538</c:v>
                </c:pt>
                <c:pt idx="3688">
                  <c:v>1.548</c:v>
                </c:pt>
                <c:pt idx="3689">
                  <c:v>1.556</c:v>
                </c:pt>
                <c:pt idx="3690">
                  <c:v>1.56</c:v>
                </c:pt>
                <c:pt idx="3691">
                  <c:v>1.5740000000000001</c:v>
                </c:pt>
                <c:pt idx="3692">
                  <c:v>1.5840000000000001</c:v>
                </c:pt>
                <c:pt idx="3693">
                  <c:v>1.6020000000000001</c:v>
                </c:pt>
                <c:pt idx="3694">
                  <c:v>1.6140000000000001</c:v>
                </c:pt>
                <c:pt idx="3695">
                  <c:v>1.629</c:v>
                </c:pt>
                <c:pt idx="3696">
                  <c:v>1.64</c:v>
                </c:pt>
                <c:pt idx="3697">
                  <c:v>1.65</c:v>
                </c:pt>
                <c:pt idx="3698">
                  <c:v>1.663</c:v>
                </c:pt>
                <c:pt idx="3699">
                  <c:v>1.6870000000000001</c:v>
                </c:pt>
                <c:pt idx="3700">
                  <c:v>1.7030000000000001</c:v>
                </c:pt>
                <c:pt idx="3701">
                  <c:v>1.726</c:v>
                </c:pt>
                <c:pt idx="3702">
                  <c:v>1.7569999999999999</c:v>
                </c:pt>
                <c:pt idx="3703">
                  <c:v>1.778</c:v>
                </c:pt>
                <c:pt idx="3704">
                  <c:v>1.7989999999999999</c:v>
                </c:pt>
                <c:pt idx="3705">
                  <c:v>1.8109999999999999</c:v>
                </c:pt>
                <c:pt idx="3706">
                  <c:v>1.825</c:v>
                </c:pt>
                <c:pt idx="3707">
                  <c:v>1.835</c:v>
                </c:pt>
                <c:pt idx="3708">
                  <c:v>1.8480000000000001</c:v>
                </c:pt>
                <c:pt idx="3709">
                  <c:v>1.8580000000000001</c:v>
                </c:pt>
                <c:pt idx="3710">
                  <c:v>1.867</c:v>
                </c:pt>
                <c:pt idx="3711">
                  <c:v>1.875</c:v>
                </c:pt>
                <c:pt idx="3712">
                  <c:v>1.8879999999999999</c:v>
                </c:pt>
                <c:pt idx="3713">
                  <c:v>1.9</c:v>
                </c:pt>
                <c:pt idx="3714">
                  <c:v>1.9119999999999999</c:v>
                </c:pt>
                <c:pt idx="3715">
                  <c:v>1.927</c:v>
                </c:pt>
                <c:pt idx="3716">
                  <c:v>1.9430000000000001</c:v>
                </c:pt>
                <c:pt idx="3717">
                  <c:v>1.9590000000000001</c:v>
                </c:pt>
                <c:pt idx="3718">
                  <c:v>1.9750000000000001</c:v>
                </c:pt>
                <c:pt idx="3719">
                  <c:v>1.9890000000000001</c:v>
                </c:pt>
                <c:pt idx="3720">
                  <c:v>2.0049999999999999</c:v>
                </c:pt>
                <c:pt idx="3721">
                  <c:v>2.0219999999999998</c:v>
                </c:pt>
                <c:pt idx="3722">
                  <c:v>2.0390000000000001</c:v>
                </c:pt>
                <c:pt idx="3723">
                  <c:v>2.0529999999999999</c:v>
                </c:pt>
                <c:pt idx="3724">
                  <c:v>2.0640000000000001</c:v>
                </c:pt>
                <c:pt idx="3725">
                  <c:v>2.077</c:v>
                </c:pt>
                <c:pt idx="3726">
                  <c:v>2.0859999999999999</c:v>
                </c:pt>
                <c:pt idx="3727">
                  <c:v>2.101</c:v>
                </c:pt>
                <c:pt idx="3728">
                  <c:v>2.1150000000000002</c:v>
                </c:pt>
                <c:pt idx="3729">
                  <c:v>2.13</c:v>
                </c:pt>
                <c:pt idx="3730">
                  <c:v>2.149</c:v>
                </c:pt>
                <c:pt idx="3731">
                  <c:v>2.1989999999999998</c:v>
                </c:pt>
                <c:pt idx="3732">
                  <c:v>2.254</c:v>
                </c:pt>
                <c:pt idx="3733">
                  <c:v>2.3119999999999998</c:v>
                </c:pt>
                <c:pt idx="3734">
                  <c:v>2.37</c:v>
                </c:pt>
                <c:pt idx="3735">
                  <c:v>2.41</c:v>
                </c:pt>
                <c:pt idx="3736">
                  <c:v>2.4529999999999998</c:v>
                </c:pt>
                <c:pt idx="3737">
                  <c:v>2.5099999999999998</c:v>
                </c:pt>
                <c:pt idx="3738">
                  <c:v>2.5720000000000001</c:v>
                </c:pt>
                <c:pt idx="3739">
                  <c:v>2.6120000000000001</c:v>
                </c:pt>
                <c:pt idx="3740">
                  <c:v>2.653</c:v>
                </c:pt>
                <c:pt idx="3741">
                  <c:v>2.6920000000000002</c:v>
                </c:pt>
                <c:pt idx="3742">
                  <c:v>2.7290000000000001</c:v>
                </c:pt>
                <c:pt idx="3743">
                  <c:v>2.762</c:v>
                </c:pt>
                <c:pt idx="3744">
                  <c:v>2.7970000000000002</c:v>
                </c:pt>
                <c:pt idx="3745">
                  <c:v>2.8220000000000001</c:v>
                </c:pt>
                <c:pt idx="3746">
                  <c:v>2.859</c:v>
                </c:pt>
                <c:pt idx="3747">
                  <c:v>2.8919999999999999</c:v>
                </c:pt>
                <c:pt idx="3748">
                  <c:v>2.9279999999999999</c:v>
                </c:pt>
                <c:pt idx="3749">
                  <c:v>2.9729999999999999</c:v>
                </c:pt>
                <c:pt idx="3750">
                  <c:v>2.9910000000000001</c:v>
                </c:pt>
                <c:pt idx="3751">
                  <c:v>3.0190000000000001</c:v>
                </c:pt>
                <c:pt idx="3752">
                  <c:v>3.0529999999999999</c:v>
                </c:pt>
                <c:pt idx="3753">
                  <c:v>3.0819999999999999</c:v>
                </c:pt>
                <c:pt idx="3754">
                  <c:v>3.125</c:v>
                </c:pt>
                <c:pt idx="3755">
                  <c:v>3.1549999999999998</c:v>
                </c:pt>
                <c:pt idx="3756">
                  <c:v>3.2040000000000002</c:v>
                </c:pt>
                <c:pt idx="3757">
                  <c:v>3.2429999999999999</c:v>
                </c:pt>
                <c:pt idx="3758">
                  <c:v>3.282</c:v>
                </c:pt>
                <c:pt idx="3759">
                  <c:v>3.3290000000000002</c:v>
                </c:pt>
                <c:pt idx="3760">
                  <c:v>3.3759999999999999</c:v>
                </c:pt>
                <c:pt idx="3761">
                  <c:v>3.4279999999999999</c:v>
                </c:pt>
                <c:pt idx="3762">
                  <c:v>3.488</c:v>
                </c:pt>
                <c:pt idx="3763">
                  <c:v>3.5630000000000002</c:v>
                </c:pt>
                <c:pt idx="3764">
                  <c:v>3.669</c:v>
                </c:pt>
                <c:pt idx="3765">
                  <c:v>3.7429999999999999</c:v>
                </c:pt>
                <c:pt idx="3766">
                  <c:v>3.786</c:v>
                </c:pt>
                <c:pt idx="3767">
                  <c:v>3.8159999999999998</c:v>
                </c:pt>
                <c:pt idx="3768">
                  <c:v>3.8530000000000002</c:v>
                </c:pt>
                <c:pt idx="3769">
                  <c:v>3.879</c:v>
                </c:pt>
                <c:pt idx="3770">
                  <c:v>3.9009999999999998</c:v>
                </c:pt>
                <c:pt idx="3771">
                  <c:v>3.9369999999999998</c:v>
                </c:pt>
                <c:pt idx="3772">
                  <c:v>3.97</c:v>
                </c:pt>
                <c:pt idx="3773">
                  <c:v>4.0209999999999999</c:v>
                </c:pt>
                <c:pt idx="3774">
                  <c:v>4.0759999999999996</c:v>
                </c:pt>
                <c:pt idx="3775">
                  <c:v>4.12</c:v>
                </c:pt>
                <c:pt idx="3776">
                  <c:v>4.1529999999999996</c:v>
                </c:pt>
                <c:pt idx="3777">
                  <c:v>4.1909999999999998</c:v>
                </c:pt>
                <c:pt idx="3778">
                  <c:v>4.2229999999999999</c:v>
                </c:pt>
                <c:pt idx="3779">
                  <c:v>4.2450000000000001</c:v>
                </c:pt>
                <c:pt idx="3780">
                  <c:v>4.2859999999999996</c:v>
                </c:pt>
                <c:pt idx="3781">
                  <c:v>4.343</c:v>
                </c:pt>
                <c:pt idx="3782">
                  <c:v>4.4059999999999997</c:v>
                </c:pt>
                <c:pt idx="3783">
                  <c:v>4.4740000000000002</c:v>
                </c:pt>
                <c:pt idx="3784">
                  <c:v>4.5919999999999996</c:v>
                </c:pt>
                <c:pt idx="3785">
                  <c:v>4.6630000000000003</c:v>
                </c:pt>
                <c:pt idx="3786">
                  <c:v>4.7</c:v>
                </c:pt>
                <c:pt idx="3787">
                  <c:v>4.7329999999999997</c:v>
                </c:pt>
                <c:pt idx="3788">
                  <c:v>4.76</c:v>
                </c:pt>
                <c:pt idx="3789">
                  <c:v>4.7939999999999996</c:v>
                </c:pt>
                <c:pt idx="3790">
                  <c:v>4.827</c:v>
                </c:pt>
                <c:pt idx="3791">
                  <c:v>4.8600000000000003</c:v>
                </c:pt>
                <c:pt idx="3792">
                  <c:v>4.9119999999999999</c:v>
                </c:pt>
                <c:pt idx="3793">
                  <c:v>4.9180000000000001</c:v>
                </c:pt>
                <c:pt idx="3794">
                  <c:v>4.9210000000000003</c:v>
                </c:pt>
                <c:pt idx="3795">
                  <c:v>4.9359999999999999</c:v>
                </c:pt>
                <c:pt idx="3796">
                  <c:v>4.968</c:v>
                </c:pt>
                <c:pt idx="3797">
                  <c:v>5</c:v>
                </c:pt>
                <c:pt idx="3798">
                  <c:v>5.0449999999999999</c:v>
                </c:pt>
                <c:pt idx="3799">
                  <c:v>5.09</c:v>
                </c:pt>
                <c:pt idx="3800">
                  <c:v>5.1680000000000001</c:v>
                </c:pt>
                <c:pt idx="3801">
                  <c:v>5.2350000000000003</c:v>
                </c:pt>
                <c:pt idx="3802">
                  <c:v>5.3179999999999996</c:v>
                </c:pt>
                <c:pt idx="3803">
                  <c:v>5.3810000000000002</c:v>
                </c:pt>
                <c:pt idx="3804">
                  <c:v>5.3929999999999998</c:v>
                </c:pt>
                <c:pt idx="3805">
                  <c:v>5.3929999999999998</c:v>
                </c:pt>
                <c:pt idx="3806">
                  <c:v>5.3769999999999998</c:v>
                </c:pt>
                <c:pt idx="3807">
                  <c:v>5.3449999999999998</c:v>
                </c:pt>
                <c:pt idx="3808">
                  <c:v>5.3390000000000004</c:v>
                </c:pt>
                <c:pt idx="3809">
                  <c:v>5.33</c:v>
                </c:pt>
                <c:pt idx="3810">
                  <c:v>5.2910000000000004</c:v>
                </c:pt>
                <c:pt idx="3811">
                  <c:v>5.2770000000000001</c:v>
                </c:pt>
                <c:pt idx="3812">
                  <c:v>5.2370000000000001</c:v>
                </c:pt>
                <c:pt idx="3813">
                  <c:v>5.1420000000000003</c:v>
                </c:pt>
                <c:pt idx="3814">
                  <c:v>5.1189999999999998</c:v>
                </c:pt>
                <c:pt idx="3815">
                  <c:v>5.0659999999999998</c:v>
                </c:pt>
                <c:pt idx="3816">
                  <c:v>5.0549999999999997</c:v>
                </c:pt>
                <c:pt idx="3817">
                  <c:v>5.0289999999999999</c:v>
                </c:pt>
                <c:pt idx="3818">
                  <c:v>5.0049999999999999</c:v>
                </c:pt>
                <c:pt idx="3819">
                  <c:v>4.9909999999999997</c:v>
                </c:pt>
                <c:pt idx="3820">
                  <c:v>4.9729999999999999</c:v>
                </c:pt>
                <c:pt idx="3821">
                  <c:v>4.9690000000000003</c:v>
                </c:pt>
                <c:pt idx="3822">
                  <c:v>4.9640000000000004</c:v>
                </c:pt>
                <c:pt idx="3823">
                  <c:v>4.9580000000000002</c:v>
                </c:pt>
                <c:pt idx="3824">
                  <c:v>4.9580000000000002</c:v>
                </c:pt>
                <c:pt idx="3825">
                  <c:v>4.9589999999999996</c:v>
                </c:pt>
                <c:pt idx="3826">
                  <c:v>4.9580000000000002</c:v>
                </c:pt>
                <c:pt idx="3827">
                  <c:v>4.9589999999999996</c:v>
                </c:pt>
                <c:pt idx="3828">
                  <c:v>4.96</c:v>
                </c:pt>
                <c:pt idx="3829">
                  <c:v>4.9610000000000003</c:v>
                </c:pt>
                <c:pt idx="3830">
                  <c:v>4.96</c:v>
                </c:pt>
                <c:pt idx="3831">
                  <c:v>4.9610000000000003</c:v>
                </c:pt>
                <c:pt idx="3832">
                  <c:v>4.9610000000000003</c:v>
                </c:pt>
                <c:pt idx="3833">
                  <c:v>4.9630000000000001</c:v>
                </c:pt>
                <c:pt idx="3834">
                  <c:v>4.9619999999999997</c:v>
                </c:pt>
                <c:pt idx="3835">
                  <c:v>4.9640000000000004</c:v>
                </c:pt>
                <c:pt idx="3836">
                  <c:v>4.9649999999999999</c:v>
                </c:pt>
                <c:pt idx="3837">
                  <c:v>4.9649999999999999</c:v>
                </c:pt>
                <c:pt idx="3838">
                  <c:v>4.9640000000000004</c:v>
                </c:pt>
                <c:pt idx="3839">
                  <c:v>4.9630000000000001</c:v>
                </c:pt>
                <c:pt idx="3840">
                  <c:v>4.9640000000000004</c:v>
                </c:pt>
                <c:pt idx="3841">
                  <c:v>4.9630000000000001</c:v>
                </c:pt>
                <c:pt idx="3842">
                  <c:v>4.9630000000000001</c:v>
                </c:pt>
                <c:pt idx="3843">
                  <c:v>4.9660000000000002</c:v>
                </c:pt>
                <c:pt idx="3844">
                  <c:v>4.9640000000000004</c:v>
                </c:pt>
                <c:pt idx="3845">
                  <c:v>4.9649999999999999</c:v>
                </c:pt>
                <c:pt idx="3846">
                  <c:v>4.9660000000000002</c:v>
                </c:pt>
                <c:pt idx="3847">
                  <c:v>4.9649999999999999</c:v>
                </c:pt>
                <c:pt idx="3848">
                  <c:v>4.9660000000000002</c:v>
                </c:pt>
                <c:pt idx="3849">
                  <c:v>4.968</c:v>
                </c:pt>
                <c:pt idx="3850">
                  <c:v>4.9669999999999996</c:v>
                </c:pt>
                <c:pt idx="3851">
                  <c:v>4.968</c:v>
                </c:pt>
                <c:pt idx="3852">
                  <c:v>4.97</c:v>
                </c:pt>
                <c:pt idx="3853">
                  <c:v>4.968</c:v>
                </c:pt>
                <c:pt idx="3854">
                  <c:v>4.968</c:v>
                </c:pt>
                <c:pt idx="3855">
                  <c:v>4.9630000000000001</c:v>
                </c:pt>
                <c:pt idx="3856">
                  <c:v>4.9610000000000003</c:v>
                </c:pt>
                <c:pt idx="3857">
                  <c:v>4.9619999999999997</c:v>
                </c:pt>
                <c:pt idx="3858">
                  <c:v>4.9619999999999997</c:v>
                </c:pt>
                <c:pt idx="3859">
                  <c:v>4.9619999999999997</c:v>
                </c:pt>
                <c:pt idx="3860">
                  <c:v>4.9630000000000001</c:v>
                </c:pt>
                <c:pt idx="3861">
                  <c:v>4.9610000000000003</c:v>
                </c:pt>
                <c:pt idx="3862">
                  <c:v>4.96</c:v>
                </c:pt>
                <c:pt idx="3863">
                  <c:v>4.9569999999999999</c:v>
                </c:pt>
                <c:pt idx="3864">
                  <c:v>4.9580000000000002</c:v>
                </c:pt>
                <c:pt idx="3865">
                  <c:v>4.9569999999999999</c:v>
                </c:pt>
                <c:pt idx="3866">
                  <c:v>4.9610000000000003</c:v>
                </c:pt>
                <c:pt idx="3867">
                  <c:v>4.9619999999999997</c:v>
                </c:pt>
                <c:pt idx="3868">
                  <c:v>4.9630000000000001</c:v>
                </c:pt>
                <c:pt idx="3869">
                  <c:v>4.9630000000000001</c:v>
                </c:pt>
                <c:pt idx="3870">
                  <c:v>4.9619999999999997</c:v>
                </c:pt>
                <c:pt idx="3871">
                  <c:v>4.9619999999999997</c:v>
                </c:pt>
                <c:pt idx="3872">
                  <c:v>4.96</c:v>
                </c:pt>
                <c:pt idx="3873">
                  <c:v>4.9589999999999996</c:v>
                </c:pt>
                <c:pt idx="3874">
                  <c:v>4.9660000000000002</c:v>
                </c:pt>
                <c:pt idx="3875">
                  <c:v>4.9560000000000004</c:v>
                </c:pt>
                <c:pt idx="3876">
                  <c:v>4.9550000000000001</c:v>
                </c:pt>
                <c:pt idx="3877">
                  <c:v>4.9470000000000001</c:v>
                </c:pt>
                <c:pt idx="3878">
                  <c:v>4.9470000000000001</c:v>
                </c:pt>
                <c:pt idx="3879">
                  <c:v>4.9550000000000001</c:v>
                </c:pt>
                <c:pt idx="3880">
                  <c:v>4.9580000000000002</c:v>
                </c:pt>
                <c:pt idx="3881">
                  <c:v>4.9580000000000002</c:v>
                </c:pt>
                <c:pt idx="3882">
                  <c:v>4.9580000000000002</c:v>
                </c:pt>
                <c:pt idx="3883">
                  <c:v>4.9589999999999996</c:v>
                </c:pt>
                <c:pt idx="3884">
                  <c:v>4.9610000000000003</c:v>
                </c:pt>
                <c:pt idx="3885">
                  <c:v>4.9619999999999997</c:v>
                </c:pt>
                <c:pt idx="3886">
                  <c:v>4.9610000000000003</c:v>
                </c:pt>
                <c:pt idx="3887">
                  <c:v>4.96</c:v>
                </c:pt>
                <c:pt idx="3888">
                  <c:v>4.9610000000000003</c:v>
                </c:pt>
                <c:pt idx="3889">
                  <c:v>4.9580000000000002</c:v>
                </c:pt>
                <c:pt idx="3890">
                  <c:v>4.9589999999999996</c:v>
                </c:pt>
                <c:pt idx="3891">
                  <c:v>4.96</c:v>
                </c:pt>
                <c:pt idx="3892">
                  <c:v>4.9610000000000003</c:v>
                </c:pt>
                <c:pt idx="3893">
                  <c:v>4.9669999999999996</c:v>
                </c:pt>
                <c:pt idx="3894">
                  <c:v>4.8659999999999997</c:v>
                </c:pt>
                <c:pt idx="3895">
                  <c:v>4.8639999999999999</c:v>
                </c:pt>
                <c:pt idx="3896">
                  <c:v>4.8639999999999999</c:v>
                </c:pt>
                <c:pt idx="3897">
                  <c:v>4.8650000000000002</c:v>
                </c:pt>
                <c:pt idx="3898">
                  <c:v>4.8639999999999999</c:v>
                </c:pt>
                <c:pt idx="3899">
                  <c:v>4.8600000000000003</c:v>
                </c:pt>
                <c:pt idx="3900">
                  <c:v>4.8570000000000002</c:v>
                </c:pt>
                <c:pt idx="3901">
                  <c:v>4.8570000000000002</c:v>
                </c:pt>
                <c:pt idx="3902">
                  <c:v>4.8570000000000002</c:v>
                </c:pt>
                <c:pt idx="3903">
                  <c:v>4.8570000000000002</c:v>
                </c:pt>
                <c:pt idx="3904">
                  <c:v>4.8550000000000004</c:v>
                </c:pt>
                <c:pt idx="3905">
                  <c:v>4.8579999999999997</c:v>
                </c:pt>
                <c:pt idx="3906">
                  <c:v>4.8559999999999999</c:v>
                </c:pt>
                <c:pt idx="3907">
                  <c:v>4.8579999999999997</c:v>
                </c:pt>
                <c:pt idx="3908">
                  <c:v>4.859</c:v>
                </c:pt>
                <c:pt idx="3909">
                  <c:v>4.8600000000000003</c:v>
                </c:pt>
                <c:pt idx="3910">
                  <c:v>4.859</c:v>
                </c:pt>
                <c:pt idx="3911">
                  <c:v>4.8559999999999999</c:v>
                </c:pt>
                <c:pt idx="3912">
                  <c:v>4.8570000000000002</c:v>
                </c:pt>
                <c:pt idx="3913">
                  <c:v>4.8550000000000004</c:v>
                </c:pt>
                <c:pt idx="3914">
                  <c:v>4.8550000000000004</c:v>
                </c:pt>
                <c:pt idx="3915">
                  <c:v>4.8559999999999999</c:v>
                </c:pt>
                <c:pt idx="3916">
                  <c:v>4.8570000000000002</c:v>
                </c:pt>
                <c:pt idx="3917">
                  <c:v>4.8570000000000002</c:v>
                </c:pt>
                <c:pt idx="3918">
                  <c:v>4.8550000000000004</c:v>
                </c:pt>
                <c:pt idx="3919">
                  <c:v>4.8570000000000002</c:v>
                </c:pt>
                <c:pt idx="3920">
                  <c:v>4.8570000000000002</c:v>
                </c:pt>
                <c:pt idx="3921">
                  <c:v>4.8479999999999999</c:v>
                </c:pt>
                <c:pt idx="3922">
                  <c:v>4.8470000000000004</c:v>
                </c:pt>
                <c:pt idx="3923">
                  <c:v>4.8369999999999997</c:v>
                </c:pt>
                <c:pt idx="3924">
                  <c:v>4.8289999999999997</c:v>
                </c:pt>
                <c:pt idx="3925">
                  <c:v>4.82</c:v>
                </c:pt>
                <c:pt idx="3926">
                  <c:v>4.8049999999999997</c:v>
                </c:pt>
                <c:pt idx="3927">
                  <c:v>4.7939999999999996</c:v>
                </c:pt>
                <c:pt idx="3928">
                  <c:v>4.7839999999999998</c:v>
                </c:pt>
                <c:pt idx="3929">
                  <c:v>4.774</c:v>
                </c:pt>
                <c:pt idx="3930">
                  <c:v>4.7640000000000002</c:v>
                </c:pt>
                <c:pt idx="3931">
                  <c:v>4.7530000000000001</c:v>
                </c:pt>
                <c:pt idx="3932">
                  <c:v>4.7469999999999999</c:v>
                </c:pt>
                <c:pt idx="3933">
                  <c:v>4.7439999999999998</c:v>
                </c:pt>
                <c:pt idx="3934">
                  <c:v>4.7439999999999998</c:v>
                </c:pt>
                <c:pt idx="3935">
                  <c:v>4.742</c:v>
                </c:pt>
                <c:pt idx="3936">
                  <c:v>4.742</c:v>
                </c:pt>
                <c:pt idx="3937">
                  <c:v>4.7409999999999997</c:v>
                </c:pt>
                <c:pt idx="3938">
                  <c:v>4.7409999999999997</c:v>
                </c:pt>
                <c:pt idx="3939">
                  <c:v>4.7359999999999998</c:v>
                </c:pt>
                <c:pt idx="3940">
                  <c:v>4.7309999999999999</c:v>
                </c:pt>
                <c:pt idx="3941">
                  <c:v>4.7270000000000003</c:v>
                </c:pt>
                <c:pt idx="3942">
                  <c:v>4.7309999999999999</c:v>
                </c:pt>
                <c:pt idx="3943">
                  <c:v>4.7279999999999998</c:v>
                </c:pt>
                <c:pt idx="3944">
                  <c:v>4.718</c:v>
                </c:pt>
                <c:pt idx="3945">
                  <c:v>4.6989999999999998</c:v>
                </c:pt>
                <c:pt idx="3946">
                  <c:v>#N/A</c:v>
                </c:pt>
                <c:pt idx="3947">
                  <c:v>4.6740000000000004</c:v>
                </c:pt>
                <c:pt idx="3948">
                  <c:v>4.6639999999999997</c:v>
                </c:pt>
                <c:pt idx="3949">
                  <c:v>4.6539999999999999</c:v>
                </c:pt>
                <c:pt idx="3950">
                  <c:v>4.6520000000000001</c:v>
                </c:pt>
                <c:pt idx="3951">
                  <c:v>4.617</c:v>
                </c:pt>
                <c:pt idx="3952">
                  <c:v>4.6059999999999999</c:v>
                </c:pt>
                <c:pt idx="3953">
                  <c:v>4.6050000000000004</c:v>
                </c:pt>
                <c:pt idx="3954">
                  <c:v>4.5970000000000004</c:v>
                </c:pt>
                <c:pt idx="3955">
                  <c:v>4.5579999999999998</c:v>
                </c:pt>
                <c:pt idx="3956">
                  <c:v>4.4969999999999999</c:v>
                </c:pt>
                <c:pt idx="3957">
                  <c:v>4.4290000000000003</c:v>
                </c:pt>
                <c:pt idx="3958">
                  <c:v>4.4009999999999998</c:v>
                </c:pt>
                <c:pt idx="3959">
                  <c:v>4.391</c:v>
                </c:pt>
                <c:pt idx="3960">
                  <c:v>4.383</c:v>
                </c:pt>
                <c:pt idx="3961">
                  <c:v>4.3840000000000003</c:v>
                </c:pt>
                <c:pt idx="3962">
                  <c:v>4.3869999999999996</c:v>
                </c:pt>
                <c:pt idx="3963">
                  <c:v>4.3860000000000001</c:v>
                </c:pt>
                <c:pt idx="3964">
                  <c:v>4.3819999999999997</c:v>
                </c:pt>
                <c:pt idx="3965">
                  <c:v>4.3789999999999996</c:v>
                </c:pt>
                <c:pt idx="3966">
                  <c:v>4.3739999999999997</c:v>
                </c:pt>
                <c:pt idx="3967">
                  <c:v>4.3730000000000002</c:v>
                </c:pt>
                <c:pt idx="3968">
                  <c:v>4.3659999999999997</c:v>
                </c:pt>
                <c:pt idx="3969">
                  <c:v>4.3600000000000003</c:v>
                </c:pt>
                <c:pt idx="3970">
                  <c:v>4.3579999999999997</c:v>
                </c:pt>
                <c:pt idx="3971">
                  <c:v>4.3550000000000004</c:v>
                </c:pt>
                <c:pt idx="3972">
                  <c:v>4.3419999999999996</c:v>
                </c:pt>
                <c:pt idx="3973">
                  <c:v>4.34</c:v>
                </c:pt>
                <c:pt idx="3974">
                  <c:v>4.3339999999999996</c:v>
                </c:pt>
                <c:pt idx="3975">
                  <c:v>4.3339999999999996</c:v>
                </c:pt>
                <c:pt idx="3976">
                  <c:v>4.3310000000000004</c:v>
                </c:pt>
                <c:pt idx="3977">
                  <c:v>4.3529999999999998</c:v>
                </c:pt>
                <c:pt idx="3978">
                  <c:v>4.359</c:v>
                </c:pt>
                <c:pt idx="3979">
                  <c:v>4.3719999999999999</c:v>
                </c:pt>
                <c:pt idx="3980">
                  <c:v>4.3680000000000003</c:v>
                </c:pt>
                <c:pt idx="3981">
                  <c:v>4.367</c:v>
                </c:pt>
                <c:pt idx="3982">
                  <c:v>4.3739999999999997</c:v>
                </c:pt>
                <c:pt idx="3983">
                  <c:v>4.3810000000000002</c:v>
                </c:pt>
                <c:pt idx="3984">
                  <c:v>4.383</c:v>
                </c:pt>
                <c:pt idx="3985">
                  <c:v>4.3780000000000001</c:v>
                </c:pt>
                <c:pt idx="3986">
                  <c:v>4.383</c:v>
                </c:pt>
                <c:pt idx="3987">
                  <c:v>4.3019999999999996</c:v>
                </c:pt>
                <c:pt idx="3988">
                  <c:v>4.2880000000000003</c:v>
                </c:pt>
                <c:pt idx="3989">
                  <c:v>4.33</c:v>
                </c:pt>
                <c:pt idx="3990">
                  <c:v>4.3929999999999998</c:v>
                </c:pt>
                <c:pt idx="3991">
                  <c:v>4.4109999999999996</c:v>
                </c:pt>
                <c:pt idx="3992">
                  <c:v>4.4459999999999997</c:v>
                </c:pt>
                <c:pt idx="3993">
                  <c:v>4.5090000000000003</c:v>
                </c:pt>
                <c:pt idx="3994">
                  <c:v>4.5410000000000004</c:v>
                </c:pt>
                <c:pt idx="3995">
                  <c:v>4.5579999999999998</c:v>
                </c:pt>
                <c:pt idx="3996">
                  <c:v>4.5759999999999996</c:v>
                </c:pt>
                <c:pt idx="3997">
                  <c:v>4.5910000000000002</c:v>
                </c:pt>
                <c:pt idx="3998">
                  <c:v>4.5970000000000004</c:v>
                </c:pt>
                <c:pt idx="3999">
                  <c:v>4.5979999999999999</c:v>
                </c:pt>
                <c:pt idx="4000">
                  <c:v>4.6159999999999997</c:v>
                </c:pt>
                <c:pt idx="4001">
                  <c:v>4.63</c:v>
                </c:pt>
                <c:pt idx="4002">
                  <c:v>4.6440000000000001</c:v>
                </c:pt>
                <c:pt idx="4003">
                  <c:v>4.665</c:v>
                </c:pt>
                <c:pt idx="4004">
                  <c:v>4.6840000000000002</c:v>
                </c:pt>
                <c:pt idx="4005">
                  <c:v>4.6900000000000004</c:v>
                </c:pt>
                <c:pt idx="4006">
                  <c:v>4.7649999999999997</c:v>
                </c:pt>
                <c:pt idx="4007">
                  <c:v>4.7649999999999997</c:v>
                </c:pt>
                <c:pt idx="4008">
                  <c:v>4.774</c:v>
                </c:pt>
                <c:pt idx="4009">
                  <c:v>4.79</c:v>
                </c:pt>
                <c:pt idx="4010">
                  <c:v>4.8120000000000003</c:v>
                </c:pt>
                <c:pt idx="4011">
                  <c:v>4.8760000000000003</c:v>
                </c:pt>
                <c:pt idx="4012">
                  <c:v>4.9489999999999998</c:v>
                </c:pt>
                <c:pt idx="4013">
                  <c:v>4.9409999999999998</c:v>
                </c:pt>
                <c:pt idx="4014">
                  <c:v>4.9480000000000004</c:v>
                </c:pt>
                <c:pt idx="4015">
                  <c:v>4.9530000000000003</c:v>
                </c:pt>
                <c:pt idx="4016">
                  <c:v>4.9269999999999996</c:v>
                </c:pt>
                <c:pt idx="4017">
                  <c:v>4.9020000000000001</c:v>
                </c:pt>
                <c:pt idx="4018">
                  <c:v>4.891</c:v>
                </c:pt>
                <c:pt idx="4019">
                  <c:v>4.8840000000000003</c:v>
                </c:pt>
                <c:pt idx="4020">
                  <c:v>4.8710000000000004</c:v>
                </c:pt>
                <c:pt idx="4021">
                  <c:v>4.8579999999999997</c:v>
                </c:pt>
                <c:pt idx="4022">
                  <c:v>4.8390000000000004</c:v>
                </c:pt>
                <c:pt idx="4023">
                  <c:v>4.8099999999999996</c:v>
                </c:pt>
                <c:pt idx="4024">
                  <c:v>4.7759999999999998</c:v>
                </c:pt>
                <c:pt idx="4025">
                  <c:v>4.7430000000000003</c:v>
                </c:pt>
                <c:pt idx="4026">
                  <c:v>4.7190000000000003</c:v>
                </c:pt>
                <c:pt idx="4027">
                  <c:v>4.7130000000000001</c:v>
                </c:pt>
                <c:pt idx="4028">
                  <c:v>4.6970000000000001</c:v>
                </c:pt>
                <c:pt idx="4029">
                  <c:v>4.6769999999999996</c:v>
                </c:pt>
                <c:pt idx="4030">
                  <c:v>4.6539999999999999</c:v>
                </c:pt>
                <c:pt idx="4031">
                  <c:v>4.6360000000000001</c:v>
                </c:pt>
                <c:pt idx="4032">
                  <c:v>4.6189999999999998</c:v>
                </c:pt>
                <c:pt idx="4033">
                  <c:v>4.5839999999999996</c:v>
                </c:pt>
                <c:pt idx="4034">
                  <c:v>4.58</c:v>
                </c:pt>
                <c:pt idx="4035">
                  <c:v>4.5759999999999996</c:v>
                </c:pt>
                <c:pt idx="4036">
                  <c:v>4.5750000000000002</c:v>
                </c:pt>
                <c:pt idx="4037">
                  <c:v>4.5739999999999998</c:v>
                </c:pt>
                <c:pt idx="4038">
                  <c:v>4.5789999999999997</c:v>
                </c:pt>
                <c:pt idx="4039">
                  <c:v>4.5789999999999997</c:v>
                </c:pt>
                <c:pt idx="4040">
                  <c:v>4.5890000000000004</c:v>
                </c:pt>
                <c:pt idx="4041">
                  <c:v>4.5890000000000004</c:v>
                </c:pt>
                <c:pt idx="4042">
                  <c:v>4.59</c:v>
                </c:pt>
                <c:pt idx="4043">
                  <c:v>4.5910000000000002</c:v>
                </c:pt>
                <c:pt idx="4044">
                  <c:v>4.5979999999999999</c:v>
                </c:pt>
                <c:pt idx="4045">
                  <c:v>4.6029999999999998</c:v>
                </c:pt>
                <c:pt idx="4046">
                  <c:v>4.6070000000000002</c:v>
                </c:pt>
                <c:pt idx="4047">
                  <c:v>4.6059999999999999</c:v>
                </c:pt>
                <c:pt idx="4048">
                  <c:v>4.6050000000000004</c:v>
                </c:pt>
                <c:pt idx="4049">
                  <c:v>4.6130000000000004</c:v>
                </c:pt>
                <c:pt idx="4050">
                  <c:v>4.6260000000000003</c:v>
                </c:pt>
                <c:pt idx="4051">
                  <c:v>4.63</c:v>
                </c:pt>
                <c:pt idx="4052">
                  <c:v>4.6319999999999997</c:v>
                </c:pt>
                <c:pt idx="4053">
                  <c:v>4.6369999999999996</c:v>
                </c:pt>
                <c:pt idx="4054">
                  <c:v>4.6529999999999996</c:v>
                </c:pt>
                <c:pt idx="4055">
                  <c:v>4.6550000000000002</c:v>
                </c:pt>
                <c:pt idx="4056">
                  <c:v>4.6550000000000002</c:v>
                </c:pt>
                <c:pt idx="4057">
                  <c:v>4.6589999999999998</c:v>
                </c:pt>
                <c:pt idx="4058">
                  <c:v>4.6909999999999998</c:v>
                </c:pt>
                <c:pt idx="4059">
                  <c:v>4.7320000000000002</c:v>
                </c:pt>
                <c:pt idx="4060">
                  <c:v>4.7489999999999997</c:v>
                </c:pt>
                <c:pt idx="4061">
                  <c:v>4.7539999999999996</c:v>
                </c:pt>
                <c:pt idx="4062">
                  <c:v>4.7670000000000003</c:v>
                </c:pt>
                <c:pt idx="4063">
                  <c:v>4.7750000000000004</c:v>
                </c:pt>
                <c:pt idx="4064">
                  <c:v>4.7850000000000001</c:v>
                </c:pt>
                <c:pt idx="4065">
                  <c:v>4.79</c:v>
                </c:pt>
                <c:pt idx="4066">
                  <c:v>4.7949999999999999</c:v>
                </c:pt>
                <c:pt idx="4067">
                  <c:v>4.7910000000000004</c:v>
                </c:pt>
                <c:pt idx="4068">
                  <c:v>4.7919999999999998</c:v>
                </c:pt>
                <c:pt idx="4069">
                  <c:v>4.7859999999999996</c:v>
                </c:pt>
                <c:pt idx="4070">
                  <c:v>4.726</c:v>
                </c:pt>
                <c:pt idx="4071">
                  <c:v>4.7249999999999996</c:v>
                </c:pt>
                <c:pt idx="4072">
                  <c:v>4.7229999999999999</c:v>
                </c:pt>
                <c:pt idx="4073">
                  <c:v>4.7229999999999999</c:v>
                </c:pt>
                <c:pt idx="4074">
                  <c:v>4.726</c:v>
                </c:pt>
                <c:pt idx="4075">
                  <c:v>4.7229999999999999</c:v>
                </c:pt>
                <c:pt idx="4076">
                  <c:v>4.7309999999999999</c:v>
                </c:pt>
                <c:pt idx="4077">
                  <c:v>4.7290000000000001</c:v>
                </c:pt>
                <c:pt idx="4078">
                  <c:v>4.7240000000000002</c:v>
                </c:pt>
                <c:pt idx="4079">
                  <c:v>4.7300000000000004</c:v>
                </c:pt>
                <c:pt idx="4080">
                  <c:v>4.75</c:v>
                </c:pt>
                <c:pt idx="4081">
                  <c:v>4.75</c:v>
                </c:pt>
                <c:pt idx="4082">
                  <c:v>4.7480000000000002</c:v>
                </c:pt>
                <c:pt idx="4083">
                  <c:v>4.7519999999999998</c:v>
                </c:pt>
                <c:pt idx="4084">
                  <c:v>4.7549999999999999</c:v>
                </c:pt>
                <c:pt idx="4085">
                  <c:v>4.7549999999999999</c:v>
                </c:pt>
                <c:pt idx="4086">
                  <c:v>4.7450000000000001</c:v>
                </c:pt>
                <c:pt idx="4087">
                  <c:v>4.7409999999999997</c:v>
                </c:pt>
                <c:pt idx="4088">
                  <c:v>4.7350000000000003</c:v>
                </c:pt>
                <c:pt idx="4089">
                  <c:v>4.7240000000000002</c:v>
                </c:pt>
                <c:pt idx="4090">
                  <c:v>4.7220000000000004</c:v>
                </c:pt>
                <c:pt idx="4091">
                  <c:v>4.7169999999999996</c:v>
                </c:pt>
                <c:pt idx="4092">
                  <c:v>4.7279999999999998</c:v>
                </c:pt>
                <c:pt idx="4093">
                  <c:v>4.7210000000000001</c:v>
                </c:pt>
                <c:pt idx="4094">
                  <c:v>4.7110000000000003</c:v>
                </c:pt>
                <c:pt idx="4095">
                  <c:v>4.6760000000000002</c:v>
                </c:pt>
                <c:pt idx="4096">
                  <c:v>4.6639999999999997</c:v>
                </c:pt>
                <c:pt idx="4097">
                  <c:v>4.6559999999999997</c:v>
                </c:pt>
                <c:pt idx="4098">
                  <c:v>4.6449999999999996</c:v>
                </c:pt>
                <c:pt idx="4099">
                  <c:v>4.5739999999999998</c:v>
                </c:pt>
                <c:pt idx="4100">
                  <c:v>4.5250000000000004</c:v>
                </c:pt>
                <c:pt idx="4101">
                  <c:v>4.5190000000000001</c:v>
                </c:pt>
                <c:pt idx="4102">
                  <c:v>4.5060000000000002</c:v>
                </c:pt>
                <c:pt idx="4103">
                  <c:v>4.4509999999999996</c:v>
                </c:pt>
                <c:pt idx="4104">
                  <c:v>4.399</c:v>
                </c:pt>
                <c:pt idx="4105">
                  <c:v>4.3520000000000003</c:v>
                </c:pt>
                <c:pt idx="4106">
                  <c:v>4.3280000000000003</c:v>
                </c:pt>
                <c:pt idx="4107">
                  <c:v>4.3090000000000002</c:v>
                </c:pt>
                <c:pt idx="4108">
                  <c:v>4.2960000000000003</c:v>
                </c:pt>
                <c:pt idx="4109">
                  <c:v>4.2809999999999997</c:v>
                </c:pt>
                <c:pt idx="4110">
                  <c:v>4.2640000000000002</c:v>
                </c:pt>
                <c:pt idx="4111">
                  <c:v>4.26</c:v>
                </c:pt>
                <c:pt idx="4112">
                  <c:v>4.2519999999999998</c:v>
                </c:pt>
                <c:pt idx="4113">
                  <c:v>4.2460000000000004</c:v>
                </c:pt>
                <c:pt idx="4114">
                  <c:v>4.2450000000000001</c:v>
                </c:pt>
                <c:pt idx="4115">
                  <c:v>4.2389999999999999</c:v>
                </c:pt>
                <c:pt idx="4116">
                  <c:v>4.2350000000000003</c:v>
                </c:pt>
                <c:pt idx="4117">
                  <c:v>4.2290000000000001</c:v>
                </c:pt>
                <c:pt idx="4118">
                  <c:v>4.2279999999999998</c:v>
                </c:pt>
                <c:pt idx="4119">
                  <c:v>4.226</c:v>
                </c:pt>
                <c:pt idx="4120">
                  <c:v>4.2210000000000001</c:v>
                </c:pt>
                <c:pt idx="4121">
                  <c:v>4.2149999999999999</c:v>
                </c:pt>
                <c:pt idx="4122">
                  <c:v>4.2149999999999999</c:v>
                </c:pt>
                <c:pt idx="4123">
                  <c:v>4.2140000000000004</c:v>
                </c:pt>
                <c:pt idx="4124">
                  <c:v>4.2089999999999996</c:v>
                </c:pt>
                <c:pt idx="4125">
                  <c:v>4.2009999999999996</c:v>
                </c:pt>
                <c:pt idx="4126">
                  <c:v>4.1970000000000001</c:v>
                </c:pt>
                <c:pt idx="4127">
                  <c:v>4.1970000000000001</c:v>
                </c:pt>
                <c:pt idx="4128">
                  <c:v>4.1959999999999997</c:v>
                </c:pt>
                <c:pt idx="4129">
                  <c:v>4.1900000000000004</c:v>
                </c:pt>
                <c:pt idx="4130">
                  <c:v>4.1829999999999998</c:v>
                </c:pt>
                <c:pt idx="4131">
                  <c:v>4.1820000000000004</c:v>
                </c:pt>
                <c:pt idx="4132">
                  <c:v>4.1760000000000002</c:v>
                </c:pt>
                <c:pt idx="4133">
                  <c:v>4.1749999999999998</c:v>
                </c:pt>
                <c:pt idx="4134">
                  <c:v>4.1719999999999997</c:v>
                </c:pt>
                <c:pt idx="4135">
                  <c:v>4.1639999999999997</c:v>
                </c:pt>
                <c:pt idx="4136">
                  <c:v>4.1619999999999999</c:v>
                </c:pt>
                <c:pt idx="4137">
                  <c:v>4.1589999999999998</c:v>
                </c:pt>
                <c:pt idx="4138">
                  <c:v>4.16</c:v>
                </c:pt>
                <c:pt idx="4139">
                  <c:v>4.1589999999999998</c:v>
                </c:pt>
                <c:pt idx="4140">
                  <c:v>4.1550000000000002</c:v>
                </c:pt>
                <c:pt idx="4141">
                  <c:v>4.1529999999999996</c:v>
                </c:pt>
                <c:pt idx="4142">
                  <c:v>4.1479999999999997</c:v>
                </c:pt>
                <c:pt idx="4143">
                  <c:v>4.1479999999999997</c:v>
                </c:pt>
                <c:pt idx="4144">
                  <c:v>4.1470000000000002</c:v>
                </c:pt>
                <c:pt idx="4145">
                  <c:v>4.1449999999999996</c:v>
                </c:pt>
                <c:pt idx="4146">
                  <c:v>4.1420000000000003</c:v>
                </c:pt>
                <c:pt idx="4147">
                  <c:v>4.1399999999999997</c:v>
                </c:pt>
                <c:pt idx="4148">
                  <c:v>4.1379999999999999</c:v>
                </c:pt>
                <c:pt idx="4149">
                  <c:v>4.1349999999999998</c:v>
                </c:pt>
                <c:pt idx="4150">
                  <c:v>4.1260000000000003</c:v>
                </c:pt>
                <c:pt idx="4151">
                  <c:v>4.1260000000000003</c:v>
                </c:pt>
                <c:pt idx="4152">
                  <c:v>4.125</c:v>
                </c:pt>
                <c:pt idx="4153">
                  <c:v>4.1239999999999997</c:v>
                </c:pt>
                <c:pt idx="4154">
                  <c:v>4.1219999999999999</c:v>
                </c:pt>
                <c:pt idx="4155">
                  <c:v>4.1130000000000004</c:v>
                </c:pt>
                <c:pt idx="4156">
                  <c:v>4.109</c:v>
                </c:pt>
                <c:pt idx="4157">
                  <c:v>4.1070000000000002</c:v>
                </c:pt>
                <c:pt idx="4158">
                  <c:v>4.0979999999999999</c:v>
                </c:pt>
                <c:pt idx="4159">
                  <c:v>4.0949999999999998</c:v>
                </c:pt>
                <c:pt idx="4160">
                  <c:v>4.0860000000000003</c:v>
                </c:pt>
                <c:pt idx="4161">
                  <c:v>4.08</c:v>
                </c:pt>
                <c:pt idx="4162">
                  <c:v>4.0780000000000003</c:v>
                </c:pt>
                <c:pt idx="4163">
                  <c:v>4.077</c:v>
                </c:pt>
                <c:pt idx="4164">
                  <c:v>4.0730000000000004</c:v>
                </c:pt>
                <c:pt idx="4165">
                  <c:v>4.0670000000000002</c:v>
                </c:pt>
                <c:pt idx="4166">
                  <c:v>4.0659999999999998</c:v>
                </c:pt>
                <c:pt idx="4167">
                  <c:v>4.0629999999999997</c:v>
                </c:pt>
                <c:pt idx="4168">
                  <c:v>4.0609999999999999</c:v>
                </c:pt>
                <c:pt idx="4169">
                  <c:v>4.0549999999999997</c:v>
                </c:pt>
                <c:pt idx="4170">
                  <c:v>4.0460000000000003</c:v>
                </c:pt>
                <c:pt idx="4171">
                  <c:v>4.0430000000000001</c:v>
                </c:pt>
                <c:pt idx="4172">
                  <c:v>4.0380000000000003</c:v>
                </c:pt>
                <c:pt idx="4173">
                  <c:v>4.0359999999999996</c:v>
                </c:pt>
                <c:pt idx="4174">
                  <c:v>4.0339999999999998</c:v>
                </c:pt>
                <c:pt idx="4175">
                  <c:v>4.0229999999999997</c:v>
                </c:pt>
                <c:pt idx="4176">
                  <c:v>#N/A</c:v>
                </c:pt>
                <c:pt idx="4177">
                  <c:v>4.0170000000000003</c:v>
                </c:pt>
                <c:pt idx="4178">
                  <c:v>4.0129999999999999</c:v>
                </c:pt>
                <c:pt idx="4179">
                  <c:v>4.0049999999999999</c:v>
                </c:pt>
                <c:pt idx="4180">
                  <c:v>3.9990000000000001</c:v>
                </c:pt>
                <c:pt idx="4181">
                  <c:v>3.9950000000000001</c:v>
                </c:pt>
                <c:pt idx="4182">
                  <c:v>3.992</c:v>
                </c:pt>
                <c:pt idx="4183">
                  <c:v>3.988</c:v>
                </c:pt>
                <c:pt idx="4184">
                  <c:v>3.9849999999999999</c:v>
                </c:pt>
                <c:pt idx="4185">
                  <c:v>3.9790000000000001</c:v>
                </c:pt>
                <c:pt idx="4186">
                  <c:v>3.9780000000000002</c:v>
                </c:pt>
                <c:pt idx="4187">
                  <c:v>3.9750000000000001</c:v>
                </c:pt>
                <c:pt idx="4188">
                  <c:v>3.97</c:v>
                </c:pt>
                <c:pt idx="4189">
                  <c:v>3.968</c:v>
                </c:pt>
                <c:pt idx="4190">
                  <c:v>3.9580000000000002</c:v>
                </c:pt>
                <c:pt idx="4191">
                  <c:v>3.9550000000000001</c:v>
                </c:pt>
                <c:pt idx="4192">
                  <c:v>#N/A</c:v>
                </c:pt>
                <c:pt idx="4193">
                  <c:v>#N/A</c:v>
                </c:pt>
                <c:pt idx="4194">
                  <c:v>3.9460000000000002</c:v>
                </c:pt>
                <c:pt idx="4195">
                  <c:v>3.944</c:v>
                </c:pt>
                <c:pt idx="4196">
                  <c:v>3.9359999999999999</c:v>
                </c:pt>
                <c:pt idx="4197">
                  <c:v>3.927</c:v>
                </c:pt>
                <c:pt idx="4198">
                  <c:v>3.9239999999999999</c:v>
                </c:pt>
                <c:pt idx="4199">
                  <c:v>3.9220000000000002</c:v>
                </c:pt>
                <c:pt idx="4200">
                  <c:v>3.9140000000000001</c:v>
                </c:pt>
                <c:pt idx="4201">
                  <c:v>3.9089999999999998</c:v>
                </c:pt>
                <c:pt idx="4202">
                  <c:v>3.9060000000000001</c:v>
                </c:pt>
                <c:pt idx="4203">
                  <c:v>3.9039999999999999</c:v>
                </c:pt>
                <c:pt idx="4204">
                  <c:v>3.9020000000000001</c:v>
                </c:pt>
                <c:pt idx="4205">
                  <c:v>3.8969999999999998</c:v>
                </c:pt>
                <c:pt idx="4206">
                  <c:v>3.895</c:v>
                </c:pt>
                <c:pt idx="4207">
                  <c:v>3.8959999999999999</c:v>
                </c:pt>
                <c:pt idx="4208">
                  <c:v>3.8959999999999999</c:v>
                </c:pt>
                <c:pt idx="4209">
                  <c:v>3.8929999999999998</c:v>
                </c:pt>
                <c:pt idx="4210">
                  <c:v>3.8889999999999998</c:v>
                </c:pt>
                <c:pt idx="4211">
                  <c:v>3.8889999999999998</c:v>
                </c:pt>
                <c:pt idx="4212">
                  <c:v>3.8849999999999998</c:v>
                </c:pt>
                <c:pt idx="4213">
                  <c:v>3.8780000000000001</c:v>
                </c:pt>
                <c:pt idx="4214">
                  <c:v>3.8679999999999999</c:v>
                </c:pt>
                <c:pt idx="4215">
                  <c:v>3.8660000000000001</c:v>
                </c:pt>
                <c:pt idx="4216">
                  <c:v>3.86</c:v>
                </c:pt>
                <c:pt idx="4217">
                  <c:v>3.859</c:v>
                </c:pt>
                <c:pt idx="4218">
                  <c:v>3.8559999999999999</c:v>
                </c:pt>
                <c:pt idx="4219">
                  <c:v>3.8479999999999999</c:v>
                </c:pt>
                <c:pt idx="4220">
                  <c:v>3.8540000000000001</c:v>
                </c:pt>
                <c:pt idx="4221">
                  <c:v>3.8530000000000002</c:v>
                </c:pt>
                <c:pt idx="4222">
                  <c:v>3.8460000000000001</c:v>
                </c:pt>
                <c:pt idx="4223">
                  <c:v>3.843</c:v>
                </c:pt>
                <c:pt idx="4224">
                  <c:v>3.835</c:v>
                </c:pt>
                <c:pt idx="4225">
                  <c:v>3.8330000000000002</c:v>
                </c:pt>
                <c:pt idx="4226">
                  <c:v>3.831</c:v>
                </c:pt>
                <c:pt idx="4227">
                  <c:v>3.8260000000000001</c:v>
                </c:pt>
                <c:pt idx="4228">
                  <c:v>3.8250000000000002</c:v>
                </c:pt>
                <c:pt idx="4229">
                  <c:v>3.8149999999999999</c:v>
                </c:pt>
                <c:pt idx="4230">
                  <c:v>3.8140000000000001</c:v>
                </c:pt>
                <c:pt idx="4231">
                  <c:v>3.8090000000000002</c:v>
                </c:pt>
                <c:pt idx="4232">
                  <c:v>3.806</c:v>
                </c:pt>
                <c:pt idx="4233">
                  <c:v>3.8029999999999999</c:v>
                </c:pt>
                <c:pt idx="4234">
                  <c:v>3.786</c:v>
                </c:pt>
                <c:pt idx="4235">
                  <c:v>3.7839999999999998</c:v>
                </c:pt>
                <c:pt idx="4236">
                  <c:v>3.78</c:v>
                </c:pt>
                <c:pt idx="4237">
                  <c:v>3.7879999999999998</c:v>
                </c:pt>
                <c:pt idx="4238">
                  <c:v>3.7850000000000001</c:v>
                </c:pt>
                <c:pt idx="4239">
                  <c:v>3.782</c:v>
                </c:pt>
                <c:pt idx="4240">
                  <c:v>3.7810000000000001</c:v>
                </c:pt>
                <c:pt idx="4241">
                  <c:v>3.7749999999999999</c:v>
                </c:pt>
                <c:pt idx="4242">
                  <c:v>3.7719999999999998</c:v>
                </c:pt>
                <c:pt idx="4243">
                  <c:v>3.7690000000000001</c:v>
                </c:pt>
                <c:pt idx="4244">
                  <c:v>3.7559999999999998</c:v>
                </c:pt>
                <c:pt idx="4245">
                  <c:v>3.7570000000000001</c:v>
                </c:pt>
                <c:pt idx="4246">
                  <c:v>3.7549999999999999</c:v>
                </c:pt>
                <c:pt idx="4247">
                  <c:v>3.754</c:v>
                </c:pt>
                <c:pt idx="4248">
                  <c:v>3.754</c:v>
                </c:pt>
                <c:pt idx="4249">
                  <c:v>3.7469999999999999</c:v>
                </c:pt>
                <c:pt idx="4250">
                  <c:v>3.746</c:v>
                </c:pt>
                <c:pt idx="4251">
                  <c:v>3.746</c:v>
                </c:pt>
                <c:pt idx="4252">
                  <c:v>3.7450000000000001</c:v>
                </c:pt>
                <c:pt idx="4253">
                  <c:v>3.7450000000000001</c:v>
                </c:pt>
                <c:pt idx="4254">
                  <c:v>3.742</c:v>
                </c:pt>
                <c:pt idx="4255">
                  <c:v>3.738</c:v>
                </c:pt>
                <c:pt idx="4256">
                  <c:v>3.7349999999999999</c:v>
                </c:pt>
                <c:pt idx="4257">
                  <c:v>3.734</c:v>
                </c:pt>
                <c:pt idx="4258">
                  <c:v>3.726</c:v>
                </c:pt>
                <c:pt idx="4259">
                  <c:v>3.7250000000000001</c:v>
                </c:pt>
                <c:pt idx="4260">
                  <c:v>3.7250000000000001</c:v>
                </c:pt>
                <c:pt idx="4261">
                  <c:v>3.7229999999999999</c:v>
                </c:pt>
                <c:pt idx="4262">
                  <c:v>3.722</c:v>
                </c:pt>
                <c:pt idx="4263">
                  <c:v>3.7160000000000002</c:v>
                </c:pt>
                <c:pt idx="4264">
                  <c:v>3.714</c:v>
                </c:pt>
                <c:pt idx="4265">
                  <c:v>3.7069999999999999</c:v>
                </c:pt>
                <c:pt idx="4266">
                  <c:v>3.7040000000000002</c:v>
                </c:pt>
                <c:pt idx="4267">
                  <c:v>3.6989999999999998</c:v>
                </c:pt>
                <c:pt idx="4268">
                  <c:v>3.6859999999999999</c:v>
                </c:pt>
                <c:pt idx="4269">
                  <c:v>3.6789999999999998</c:v>
                </c:pt>
                <c:pt idx="4270">
                  <c:v>3.6739999999999999</c:v>
                </c:pt>
                <c:pt idx="4271">
                  <c:v>3.6739999999999999</c:v>
                </c:pt>
                <c:pt idx="4272">
                  <c:v>3.673</c:v>
                </c:pt>
                <c:pt idx="4273">
                  <c:v>3.669</c:v>
                </c:pt>
                <c:pt idx="4274">
                  <c:v>3.6619999999999999</c:v>
                </c:pt>
                <c:pt idx="4275">
                  <c:v>3.653</c:v>
                </c:pt>
                <c:pt idx="4276">
                  <c:v>3.6429999999999998</c:v>
                </c:pt>
                <c:pt idx="4277">
                  <c:v>3.6389999999999998</c:v>
                </c:pt>
                <c:pt idx="4278">
                  <c:v>3.6379999999999999</c:v>
                </c:pt>
                <c:pt idx="4279">
                  <c:v>3.6360000000000001</c:v>
                </c:pt>
                <c:pt idx="4280">
                  <c:v>3.6269999999999998</c:v>
                </c:pt>
                <c:pt idx="4281">
                  <c:v>3.6259999999999999</c:v>
                </c:pt>
                <c:pt idx="4282">
                  <c:v>3.625</c:v>
                </c:pt>
                <c:pt idx="4283">
                  <c:v>3.6240000000000001</c:v>
                </c:pt>
                <c:pt idx="4284">
                  <c:v>3.6179999999999999</c:v>
                </c:pt>
                <c:pt idx="4285">
                  <c:v>3.613</c:v>
                </c:pt>
                <c:pt idx="4286">
                  <c:v>3.6040000000000001</c:v>
                </c:pt>
                <c:pt idx="4287">
                  <c:v>3.6030000000000002</c:v>
                </c:pt>
                <c:pt idx="4288">
                  <c:v>3.6040000000000001</c:v>
                </c:pt>
                <c:pt idx="4289">
                  <c:v>3.5979999999999999</c:v>
                </c:pt>
                <c:pt idx="4290">
                  <c:v>3.5950000000000002</c:v>
                </c:pt>
                <c:pt idx="4291">
                  <c:v>3.593</c:v>
                </c:pt>
                <c:pt idx="4292">
                  <c:v>3.5870000000000002</c:v>
                </c:pt>
                <c:pt idx="4293">
                  <c:v>3.585</c:v>
                </c:pt>
                <c:pt idx="4294">
                  <c:v>3.5840000000000001</c:v>
                </c:pt>
                <c:pt idx="4295">
                  <c:v>3.577</c:v>
                </c:pt>
                <c:pt idx="4296">
                  <c:v>3.5750000000000002</c:v>
                </c:pt>
                <c:pt idx="4297">
                  <c:v>3.569</c:v>
                </c:pt>
                <c:pt idx="4298">
                  <c:v>3.5659999999999998</c:v>
                </c:pt>
                <c:pt idx="4299">
                  <c:v>3.5659999999999998</c:v>
                </c:pt>
                <c:pt idx="4300">
                  <c:v>3.5630000000000002</c:v>
                </c:pt>
                <c:pt idx="4301">
                  <c:v>3.5640000000000001</c:v>
                </c:pt>
                <c:pt idx="4302">
                  <c:v>3.5609999999999999</c:v>
                </c:pt>
                <c:pt idx="4303">
                  <c:v>3.5539999999999998</c:v>
                </c:pt>
                <c:pt idx="4304">
                  <c:v>3.548</c:v>
                </c:pt>
                <c:pt idx="4305">
                  <c:v>3.5379999999999998</c:v>
                </c:pt>
                <c:pt idx="4306">
                  <c:v>3.528</c:v>
                </c:pt>
                <c:pt idx="4307">
                  <c:v>3.5259999999999998</c:v>
                </c:pt>
                <c:pt idx="4308">
                  <c:v>3.5209999999999999</c:v>
                </c:pt>
                <c:pt idx="4309">
                  <c:v>3.5190000000000001</c:v>
                </c:pt>
                <c:pt idx="4310">
                  <c:v>3.5110000000000001</c:v>
                </c:pt>
                <c:pt idx="4311">
                  <c:v>3.5030000000000001</c:v>
                </c:pt>
                <c:pt idx="4312">
                  <c:v>3.5019999999999998</c:v>
                </c:pt>
                <c:pt idx="4313">
                  <c:v>3.4990000000000001</c:v>
                </c:pt>
                <c:pt idx="4314">
                  <c:v>3.4940000000000002</c:v>
                </c:pt>
                <c:pt idx="4315">
                  <c:v>3.4870000000000001</c:v>
                </c:pt>
                <c:pt idx="4316">
                  <c:v>3.4790000000000001</c:v>
                </c:pt>
                <c:pt idx="4317">
                  <c:v>3.47</c:v>
                </c:pt>
                <c:pt idx="4318">
                  <c:v>3.464</c:v>
                </c:pt>
                <c:pt idx="4319">
                  <c:v>3.4529999999999998</c:v>
                </c:pt>
                <c:pt idx="4320">
                  <c:v>3.4350000000000001</c:v>
                </c:pt>
                <c:pt idx="4321">
                  <c:v>3.4239999999999999</c:v>
                </c:pt>
                <c:pt idx="4322">
                  <c:v>3.4169999999999998</c:v>
                </c:pt>
                <c:pt idx="4323">
                  <c:v>3.4129999999999998</c:v>
                </c:pt>
                <c:pt idx="4324">
                  <c:v>3.3759999999999999</c:v>
                </c:pt>
                <c:pt idx="4325">
                  <c:v>3.3679999999999999</c:v>
                </c:pt>
                <c:pt idx="4326">
                  <c:v>3.3740000000000001</c:v>
                </c:pt>
                <c:pt idx="4327">
                  <c:v>3.3759999999999999</c:v>
                </c:pt>
                <c:pt idx="4328">
                  <c:v>3.3719999999999999</c:v>
                </c:pt>
                <c:pt idx="4329">
                  <c:v>3.3519999999999999</c:v>
                </c:pt>
                <c:pt idx="4330">
                  <c:v>3.3490000000000002</c:v>
                </c:pt>
                <c:pt idx="4331">
                  <c:v>3.34</c:v>
                </c:pt>
                <c:pt idx="4332">
                  <c:v>3.335</c:v>
                </c:pt>
                <c:pt idx="4333">
                  <c:v>3.3330000000000002</c:v>
                </c:pt>
                <c:pt idx="4334">
                  <c:v>3.3210000000000002</c:v>
                </c:pt>
                <c:pt idx="4335">
                  <c:v>3.3149999999999999</c:v>
                </c:pt>
                <c:pt idx="4336">
                  <c:v>3.3050000000000002</c:v>
                </c:pt>
                <c:pt idx="4337">
                  <c:v>3.3010000000000002</c:v>
                </c:pt>
                <c:pt idx="4338">
                  <c:v>3.294</c:v>
                </c:pt>
                <c:pt idx="4339">
                  <c:v>3.2890000000000001</c:v>
                </c:pt>
                <c:pt idx="4340">
                  <c:v>3.2749999999999999</c:v>
                </c:pt>
                <c:pt idx="4341">
                  <c:v>3.2709999999999999</c:v>
                </c:pt>
                <c:pt idx="4342">
                  <c:v>3.2669999999999999</c:v>
                </c:pt>
                <c:pt idx="4343">
                  <c:v>3.2639999999999998</c:v>
                </c:pt>
                <c:pt idx="4344">
                  <c:v>3.2559999999999998</c:v>
                </c:pt>
                <c:pt idx="4345">
                  <c:v>3.2570000000000001</c:v>
                </c:pt>
                <c:pt idx="4346">
                  <c:v>3.254</c:v>
                </c:pt>
                <c:pt idx="4347">
                  <c:v>3.2549999999999999</c:v>
                </c:pt>
                <c:pt idx="4348">
                  <c:v>3.254</c:v>
                </c:pt>
                <c:pt idx="4349">
                  <c:v>3.2530000000000001</c:v>
                </c:pt>
                <c:pt idx="4350">
                  <c:v>3.2490000000000001</c:v>
                </c:pt>
                <c:pt idx="4351">
                  <c:v>3.2440000000000002</c:v>
                </c:pt>
                <c:pt idx="4352">
                  <c:v>3.2360000000000002</c:v>
                </c:pt>
                <c:pt idx="4353">
                  <c:v>3.234</c:v>
                </c:pt>
                <c:pt idx="4354">
                  <c:v>3.2269999999999999</c:v>
                </c:pt>
                <c:pt idx="4355">
                  <c:v>3.22</c:v>
                </c:pt>
                <c:pt idx="4356">
                  <c:v>3.2189999999999999</c:v>
                </c:pt>
                <c:pt idx="4357">
                  <c:v>3.2170000000000001</c:v>
                </c:pt>
                <c:pt idx="4358">
                  <c:v>3.2149999999999999</c:v>
                </c:pt>
                <c:pt idx="4359">
                  <c:v>3.21</c:v>
                </c:pt>
                <c:pt idx="4360">
                  <c:v>3.2069999999999999</c:v>
                </c:pt>
                <c:pt idx="4361">
                  <c:v>3.2040000000000002</c:v>
                </c:pt>
                <c:pt idx="4362">
                  <c:v>3.2010000000000001</c:v>
                </c:pt>
                <c:pt idx="4363">
                  <c:v>3.1850000000000001</c:v>
                </c:pt>
                <c:pt idx="4364">
                  <c:v>3.1779999999999999</c:v>
                </c:pt>
                <c:pt idx="4365">
                  <c:v>3.17</c:v>
                </c:pt>
                <c:pt idx="4366">
                  <c:v>3.161</c:v>
                </c:pt>
                <c:pt idx="4367">
                  <c:v>3.149</c:v>
                </c:pt>
                <c:pt idx="4368">
                  <c:v>3.1459999999999999</c:v>
                </c:pt>
                <c:pt idx="4369">
                  <c:v>3.141</c:v>
                </c:pt>
                <c:pt idx="4370">
                  <c:v>3.1339999999999999</c:v>
                </c:pt>
                <c:pt idx="4371">
                  <c:v>3.1259999999999999</c:v>
                </c:pt>
                <c:pt idx="4372">
                  <c:v>3.1240000000000001</c:v>
                </c:pt>
                <c:pt idx="4373">
                  <c:v>3.117</c:v>
                </c:pt>
                <c:pt idx="4374">
                  <c:v>3.1139999999999999</c:v>
                </c:pt>
                <c:pt idx="4375">
                  <c:v>3.1040000000000001</c:v>
                </c:pt>
                <c:pt idx="4376">
                  <c:v>3.1</c:v>
                </c:pt>
                <c:pt idx="4377">
                  <c:v>3.0920000000000001</c:v>
                </c:pt>
                <c:pt idx="4378">
                  <c:v>3.09</c:v>
                </c:pt>
                <c:pt idx="4379">
                  <c:v>3.0830000000000002</c:v>
                </c:pt>
                <c:pt idx="4380">
                  <c:v>3.0790000000000002</c:v>
                </c:pt>
                <c:pt idx="4381">
                  <c:v>3.0790000000000002</c:v>
                </c:pt>
                <c:pt idx="4382">
                  <c:v>3.0750000000000002</c:v>
                </c:pt>
                <c:pt idx="4383">
                  <c:v>3.0619999999999998</c:v>
                </c:pt>
                <c:pt idx="4384">
                  <c:v>3.06</c:v>
                </c:pt>
                <c:pt idx="4385">
                  <c:v>3.0550000000000002</c:v>
                </c:pt>
                <c:pt idx="4386">
                  <c:v>3.0550000000000002</c:v>
                </c:pt>
                <c:pt idx="4387">
                  <c:v>3.056</c:v>
                </c:pt>
                <c:pt idx="4388">
                  <c:v>3.0630000000000002</c:v>
                </c:pt>
                <c:pt idx="4389">
                  <c:v>3.0609999999999999</c:v>
                </c:pt>
                <c:pt idx="4390">
                  <c:v>3.0409999999999999</c:v>
                </c:pt>
                <c:pt idx="4391">
                  <c:v>3.0009999999999999</c:v>
                </c:pt>
                <c:pt idx="4392">
                  <c:v>2.9969999999999999</c:v>
                </c:pt>
                <c:pt idx="4393">
                  <c:v>2.9929999999999999</c:v>
                </c:pt>
                <c:pt idx="4394">
                  <c:v>2.9849999999999999</c:v>
                </c:pt>
                <c:pt idx="4395">
                  <c:v>2.976</c:v>
                </c:pt>
                <c:pt idx="4396">
                  <c:v>2.9729999999999999</c:v>
                </c:pt>
                <c:pt idx="4397">
                  <c:v>2.9660000000000002</c:v>
                </c:pt>
                <c:pt idx="4398">
                  <c:v>2.9630000000000001</c:v>
                </c:pt>
                <c:pt idx="4399">
                  <c:v>2.9609999999999999</c:v>
                </c:pt>
                <c:pt idx="4400">
                  <c:v>2.9590000000000001</c:v>
                </c:pt>
                <c:pt idx="4401">
                  <c:v>2.9529999999999998</c:v>
                </c:pt>
                <c:pt idx="4402">
                  <c:v>2.9529999999999998</c:v>
                </c:pt>
                <c:pt idx="4403">
                  <c:v>2.99</c:v>
                </c:pt>
                <c:pt idx="4404">
                  <c:v>2.9740000000000002</c:v>
                </c:pt>
                <c:pt idx="4405">
                  <c:v>2.9689999999999999</c:v>
                </c:pt>
                <c:pt idx="4406">
                  <c:v>2.9569999999999999</c:v>
                </c:pt>
                <c:pt idx="4407">
                  <c:v>2.95</c:v>
                </c:pt>
                <c:pt idx="4408">
                  <c:v>2.944</c:v>
                </c:pt>
                <c:pt idx="4409">
                  <c:v>2.9260000000000002</c:v>
                </c:pt>
                <c:pt idx="4410">
                  <c:v>2.9220000000000002</c:v>
                </c:pt>
                <c:pt idx="4411">
                  <c:v>2.919</c:v>
                </c:pt>
                <c:pt idx="4412">
                  <c:v>2.9129999999999998</c:v>
                </c:pt>
                <c:pt idx="4413">
                  <c:v>2.91</c:v>
                </c:pt>
                <c:pt idx="4414">
                  <c:v>2.9049999999999998</c:v>
                </c:pt>
                <c:pt idx="4415">
                  <c:v>2.9039999999999999</c:v>
                </c:pt>
                <c:pt idx="4416">
                  <c:v>2.9009999999999998</c:v>
                </c:pt>
                <c:pt idx="4417">
                  <c:v>2.8959999999999999</c:v>
                </c:pt>
                <c:pt idx="4418">
                  <c:v>2.8929999999999998</c:v>
                </c:pt>
                <c:pt idx="4419">
                  <c:v>2.8839999999999999</c:v>
                </c:pt>
                <c:pt idx="4420">
                  <c:v>2.883</c:v>
                </c:pt>
                <c:pt idx="4421">
                  <c:v>2.8839999999999999</c:v>
                </c:pt>
                <c:pt idx="4422">
                  <c:v>2.8849999999999998</c:v>
                </c:pt>
                <c:pt idx="4423">
                  <c:v>2.879</c:v>
                </c:pt>
                <c:pt idx="4424">
                  <c:v>2.8769999999999998</c:v>
                </c:pt>
                <c:pt idx="4425">
                  <c:v>2.8719999999999999</c:v>
                </c:pt>
                <c:pt idx="4426">
                  <c:v>2.8660000000000001</c:v>
                </c:pt>
                <c:pt idx="4427">
                  <c:v>2.859</c:v>
                </c:pt>
                <c:pt idx="4428">
                  <c:v>2.855</c:v>
                </c:pt>
                <c:pt idx="4429">
                  <c:v>2.8650000000000002</c:v>
                </c:pt>
                <c:pt idx="4430">
                  <c:v>2.86</c:v>
                </c:pt>
                <c:pt idx="4431">
                  <c:v>2.8519999999999999</c:v>
                </c:pt>
                <c:pt idx="4432">
                  <c:v>2.8319999999999999</c:v>
                </c:pt>
                <c:pt idx="4433">
                  <c:v>2.8239999999999998</c:v>
                </c:pt>
                <c:pt idx="4434">
                  <c:v>2.79</c:v>
                </c:pt>
                <c:pt idx="4435">
                  <c:v>2.7829999999999999</c:v>
                </c:pt>
                <c:pt idx="4436">
                  <c:v>2.7789999999999999</c:v>
                </c:pt>
                <c:pt idx="4437">
                  <c:v>2.7759999999999998</c:v>
                </c:pt>
                <c:pt idx="4438">
                  <c:v>2.77</c:v>
                </c:pt>
                <c:pt idx="4439">
                  <c:v>2.7690000000000001</c:v>
                </c:pt>
                <c:pt idx="4440">
                  <c:v>2.7650000000000001</c:v>
                </c:pt>
                <c:pt idx="4441">
                  <c:v>2.7639999999999998</c:v>
                </c:pt>
                <c:pt idx="4442">
                  <c:v>2.762</c:v>
                </c:pt>
                <c:pt idx="4443">
                  <c:v>2.7629999999999999</c:v>
                </c:pt>
                <c:pt idx="4444">
                  <c:v>2.7639999999999998</c:v>
                </c:pt>
                <c:pt idx="4445">
                  <c:v>2.831</c:v>
                </c:pt>
                <c:pt idx="4446">
                  <c:v>2.8239999999999998</c:v>
                </c:pt>
                <c:pt idx="4447">
                  <c:v>2.8220000000000001</c:v>
                </c:pt>
                <c:pt idx="4448">
                  <c:v>2.8180000000000001</c:v>
                </c:pt>
                <c:pt idx="4449">
                  <c:v>2.8159999999999998</c:v>
                </c:pt>
                <c:pt idx="4450">
                  <c:v>2.8140000000000001</c:v>
                </c:pt>
                <c:pt idx="4451">
                  <c:v>2.7970000000000002</c:v>
                </c:pt>
                <c:pt idx="4452">
                  <c:v>2.7719999999999998</c:v>
                </c:pt>
                <c:pt idx="4453">
                  <c:v>2.7450000000000001</c:v>
                </c:pt>
                <c:pt idx="4454">
                  <c:v>2.7410000000000001</c:v>
                </c:pt>
                <c:pt idx="4455">
                  <c:v>2.7389999999999999</c:v>
                </c:pt>
                <c:pt idx="4456">
                  <c:v>2.7370000000000001</c:v>
                </c:pt>
                <c:pt idx="4457">
                  <c:v>2.7280000000000002</c:v>
                </c:pt>
                <c:pt idx="4458">
                  <c:v>2.7229999999999999</c:v>
                </c:pt>
                <c:pt idx="4459">
                  <c:v>2.7050000000000001</c:v>
                </c:pt>
                <c:pt idx="4460">
                  <c:v>2.7040000000000002</c:v>
                </c:pt>
                <c:pt idx="4461">
                  <c:v>2.7029999999999998</c:v>
                </c:pt>
                <c:pt idx="4462">
                  <c:v>2.7040000000000002</c:v>
                </c:pt>
                <c:pt idx="4463">
                  <c:v>2.7010000000000001</c:v>
                </c:pt>
                <c:pt idx="4464">
                  <c:v>2.698</c:v>
                </c:pt>
                <c:pt idx="4465">
                  <c:v>2.6949999999999998</c:v>
                </c:pt>
                <c:pt idx="4466">
                  <c:v>2.694</c:v>
                </c:pt>
                <c:pt idx="4467">
                  <c:v>2.6920000000000002</c:v>
                </c:pt>
                <c:pt idx="4468">
                  <c:v>2.6880000000000002</c:v>
                </c:pt>
                <c:pt idx="4469">
                  <c:v>2.6840000000000002</c:v>
                </c:pt>
                <c:pt idx="4470">
                  <c:v>2.6739999999999999</c:v>
                </c:pt>
                <c:pt idx="4471">
                  <c:v>2.6659999999999999</c:v>
                </c:pt>
                <c:pt idx="4472">
                  <c:v>2.6640000000000001</c:v>
                </c:pt>
                <c:pt idx="4473">
                  <c:v>2.657</c:v>
                </c:pt>
                <c:pt idx="4474">
                  <c:v>2.6440000000000001</c:v>
                </c:pt>
                <c:pt idx="4475">
                  <c:v>2.6280000000000001</c:v>
                </c:pt>
                <c:pt idx="4476">
                  <c:v>2.6160000000000001</c:v>
                </c:pt>
                <c:pt idx="4477">
                  <c:v>2.6120000000000001</c:v>
                </c:pt>
                <c:pt idx="4478">
                  <c:v>2.609</c:v>
                </c:pt>
                <c:pt idx="4479">
                  <c:v>2.6080000000000001</c:v>
                </c:pt>
                <c:pt idx="4480">
                  <c:v>2.6040000000000001</c:v>
                </c:pt>
                <c:pt idx="4481">
                  <c:v>2.597</c:v>
                </c:pt>
                <c:pt idx="4482">
                  <c:v>2.5960000000000001</c:v>
                </c:pt>
                <c:pt idx="4483">
                  <c:v>2.5939999999999999</c:v>
                </c:pt>
                <c:pt idx="4484">
                  <c:v>2.5920000000000001</c:v>
                </c:pt>
                <c:pt idx="4485">
                  <c:v>2.585</c:v>
                </c:pt>
                <c:pt idx="4486">
                  <c:v>2.5750000000000002</c:v>
                </c:pt>
                <c:pt idx="4487">
                  <c:v>2.569</c:v>
                </c:pt>
                <c:pt idx="4488">
                  <c:v>2.57</c:v>
                </c:pt>
                <c:pt idx="4489">
                  <c:v>2.57</c:v>
                </c:pt>
                <c:pt idx="4490">
                  <c:v>2.5630000000000002</c:v>
                </c:pt>
                <c:pt idx="4491">
                  <c:v>2.5539999999999998</c:v>
                </c:pt>
                <c:pt idx="4492">
                  <c:v>2.5470000000000002</c:v>
                </c:pt>
                <c:pt idx="4493">
                  <c:v>2.5419999999999998</c:v>
                </c:pt>
                <c:pt idx="4494">
                  <c:v>2.536</c:v>
                </c:pt>
                <c:pt idx="4495">
                  <c:v>2.5339999999999998</c:v>
                </c:pt>
                <c:pt idx="4496">
                  <c:v>2.5329999999999999</c:v>
                </c:pt>
                <c:pt idx="4497">
                  <c:v>2.5270000000000001</c:v>
                </c:pt>
                <c:pt idx="4498">
                  <c:v>2.524</c:v>
                </c:pt>
                <c:pt idx="4499">
                  <c:v>2.52</c:v>
                </c:pt>
                <c:pt idx="4500">
                  <c:v>2.516</c:v>
                </c:pt>
                <c:pt idx="4501">
                  <c:v>2.5049999999999999</c:v>
                </c:pt>
                <c:pt idx="4502">
                  <c:v>2.508</c:v>
                </c:pt>
                <c:pt idx="4503">
                  <c:v>2.508</c:v>
                </c:pt>
                <c:pt idx="4504">
                  <c:v>2.5070000000000001</c:v>
                </c:pt>
                <c:pt idx="4505">
                  <c:v>2.5139999999999998</c:v>
                </c:pt>
                <c:pt idx="4506">
                  <c:v>2.5019999999999998</c:v>
                </c:pt>
                <c:pt idx="4507">
                  <c:v>2.4950000000000001</c:v>
                </c:pt>
                <c:pt idx="4508">
                  <c:v>2.492</c:v>
                </c:pt>
                <c:pt idx="4509">
                  <c:v>2.4910000000000001</c:v>
                </c:pt>
                <c:pt idx="4510">
                  <c:v>2.4900000000000002</c:v>
                </c:pt>
                <c:pt idx="4511">
                  <c:v>2.4889999999999999</c:v>
                </c:pt>
                <c:pt idx="4512">
                  <c:v>2.4889999999999999</c:v>
                </c:pt>
                <c:pt idx="4513">
                  <c:v>2.488</c:v>
                </c:pt>
                <c:pt idx="4514">
                  <c:v>2.488</c:v>
                </c:pt>
                <c:pt idx="4515">
                  <c:v>2.4870000000000001</c:v>
                </c:pt>
                <c:pt idx="4516">
                  <c:v>2.492</c:v>
                </c:pt>
                <c:pt idx="4517">
                  <c:v>2.4910000000000001</c:v>
                </c:pt>
                <c:pt idx="4518">
                  <c:v>2.4950000000000001</c:v>
                </c:pt>
                <c:pt idx="4519">
                  <c:v>2.4940000000000002</c:v>
                </c:pt>
                <c:pt idx="4520">
                  <c:v>2.4900000000000002</c:v>
                </c:pt>
                <c:pt idx="4521">
                  <c:v>2.4889999999999999</c:v>
                </c:pt>
                <c:pt idx="4522">
                  <c:v>2.4860000000000002</c:v>
                </c:pt>
                <c:pt idx="4523">
                  <c:v>2.4809999999999999</c:v>
                </c:pt>
                <c:pt idx="4524">
                  <c:v>2.4750000000000001</c:v>
                </c:pt>
                <c:pt idx="4525">
                  <c:v>2.4630000000000001</c:v>
                </c:pt>
                <c:pt idx="4526">
                  <c:v>2.456</c:v>
                </c:pt>
                <c:pt idx="4527">
                  <c:v>2.4540000000000002</c:v>
                </c:pt>
                <c:pt idx="4528">
                  <c:v>2.4540000000000002</c:v>
                </c:pt>
                <c:pt idx="4529">
                  <c:v>2.452</c:v>
                </c:pt>
                <c:pt idx="4530">
                  <c:v>2.452</c:v>
                </c:pt>
                <c:pt idx="4531">
                  <c:v>2.4529999999999998</c:v>
                </c:pt>
                <c:pt idx="4532">
                  <c:v>2.452</c:v>
                </c:pt>
                <c:pt idx="4533">
                  <c:v>2.452</c:v>
                </c:pt>
                <c:pt idx="4534">
                  <c:v>2.4740000000000002</c:v>
                </c:pt>
                <c:pt idx="4535">
                  <c:v>2.4729999999999999</c:v>
                </c:pt>
                <c:pt idx="4536">
                  <c:v>2.4729999999999999</c:v>
                </c:pt>
                <c:pt idx="4537">
                  <c:v>2.4609999999999999</c:v>
                </c:pt>
                <c:pt idx="4538">
                  <c:v>2.4500000000000002</c:v>
                </c:pt>
                <c:pt idx="4539">
                  <c:v>2.4500000000000002</c:v>
                </c:pt>
                <c:pt idx="4540">
                  <c:v>2.4430000000000001</c:v>
                </c:pt>
                <c:pt idx="4541">
                  <c:v>2.4369999999999998</c:v>
                </c:pt>
                <c:pt idx="4542">
                  <c:v>2.4390000000000001</c:v>
                </c:pt>
                <c:pt idx="4543">
                  <c:v>2.3530000000000002</c:v>
                </c:pt>
                <c:pt idx="4544">
                  <c:v>2.35</c:v>
                </c:pt>
                <c:pt idx="4545">
                  <c:v>2.35</c:v>
                </c:pt>
                <c:pt idx="4546">
                  <c:v>2.35</c:v>
                </c:pt>
                <c:pt idx="4547">
                  <c:v>2.323</c:v>
                </c:pt>
                <c:pt idx="4548">
                  <c:v>2.3210000000000002</c:v>
                </c:pt>
                <c:pt idx="4549">
                  <c:v>2.3239999999999998</c:v>
                </c:pt>
                <c:pt idx="4550">
                  <c:v>2.3050000000000002</c:v>
                </c:pt>
                <c:pt idx="4551">
                  <c:v>2.2970000000000002</c:v>
                </c:pt>
                <c:pt idx="4552">
                  <c:v>2.274</c:v>
                </c:pt>
                <c:pt idx="4553">
                  <c:v>2.2650000000000001</c:v>
                </c:pt>
                <c:pt idx="4554">
                  <c:v>2.2730000000000001</c:v>
                </c:pt>
                <c:pt idx="4555">
                  <c:v>2.2639999999999998</c:v>
                </c:pt>
                <c:pt idx="4556">
                  <c:v>2.2639999999999998</c:v>
                </c:pt>
                <c:pt idx="4557">
                  <c:v>2.2629999999999999</c:v>
                </c:pt>
                <c:pt idx="4558">
                  <c:v>2.254</c:v>
                </c:pt>
                <c:pt idx="4559">
                  <c:v>2.2400000000000002</c:v>
                </c:pt>
                <c:pt idx="4560">
                  <c:v>2.2090000000000001</c:v>
                </c:pt>
                <c:pt idx="4561">
                  <c:v>2.1859999999999999</c:v>
                </c:pt>
                <c:pt idx="4562">
                  <c:v>2.1850000000000001</c:v>
                </c:pt>
                <c:pt idx="4563">
                  <c:v>2.1859999999999999</c:v>
                </c:pt>
                <c:pt idx="4564">
                  <c:v>2.1869999999999998</c:v>
                </c:pt>
                <c:pt idx="4565">
                  <c:v>2.1880000000000002</c:v>
                </c:pt>
                <c:pt idx="4566">
                  <c:v>2.1880000000000002</c:v>
                </c:pt>
                <c:pt idx="4567">
                  <c:v>2.1869999999999998</c:v>
                </c:pt>
                <c:pt idx="4568">
                  <c:v>2.1850000000000001</c:v>
                </c:pt>
                <c:pt idx="4569">
                  <c:v>2.1850000000000001</c:v>
                </c:pt>
                <c:pt idx="4570">
                  <c:v>2.1859999999999999</c:v>
                </c:pt>
                <c:pt idx="4571">
                  <c:v>2.1920000000000002</c:v>
                </c:pt>
                <c:pt idx="4572">
                  <c:v>2.1909999999999998</c:v>
                </c:pt>
                <c:pt idx="4573">
                  <c:v>2.1920000000000002</c:v>
                </c:pt>
                <c:pt idx="4574">
                  <c:v>2.1829999999999998</c:v>
                </c:pt>
                <c:pt idx="4575">
                  <c:v>2.1829999999999998</c:v>
                </c:pt>
                <c:pt idx="4576">
                  <c:v>2.181</c:v>
                </c:pt>
                <c:pt idx="4577">
                  <c:v>2.1779999999999999</c:v>
                </c:pt>
                <c:pt idx="4578">
                  <c:v>2.1760000000000002</c:v>
                </c:pt>
                <c:pt idx="4579">
                  <c:v>2.17</c:v>
                </c:pt>
                <c:pt idx="4580">
                  <c:v>2.1459999999999999</c:v>
                </c:pt>
                <c:pt idx="4581">
                  <c:v>2.1440000000000001</c:v>
                </c:pt>
                <c:pt idx="4582">
                  <c:v>2.141</c:v>
                </c:pt>
                <c:pt idx="4583">
                  <c:v>2.1360000000000001</c:v>
                </c:pt>
                <c:pt idx="4584">
                  <c:v>2.1349999999999998</c:v>
                </c:pt>
                <c:pt idx="4585">
                  <c:v>2.1360000000000001</c:v>
                </c:pt>
                <c:pt idx="4586">
                  <c:v>2.1360000000000001</c:v>
                </c:pt>
                <c:pt idx="4587">
                  <c:v>2.1360000000000001</c:v>
                </c:pt>
                <c:pt idx="4588">
                  <c:v>2.1360000000000001</c:v>
                </c:pt>
                <c:pt idx="4589">
                  <c:v>2.1360000000000001</c:v>
                </c:pt>
                <c:pt idx="4590">
                  <c:v>2.1349999999999998</c:v>
                </c:pt>
                <c:pt idx="4591">
                  <c:v>2.1360000000000001</c:v>
                </c:pt>
                <c:pt idx="4592">
                  <c:v>2.1339999999999999</c:v>
                </c:pt>
                <c:pt idx="4593">
                  <c:v>2.1339999999999999</c:v>
                </c:pt>
                <c:pt idx="4594">
                  <c:v>2.1339999999999999</c:v>
                </c:pt>
                <c:pt idx="4595">
                  <c:v>2.1339999999999999</c:v>
                </c:pt>
                <c:pt idx="4596">
                  <c:v>2.1320000000000001</c:v>
                </c:pt>
                <c:pt idx="4597">
                  <c:v>2.1309999999999998</c:v>
                </c:pt>
                <c:pt idx="4598">
                  <c:v>2.13</c:v>
                </c:pt>
                <c:pt idx="4599">
                  <c:v>2.133</c:v>
                </c:pt>
                <c:pt idx="4600">
                  <c:v>2.1339999999999999</c:v>
                </c:pt>
                <c:pt idx="4601">
                  <c:v>2.1339999999999999</c:v>
                </c:pt>
                <c:pt idx="4602">
                  <c:v>2.133</c:v>
                </c:pt>
                <c:pt idx="4603">
                  <c:v>2.1320000000000001</c:v>
                </c:pt>
                <c:pt idx="4604">
                  <c:v>2.133</c:v>
                </c:pt>
                <c:pt idx="4605">
                  <c:v>2.1320000000000001</c:v>
                </c:pt>
                <c:pt idx="4606">
                  <c:v>2.133</c:v>
                </c:pt>
                <c:pt idx="4607">
                  <c:v>2.1320000000000001</c:v>
                </c:pt>
                <c:pt idx="4608">
                  <c:v>2.1320000000000001</c:v>
                </c:pt>
                <c:pt idx="4609">
                  <c:v>2.1320000000000001</c:v>
                </c:pt>
                <c:pt idx="4610">
                  <c:v>2.1339999999999999</c:v>
                </c:pt>
                <c:pt idx="4611">
                  <c:v>2.1349999999999998</c:v>
                </c:pt>
                <c:pt idx="4612">
                  <c:v>2.1349999999999998</c:v>
                </c:pt>
                <c:pt idx="4613">
                  <c:v>2.1339999999999999</c:v>
                </c:pt>
                <c:pt idx="4614">
                  <c:v>2.1339999999999999</c:v>
                </c:pt>
                <c:pt idx="4615">
                  <c:v>2.1339999999999999</c:v>
                </c:pt>
                <c:pt idx="4616">
                  <c:v>2.1339999999999999</c:v>
                </c:pt>
                <c:pt idx="4617">
                  <c:v>2.133</c:v>
                </c:pt>
                <c:pt idx="4618">
                  <c:v>2.1320000000000001</c:v>
                </c:pt>
                <c:pt idx="4619">
                  <c:v>2.1309999999999998</c:v>
                </c:pt>
                <c:pt idx="4620">
                  <c:v>2.1309999999999998</c:v>
                </c:pt>
                <c:pt idx="4621">
                  <c:v>2.1269999999999998</c:v>
                </c:pt>
                <c:pt idx="4622">
                  <c:v>2.1259999999999999</c:v>
                </c:pt>
                <c:pt idx="4623">
                  <c:v>2.125</c:v>
                </c:pt>
                <c:pt idx="4624">
                  <c:v>2.1240000000000001</c:v>
                </c:pt>
                <c:pt idx="4625">
                  <c:v>2.1259999999999999</c:v>
                </c:pt>
                <c:pt idx="4626">
                  <c:v>2.125</c:v>
                </c:pt>
                <c:pt idx="4627">
                  <c:v>2.1240000000000001</c:v>
                </c:pt>
                <c:pt idx="4628">
                  <c:v>2.1240000000000001</c:v>
                </c:pt>
                <c:pt idx="4629">
                  <c:v>2.1230000000000002</c:v>
                </c:pt>
                <c:pt idx="4630">
                  <c:v>2.1240000000000001</c:v>
                </c:pt>
                <c:pt idx="4631">
                  <c:v>2.1230000000000002</c:v>
                </c:pt>
                <c:pt idx="4632">
                  <c:v>2.1230000000000002</c:v>
                </c:pt>
                <c:pt idx="4633">
                  <c:v>2.1219999999999999</c:v>
                </c:pt>
                <c:pt idx="4634">
                  <c:v>2.1190000000000002</c:v>
                </c:pt>
                <c:pt idx="4635">
                  <c:v>2.1190000000000002</c:v>
                </c:pt>
                <c:pt idx="4636">
                  <c:v>2.117</c:v>
                </c:pt>
                <c:pt idx="4637">
                  <c:v>2.1150000000000002</c:v>
                </c:pt>
                <c:pt idx="4638">
                  <c:v>2.1139999999999999</c:v>
                </c:pt>
                <c:pt idx="4639">
                  <c:v>2.1139999999999999</c:v>
                </c:pt>
                <c:pt idx="4640">
                  <c:v>2.1150000000000002</c:v>
                </c:pt>
                <c:pt idx="4641">
                  <c:v>2.1139999999999999</c:v>
                </c:pt>
                <c:pt idx="4642">
                  <c:v>2.1110000000000002</c:v>
                </c:pt>
                <c:pt idx="4643">
                  <c:v>2.1070000000000002</c:v>
                </c:pt>
                <c:pt idx="4644">
                  <c:v>2.1059999999999999</c:v>
                </c:pt>
                <c:pt idx="4645">
                  <c:v>2.1040000000000001</c:v>
                </c:pt>
                <c:pt idx="4646">
                  <c:v>2.1030000000000002</c:v>
                </c:pt>
                <c:pt idx="4647">
                  <c:v>2.1040000000000001</c:v>
                </c:pt>
                <c:pt idx="4648">
                  <c:v>2.1040000000000001</c:v>
                </c:pt>
                <c:pt idx="4649">
                  <c:v>2.1019999999999999</c:v>
                </c:pt>
                <c:pt idx="4650">
                  <c:v>2.1040000000000001</c:v>
                </c:pt>
                <c:pt idx="4651">
                  <c:v>2.1080000000000001</c:v>
                </c:pt>
                <c:pt idx="4652">
                  <c:v>2.1160000000000001</c:v>
                </c:pt>
                <c:pt idx="4653">
                  <c:v>2.1160000000000001</c:v>
                </c:pt>
                <c:pt idx="4654">
                  <c:v>2.1160000000000001</c:v>
                </c:pt>
                <c:pt idx="4655">
                  <c:v>2.1120000000000001</c:v>
                </c:pt>
                <c:pt idx="4656">
                  <c:v>2.1110000000000002</c:v>
                </c:pt>
                <c:pt idx="4657">
                  <c:v>2.1110000000000002</c:v>
                </c:pt>
                <c:pt idx="4658">
                  <c:v>2.1139999999999999</c:v>
                </c:pt>
                <c:pt idx="4659">
                  <c:v>2.113</c:v>
                </c:pt>
                <c:pt idx="4660">
                  <c:v>2.113</c:v>
                </c:pt>
                <c:pt idx="4661">
                  <c:v>2.1160000000000001</c:v>
                </c:pt>
                <c:pt idx="4662">
                  <c:v>2.1160000000000001</c:v>
                </c:pt>
                <c:pt idx="4663">
                  <c:v>2.1150000000000002</c:v>
                </c:pt>
                <c:pt idx="4664">
                  <c:v>2.1150000000000002</c:v>
                </c:pt>
                <c:pt idx="4665">
                  <c:v>2.1240000000000001</c:v>
                </c:pt>
                <c:pt idx="4666">
                  <c:v>2.1269999999999998</c:v>
                </c:pt>
                <c:pt idx="4667">
                  <c:v>2.1240000000000001</c:v>
                </c:pt>
                <c:pt idx="4668">
                  <c:v>2.125</c:v>
                </c:pt>
                <c:pt idx="4669">
                  <c:v>2.125</c:v>
                </c:pt>
                <c:pt idx="4670">
                  <c:v>2.125</c:v>
                </c:pt>
                <c:pt idx="4671">
                  <c:v>2.1259999999999999</c:v>
                </c:pt>
                <c:pt idx="4672">
                  <c:v>2.1259999999999999</c:v>
                </c:pt>
                <c:pt idx="4673">
                  <c:v>2.1259999999999999</c:v>
                </c:pt>
                <c:pt idx="4674">
                  <c:v>2.125</c:v>
                </c:pt>
                <c:pt idx="4675">
                  <c:v>2.1259999999999999</c:v>
                </c:pt>
                <c:pt idx="4676">
                  <c:v>2.1259999999999999</c:v>
                </c:pt>
                <c:pt idx="4677">
                  <c:v>2.1259999999999999</c:v>
                </c:pt>
                <c:pt idx="4678">
                  <c:v>2.125</c:v>
                </c:pt>
                <c:pt idx="4679">
                  <c:v>2.1259999999999999</c:v>
                </c:pt>
                <c:pt idx="4680">
                  <c:v>2.125</c:v>
                </c:pt>
                <c:pt idx="4681">
                  <c:v>2.125</c:v>
                </c:pt>
                <c:pt idx="4682">
                  <c:v>2.1280000000000001</c:v>
                </c:pt>
                <c:pt idx="4683">
                  <c:v>2.125</c:v>
                </c:pt>
                <c:pt idx="4684">
                  <c:v>2.1259999999999999</c:v>
                </c:pt>
                <c:pt idx="4685">
                  <c:v>2.125</c:v>
                </c:pt>
                <c:pt idx="4686">
                  <c:v>2.1259999999999999</c:v>
                </c:pt>
                <c:pt idx="4687">
                  <c:v>2.1259999999999999</c:v>
                </c:pt>
                <c:pt idx="4688">
                  <c:v>2.1259999999999999</c:v>
                </c:pt>
                <c:pt idx="4689">
                  <c:v>2.1280000000000001</c:v>
                </c:pt>
                <c:pt idx="4690">
                  <c:v>2.129</c:v>
                </c:pt>
                <c:pt idx="4691">
                  <c:v>2.129</c:v>
                </c:pt>
                <c:pt idx="4692">
                  <c:v>2.129</c:v>
                </c:pt>
                <c:pt idx="4693">
                  <c:v>2.133</c:v>
                </c:pt>
                <c:pt idx="4694">
                  <c:v>2.133</c:v>
                </c:pt>
                <c:pt idx="4695">
                  <c:v>2.1349999999999998</c:v>
                </c:pt>
                <c:pt idx="4696">
                  <c:v>2.1339999999999999</c:v>
                </c:pt>
                <c:pt idx="4697">
                  <c:v>2.1339999999999999</c:v>
                </c:pt>
                <c:pt idx="4698">
                  <c:v>2.1360000000000001</c:v>
                </c:pt>
                <c:pt idx="4699">
                  <c:v>2.137</c:v>
                </c:pt>
                <c:pt idx="4700">
                  <c:v>2.1379999999999999</c:v>
                </c:pt>
                <c:pt idx="4701">
                  <c:v>2.14</c:v>
                </c:pt>
                <c:pt idx="4702">
                  <c:v>2.1419999999999999</c:v>
                </c:pt>
                <c:pt idx="4703">
                  <c:v>2.1440000000000001</c:v>
                </c:pt>
                <c:pt idx="4704">
                  <c:v>2.1459999999999999</c:v>
                </c:pt>
                <c:pt idx="4705">
                  <c:v>2.1480000000000001</c:v>
                </c:pt>
                <c:pt idx="4706">
                  <c:v>2.1469999999999998</c:v>
                </c:pt>
                <c:pt idx="4707">
                  <c:v>2.1469999999999998</c:v>
                </c:pt>
                <c:pt idx="4708">
                  <c:v>2.1469999999999998</c:v>
                </c:pt>
                <c:pt idx="4709">
                  <c:v>2.1469999999999998</c:v>
                </c:pt>
                <c:pt idx="4710">
                  <c:v>2.1459999999999999</c:v>
                </c:pt>
                <c:pt idx="4711">
                  <c:v>2.1440000000000001</c:v>
                </c:pt>
                <c:pt idx="4712">
                  <c:v>2.1429999999999998</c:v>
                </c:pt>
                <c:pt idx="4713">
                  <c:v>2.1419999999999999</c:v>
                </c:pt>
                <c:pt idx="4714">
                  <c:v>2.1379999999999999</c:v>
                </c:pt>
                <c:pt idx="4715">
                  <c:v>2.1349999999999998</c:v>
                </c:pt>
                <c:pt idx="4716">
                  <c:v>2.1349999999999998</c:v>
                </c:pt>
                <c:pt idx="4717">
                  <c:v>2.1360000000000001</c:v>
                </c:pt>
                <c:pt idx="4718">
                  <c:v>2.1349999999999998</c:v>
                </c:pt>
                <c:pt idx="4719">
                  <c:v>2.1349999999999998</c:v>
                </c:pt>
                <c:pt idx="4720">
                  <c:v>2.1349999999999998</c:v>
                </c:pt>
                <c:pt idx="4721">
                  <c:v>2.1349999999999998</c:v>
                </c:pt>
                <c:pt idx="4722">
                  <c:v>2.1339999999999999</c:v>
                </c:pt>
                <c:pt idx="4723">
                  <c:v>2.1339999999999999</c:v>
                </c:pt>
                <c:pt idx="4724">
                  <c:v>2.1339999999999999</c:v>
                </c:pt>
                <c:pt idx="4725">
                  <c:v>2.133</c:v>
                </c:pt>
                <c:pt idx="4726">
                  <c:v>2.1339999999999999</c:v>
                </c:pt>
                <c:pt idx="4727">
                  <c:v>2.1349999999999998</c:v>
                </c:pt>
                <c:pt idx="4728">
                  <c:v>2.1349999999999998</c:v>
                </c:pt>
                <c:pt idx="4729">
                  <c:v>2.1360000000000001</c:v>
                </c:pt>
                <c:pt idx="4730">
                  <c:v>2.1360000000000001</c:v>
                </c:pt>
                <c:pt idx="4731">
                  <c:v>2.1360000000000001</c:v>
                </c:pt>
                <c:pt idx="4732">
                  <c:v>2.1349999999999998</c:v>
                </c:pt>
                <c:pt idx="4733">
                  <c:v>2.1349999999999998</c:v>
                </c:pt>
                <c:pt idx="4734">
                  <c:v>2.1349999999999998</c:v>
                </c:pt>
                <c:pt idx="4735">
                  <c:v>2.1349999999999998</c:v>
                </c:pt>
                <c:pt idx="4736">
                  <c:v>2.1349999999999998</c:v>
                </c:pt>
                <c:pt idx="4737">
                  <c:v>2.1349999999999998</c:v>
                </c:pt>
                <c:pt idx="4738">
                  <c:v>2.1360000000000001</c:v>
                </c:pt>
                <c:pt idx="4739">
                  <c:v>2.1389999999999998</c:v>
                </c:pt>
                <c:pt idx="4740">
                  <c:v>2.14</c:v>
                </c:pt>
                <c:pt idx="4741">
                  <c:v>2.14</c:v>
                </c:pt>
                <c:pt idx="4742">
                  <c:v>2.1419999999999999</c:v>
                </c:pt>
                <c:pt idx="4743">
                  <c:v>2.141</c:v>
                </c:pt>
                <c:pt idx="4744">
                  <c:v>2.1419999999999999</c:v>
                </c:pt>
                <c:pt idx="4745">
                  <c:v>2.1419999999999999</c:v>
                </c:pt>
                <c:pt idx="4746">
                  <c:v>2.1440000000000001</c:v>
                </c:pt>
                <c:pt idx="4747">
                  <c:v>2.141</c:v>
                </c:pt>
                <c:pt idx="4748">
                  <c:v>2.1419999999999999</c:v>
                </c:pt>
                <c:pt idx="4749">
                  <c:v>2.1419999999999999</c:v>
                </c:pt>
                <c:pt idx="4750">
                  <c:v>2.1440000000000001</c:v>
                </c:pt>
                <c:pt idx="4751">
                  <c:v>2.1440000000000001</c:v>
                </c:pt>
                <c:pt idx="4752">
                  <c:v>2.1429999999999998</c:v>
                </c:pt>
                <c:pt idx="4753">
                  <c:v>2.1440000000000001</c:v>
                </c:pt>
                <c:pt idx="4754">
                  <c:v>2.1429999999999998</c:v>
                </c:pt>
                <c:pt idx="4755">
                  <c:v>2.1429999999999998</c:v>
                </c:pt>
                <c:pt idx="4756">
                  <c:v>2.1440000000000001</c:v>
                </c:pt>
                <c:pt idx="4757">
                  <c:v>2.1429999999999998</c:v>
                </c:pt>
                <c:pt idx="4758">
                  <c:v>2.1440000000000001</c:v>
                </c:pt>
                <c:pt idx="4759">
                  <c:v>2.1429999999999998</c:v>
                </c:pt>
                <c:pt idx="4760">
                  <c:v>2.1440000000000001</c:v>
                </c:pt>
                <c:pt idx="4761">
                  <c:v>2.1440000000000001</c:v>
                </c:pt>
                <c:pt idx="4762">
                  <c:v>2.145</c:v>
                </c:pt>
                <c:pt idx="4763">
                  <c:v>2.1459999999999999</c:v>
                </c:pt>
                <c:pt idx="4764">
                  <c:v>2.1459999999999999</c:v>
                </c:pt>
                <c:pt idx="4765">
                  <c:v>2.1459999999999999</c:v>
                </c:pt>
                <c:pt idx="4766">
                  <c:v>2.1509999999999998</c:v>
                </c:pt>
                <c:pt idx="4767">
                  <c:v>2.1509999999999998</c:v>
                </c:pt>
                <c:pt idx="4768">
                  <c:v>2.1539999999999999</c:v>
                </c:pt>
                <c:pt idx="4769">
                  <c:v>2.1549999999999998</c:v>
                </c:pt>
                <c:pt idx="4770">
                  <c:v>2.1579999999999999</c:v>
                </c:pt>
                <c:pt idx="4771">
                  <c:v>2.1800000000000002</c:v>
                </c:pt>
                <c:pt idx="4772">
                  <c:v>2.1789999999999998</c:v>
                </c:pt>
                <c:pt idx="4773">
                  <c:v>2.1779999999999999</c:v>
                </c:pt>
                <c:pt idx="4774">
                  <c:v>2.1779999999999999</c:v>
                </c:pt>
                <c:pt idx="4775">
                  <c:v>2.1779999999999999</c:v>
                </c:pt>
                <c:pt idx="4776">
                  <c:v>2.1760000000000002</c:v>
                </c:pt>
                <c:pt idx="4777">
                  <c:v>2.1760000000000002</c:v>
                </c:pt>
                <c:pt idx="4778">
                  <c:v>2.177</c:v>
                </c:pt>
                <c:pt idx="4779">
                  <c:v>2.1749999999999998</c:v>
                </c:pt>
                <c:pt idx="4780">
                  <c:v>2.1749999999999998</c:v>
                </c:pt>
                <c:pt idx="4781">
                  <c:v>2.1749999999999998</c:v>
                </c:pt>
                <c:pt idx="4782">
                  <c:v>2.1749999999999998</c:v>
                </c:pt>
                <c:pt idx="4783">
                  <c:v>2.1739999999999999</c:v>
                </c:pt>
                <c:pt idx="4784">
                  <c:v>2.173</c:v>
                </c:pt>
                <c:pt idx="4785">
                  <c:v>2.17</c:v>
                </c:pt>
                <c:pt idx="4786">
                  <c:v>2.17</c:v>
                </c:pt>
                <c:pt idx="4787">
                  <c:v>2.17</c:v>
                </c:pt>
                <c:pt idx="4788">
                  <c:v>2.1739999999999999</c:v>
                </c:pt>
                <c:pt idx="4789">
                  <c:v>2.1720000000000002</c:v>
                </c:pt>
                <c:pt idx="4790">
                  <c:v>2.1739999999999999</c:v>
                </c:pt>
                <c:pt idx="4791">
                  <c:v>2.1760000000000002</c:v>
                </c:pt>
                <c:pt idx="4792">
                  <c:v>2.1760000000000002</c:v>
                </c:pt>
                <c:pt idx="4793">
                  <c:v>2.177</c:v>
                </c:pt>
                <c:pt idx="4794">
                  <c:v>2.1760000000000002</c:v>
                </c:pt>
                <c:pt idx="4795">
                  <c:v>2.1760000000000002</c:v>
                </c:pt>
                <c:pt idx="4796">
                  <c:v>2.177</c:v>
                </c:pt>
                <c:pt idx="4797">
                  <c:v>2.177</c:v>
                </c:pt>
                <c:pt idx="4798">
                  <c:v>2.1760000000000002</c:v>
                </c:pt>
                <c:pt idx="4799">
                  <c:v>2.1760000000000002</c:v>
                </c:pt>
                <c:pt idx="4800">
                  <c:v>2.1739999999999999</c:v>
                </c:pt>
                <c:pt idx="4801">
                  <c:v>2.1739999999999999</c:v>
                </c:pt>
                <c:pt idx="4802">
                  <c:v>2.173</c:v>
                </c:pt>
                <c:pt idx="4803">
                  <c:v>2.1720000000000002</c:v>
                </c:pt>
                <c:pt idx="4804">
                  <c:v>2.1720000000000002</c:v>
                </c:pt>
                <c:pt idx="4805">
                  <c:v>2.1709999999999998</c:v>
                </c:pt>
                <c:pt idx="4806">
                  <c:v>2.17</c:v>
                </c:pt>
                <c:pt idx="4807">
                  <c:v>2.169</c:v>
                </c:pt>
                <c:pt idx="4808">
                  <c:v>2.161</c:v>
                </c:pt>
                <c:pt idx="4809">
                  <c:v>2.161</c:v>
                </c:pt>
                <c:pt idx="4810">
                  <c:v>2.1579999999999999</c:v>
                </c:pt>
                <c:pt idx="4811">
                  <c:v>2.153</c:v>
                </c:pt>
                <c:pt idx="4812">
                  <c:v>2.1520000000000001</c:v>
                </c:pt>
                <c:pt idx="4813">
                  <c:v>2.153</c:v>
                </c:pt>
                <c:pt idx="4814">
                  <c:v>2.1520000000000001</c:v>
                </c:pt>
                <c:pt idx="4815">
                  <c:v>2.1459999999999999</c:v>
                </c:pt>
                <c:pt idx="4816">
                  <c:v>2.1469999999999998</c:v>
                </c:pt>
                <c:pt idx="4817">
                  <c:v>2.145</c:v>
                </c:pt>
                <c:pt idx="4818">
                  <c:v>2.145</c:v>
                </c:pt>
                <c:pt idx="4819">
                  <c:v>2.145</c:v>
                </c:pt>
                <c:pt idx="4820">
                  <c:v>2.1440000000000001</c:v>
                </c:pt>
                <c:pt idx="4821">
                  <c:v>2.145</c:v>
                </c:pt>
                <c:pt idx="4822">
                  <c:v>2.1459999999999999</c:v>
                </c:pt>
                <c:pt idx="4823">
                  <c:v>2.1469999999999998</c:v>
                </c:pt>
                <c:pt idx="4824">
                  <c:v>2.1480000000000001</c:v>
                </c:pt>
                <c:pt idx="4825">
                  <c:v>2.1459999999999999</c:v>
                </c:pt>
                <c:pt idx="4826">
                  <c:v>2.1459999999999999</c:v>
                </c:pt>
                <c:pt idx="4827">
                  <c:v>2.149</c:v>
                </c:pt>
                <c:pt idx="4828">
                  <c:v>2.15</c:v>
                </c:pt>
                <c:pt idx="4829">
                  <c:v>2.15</c:v>
                </c:pt>
                <c:pt idx="4830">
                  <c:v>2.149</c:v>
                </c:pt>
                <c:pt idx="4831">
                  <c:v>2.1480000000000001</c:v>
                </c:pt>
                <c:pt idx="4832">
                  <c:v>2.15</c:v>
                </c:pt>
                <c:pt idx="4833">
                  <c:v>2.149</c:v>
                </c:pt>
                <c:pt idx="4834">
                  <c:v>2.1160000000000001</c:v>
                </c:pt>
                <c:pt idx="4835">
                  <c:v>2.1160000000000001</c:v>
                </c:pt>
                <c:pt idx="4836">
                  <c:v>2.1160000000000001</c:v>
                </c:pt>
                <c:pt idx="4837">
                  <c:v>2.1160000000000001</c:v>
                </c:pt>
                <c:pt idx="4838">
                  <c:v>2.1160000000000001</c:v>
                </c:pt>
                <c:pt idx="4839">
                  <c:v>2.1160000000000001</c:v>
                </c:pt>
                <c:pt idx="4840">
                  <c:v>2.1150000000000002</c:v>
                </c:pt>
                <c:pt idx="4841">
                  <c:v>2.1160000000000001</c:v>
                </c:pt>
                <c:pt idx="4842">
                  <c:v>2.1160000000000001</c:v>
                </c:pt>
                <c:pt idx="4843">
                  <c:v>2.1160000000000001</c:v>
                </c:pt>
                <c:pt idx="4844">
                  <c:v>2.1160000000000001</c:v>
                </c:pt>
                <c:pt idx="4845">
                  <c:v>2.1160000000000001</c:v>
                </c:pt>
                <c:pt idx="4846">
                  <c:v>2.1160000000000001</c:v>
                </c:pt>
                <c:pt idx="4847">
                  <c:v>2.1160000000000001</c:v>
                </c:pt>
                <c:pt idx="4848">
                  <c:v>2.1150000000000002</c:v>
                </c:pt>
                <c:pt idx="4849">
                  <c:v>2.1160000000000001</c:v>
                </c:pt>
                <c:pt idx="4850">
                  <c:v>2.1160000000000001</c:v>
                </c:pt>
                <c:pt idx="4851">
                  <c:v>2.1139999999999999</c:v>
                </c:pt>
                <c:pt idx="4852">
                  <c:v>2.1110000000000002</c:v>
                </c:pt>
                <c:pt idx="4853">
                  <c:v>2.1150000000000002</c:v>
                </c:pt>
                <c:pt idx="4854">
                  <c:v>2.1150000000000002</c:v>
                </c:pt>
                <c:pt idx="4855">
                  <c:v>2.1150000000000002</c:v>
                </c:pt>
                <c:pt idx="4856">
                  <c:v>2.1150000000000002</c:v>
                </c:pt>
                <c:pt idx="4857">
                  <c:v>2.1160000000000001</c:v>
                </c:pt>
                <c:pt idx="4858">
                  <c:v>2.1150000000000002</c:v>
                </c:pt>
                <c:pt idx="4859">
                  <c:v>2.1150000000000002</c:v>
                </c:pt>
                <c:pt idx="4860">
                  <c:v>2.1139999999999999</c:v>
                </c:pt>
                <c:pt idx="4861">
                  <c:v>2.1139999999999999</c:v>
                </c:pt>
                <c:pt idx="4862">
                  <c:v>2.1139999999999999</c:v>
                </c:pt>
                <c:pt idx="4863">
                  <c:v>2.1139999999999999</c:v>
                </c:pt>
                <c:pt idx="4864">
                  <c:v>2.113</c:v>
                </c:pt>
                <c:pt idx="4865">
                  <c:v>2.113</c:v>
                </c:pt>
                <c:pt idx="4866">
                  <c:v>2.1120000000000001</c:v>
                </c:pt>
                <c:pt idx="4867">
                  <c:v>2.1139999999999999</c:v>
                </c:pt>
                <c:pt idx="4868">
                  <c:v>2.113</c:v>
                </c:pt>
                <c:pt idx="4869">
                  <c:v>2.1120000000000001</c:v>
                </c:pt>
                <c:pt idx="4870">
                  <c:v>2.1120000000000001</c:v>
                </c:pt>
                <c:pt idx="4871">
                  <c:v>2.1150000000000002</c:v>
                </c:pt>
                <c:pt idx="4872">
                  <c:v>2.1160000000000001</c:v>
                </c:pt>
                <c:pt idx="4873">
                  <c:v>2.1160000000000001</c:v>
                </c:pt>
                <c:pt idx="4874">
                  <c:v>2.1160000000000001</c:v>
                </c:pt>
                <c:pt idx="4875">
                  <c:v>2.1150000000000002</c:v>
                </c:pt>
                <c:pt idx="4876">
                  <c:v>2.1160000000000001</c:v>
                </c:pt>
                <c:pt idx="4877">
                  <c:v>2.1179999999999999</c:v>
                </c:pt>
                <c:pt idx="4878">
                  <c:v>2.1179999999999999</c:v>
                </c:pt>
                <c:pt idx="4879">
                  <c:v>2.117</c:v>
                </c:pt>
                <c:pt idx="4880">
                  <c:v>2.117</c:v>
                </c:pt>
                <c:pt idx="4881">
                  <c:v>2.12</c:v>
                </c:pt>
                <c:pt idx="4882">
                  <c:v>2.12</c:v>
                </c:pt>
                <c:pt idx="4883">
                  <c:v>2.12</c:v>
                </c:pt>
                <c:pt idx="4884">
                  <c:v>2.1150000000000002</c:v>
                </c:pt>
                <c:pt idx="4885">
                  <c:v>2.1150000000000002</c:v>
                </c:pt>
                <c:pt idx="4886">
                  <c:v>2.1150000000000002</c:v>
                </c:pt>
                <c:pt idx="4887">
                  <c:v>2.1150000000000002</c:v>
                </c:pt>
                <c:pt idx="4888">
                  <c:v>2.1139999999999999</c:v>
                </c:pt>
                <c:pt idx="4889">
                  <c:v>2.1139999999999999</c:v>
                </c:pt>
                <c:pt idx="4890">
                  <c:v>2.1139999999999999</c:v>
                </c:pt>
                <c:pt idx="4891">
                  <c:v>2.1139999999999999</c:v>
                </c:pt>
                <c:pt idx="4892">
                  <c:v>2.1150000000000002</c:v>
                </c:pt>
                <c:pt idx="4893">
                  <c:v>2.1139999999999999</c:v>
                </c:pt>
                <c:pt idx="4894">
                  <c:v>2.1160000000000001</c:v>
                </c:pt>
                <c:pt idx="4895">
                  <c:v>2.1160000000000001</c:v>
                </c:pt>
                <c:pt idx="4896">
                  <c:v>2.12</c:v>
                </c:pt>
                <c:pt idx="4897">
                  <c:v>2.1230000000000002</c:v>
                </c:pt>
                <c:pt idx="4898">
                  <c:v>2.121</c:v>
                </c:pt>
                <c:pt idx="4899">
                  <c:v>2.1219999999999999</c:v>
                </c:pt>
                <c:pt idx="4900">
                  <c:v>2.1219999999999999</c:v>
                </c:pt>
                <c:pt idx="4901">
                  <c:v>2.1230000000000002</c:v>
                </c:pt>
                <c:pt idx="4902">
                  <c:v>2.1230000000000002</c:v>
                </c:pt>
                <c:pt idx="4903">
                  <c:v>2.1240000000000001</c:v>
                </c:pt>
                <c:pt idx="4904">
                  <c:v>2.1230000000000002</c:v>
                </c:pt>
                <c:pt idx="4905">
                  <c:v>2.1219999999999999</c:v>
                </c:pt>
                <c:pt idx="4906">
                  <c:v>2.1190000000000002</c:v>
                </c:pt>
                <c:pt idx="4907">
                  <c:v>2.121</c:v>
                </c:pt>
                <c:pt idx="4908">
                  <c:v>2.1150000000000002</c:v>
                </c:pt>
                <c:pt idx="4909">
                  <c:v>2.1120000000000001</c:v>
                </c:pt>
                <c:pt idx="4910">
                  <c:v>2.109</c:v>
                </c:pt>
                <c:pt idx="4911">
                  <c:v>2.1030000000000002</c:v>
                </c:pt>
                <c:pt idx="4912">
                  <c:v>2.1019999999999999</c:v>
                </c:pt>
                <c:pt idx="4913">
                  <c:v>2.1019999999999999</c:v>
                </c:pt>
                <c:pt idx="4914">
                  <c:v>2.101</c:v>
                </c:pt>
                <c:pt idx="4915">
                  <c:v>2.0960000000000001</c:v>
                </c:pt>
                <c:pt idx="4916">
                  <c:v>2.089</c:v>
                </c:pt>
                <c:pt idx="4917">
                  <c:v>2.0870000000000002</c:v>
                </c:pt>
                <c:pt idx="4918">
                  <c:v>2.0870000000000002</c:v>
                </c:pt>
                <c:pt idx="4919">
                  <c:v>2.0870000000000002</c:v>
                </c:pt>
                <c:pt idx="4920">
                  <c:v>2.0870000000000002</c:v>
                </c:pt>
                <c:pt idx="4921">
                  <c:v>2.09</c:v>
                </c:pt>
                <c:pt idx="4922">
                  <c:v>2.0920000000000001</c:v>
                </c:pt>
                <c:pt idx="4923">
                  <c:v>2.093</c:v>
                </c:pt>
                <c:pt idx="4924">
                  <c:v>2.09</c:v>
                </c:pt>
                <c:pt idx="4925">
                  <c:v>2.0910000000000002</c:v>
                </c:pt>
                <c:pt idx="4926">
                  <c:v>2.0910000000000002</c:v>
                </c:pt>
                <c:pt idx="4927">
                  <c:v>2.0910000000000002</c:v>
                </c:pt>
                <c:pt idx="4928">
                  <c:v>2.09</c:v>
                </c:pt>
                <c:pt idx="4929">
                  <c:v>2.0939999999999999</c:v>
                </c:pt>
                <c:pt idx="4930">
                  <c:v>2.093</c:v>
                </c:pt>
                <c:pt idx="4931">
                  <c:v>2.0840000000000001</c:v>
                </c:pt>
                <c:pt idx="4932">
                  <c:v>2.085</c:v>
                </c:pt>
                <c:pt idx="4933">
                  <c:v>2.0859999999999999</c:v>
                </c:pt>
                <c:pt idx="4934">
                  <c:v>2.081</c:v>
                </c:pt>
                <c:pt idx="4935">
                  <c:v>2.0739999999999998</c:v>
                </c:pt>
                <c:pt idx="4936">
                  <c:v>2.0720000000000001</c:v>
                </c:pt>
                <c:pt idx="4937">
                  <c:v>2.073</c:v>
                </c:pt>
                <c:pt idx="4938">
                  <c:v>2.0720000000000001</c:v>
                </c:pt>
                <c:pt idx="4939">
                  <c:v>2.073</c:v>
                </c:pt>
                <c:pt idx="4940">
                  <c:v>2.0720000000000001</c:v>
                </c:pt>
                <c:pt idx="4941">
                  <c:v>2.0640000000000001</c:v>
                </c:pt>
                <c:pt idx="4942">
                  <c:v>2.0630000000000002</c:v>
                </c:pt>
                <c:pt idx="4943">
                  <c:v>2.0640000000000001</c:v>
                </c:pt>
                <c:pt idx="4944">
                  <c:v>2.056</c:v>
                </c:pt>
                <c:pt idx="4945">
                  <c:v>2.0590000000000002</c:v>
                </c:pt>
                <c:pt idx="4946">
                  <c:v>2.0659999999999998</c:v>
                </c:pt>
                <c:pt idx="4947">
                  <c:v>2.052</c:v>
                </c:pt>
                <c:pt idx="4948">
                  <c:v>2.052</c:v>
                </c:pt>
                <c:pt idx="4949">
                  <c:v>2.0529999999999999</c:v>
                </c:pt>
                <c:pt idx="4950">
                  <c:v>2.0510000000000002</c:v>
                </c:pt>
                <c:pt idx="4951">
                  <c:v>2.048</c:v>
                </c:pt>
                <c:pt idx="4952">
                  <c:v>2.0379999999999998</c:v>
                </c:pt>
                <c:pt idx="4953">
                  <c:v>2.036</c:v>
                </c:pt>
                <c:pt idx="4954">
                  <c:v>2.0379999999999998</c:v>
                </c:pt>
                <c:pt idx="4955">
                  <c:v>2.0510000000000002</c:v>
                </c:pt>
                <c:pt idx="4956">
                  <c:v>2.0539999999999998</c:v>
                </c:pt>
                <c:pt idx="4957">
                  <c:v>2.0249999999999999</c:v>
                </c:pt>
                <c:pt idx="4958">
                  <c:v>1.96</c:v>
                </c:pt>
                <c:pt idx="4959">
                  <c:v>1.958</c:v>
                </c:pt>
                <c:pt idx="4960">
                  <c:v>1.958</c:v>
                </c:pt>
                <c:pt idx="4961">
                  <c:v>1.9570000000000001</c:v>
                </c:pt>
                <c:pt idx="4962">
                  <c:v>1.9670000000000001</c:v>
                </c:pt>
                <c:pt idx="4963">
                  <c:v>1.9890000000000001</c:v>
                </c:pt>
                <c:pt idx="4964">
                  <c:v>2.0169999999999999</c:v>
                </c:pt>
                <c:pt idx="4965">
                  <c:v>2.0209999999999999</c:v>
                </c:pt>
                <c:pt idx="4966">
                  <c:v>2.0249999999999999</c:v>
                </c:pt>
                <c:pt idx="4967">
                  <c:v>2.0339999999999998</c:v>
                </c:pt>
                <c:pt idx="4968">
                  <c:v>2.04</c:v>
                </c:pt>
                <c:pt idx="4969">
                  <c:v>2.052</c:v>
                </c:pt>
                <c:pt idx="4970">
                  <c:v>2.0529999999999999</c:v>
                </c:pt>
                <c:pt idx="4971">
                  <c:v>2.052</c:v>
                </c:pt>
                <c:pt idx="4972">
                  <c:v>2.0529999999999999</c:v>
                </c:pt>
                <c:pt idx="4973">
                  <c:v>2.0579999999999998</c:v>
                </c:pt>
                <c:pt idx="4974">
                  <c:v>2.0539999999999998</c:v>
                </c:pt>
                <c:pt idx="4975">
                  <c:v>2.052</c:v>
                </c:pt>
                <c:pt idx="4976">
                  <c:v>2.052</c:v>
                </c:pt>
                <c:pt idx="4977">
                  <c:v>2.0609999999999999</c:v>
                </c:pt>
                <c:pt idx="4978">
                  <c:v>2.0539999999999998</c:v>
                </c:pt>
                <c:pt idx="4979">
                  <c:v>2.0569999999999999</c:v>
                </c:pt>
                <c:pt idx="4980">
                  <c:v>2.052</c:v>
                </c:pt>
                <c:pt idx="4981">
                  <c:v>2.0470000000000002</c:v>
                </c:pt>
                <c:pt idx="4982">
                  <c:v>2.052</c:v>
                </c:pt>
                <c:pt idx="4983">
                  <c:v>2.0529999999999999</c:v>
                </c:pt>
                <c:pt idx="4984">
                  <c:v>2.0699999999999998</c:v>
                </c:pt>
                <c:pt idx="4985">
                  <c:v>2.0760000000000001</c:v>
                </c:pt>
                <c:pt idx="4986">
                  <c:v>2.073</c:v>
                </c:pt>
                <c:pt idx="4987">
                  <c:v>2.0609999999999999</c:v>
                </c:pt>
                <c:pt idx="4988">
                  <c:v>2.06</c:v>
                </c:pt>
                <c:pt idx="4989">
                  <c:v>2.0550000000000002</c:v>
                </c:pt>
                <c:pt idx="4990">
                  <c:v>2.0659999999999998</c:v>
                </c:pt>
                <c:pt idx="4991">
                  <c:v>2.0649999999999999</c:v>
                </c:pt>
                <c:pt idx="4992">
                  <c:v>2.0670000000000002</c:v>
                </c:pt>
                <c:pt idx="4993">
                  <c:v>2.0670000000000002</c:v>
                </c:pt>
                <c:pt idx="4994">
                  <c:v>2.0739999999999998</c:v>
                </c:pt>
                <c:pt idx="4995">
                  <c:v>2.0699999999999998</c:v>
                </c:pt>
                <c:pt idx="4996">
                  <c:v>2.0739999999999998</c:v>
                </c:pt>
                <c:pt idx="4997">
                  <c:v>2.08</c:v>
                </c:pt>
                <c:pt idx="4998">
                  <c:v>2.0830000000000002</c:v>
                </c:pt>
                <c:pt idx="4999">
                  <c:v>2.085</c:v>
                </c:pt>
                <c:pt idx="5000">
                  <c:v>2.089</c:v>
                </c:pt>
                <c:pt idx="5001">
                  <c:v>2.0910000000000002</c:v>
                </c:pt>
                <c:pt idx="5002">
                  <c:v>2.093</c:v>
                </c:pt>
                <c:pt idx="5003">
                  <c:v>2.0910000000000002</c:v>
                </c:pt>
                <c:pt idx="5004">
                  <c:v>2.0779999999999998</c:v>
                </c:pt>
                <c:pt idx="5005">
                  <c:v>2.0779999999999998</c:v>
                </c:pt>
                <c:pt idx="5006">
                  <c:v>2.0739999999999998</c:v>
                </c:pt>
                <c:pt idx="5007">
                  <c:v>2.073</c:v>
                </c:pt>
                <c:pt idx="5008">
                  <c:v>2.0750000000000002</c:v>
                </c:pt>
                <c:pt idx="5009">
                  <c:v>2.0750000000000002</c:v>
                </c:pt>
                <c:pt idx="5010">
                  <c:v>2.08</c:v>
                </c:pt>
                <c:pt idx="5011">
                  <c:v>2.077</c:v>
                </c:pt>
                <c:pt idx="5012">
                  <c:v>2.0760000000000001</c:v>
                </c:pt>
                <c:pt idx="5013">
                  <c:v>2.08</c:v>
                </c:pt>
                <c:pt idx="5014">
                  <c:v>2.0859999999999999</c:v>
                </c:pt>
                <c:pt idx="5015">
                  <c:v>2.0920000000000001</c:v>
                </c:pt>
                <c:pt idx="5016">
                  <c:v>2.0950000000000002</c:v>
                </c:pt>
                <c:pt idx="5017">
                  <c:v>2.1019999999999999</c:v>
                </c:pt>
                <c:pt idx="5018">
                  <c:v>2.1030000000000002</c:v>
                </c:pt>
                <c:pt idx="5019">
                  <c:v>2.1040000000000001</c:v>
                </c:pt>
                <c:pt idx="5020">
                  <c:v>2.113</c:v>
                </c:pt>
                <c:pt idx="5021">
                  <c:v>2.1139999999999999</c:v>
                </c:pt>
                <c:pt idx="5022">
                  <c:v>2.12</c:v>
                </c:pt>
                <c:pt idx="5023">
                  <c:v>2.1240000000000001</c:v>
                </c:pt>
                <c:pt idx="5024">
                  <c:v>2.1259999999999999</c:v>
                </c:pt>
                <c:pt idx="5025">
                  <c:v>2.1419999999999999</c:v>
                </c:pt>
                <c:pt idx="5026">
                  <c:v>2.1419999999999999</c:v>
                </c:pt>
                <c:pt idx="5027">
                  <c:v>2.14</c:v>
                </c:pt>
                <c:pt idx="5028">
                  <c:v>2.1419999999999999</c:v>
                </c:pt>
                <c:pt idx="5029">
                  <c:v>2.141</c:v>
                </c:pt>
                <c:pt idx="5030">
                  <c:v>2.1440000000000001</c:v>
                </c:pt>
                <c:pt idx="5031">
                  <c:v>2.145</c:v>
                </c:pt>
                <c:pt idx="5032">
                  <c:v>2.1459999999999999</c:v>
                </c:pt>
                <c:pt idx="5033">
                  <c:v>2.1480000000000001</c:v>
                </c:pt>
                <c:pt idx="5034">
                  <c:v>2.15</c:v>
                </c:pt>
                <c:pt idx="5035">
                  <c:v>2.149</c:v>
                </c:pt>
                <c:pt idx="5036">
                  <c:v>2.149</c:v>
                </c:pt>
                <c:pt idx="5037">
                  <c:v>2.1520000000000001</c:v>
                </c:pt>
                <c:pt idx="5038">
                  <c:v>2.1539999999999999</c:v>
                </c:pt>
                <c:pt idx="5039">
                  <c:v>2.1589999999999998</c:v>
                </c:pt>
                <c:pt idx="5040">
                  <c:v>2.1589999999999998</c:v>
                </c:pt>
                <c:pt idx="5041">
                  <c:v>2.1589999999999998</c:v>
                </c:pt>
                <c:pt idx="5042">
                  <c:v>2.16</c:v>
                </c:pt>
                <c:pt idx="5043">
                  <c:v>2.1539999999999999</c:v>
                </c:pt>
                <c:pt idx="5044">
                  <c:v>2.1549999999999998</c:v>
                </c:pt>
                <c:pt idx="5045">
                  <c:v>2.153</c:v>
                </c:pt>
                <c:pt idx="5046">
                  <c:v>2.1520000000000001</c:v>
                </c:pt>
                <c:pt idx="5047">
                  <c:v>2.1459999999999999</c:v>
                </c:pt>
                <c:pt idx="5048">
                  <c:v>2.1469999999999998</c:v>
                </c:pt>
                <c:pt idx="5049">
                  <c:v>2.1509999999999998</c:v>
                </c:pt>
                <c:pt idx="5050">
                  <c:v>2.1469999999999998</c:v>
                </c:pt>
                <c:pt idx="5051">
                  <c:v>2.153</c:v>
                </c:pt>
                <c:pt idx="5052">
                  <c:v>2.1539999999999999</c:v>
                </c:pt>
                <c:pt idx="5053">
                  <c:v>2.161</c:v>
                </c:pt>
                <c:pt idx="5054">
                  <c:v>2.1709999999999998</c:v>
                </c:pt>
                <c:pt idx="5055">
                  <c:v>2.1709999999999998</c:v>
                </c:pt>
                <c:pt idx="5056">
                  <c:v>2.1709999999999998</c:v>
                </c:pt>
                <c:pt idx="5057">
                  <c:v>2.1709999999999998</c:v>
                </c:pt>
                <c:pt idx="5058">
                  <c:v>2.169</c:v>
                </c:pt>
                <c:pt idx="5059">
                  <c:v>2.165</c:v>
                </c:pt>
                <c:pt idx="5060">
                  <c:v>2.1640000000000001</c:v>
                </c:pt>
                <c:pt idx="5061">
                  <c:v>2.1629999999999998</c:v>
                </c:pt>
                <c:pt idx="5062">
                  <c:v>2.1629999999999998</c:v>
                </c:pt>
                <c:pt idx="5063">
                  <c:v>2.161</c:v>
                </c:pt>
                <c:pt idx="5064">
                  <c:v>2.1589999999999998</c:v>
                </c:pt>
                <c:pt idx="5065">
                  <c:v>2.153</c:v>
                </c:pt>
                <c:pt idx="5066">
                  <c:v>2.1539999999999999</c:v>
                </c:pt>
                <c:pt idx="5067">
                  <c:v>2.1560000000000001</c:v>
                </c:pt>
                <c:pt idx="5068">
                  <c:v>2.1509999999999998</c:v>
                </c:pt>
                <c:pt idx="5069">
                  <c:v>2.15</c:v>
                </c:pt>
                <c:pt idx="5070">
                  <c:v>2.1520000000000001</c:v>
                </c:pt>
                <c:pt idx="5071">
                  <c:v>2.1509999999999998</c:v>
                </c:pt>
                <c:pt idx="5072">
                  <c:v>2.1520000000000001</c:v>
                </c:pt>
                <c:pt idx="5073">
                  <c:v>2.1520000000000001</c:v>
                </c:pt>
                <c:pt idx="5074">
                  <c:v>2.14</c:v>
                </c:pt>
                <c:pt idx="5075">
                  <c:v>2.1419999999999999</c:v>
                </c:pt>
                <c:pt idx="5076">
                  <c:v>2.1379999999999999</c:v>
                </c:pt>
                <c:pt idx="5077">
                  <c:v>2.1360000000000001</c:v>
                </c:pt>
                <c:pt idx="5078">
                  <c:v>2.1349999999999998</c:v>
                </c:pt>
                <c:pt idx="5079">
                  <c:v>2.133</c:v>
                </c:pt>
                <c:pt idx="5080">
                  <c:v>2.1339999999999999</c:v>
                </c:pt>
                <c:pt idx="5081">
                  <c:v>2.1379999999999999</c:v>
                </c:pt>
                <c:pt idx="5082">
                  <c:v>2.145</c:v>
                </c:pt>
                <c:pt idx="5083">
                  <c:v>2.1269999999999998</c:v>
                </c:pt>
                <c:pt idx="5084">
                  <c:v>2.1219999999999999</c:v>
                </c:pt>
                <c:pt idx="5085">
                  <c:v>2.121</c:v>
                </c:pt>
                <c:pt idx="5086">
                  <c:v>2.1280000000000001</c:v>
                </c:pt>
                <c:pt idx="5087">
                  <c:v>2.133</c:v>
                </c:pt>
                <c:pt idx="5088">
                  <c:v>2.1320000000000001</c:v>
                </c:pt>
                <c:pt idx="5089">
                  <c:v>2.133</c:v>
                </c:pt>
                <c:pt idx="5090">
                  <c:v>2.1349999999999998</c:v>
                </c:pt>
                <c:pt idx="5091">
                  <c:v>2.1379999999999999</c:v>
                </c:pt>
                <c:pt idx="5092">
                  <c:v>2.141</c:v>
                </c:pt>
                <c:pt idx="5093">
                  <c:v>2.149</c:v>
                </c:pt>
                <c:pt idx="5094">
                  <c:v>2.15</c:v>
                </c:pt>
                <c:pt idx="5095">
                  <c:v>2.1509999999999998</c:v>
                </c:pt>
                <c:pt idx="5096">
                  <c:v>2.15</c:v>
                </c:pt>
                <c:pt idx="5097">
                  <c:v>2.1509999999999998</c:v>
                </c:pt>
                <c:pt idx="5098">
                  <c:v>2.1520000000000001</c:v>
                </c:pt>
                <c:pt idx="5099">
                  <c:v>2.1520000000000001</c:v>
                </c:pt>
                <c:pt idx="5100">
                  <c:v>2.1520000000000001</c:v>
                </c:pt>
                <c:pt idx="5101">
                  <c:v>2.153</c:v>
                </c:pt>
                <c:pt idx="5102">
                  <c:v>2.157</c:v>
                </c:pt>
                <c:pt idx="5103">
                  <c:v>2.1589999999999998</c:v>
                </c:pt>
                <c:pt idx="5104">
                  <c:v>2.161</c:v>
                </c:pt>
                <c:pt idx="5105">
                  <c:v>2.16</c:v>
                </c:pt>
                <c:pt idx="5106">
                  <c:v>2.153</c:v>
                </c:pt>
                <c:pt idx="5107">
                  <c:v>2.1509999999999998</c:v>
                </c:pt>
                <c:pt idx="5108">
                  <c:v>2.1520000000000001</c:v>
                </c:pt>
                <c:pt idx="5109">
                  <c:v>2.1509999999999998</c:v>
                </c:pt>
                <c:pt idx="5110">
                  <c:v>2.149</c:v>
                </c:pt>
                <c:pt idx="5111">
                  <c:v>2.1469999999999998</c:v>
                </c:pt>
                <c:pt idx="5112">
                  <c:v>2.1469999999999998</c:v>
                </c:pt>
                <c:pt idx="5113">
                  <c:v>2.141</c:v>
                </c:pt>
                <c:pt idx="5114">
                  <c:v>2.1389999999999998</c:v>
                </c:pt>
                <c:pt idx="5115">
                  <c:v>2.137</c:v>
                </c:pt>
                <c:pt idx="5116">
                  <c:v>2.1379999999999999</c:v>
                </c:pt>
                <c:pt idx="5117">
                  <c:v>2.1379999999999999</c:v>
                </c:pt>
                <c:pt idx="5118">
                  <c:v>2.1349999999999998</c:v>
                </c:pt>
                <c:pt idx="5119">
                  <c:v>2.1360000000000001</c:v>
                </c:pt>
                <c:pt idx="5120">
                  <c:v>2.1349999999999998</c:v>
                </c:pt>
                <c:pt idx="5121">
                  <c:v>2.1349999999999998</c:v>
                </c:pt>
                <c:pt idx="5122">
                  <c:v>2.1360000000000001</c:v>
                </c:pt>
                <c:pt idx="5123">
                  <c:v>2.1360000000000001</c:v>
                </c:pt>
                <c:pt idx="5124">
                  <c:v>2.1379999999999999</c:v>
                </c:pt>
                <c:pt idx="5125">
                  <c:v>2.1389999999999998</c:v>
                </c:pt>
                <c:pt idx="5126">
                  <c:v>2.129</c:v>
                </c:pt>
                <c:pt idx="5127">
                  <c:v>2.121</c:v>
                </c:pt>
                <c:pt idx="5128">
                  <c:v>2.121</c:v>
                </c:pt>
                <c:pt idx="5129">
                  <c:v>2.1190000000000002</c:v>
                </c:pt>
                <c:pt idx="5130">
                  <c:v>2.1190000000000002</c:v>
                </c:pt>
                <c:pt idx="5131">
                  <c:v>2.12</c:v>
                </c:pt>
                <c:pt idx="5132">
                  <c:v>2.1219999999999999</c:v>
                </c:pt>
                <c:pt idx="5133">
                  <c:v>2.1259999999999999</c:v>
                </c:pt>
                <c:pt idx="5134">
                  <c:v>2.133</c:v>
                </c:pt>
                <c:pt idx="5135">
                  <c:v>2.1269999999999998</c:v>
                </c:pt>
                <c:pt idx="5136">
                  <c:v>2.1280000000000001</c:v>
                </c:pt>
                <c:pt idx="5137">
                  <c:v>2.13</c:v>
                </c:pt>
                <c:pt idx="5138">
                  <c:v>2.133</c:v>
                </c:pt>
                <c:pt idx="5139">
                  <c:v>2.129</c:v>
                </c:pt>
                <c:pt idx="5140">
                  <c:v>2.129</c:v>
                </c:pt>
                <c:pt idx="5141">
                  <c:v>2.129</c:v>
                </c:pt>
                <c:pt idx="5142">
                  <c:v>2.1349999999999998</c:v>
                </c:pt>
                <c:pt idx="5143">
                  <c:v>2.1309999999999998</c:v>
                </c:pt>
                <c:pt idx="5144">
                  <c:v>2.1339999999999999</c:v>
                </c:pt>
                <c:pt idx="5145">
                  <c:v>2.1360000000000001</c:v>
                </c:pt>
                <c:pt idx="5146">
                  <c:v>2.14</c:v>
                </c:pt>
                <c:pt idx="5147">
                  <c:v>2.1419999999999999</c:v>
                </c:pt>
                <c:pt idx="5148">
                  <c:v>2.1419999999999999</c:v>
                </c:pt>
                <c:pt idx="5149">
                  <c:v>2.1469999999999998</c:v>
                </c:pt>
                <c:pt idx="5150">
                  <c:v>2.1480000000000001</c:v>
                </c:pt>
                <c:pt idx="5151">
                  <c:v>2.14</c:v>
                </c:pt>
                <c:pt idx="5152">
                  <c:v>2.1389999999999998</c:v>
                </c:pt>
                <c:pt idx="5153">
                  <c:v>2.1459999999999999</c:v>
                </c:pt>
                <c:pt idx="5154">
                  <c:v>2.1429999999999998</c:v>
                </c:pt>
                <c:pt idx="5155">
                  <c:v>2.1419999999999999</c:v>
                </c:pt>
                <c:pt idx="5156">
                  <c:v>2.141</c:v>
                </c:pt>
                <c:pt idx="5157">
                  <c:v>2.137</c:v>
                </c:pt>
                <c:pt idx="5158">
                  <c:v>2.129</c:v>
                </c:pt>
                <c:pt idx="5159">
                  <c:v>2.125</c:v>
                </c:pt>
                <c:pt idx="5160">
                  <c:v>2.1240000000000001</c:v>
                </c:pt>
                <c:pt idx="5161">
                  <c:v>2.1230000000000002</c:v>
                </c:pt>
                <c:pt idx="5162">
                  <c:v>2.133</c:v>
                </c:pt>
                <c:pt idx="5163">
                  <c:v>2.1339999999999999</c:v>
                </c:pt>
                <c:pt idx="5164">
                  <c:v>2.1469999999999998</c:v>
                </c:pt>
                <c:pt idx="5165">
                  <c:v>2.1709999999999998</c:v>
                </c:pt>
                <c:pt idx="5166">
                  <c:v>2.1850000000000001</c:v>
                </c:pt>
                <c:pt idx="5167">
                  <c:v>2.2349999999999999</c:v>
                </c:pt>
                <c:pt idx="5168">
                  <c:v>2.258</c:v>
                </c:pt>
                <c:pt idx="5169">
                  <c:v>2.2719999999999998</c:v>
                </c:pt>
                <c:pt idx="5170">
                  <c:v>2.2919999999999998</c:v>
                </c:pt>
                <c:pt idx="5171">
                  <c:v>2.3050000000000002</c:v>
                </c:pt>
                <c:pt idx="5172">
                  <c:v>2.3210000000000002</c:v>
                </c:pt>
                <c:pt idx="5173">
                  <c:v>2.3450000000000002</c:v>
                </c:pt>
                <c:pt idx="5174">
                  <c:v>2.3580000000000001</c:v>
                </c:pt>
                <c:pt idx="5175">
                  <c:v>2.3650000000000002</c:v>
                </c:pt>
                <c:pt idx="5176">
                  <c:v>2.3740000000000001</c:v>
                </c:pt>
                <c:pt idx="5177">
                  <c:v>2.3809999999999998</c:v>
                </c:pt>
                <c:pt idx="5178">
                  <c:v>2.4079999999999999</c:v>
                </c:pt>
                <c:pt idx="5179">
                  <c:v>2.4220000000000002</c:v>
                </c:pt>
                <c:pt idx="5180">
                  <c:v>2.4300000000000002</c:v>
                </c:pt>
                <c:pt idx="5181">
                  <c:v>2.464</c:v>
                </c:pt>
                <c:pt idx="5182">
                  <c:v>2.4670000000000001</c:v>
                </c:pt>
                <c:pt idx="5183">
                  <c:v>2.4729999999999999</c:v>
                </c:pt>
                <c:pt idx="5184">
                  <c:v>2.4550000000000001</c:v>
                </c:pt>
                <c:pt idx="5185">
                  <c:v>2.476</c:v>
                </c:pt>
                <c:pt idx="5186">
                  <c:v>2.5019999999999998</c:v>
                </c:pt>
                <c:pt idx="5187">
                  <c:v>2.5030000000000001</c:v>
                </c:pt>
                <c:pt idx="5188">
                  <c:v>2.504</c:v>
                </c:pt>
                <c:pt idx="5189">
                  <c:v>#N/A</c:v>
                </c:pt>
                <c:pt idx="5190">
                  <c:v>2.5299999999999998</c:v>
                </c:pt>
                <c:pt idx="5191">
                  <c:v>2.5310000000000001</c:v>
                </c:pt>
                <c:pt idx="5192">
                  <c:v>2.5329999999999999</c:v>
                </c:pt>
                <c:pt idx="5193">
                  <c:v>2.5430000000000001</c:v>
                </c:pt>
                <c:pt idx="5194">
                  <c:v>2.552</c:v>
                </c:pt>
                <c:pt idx="5195">
                  <c:v>2.552</c:v>
                </c:pt>
                <c:pt idx="5196">
                  <c:v>2.552</c:v>
                </c:pt>
                <c:pt idx="5197">
                  <c:v>2.556</c:v>
                </c:pt>
                <c:pt idx="5198">
                  <c:v>2.5609999999999999</c:v>
                </c:pt>
                <c:pt idx="5199">
                  <c:v>2.5550000000000002</c:v>
                </c:pt>
                <c:pt idx="5200">
                  <c:v>2.5449999999999999</c:v>
                </c:pt>
                <c:pt idx="5201">
                  <c:v>2.5219999999999998</c:v>
                </c:pt>
                <c:pt idx="5202">
                  <c:v>2.5190000000000001</c:v>
                </c:pt>
                <c:pt idx="5203">
                  <c:v>2.5230000000000001</c:v>
                </c:pt>
                <c:pt idx="5204">
                  <c:v>2.5270000000000001</c:v>
                </c:pt>
                <c:pt idx="5205">
                  <c:v>2.528</c:v>
                </c:pt>
                <c:pt idx="5206">
                  <c:v>2.5169999999999999</c:v>
                </c:pt>
                <c:pt idx="5207">
                  <c:v>2.5019999999999998</c:v>
                </c:pt>
                <c:pt idx="5208">
                  <c:v>2.5049999999999999</c:v>
                </c:pt>
                <c:pt idx="5209">
                  <c:v>2.5139999999999998</c:v>
                </c:pt>
                <c:pt idx="5210">
                  <c:v>2.5219999999999998</c:v>
                </c:pt>
                <c:pt idx="5211">
                  <c:v>2.5289999999999999</c:v>
                </c:pt>
                <c:pt idx="5212">
                  <c:v>2.5259999999999998</c:v>
                </c:pt>
                <c:pt idx="5213">
                  <c:v>2.5270000000000001</c:v>
                </c:pt>
                <c:pt idx="5214">
                  <c:v>2.528</c:v>
                </c:pt>
                <c:pt idx="5215">
                  <c:v>2.5289999999999999</c:v>
                </c:pt>
                <c:pt idx="5216">
                  <c:v>2.5369999999999999</c:v>
                </c:pt>
                <c:pt idx="5217">
                  <c:v>2.544</c:v>
                </c:pt>
                <c:pt idx="5218">
                  <c:v>2.5619999999999998</c:v>
                </c:pt>
                <c:pt idx="5219">
                  <c:v>2.5760000000000001</c:v>
                </c:pt>
                <c:pt idx="5220">
                  <c:v>2.5609999999999999</c:v>
                </c:pt>
                <c:pt idx="5221">
                  <c:v>2.5670000000000002</c:v>
                </c:pt>
                <c:pt idx="5222">
                  <c:v>2.5449999999999999</c:v>
                </c:pt>
                <c:pt idx="5223">
                  <c:v>2.5379999999999998</c:v>
                </c:pt>
                <c:pt idx="5224">
                  <c:v>2.54</c:v>
                </c:pt>
                <c:pt idx="5225">
                  <c:v>2.5369999999999999</c:v>
                </c:pt>
                <c:pt idx="5226">
                  <c:v>2.528</c:v>
                </c:pt>
                <c:pt idx="5227">
                  <c:v>2.4609999999999999</c:v>
                </c:pt>
                <c:pt idx="5228">
                  <c:v>2.4769999999999999</c:v>
                </c:pt>
                <c:pt idx="5229">
                  <c:v>2.492</c:v>
                </c:pt>
                <c:pt idx="5230">
                  <c:v>2.5030000000000001</c:v>
                </c:pt>
                <c:pt idx="5231">
                  <c:v>2.5329999999999999</c:v>
                </c:pt>
                <c:pt idx="5232">
                  <c:v>2.5179999999999998</c:v>
                </c:pt>
                <c:pt idx="5233">
                  <c:v>2.5449999999999999</c:v>
                </c:pt>
                <c:pt idx="5234">
                  <c:v>2.5920000000000001</c:v>
                </c:pt>
                <c:pt idx="5235">
                  <c:v>2.6789999999999998</c:v>
                </c:pt>
                <c:pt idx="5236">
                  <c:v>2.6789999999999998</c:v>
                </c:pt>
                <c:pt idx="5237">
                  <c:v>2.6869999999999998</c:v>
                </c:pt>
                <c:pt idx="5238">
                  <c:v>2.6890000000000001</c:v>
                </c:pt>
                <c:pt idx="5239">
                  <c:v>2.6930000000000001</c:v>
                </c:pt>
                <c:pt idx="5240">
                  <c:v>2.6869999999999998</c:v>
                </c:pt>
                <c:pt idx="5241">
                  <c:v>2.7069999999999999</c:v>
                </c:pt>
                <c:pt idx="5242">
                  <c:v>2.7280000000000002</c:v>
                </c:pt>
                <c:pt idx="5243">
                  <c:v>2.7410000000000001</c:v>
                </c:pt>
                <c:pt idx="5244">
                  <c:v>2.74</c:v>
                </c:pt>
                <c:pt idx="5245">
                  <c:v>2.7629999999999999</c:v>
                </c:pt>
                <c:pt idx="5246">
                  <c:v>2.79</c:v>
                </c:pt>
                <c:pt idx="5247">
                  <c:v>2.7949999999999999</c:v>
                </c:pt>
                <c:pt idx="5248">
                  <c:v>2.8050000000000002</c:v>
                </c:pt>
                <c:pt idx="5249">
                  <c:v>2.8069999999999999</c:v>
                </c:pt>
                <c:pt idx="5250">
                  <c:v>2.8069999999999999</c:v>
                </c:pt>
                <c:pt idx="5251">
                  <c:v>2.8109999999999999</c:v>
                </c:pt>
                <c:pt idx="5252">
                  <c:v>2.8130000000000002</c:v>
                </c:pt>
                <c:pt idx="5253">
                  <c:v>2.8180000000000001</c:v>
                </c:pt>
                <c:pt idx="5254">
                  <c:v>2.8140000000000001</c:v>
                </c:pt>
                <c:pt idx="5255">
                  <c:v>2.819</c:v>
                </c:pt>
                <c:pt idx="5256">
                  <c:v>2.823</c:v>
                </c:pt>
                <c:pt idx="5257">
                  <c:v>2.8250000000000002</c:v>
                </c:pt>
                <c:pt idx="5258">
                  <c:v>2.831</c:v>
                </c:pt>
                <c:pt idx="5259">
                  <c:v>2.8279999999999998</c:v>
                </c:pt>
                <c:pt idx="5260">
                  <c:v>2.83</c:v>
                </c:pt>
                <c:pt idx="5261">
                  <c:v>2.8279999999999998</c:v>
                </c:pt>
                <c:pt idx="5262">
                  <c:v>2.8290000000000002</c:v>
                </c:pt>
                <c:pt idx="5263">
                  <c:v>2.8290000000000002</c:v>
                </c:pt>
                <c:pt idx="5264">
                  <c:v>2.8290000000000002</c:v>
                </c:pt>
                <c:pt idx="5265">
                  <c:v>2.8359999999999999</c:v>
                </c:pt>
                <c:pt idx="5266">
                  <c:v>2.8340000000000001</c:v>
                </c:pt>
                <c:pt idx="5267">
                  <c:v>2.8530000000000002</c:v>
                </c:pt>
                <c:pt idx="5268">
                  <c:v>2.859</c:v>
                </c:pt>
                <c:pt idx="5269">
                  <c:v>2.86</c:v>
                </c:pt>
                <c:pt idx="5270">
                  <c:v>2.863</c:v>
                </c:pt>
                <c:pt idx="5271">
                  <c:v>2.8610000000000002</c:v>
                </c:pt>
                <c:pt idx="5272">
                  <c:v>#N/A</c:v>
                </c:pt>
                <c:pt idx="5273">
                  <c:v>2.8650000000000002</c:v>
                </c:pt>
                <c:pt idx="5274">
                  <c:v>2.867</c:v>
                </c:pt>
                <c:pt idx="5275">
                  <c:v>2.93</c:v>
                </c:pt>
                <c:pt idx="5276">
                  <c:v>#N/A</c:v>
                </c:pt>
                <c:pt idx="5277">
                  <c:v>#N/A</c:v>
                </c:pt>
                <c:pt idx="5278">
                  <c:v>2.9449999999999998</c:v>
                </c:pt>
                <c:pt idx="5279">
                  <c:v>2.9489999999999998</c:v>
                </c:pt>
                <c:pt idx="5280">
                  <c:v>2.9430000000000001</c:v>
                </c:pt>
                <c:pt idx="5281">
                  <c:v>2.9390000000000001</c:v>
                </c:pt>
                <c:pt idx="5282">
                  <c:v>2.94</c:v>
                </c:pt>
                <c:pt idx="5283">
                  <c:v>2.9409999999999998</c:v>
                </c:pt>
                <c:pt idx="5284">
                  <c:v>2.9420000000000002</c:v>
                </c:pt>
                <c:pt idx="5285">
                  <c:v>2.9390000000000001</c:v>
                </c:pt>
                <c:pt idx="5286">
                  <c:v>2.93</c:v>
                </c:pt>
                <c:pt idx="5287">
                  <c:v>2.923</c:v>
                </c:pt>
                <c:pt idx="5288">
                  <c:v>2.9180000000000001</c:v>
                </c:pt>
                <c:pt idx="5289">
                  <c:v>2.9159999999999999</c:v>
                </c:pt>
                <c:pt idx="5290">
                  <c:v>2.9159999999999999</c:v>
                </c:pt>
                <c:pt idx="5291">
                  <c:v>2.9889999999999999</c:v>
                </c:pt>
                <c:pt idx="5292">
                  <c:v>3.0259999999999998</c:v>
                </c:pt>
                <c:pt idx="5293">
                  <c:v>3.036</c:v>
                </c:pt>
                <c:pt idx="5294">
                  <c:v>3.0470000000000002</c:v>
                </c:pt>
                <c:pt idx="5295">
                  <c:v>3.0550000000000002</c:v>
                </c:pt>
                <c:pt idx="5296">
                  <c:v>3.0470000000000002</c:v>
                </c:pt>
                <c:pt idx="5297">
                  <c:v>3.0539999999999998</c:v>
                </c:pt>
                <c:pt idx="5298">
                  <c:v>3.0529999999999999</c:v>
                </c:pt>
                <c:pt idx="5299">
                  <c:v>3.0430000000000001</c:v>
                </c:pt>
                <c:pt idx="5300">
                  <c:v>3.0449999999999999</c:v>
                </c:pt>
                <c:pt idx="5301">
                  <c:v>3.0790000000000002</c:v>
                </c:pt>
                <c:pt idx="5302">
                  <c:v>3.0920000000000001</c:v>
                </c:pt>
                <c:pt idx="5303">
                  <c:v>3.1</c:v>
                </c:pt>
                <c:pt idx="5304">
                  <c:v>3.1240000000000001</c:v>
                </c:pt>
                <c:pt idx="5305">
                  <c:v>3.1240000000000001</c:v>
                </c:pt>
                <c:pt idx="5306">
                  <c:v>3.1429999999999998</c:v>
                </c:pt>
                <c:pt idx="5307">
                  <c:v>3.1739999999999999</c:v>
                </c:pt>
                <c:pt idx="5308">
                  <c:v>3.1869999999999998</c:v>
                </c:pt>
                <c:pt idx="5309">
                  <c:v>3.2090000000000001</c:v>
                </c:pt>
                <c:pt idx="5310">
                  <c:v>3.1360000000000001</c:v>
                </c:pt>
                <c:pt idx="5311">
                  <c:v>3.214</c:v>
                </c:pt>
                <c:pt idx="5312">
                  <c:v>3.2120000000000002</c:v>
                </c:pt>
                <c:pt idx="5313">
                  <c:v>3.2330000000000001</c:v>
                </c:pt>
                <c:pt idx="5314">
                  <c:v>3.2360000000000002</c:v>
                </c:pt>
                <c:pt idx="5315">
                  <c:v>3.2589999999999999</c:v>
                </c:pt>
                <c:pt idx="5316">
                  <c:v>3.2509999999999999</c:v>
                </c:pt>
                <c:pt idx="5317">
                  <c:v>3.2719999999999998</c:v>
                </c:pt>
                <c:pt idx="5318">
                  <c:v>3.2669999999999999</c:v>
                </c:pt>
                <c:pt idx="5319">
                  <c:v>3.2530000000000001</c:v>
                </c:pt>
                <c:pt idx="5320">
                  <c:v>3.24</c:v>
                </c:pt>
                <c:pt idx="5321">
                  <c:v>3.25</c:v>
                </c:pt>
                <c:pt idx="5322">
                  <c:v>3.258</c:v>
                </c:pt>
                <c:pt idx="5323">
                  <c:v>3.2629999999999999</c:v>
                </c:pt>
                <c:pt idx="5324">
                  <c:v>3.2919999999999998</c:v>
                </c:pt>
                <c:pt idx="5325">
                  <c:v>3.3130000000000002</c:v>
                </c:pt>
                <c:pt idx="5326">
                  <c:v>3.3010000000000002</c:v>
                </c:pt>
                <c:pt idx="5327">
                  <c:v>3.2810000000000001</c:v>
                </c:pt>
                <c:pt idx="5328">
                  <c:v>3.274</c:v>
                </c:pt>
                <c:pt idx="5329">
                  <c:v>3.2589999999999999</c:v>
                </c:pt>
                <c:pt idx="5330">
                  <c:v>3.226</c:v>
                </c:pt>
                <c:pt idx="5331">
                  <c:v>3.23</c:v>
                </c:pt>
                <c:pt idx="5332">
                  <c:v>3.2280000000000002</c:v>
                </c:pt>
                <c:pt idx="5333">
                  <c:v>3.2109999999999999</c:v>
                </c:pt>
                <c:pt idx="5334">
                  <c:v>3.254</c:v>
                </c:pt>
                <c:pt idx="5335">
                  <c:v>3.2650000000000001</c:v>
                </c:pt>
                <c:pt idx="5336">
                  <c:v>3.2829999999999999</c:v>
                </c:pt>
                <c:pt idx="5337">
                  <c:v>3.2789999999999999</c:v>
                </c:pt>
                <c:pt idx="5338">
                  <c:v>3.2970000000000002</c:v>
                </c:pt>
                <c:pt idx="5339">
                  <c:v>3.2970000000000002</c:v>
                </c:pt>
                <c:pt idx="5340">
                  <c:v>3.2879999999999998</c:v>
                </c:pt>
                <c:pt idx="5341">
                  <c:v>3.2869999999999999</c:v>
                </c:pt>
                <c:pt idx="5342">
                  <c:v>3.2919999999999998</c:v>
                </c:pt>
                <c:pt idx="5343">
                  <c:v>3.2970000000000002</c:v>
                </c:pt>
                <c:pt idx="5344">
                  <c:v>3.3</c:v>
                </c:pt>
                <c:pt idx="5345">
                  <c:v>3.3069999999999999</c:v>
                </c:pt>
                <c:pt idx="5346">
                  <c:v>3.3079999999999998</c:v>
                </c:pt>
                <c:pt idx="5347">
                  <c:v>3.3140000000000001</c:v>
                </c:pt>
                <c:pt idx="5348">
                  <c:v>3.3130000000000002</c:v>
                </c:pt>
                <c:pt idx="5349">
                  <c:v>3.3119999999999998</c:v>
                </c:pt>
                <c:pt idx="5350">
                  <c:v>3.3149999999999999</c:v>
                </c:pt>
                <c:pt idx="5351">
                  <c:v>3.3149999999999999</c:v>
                </c:pt>
                <c:pt idx="5352">
                  <c:v>3.3170000000000002</c:v>
                </c:pt>
                <c:pt idx="5353">
                  <c:v>3.3159999999999998</c:v>
                </c:pt>
                <c:pt idx="5354">
                  <c:v>3.306</c:v>
                </c:pt>
                <c:pt idx="5355">
                  <c:v>3.3140000000000001</c:v>
                </c:pt>
                <c:pt idx="5356">
                  <c:v>3.3260000000000001</c:v>
                </c:pt>
                <c:pt idx="5357">
                  <c:v>3.3410000000000002</c:v>
                </c:pt>
                <c:pt idx="5358">
                  <c:v>3.351</c:v>
                </c:pt>
                <c:pt idx="5359">
                  <c:v>3.3580000000000001</c:v>
                </c:pt>
                <c:pt idx="5360">
                  <c:v>3.36</c:v>
                </c:pt>
                <c:pt idx="5361">
                  <c:v>3.367</c:v>
                </c:pt>
                <c:pt idx="5362">
                  <c:v>3.367</c:v>
                </c:pt>
                <c:pt idx="5363">
                  <c:v>3.3679999999999999</c:v>
                </c:pt>
                <c:pt idx="5364">
                  <c:v>3.3679999999999999</c:v>
                </c:pt>
                <c:pt idx="5365">
                  <c:v>3.3690000000000002</c:v>
                </c:pt>
                <c:pt idx="5366">
                  <c:v>3.3530000000000002</c:v>
                </c:pt>
                <c:pt idx="5367">
                  <c:v>3.3530000000000002</c:v>
                </c:pt>
                <c:pt idx="5368">
                  <c:v>3.36</c:v>
                </c:pt>
                <c:pt idx="5369">
                  <c:v>3.351</c:v>
                </c:pt>
                <c:pt idx="5370">
                  <c:v>3.3380000000000001</c:v>
                </c:pt>
                <c:pt idx="5371">
                  <c:v>3.3260000000000001</c:v>
                </c:pt>
                <c:pt idx="5372">
                  <c:v>3.34</c:v>
                </c:pt>
                <c:pt idx="5373">
                  <c:v>3.34</c:v>
                </c:pt>
                <c:pt idx="5374">
                  <c:v>3.3420000000000001</c:v>
                </c:pt>
                <c:pt idx="5375">
                  <c:v>3.3359999999999999</c:v>
                </c:pt>
                <c:pt idx="5376">
                  <c:v>3.3380000000000001</c:v>
                </c:pt>
                <c:pt idx="5377">
                  <c:v>3.3290000000000002</c:v>
                </c:pt>
                <c:pt idx="5378">
                  <c:v>3.347</c:v>
                </c:pt>
                <c:pt idx="5379">
                  <c:v>3.3610000000000002</c:v>
                </c:pt>
                <c:pt idx="5380">
                  <c:v>3.371</c:v>
                </c:pt>
                <c:pt idx="5381">
                  <c:v>3.3769999999999998</c:v>
                </c:pt>
                <c:pt idx="5382">
                  <c:v>3.3780000000000001</c:v>
                </c:pt>
                <c:pt idx="5383">
                  <c:v>3.3730000000000002</c:v>
                </c:pt>
                <c:pt idx="5384">
                  <c:v>3.3809999999999998</c:v>
                </c:pt>
                <c:pt idx="5385">
                  <c:v>3.3860000000000001</c:v>
                </c:pt>
                <c:pt idx="5386">
                  <c:v>3.383</c:v>
                </c:pt>
                <c:pt idx="5387">
                  <c:v>3.4020000000000001</c:v>
                </c:pt>
                <c:pt idx="5388">
                  <c:v>3.4009999999999998</c:v>
                </c:pt>
                <c:pt idx="5389">
                  <c:v>3.403</c:v>
                </c:pt>
                <c:pt idx="5390">
                  <c:v>3.4049999999999998</c:v>
                </c:pt>
                <c:pt idx="5391">
                  <c:v>3.407</c:v>
                </c:pt>
                <c:pt idx="5392">
                  <c:v>3.4140000000000001</c:v>
                </c:pt>
                <c:pt idx="5393">
                  <c:v>3.4129999999999998</c:v>
                </c:pt>
                <c:pt idx="5394">
                  <c:v>3.4129999999999998</c:v>
                </c:pt>
                <c:pt idx="5395">
                  <c:v>3.4140000000000001</c:v>
                </c:pt>
                <c:pt idx="5396">
                  <c:v>3.4239999999999999</c:v>
                </c:pt>
                <c:pt idx="5397">
                  <c:v>3.4350000000000001</c:v>
                </c:pt>
                <c:pt idx="5398">
                  <c:v>3.4380000000000002</c:v>
                </c:pt>
                <c:pt idx="5399">
                  <c:v>3.4390000000000001</c:v>
                </c:pt>
                <c:pt idx="5400">
                  <c:v>3.4380000000000002</c:v>
                </c:pt>
                <c:pt idx="5401">
                  <c:v>3.431</c:v>
                </c:pt>
                <c:pt idx="5402">
                  <c:v>3.4369999999999998</c:v>
                </c:pt>
                <c:pt idx="5403">
                  <c:v>3.4380000000000002</c:v>
                </c:pt>
                <c:pt idx="5404">
                  <c:v>3.4409999999999998</c:v>
                </c:pt>
                <c:pt idx="5405">
                  <c:v>3.44</c:v>
                </c:pt>
                <c:pt idx="5406">
                  <c:v>3.4329999999999998</c:v>
                </c:pt>
                <c:pt idx="5407">
                  <c:v>3.4609999999999999</c:v>
                </c:pt>
                <c:pt idx="5408">
                  <c:v>3.4630000000000001</c:v>
                </c:pt>
                <c:pt idx="5409">
                  <c:v>3.4670000000000001</c:v>
                </c:pt>
                <c:pt idx="5410">
                  <c:v>3.4670000000000001</c:v>
                </c:pt>
                <c:pt idx="5411">
                  <c:v>3.4670000000000001</c:v>
                </c:pt>
                <c:pt idx="5412">
                  <c:v>3.4649999999999999</c:v>
                </c:pt>
                <c:pt idx="5413">
                  <c:v>3.4649999999999999</c:v>
                </c:pt>
                <c:pt idx="5414">
                  <c:v>3.468</c:v>
                </c:pt>
                <c:pt idx="5415">
                  <c:v>3.47</c:v>
                </c:pt>
                <c:pt idx="5416">
                  <c:v>3.4660000000000002</c:v>
                </c:pt>
                <c:pt idx="5417">
                  <c:v>3.4660000000000002</c:v>
                </c:pt>
                <c:pt idx="5418">
                  <c:v>3.4689999999999999</c:v>
                </c:pt>
                <c:pt idx="5419">
                  <c:v>3.4660000000000002</c:v>
                </c:pt>
                <c:pt idx="5420">
                  <c:v>3.4750000000000001</c:v>
                </c:pt>
                <c:pt idx="5421">
                  <c:v>3.4729999999999999</c:v>
                </c:pt>
                <c:pt idx="5422">
                  <c:v>3.4750000000000001</c:v>
                </c:pt>
                <c:pt idx="5423">
                  <c:v>3.4830000000000001</c:v>
                </c:pt>
                <c:pt idx="5424">
                  <c:v>3.4849999999999999</c:v>
                </c:pt>
                <c:pt idx="5425">
                  <c:v>3.488</c:v>
                </c:pt>
                <c:pt idx="5426">
                  <c:v>3.4969999999999999</c:v>
                </c:pt>
                <c:pt idx="5427">
                  <c:v>3.4969999999999999</c:v>
                </c:pt>
                <c:pt idx="5428">
                  <c:v>3.4820000000000002</c:v>
                </c:pt>
                <c:pt idx="5429">
                  <c:v>3.4830000000000001</c:v>
                </c:pt>
                <c:pt idx="5430">
                  <c:v>3.4830000000000001</c:v>
                </c:pt>
                <c:pt idx="5431">
                  <c:v>3.4870000000000001</c:v>
                </c:pt>
                <c:pt idx="5432">
                  <c:v>3.524</c:v>
                </c:pt>
                <c:pt idx="5433">
                  <c:v>3.524</c:v>
                </c:pt>
                <c:pt idx="5434">
                  <c:v>3.5259999999999998</c:v>
                </c:pt>
                <c:pt idx="5435">
                  <c:v>3.4969999999999999</c:v>
                </c:pt>
                <c:pt idx="5436">
                  <c:v>3.4980000000000002</c:v>
                </c:pt>
                <c:pt idx="5437">
                  <c:v>3.4740000000000002</c:v>
                </c:pt>
                <c:pt idx="5438">
                  <c:v>3.43</c:v>
                </c:pt>
                <c:pt idx="5439">
                  <c:v>3.427</c:v>
                </c:pt>
                <c:pt idx="5440">
                  <c:v>3.4279999999999999</c:v>
                </c:pt>
                <c:pt idx="5441">
                  <c:v>3.4169999999999998</c:v>
                </c:pt>
                <c:pt idx="5442">
                  <c:v>3.4140000000000001</c:v>
                </c:pt>
                <c:pt idx="5443">
                  <c:v>3.4159999999999999</c:v>
                </c:pt>
                <c:pt idx="5444">
                  <c:v>3.4169999999999998</c:v>
                </c:pt>
                <c:pt idx="5445">
                  <c:v>3.383</c:v>
                </c:pt>
                <c:pt idx="5446">
                  <c:v>#N/A</c:v>
                </c:pt>
                <c:pt idx="5447">
                  <c:v>3.3849999999999998</c:v>
                </c:pt>
                <c:pt idx="5448">
                  <c:v>3.3860000000000001</c:v>
                </c:pt>
                <c:pt idx="5449">
                  <c:v>3.3919999999999999</c:v>
                </c:pt>
                <c:pt idx="5450">
                  <c:v>3.387</c:v>
                </c:pt>
                <c:pt idx="5451">
                  <c:v>3.3929999999999998</c:v>
                </c:pt>
                <c:pt idx="5452">
                  <c:v>3.3919999999999999</c:v>
                </c:pt>
                <c:pt idx="5453">
                  <c:v>3.3889999999999998</c:v>
                </c:pt>
                <c:pt idx="5454">
                  <c:v>3.3879999999999999</c:v>
                </c:pt>
                <c:pt idx="5455">
                  <c:v>3.3929999999999998</c:v>
                </c:pt>
                <c:pt idx="5456">
                  <c:v>3.395</c:v>
                </c:pt>
                <c:pt idx="5457">
                  <c:v>3.399</c:v>
                </c:pt>
                <c:pt idx="5458">
                  <c:v>3.4079999999999999</c:v>
                </c:pt>
                <c:pt idx="5459">
                  <c:v>3.411</c:v>
                </c:pt>
                <c:pt idx="5460">
                  <c:v>3.4140000000000001</c:v>
                </c:pt>
                <c:pt idx="5461">
                  <c:v>3.4129999999999998</c:v>
                </c:pt>
                <c:pt idx="5462">
                  <c:v>3.4260000000000002</c:v>
                </c:pt>
                <c:pt idx="5463">
                  <c:v>3.4220000000000002</c:v>
                </c:pt>
                <c:pt idx="5464">
                  <c:v>3.43</c:v>
                </c:pt>
                <c:pt idx="5465">
                  <c:v>3.4350000000000001</c:v>
                </c:pt>
                <c:pt idx="5466">
                  <c:v>3.4409999999999998</c:v>
                </c:pt>
                <c:pt idx="5467">
                  <c:v>3.4460000000000002</c:v>
                </c:pt>
                <c:pt idx="5468">
                  <c:v>#N/A</c:v>
                </c:pt>
                <c:pt idx="5469">
                  <c:v>#N/A</c:v>
                </c:pt>
                <c:pt idx="5470">
                  <c:v>3.448</c:v>
                </c:pt>
                <c:pt idx="5471">
                  <c:v>3.45</c:v>
                </c:pt>
                <c:pt idx="5472">
                  <c:v>3.452</c:v>
                </c:pt>
                <c:pt idx="5473">
                  <c:v>3.4279999999999999</c:v>
                </c:pt>
                <c:pt idx="5474">
                  <c:v>3.4009999999999998</c:v>
                </c:pt>
                <c:pt idx="5475">
                  <c:v>3.3929999999999998</c:v>
                </c:pt>
                <c:pt idx="5476">
                  <c:v>3.3820000000000001</c:v>
                </c:pt>
                <c:pt idx="5477">
                  <c:v>3.3820000000000001</c:v>
                </c:pt>
                <c:pt idx="5478">
                  <c:v>3.3809999999999998</c:v>
                </c:pt>
                <c:pt idx="5479">
                  <c:v>3.3809999999999998</c:v>
                </c:pt>
                <c:pt idx="5480">
                  <c:v>3.379</c:v>
                </c:pt>
                <c:pt idx="5481">
                  <c:v>3.3740000000000001</c:v>
                </c:pt>
                <c:pt idx="5482">
                  <c:v>3.3740000000000001</c:v>
                </c:pt>
                <c:pt idx="5483">
                  <c:v>3.3740000000000001</c:v>
                </c:pt>
                <c:pt idx="5484">
                  <c:v>3.3740000000000001</c:v>
                </c:pt>
                <c:pt idx="5485">
                  <c:v>3.3679999999999999</c:v>
                </c:pt>
                <c:pt idx="5486">
                  <c:v>3.3690000000000002</c:v>
                </c:pt>
                <c:pt idx="5487">
                  <c:v>3.3690000000000002</c:v>
                </c:pt>
                <c:pt idx="5488">
                  <c:v>3.37</c:v>
                </c:pt>
                <c:pt idx="5489">
                  <c:v>3.367</c:v>
                </c:pt>
                <c:pt idx="5490">
                  <c:v>3.3660000000000001</c:v>
                </c:pt>
                <c:pt idx="5491">
                  <c:v>3.367</c:v>
                </c:pt>
                <c:pt idx="5492">
                  <c:v>3.3650000000000002</c:v>
                </c:pt>
                <c:pt idx="5493">
                  <c:v>3.3540000000000001</c:v>
                </c:pt>
                <c:pt idx="5494">
                  <c:v>3.355</c:v>
                </c:pt>
                <c:pt idx="5495">
                  <c:v>3.3540000000000001</c:v>
                </c:pt>
                <c:pt idx="5496">
                  <c:v>3.3519999999999999</c:v>
                </c:pt>
                <c:pt idx="5497">
                  <c:v>3.3519999999999999</c:v>
                </c:pt>
                <c:pt idx="5498">
                  <c:v>3.3519999999999999</c:v>
                </c:pt>
                <c:pt idx="5499">
                  <c:v>3.3540000000000001</c:v>
                </c:pt>
                <c:pt idx="5500">
                  <c:v>3.3580000000000001</c:v>
                </c:pt>
                <c:pt idx="5501">
                  <c:v>3.3580000000000001</c:v>
                </c:pt>
                <c:pt idx="5502">
                  <c:v>3.3519999999999999</c:v>
                </c:pt>
                <c:pt idx="5503">
                  <c:v>3.3540000000000001</c:v>
                </c:pt>
                <c:pt idx="5504">
                  <c:v>3.3530000000000002</c:v>
                </c:pt>
                <c:pt idx="5505">
                  <c:v>3.347</c:v>
                </c:pt>
                <c:pt idx="5506">
                  <c:v>3.3530000000000002</c:v>
                </c:pt>
                <c:pt idx="5507">
                  <c:v>3.3570000000000002</c:v>
                </c:pt>
                <c:pt idx="5508">
                  <c:v>3.3639999999999999</c:v>
                </c:pt>
                <c:pt idx="5509">
                  <c:v>3.375</c:v>
                </c:pt>
                <c:pt idx="5510">
                  <c:v>3.371</c:v>
                </c:pt>
                <c:pt idx="5511">
                  <c:v>3.3620000000000001</c:v>
                </c:pt>
                <c:pt idx="5512">
                  <c:v>3.3780000000000001</c:v>
                </c:pt>
                <c:pt idx="5513">
                  <c:v>3.3809999999999998</c:v>
                </c:pt>
                <c:pt idx="5514">
                  <c:v>3.3780000000000001</c:v>
                </c:pt>
                <c:pt idx="5515">
                  <c:v>3.3690000000000002</c:v>
                </c:pt>
                <c:pt idx="5516">
                  <c:v>3.3610000000000002</c:v>
                </c:pt>
                <c:pt idx="5517">
                  <c:v>3.3490000000000002</c:v>
                </c:pt>
                <c:pt idx="5518">
                  <c:v>3.3460000000000001</c:v>
                </c:pt>
                <c:pt idx="5519">
                  <c:v>3.3450000000000002</c:v>
                </c:pt>
                <c:pt idx="5520">
                  <c:v>3.3439999999999999</c:v>
                </c:pt>
                <c:pt idx="5521">
                  <c:v>3.335</c:v>
                </c:pt>
                <c:pt idx="5522">
                  <c:v>3.3290000000000002</c:v>
                </c:pt>
                <c:pt idx="5523">
                  <c:v>3.331</c:v>
                </c:pt>
                <c:pt idx="5524">
                  <c:v>3.3450000000000002</c:v>
                </c:pt>
                <c:pt idx="5525">
                  <c:v>3.3380000000000001</c:v>
                </c:pt>
                <c:pt idx="5526">
                  <c:v>3.3250000000000002</c:v>
                </c:pt>
                <c:pt idx="5527">
                  <c:v>3.3109999999999999</c:v>
                </c:pt>
                <c:pt idx="5528">
                  <c:v>3.3119999999999998</c:v>
                </c:pt>
                <c:pt idx="5529">
                  <c:v>3.2919999999999998</c:v>
                </c:pt>
                <c:pt idx="5530">
                  <c:v>3.2719999999999998</c:v>
                </c:pt>
                <c:pt idx="5531">
                  <c:v>3.2789999999999999</c:v>
                </c:pt>
                <c:pt idx="5532">
                  <c:v>#N/A</c:v>
                </c:pt>
                <c:pt idx="5533">
                  <c:v>#N/A</c:v>
                </c:pt>
                <c:pt idx="5534">
                  <c:v>3.294</c:v>
                </c:pt>
                <c:pt idx="5535">
                  <c:v>3.319</c:v>
                </c:pt>
                <c:pt idx="5536">
                  <c:v>#N/A</c:v>
                </c:pt>
                <c:pt idx="5537">
                  <c:v>#N/A</c:v>
                </c:pt>
                <c:pt idx="5538">
                  <c:v>3.34</c:v>
                </c:pt>
                <c:pt idx="5539">
                  <c:v>3.339</c:v>
                </c:pt>
                <c:pt idx="5540">
                  <c:v>3.343</c:v>
                </c:pt>
                <c:pt idx="5541">
                  <c:v>3.3479999999999999</c:v>
                </c:pt>
                <c:pt idx="5542">
                  <c:v>3.35</c:v>
                </c:pt>
                <c:pt idx="5543">
                  <c:v>3.3490000000000002</c:v>
                </c:pt>
                <c:pt idx="5544">
                  <c:v>3.3460000000000001</c:v>
                </c:pt>
                <c:pt idx="5545">
                  <c:v>3.3420000000000001</c:v>
                </c:pt>
                <c:pt idx="5546">
                  <c:v>3.351</c:v>
                </c:pt>
                <c:pt idx="5547">
                  <c:v>3.351</c:v>
                </c:pt>
                <c:pt idx="5548">
                  <c:v>3.36</c:v>
                </c:pt>
                <c:pt idx="5549">
                  <c:v>3.37</c:v>
                </c:pt>
                <c:pt idx="5550">
                  <c:v>3.3639999999999999</c:v>
                </c:pt>
                <c:pt idx="5551">
                  <c:v>3.3479999999999999</c:v>
                </c:pt>
                <c:pt idx="5552">
                  <c:v>3.3479999999999999</c:v>
                </c:pt>
                <c:pt idx="5553">
                  <c:v>3.3460000000000001</c:v>
                </c:pt>
                <c:pt idx="5554">
                  <c:v>3.36</c:v>
                </c:pt>
                <c:pt idx="5555">
                  <c:v>3.3759999999999999</c:v>
                </c:pt>
                <c:pt idx="5556">
                  <c:v>3.3759999999999999</c:v>
                </c:pt>
                <c:pt idx="5557">
                  <c:v>3.3769999999999998</c:v>
                </c:pt>
                <c:pt idx="5558">
                  <c:v>3.3690000000000002</c:v>
                </c:pt>
                <c:pt idx="5559">
                  <c:v>3.375</c:v>
                </c:pt>
                <c:pt idx="5560">
                  <c:v>3.38</c:v>
                </c:pt>
                <c:pt idx="5561">
                  <c:v>3.363</c:v>
                </c:pt>
                <c:pt idx="5562">
                  <c:v>3.3490000000000002</c:v>
                </c:pt>
                <c:pt idx="5563">
                  <c:v>3.3730000000000002</c:v>
                </c:pt>
                <c:pt idx="5564">
                  <c:v>3.383</c:v>
                </c:pt>
                <c:pt idx="5565">
                  <c:v>3.359</c:v>
                </c:pt>
                <c:pt idx="5566">
                  <c:v>3.3380000000000001</c:v>
                </c:pt>
                <c:pt idx="5567">
                  <c:v>3.351</c:v>
                </c:pt>
                <c:pt idx="5568">
                  <c:v>3.35</c:v>
                </c:pt>
                <c:pt idx="5569">
                  <c:v>3.3420000000000001</c:v>
                </c:pt>
                <c:pt idx="5570">
                  <c:v>3.3239999999999998</c:v>
                </c:pt>
                <c:pt idx="5571">
                  <c:v>3.371</c:v>
                </c:pt>
                <c:pt idx="5572">
                  <c:v>3.4670000000000001</c:v>
                </c:pt>
                <c:pt idx="5573">
                  <c:v>3.4910000000000001</c:v>
                </c:pt>
                <c:pt idx="5574">
                  <c:v>3.4990000000000001</c:v>
                </c:pt>
                <c:pt idx="5575">
                  <c:v>3.512</c:v>
                </c:pt>
                <c:pt idx="5576">
                  <c:v>3.5219999999999998</c:v>
                </c:pt>
                <c:pt idx="5577">
                  <c:v>3.5579999999999998</c:v>
                </c:pt>
                <c:pt idx="5578">
                  <c:v>3.5760000000000001</c:v>
                </c:pt>
                <c:pt idx="5579">
                  <c:v>3.5790000000000002</c:v>
                </c:pt>
                <c:pt idx="5580">
                  <c:v>3.5630000000000002</c:v>
                </c:pt>
                <c:pt idx="5581">
                  <c:v>3.5750000000000002</c:v>
                </c:pt>
                <c:pt idx="5582">
                  <c:v>3.5790000000000002</c:v>
                </c:pt>
                <c:pt idx="5583">
                  <c:v>3.58</c:v>
                </c:pt>
                <c:pt idx="5584">
                  <c:v>3.6070000000000002</c:v>
                </c:pt>
                <c:pt idx="5585">
                  <c:v>3.633</c:v>
                </c:pt>
                <c:pt idx="5586">
                  <c:v>3.645</c:v>
                </c:pt>
                <c:pt idx="5587">
                  <c:v>3.6259999999999999</c:v>
                </c:pt>
                <c:pt idx="5588">
                  <c:v>3.6360000000000001</c:v>
                </c:pt>
                <c:pt idx="5589">
                  <c:v>3.6560000000000001</c:v>
                </c:pt>
                <c:pt idx="5590">
                  <c:v>3.6139999999999999</c:v>
                </c:pt>
                <c:pt idx="5591">
                  <c:v>3.6240000000000001</c:v>
                </c:pt>
                <c:pt idx="5592">
                  <c:v>3.5819999999999999</c:v>
                </c:pt>
                <c:pt idx="5593">
                  <c:v>3.5569999999999999</c:v>
                </c:pt>
                <c:pt idx="5594">
                  <c:v>3.5579999999999998</c:v>
                </c:pt>
                <c:pt idx="5595">
                  <c:v>3.5979999999999999</c:v>
                </c:pt>
                <c:pt idx="5596">
                  <c:v>3.6219999999999999</c:v>
                </c:pt>
                <c:pt idx="5597">
                  <c:v>3.6509999999999998</c:v>
                </c:pt>
                <c:pt idx="5598">
                  <c:v>3.6560000000000001</c:v>
                </c:pt>
                <c:pt idx="5599">
                  <c:v>3.6560000000000001</c:v>
                </c:pt>
                <c:pt idx="5600">
                  <c:v>3.6549999999999998</c:v>
                </c:pt>
                <c:pt idx="5601">
                  <c:v>3.6480000000000001</c:v>
                </c:pt>
                <c:pt idx="5602">
                  <c:v>3.6539999999999999</c:v>
                </c:pt>
                <c:pt idx="5603">
                  <c:v>3.661</c:v>
                </c:pt>
                <c:pt idx="5604">
                  <c:v>3.69</c:v>
                </c:pt>
                <c:pt idx="5605">
                  <c:v>3.7010000000000001</c:v>
                </c:pt>
                <c:pt idx="5606">
                  <c:v>3.76</c:v>
                </c:pt>
                <c:pt idx="5607">
                  <c:v>3.7789999999999999</c:v>
                </c:pt>
                <c:pt idx="5608">
                  <c:v>4.1369999999999996</c:v>
                </c:pt>
                <c:pt idx="5609">
                  <c:v>4.16</c:v>
                </c:pt>
                <c:pt idx="5610">
                  <c:v>4.165</c:v>
                </c:pt>
                <c:pt idx="5611">
                  <c:v>4.1760000000000002</c:v>
                </c:pt>
                <c:pt idx="5612">
                  <c:v>4.242</c:v>
                </c:pt>
                <c:pt idx="5613">
                  <c:v>4.242</c:v>
                </c:pt>
                <c:pt idx="5614">
                  <c:v>4.2640000000000002</c:v>
                </c:pt>
                <c:pt idx="5615">
                  <c:v>4.2789999999999999</c:v>
                </c:pt>
                <c:pt idx="5616">
                  <c:v>4.2759999999999998</c:v>
                </c:pt>
                <c:pt idx="5617">
                  <c:v>4.258</c:v>
                </c:pt>
                <c:pt idx="5618">
                  <c:v>4.2539999999999996</c:v>
                </c:pt>
                <c:pt idx="5619">
                  <c:v>4.2530000000000001</c:v>
                </c:pt>
                <c:pt idx="5620">
                  <c:v>4.2759999999999998</c:v>
                </c:pt>
                <c:pt idx="5621">
                  <c:v>4.2699999999999996</c:v>
                </c:pt>
                <c:pt idx="5622">
                  <c:v>4.3049999999999997</c:v>
                </c:pt>
                <c:pt idx="5623">
                  <c:v>4.3150000000000004</c:v>
                </c:pt>
                <c:pt idx="5624">
                  <c:v>4.3109999999999999</c:v>
                </c:pt>
                <c:pt idx="5625">
                  <c:v>4.3129999999999997</c:v>
                </c:pt>
                <c:pt idx="5626">
                  <c:v>4.3079999999999998</c:v>
                </c:pt>
                <c:pt idx="5627">
                  <c:v>4.3250000000000002</c:v>
                </c:pt>
                <c:pt idx="5628">
                  <c:v>4.335</c:v>
                </c:pt>
                <c:pt idx="5629">
                  <c:v>4.3449999999999998</c:v>
                </c:pt>
                <c:pt idx="5630">
                  <c:v>4.3460000000000001</c:v>
                </c:pt>
                <c:pt idx="5631">
                  <c:v>4.3570000000000002</c:v>
                </c:pt>
                <c:pt idx="5632">
                  <c:v>4.3600000000000003</c:v>
                </c:pt>
                <c:pt idx="5633">
                  <c:v>4.3620000000000001</c:v>
                </c:pt>
                <c:pt idx="5634">
                  <c:v>4.3819999999999997</c:v>
                </c:pt>
                <c:pt idx="5635">
                  <c:v>4.41</c:v>
                </c:pt>
                <c:pt idx="5636">
                  <c:v>4.431</c:v>
                </c:pt>
                <c:pt idx="5637">
                  <c:v>4.4249999999999998</c:v>
                </c:pt>
                <c:pt idx="5638">
                  <c:v>4.4249999999999998</c:v>
                </c:pt>
                <c:pt idx="5639">
                  <c:v>4.4329999999999998</c:v>
                </c:pt>
                <c:pt idx="5640">
                  <c:v>4.415</c:v>
                </c:pt>
                <c:pt idx="5641">
                  <c:v>4.4290000000000003</c:v>
                </c:pt>
                <c:pt idx="5642">
                  <c:v>4.444</c:v>
                </c:pt>
                <c:pt idx="5643">
                  <c:v>4.4550000000000001</c:v>
                </c:pt>
                <c:pt idx="5644">
                  <c:v>4.4569999999999999</c:v>
                </c:pt>
                <c:pt idx="5645">
                  <c:v>4.4640000000000004</c:v>
                </c:pt>
                <c:pt idx="5646">
                  <c:v>4.4660000000000002</c:v>
                </c:pt>
                <c:pt idx="5647">
                  <c:v>4.4690000000000003</c:v>
                </c:pt>
                <c:pt idx="5648">
                  <c:v>4.4740000000000002</c:v>
                </c:pt>
                <c:pt idx="5649">
                  <c:v>4.4749999999999996</c:v>
                </c:pt>
                <c:pt idx="5650">
                  <c:v>4.4660000000000002</c:v>
                </c:pt>
                <c:pt idx="5651">
                  <c:v>4.4829999999999997</c:v>
                </c:pt>
                <c:pt idx="5652">
                  <c:v>4.4829999999999997</c:v>
                </c:pt>
                <c:pt idx="5653">
                  <c:v>4.4859999999999998</c:v>
                </c:pt>
                <c:pt idx="5654">
                  <c:v>4.484</c:v>
                </c:pt>
                <c:pt idx="5655">
                  <c:v>4.4870000000000001</c:v>
                </c:pt>
                <c:pt idx="5656">
                  <c:v>4.4870000000000001</c:v>
                </c:pt>
                <c:pt idx="5657">
                  <c:v>4.4989999999999997</c:v>
                </c:pt>
                <c:pt idx="5658">
                  <c:v>4.4820000000000002</c:v>
                </c:pt>
                <c:pt idx="5659">
                  <c:v>4.4710000000000001</c:v>
                </c:pt>
                <c:pt idx="5660">
                  <c:v>4.4459999999999997</c:v>
                </c:pt>
                <c:pt idx="5661">
                  <c:v>4.4480000000000004</c:v>
                </c:pt>
                <c:pt idx="5662">
                  <c:v>4.4160000000000004</c:v>
                </c:pt>
                <c:pt idx="5663">
                  <c:v>4.4349999999999996</c:v>
                </c:pt>
                <c:pt idx="5664">
                  <c:v>4.4409999999999998</c:v>
                </c:pt>
                <c:pt idx="5665">
                  <c:v>4.41</c:v>
                </c:pt>
                <c:pt idx="5666">
                  <c:v>4.4349999999999996</c:v>
                </c:pt>
                <c:pt idx="5667">
                  <c:v>4.4260000000000002</c:v>
                </c:pt>
                <c:pt idx="5668">
                  <c:v>4.4320000000000004</c:v>
                </c:pt>
                <c:pt idx="5669">
                  <c:v>4.4329999999999998</c:v>
                </c:pt>
                <c:pt idx="5670">
                  <c:v>4.4329999999999998</c:v>
                </c:pt>
                <c:pt idx="5671">
                  <c:v>4.452</c:v>
                </c:pt>
                <c:pt idx="5672">
                  <c:v>4.4619999999999997</c:v>
                </c:pt>
                <c:pt idx="5673">
                  <c:v>4.4640000000000004</c:v>
                </c:pt>
                <c:pt idx="5674">
                  <c:v>4.4649999999999999</c:v>
                </c:pt>
                <c:pt idx="5675">
                  <c:v>4.4740000000000002</c:v>
                </c:pt>
                <c:pt idx="5676">
                  <c:v>4.47</c:v>
                </c:pt>
                <c:pt idx="5677">
                  <c:v>4.4489999999999998</c:v>
                </c:pt>
                <c:pt idx="5678">
                  <c:v>4.4509999999999996</c:v>
                </c:pt>
                <c:pt idx="5679">
                  <c:v>4.4509999999999996</c:v>
                </c:pt>
                <c:pt idx="5680">
                  <c:v>4.4329999999999998</c:v>
                </c:pt>
                <c:pt idx="5681">
                  <c:v>4.4489999999999998</c:v>
                </c:pt>
                <c:pt idx="5682">
                  <c:v>4.4859999999999998</c:v>
                </c:pt>
                <c:pt idx="5683">
                  <c:v>4.4960000000000004</c:v>
                </c:pt>
                <c:pt idx="5684">
                  <c:v>4.5129999999999999</c:v>
                </c:pt>
                <c:pt idx="5685">
                  <c:v>4.5309999999999997</c:v>
                </c:pt>
                <c:pt idx="5686">
                  <c:v>4.5439999999999996</c:v>
                </c:pt>
                <c:pt idx="5687">
                  <c:v>4.5599999999999996</c:v>
                </c:pt>
                <c:pt idx="5688">
                  <c:v>4.5640000000000001</c:v>
                </c:pt>
                <c:pt idx="5689">
                  <c:v>4.5640000000000001</c:v>
                </c:pt>
                <c:pt idx="5690">
                  <c:v>4.5590000000000002</c:v>
                </c:pt>
                <c:pt idx="5691">
                  <c:v>4.5629999999999997</c:v>
                </c:pt>
                <c:pt idx="5692">
                  <c:v>4.5549999999999997</c:v>
                </c:pt>
                <c:pt idx="5693">
                  <c:v>4.5570000000000004</c:v>
                </c:pt>
                <c:pt idx="5694">
                  <c:v>4.5570000000000004</c:v>
                </c:pt>
                <c:pt idx="5695">
                  <c:v>4.5640000000000001</c:v>
                </c:pt>
                <c:pt idx="5696">
                  <c:v>4.5670000000000002</c:v>
                </c:pt>
                <c:pt idx="5697">
                  <c:v>4.5720000000000001</c:v>
                </c:pt>
                <c:pt idx="5698">
                  <c:v>4.5720000000000001</c:v>
                </c:pt>
                <c:pt idx="5699">
                  <c:v>4.5629999999999997</c:v>
                </c:pt>
                <c:pt idx="5700">
                  <c:v>4.766</c:v>
                </c:pt>
                <c:pt idx="5701">
                  <c:v>4.7930000000000001</c:v>
                </c:pt>
                <c:pt idx="5702">
                  <c:v>4.8010000000000002</c:v>
                </c:pt>
                <c:pt idx="5703">
                  <c:v>4.8040000000000003</c:v>
                </c:pt>
                <c:pt idx="5704">
                  <c:v>4.8140000000000001</c:v>
                </c:pt>
                <c:pt idx="5705">
                  <c:v>4.82</c:v>
                </c:pt>
                <c:pt idx="5706">
                  <c:v>4.8170000000000002</c:v>
                </c:pt>
                <c:pt idx="5707">
                  <c:v>#N/A</c:v>
                </c:pt>
                <c:pt idx="5708">
                  <c:v>4.8019999999999996</c:v>
                </c:pt>
                <c:pt idx="5709">
                  <c:v>4.7699999999999996</c:v>
                </c:pt>
                <c:pt idx="5710">
                  <c:v>4.7789999999999999</c:v>
                </c:pt>
                <c:pt idx="5711">
                  <c:v>4.78</c:v>
                </c:pt>
                <c:pt idx="5712">
                  <c:v>4.7729999999999997</c:v>
                </c:pt>
                <c:pt idx="5713">
                  <c:v>4.7539999999999996</c:v>
                </c:pt>
                <c:pt idx="5714">
                  <c:v>4.7649999999999997</c:v>
                </c:pt>
                <c:pt idx="5715">
                  <c:v>4.6769999999999996</c:v>
                </c:pt>
                <c:pt idx="5716">
                  <c:v>4.7789999999999999</c:v>
                </c:pt>
                <c:pt idx="5717">
                  <c:v>4.7649999999999997</c:v>
                </c:pt>
                <c:pt idx="5718">
                  <c:v>#N/A</c:v>
                </c:pt>
                <c:pt idx="5719">
                  <c:v>#N/A</c:v>
                </c:pt>
                <c:pt idx="5720">
                  <c:v>4.742</c:v>
                </c:pt>
                <c:pt idx="5721">
                  <c:v>4.5830000000000002</c:v>
                </c:pt>
                <c:pt idx="5722">
                  <c:v>4.5540000000000003</c:v>
                </c:pt>
                <c:pt idx="5723">
                  <c:v>4.5590000000000002</c:v>
                </c:pt>
                <c:pt idx="5724">
                  <c:v>4.5739999999999998</c:v>
                </c:pt>
                <c:pt idx="5725">
                  <c:v>4.5730000000000004</c:v>
                </c:pt>
                <c:pt idx="5726">
                  <c:v>4.5720000000000001</c:v>
                </c:pt>
                <c:pt idx="5727">
                  <c:v>4.5860000000000003</c:v>
                </c:pt>
                <c:pt idx="5728">
                  <c:v>4.5709999999999997</c:v>
                </c:pt>
                <c:pt idx="5729">
                  <c:v>4.5609999999999999</c:v>
                </c:pt>
                <c:pt idx="5730">
                  <c:v>4.5540000000000003</c:v>
                </c:pt>
                <c:pt idx="5731">
                  <c:v>4.5659999999999998</c:v>
                </c:pt>
                <c:pt idx="5732">
                  <c:v>4.5599999999999996</c:v>
                </c:pt>
                <c:pt idx="5733">
                  <c:v>4.5659999999999998</c:v>
                </c:pt>
                <c:pt idx="5734">
                  <c:v>4.5739999999999998</c:v>
                </c:pt>
                <c:pt idx="5735">
                  <c:v>4.649</c:v>
                </c:pt>
                <c:pt idx="5736">
                  <c:v>4.7530000000000001</c:v>
                </c:pt>
                <c:pt idx="5737">
                  <c:v>4.766</c:v>
                </c:pt>
                <c:pt idx="5738">
                  <c:v>4.7690000000000001</c:v>
                </c:pt>
                <c:pt idx="5739">
                  <c:v>4.7690000000000001</c:v>
                </c:pt>
                <c:pt idx="5740">
                  <c:v>4.7670000000000003</c:v>
                </c:pt>
                <c:pt idx="5741">
                  <c:v>4.7839999999999998</c:v>
                </c:pt>
                <c:pt idx="5742">
                  <c:v>4.7830000000000004</c:v>
                </c:pt>
                <c:pt idx="5743">
                  <c:v>4.7839999999999998</c:v>
                </c:pt>
                <c:pt idx="5744">
                  <c:v>4.782</c:v>
                </c:pt>
                <c:pt idx="5745">
                  <c:v>4.7779999999999996</c:v>
                </c:pt>
                <c:pt idx="5746">
                  <c:v>4.7759999999999998</c:v>
                </c:pt>
                <c:pt idx="5747">
                  <c:v>4.7709999999999999</c:v>
                </c:pt>
                <c:pt idx="5748">
                  <c:v>4.7610000000000001</c:v>
                </c:pt>
                <c:pt idx="5749">
                  <c:v>4.7610000000000001</c:v>
                </c:pt>
                <c:pt idx="5750">
                  <c:v>4.7560000000000002</c:v>
                </c:pt>
                <c:pt idx="5751">
                  <c:v>4.7709999999999999</c:v>
                </c:pt>
                <c:pt idx="5752">
                  <c:v>4.8099999999999996</c:v>
                </c:pt>
                <c:pt idx="5753">
                  <c:v>4.8109999999999999</c:v>
                </c:pt>
                <c:pt idx="5754">
                  <c:v>4.8070000000000004</c:v>
                </c:pt>
                <c:pt idx="5755">
                  <c:v>4.798</c:v>
                </c:pt>
                <c:pt idx="5756">
                  <c:v>4.7889999999999997</c:v>
                </c:pt>
                <c:pt idx="5757">
                  <c:v>4.7789999999999999</c:v>
                </c:pt>
                <c:pt idx="5758">
                  <c:v>4.7590000000000003</c:v>
                </c:pt>
                <c:pt idx="5759">
                  <c:v>4.7519999999999998</c:v>
                </c:pt>
                <c:pt idx="5760">
                  <c:v>4.7469999999999999</c:v>
                </c:pt>
                <c:pt idx="5761">
                  <c:v>4.7430000000000003</c:v>
                </c:pt>
                <c:pt idx="5762">
                  <c:v>4.7329999999999997</c:v>
                </c:pt>
                <c:pt idx="5763">
                  <c:v>4.734</c:v>
                </c:pt>
                <c:pt idx="5764">
                  <c:v>4.734</c:v>
                </c:pt>
                <c:pt idx="5765">
                  <c:v>4.7309999999999999</c:v>
                </c:pt>
                <c:pt idx="5766">
                  <c:v>4.7270000000000003</c:v>
                </c:pt>
                <c:pt idx="5767">
                  <c:v>4.7249999999999996</c:v>
                </c:pt>
                <c:pt idx="5768">
                  <c:v>4.7279999999999998</c:v>
                </c:pt>
                <c:pt idx="5769">
                  <c:v>4.7240000000000002</c:v>
                </c:pt>
                <c:pt idx="5770">
                  <c:v>4.7140000000000004</c:v>
                </c:pt>
                <c:pt idx="5771">
                  <c:v>4.7439999999999998</c:v>
                </c:pt>
                <c:pt idx="5772">
                  <c:v>4.7809999999999997</c:v>
                </c:pt>
                <c:pt idx="5773">
                  <c:v>4.7850000000000001</c:v>
                </c:pt>
                <c:pt idx="5774">
                  <c:v>4.7839999999999998</c:v>
                </c:pt>
                <c:pt idx="5775">
                  <c:v>4.7679999999999998</c:v>
                </c:pt>
                <c:pt idx="5776">
                  <c:v>4.7670000000000003</c:v>
                </c:pt>
                <c:pt idx="5777">
                  <c:v>4.7560000000000002</c:v>
                </c:pt>
                <c:pt idx="5778">
                  <c:v>4.7569999999999997</c:v>
                </c:pt>
                <c:pt idx="5779">
                  <c:v>4.7629999999999999</c:v>
                </c:pt>
                <c:pt idx="5780">
                  <c:v>4.7779999999999996</c:v>
                </c:pt>
                <c:pt idx="5781">
                  <c:v>4.7949999999999999</c:v>
                </c:pt>
                <c:pt idx="5782">
                  <c:v>4.8010000000000002</c:v>
                </c:pt>
                <c:pt idx="5783">
                  <c:v>4.8150000000000004</c:v>
                </c:pt>
                <c:pt idx="5784">
                  <c:v>4.8</c:v>
                </c:pt>
                <c:pt idx="5785">
                  <c:v>4.7969999999999997</c:v>
                </c:pt>
                <c:pt idx="5786">
                  <c:v>4.7750000000000004</c:v>
                </c:pt>
                <c:pt idx="5787">
                  <c:v>4.7110000000000003</c:v>
                </c:pt>
                <c:pt idx="5788">
                  <c:v>4.6870000000000003</c:v>
                </c:pt>
                <c:pt idx="5789">
                  <c:v>4.7009999999999996</c:v>
                </c:pt>
                <c:pt idx="5790">
                  <c:v>4.7409999999999997</c:v>
                </c:pt>
                <c:pt idx="5791">
                  <c:v>4.806</c:v>
                </c:pt>
                <c:pt idx="5792">
                  <c:v>4.8440000000000003</c:v>
                </c:pt>
                <c:pt idx="5793">
                  <c:v>#N/A</c:v>
                </c:pt>
                <c:pt idx="5794">
                  <c:v>4.8550000000000004</c:v>
                </c:pt>
                <c:pt idx="5795">
                  <c:v>4.859</c:v>
                </c:pt>
                <c:pt idx="5796">
                  <c:v>4.88</c:v>
                </c:pt>
                <c:pt idx="5797">
                  <c:v>#N/A</c:v>
                </c:pt>
                <c:pt idx="5798">
                  <c:v>#N/A</c:v>
                </c:pt>
                <c:pt idx="5799">
                  <c:v>4.8789999999999996</c:v>
                </c:pt>
                <c:pt idx="5800">
                  <c:v>4.8920000000000003</c:v>
                </c:pt>
                <c:pt idx="5801">
                  <c:v>4.9050000000000002</c:v>
                </c:pt>
                <c:pt idx="5802">
                  <c:v>4.9160000000000004</c:v>
                </c:pt>
                <c:pt idx="5803">
                  <c:v>4.9329999999999998</c:v>
                </c:pt>
                <c:pt idx="5804">
                  <c:v>4.9489999999999998</c:v>
                </c:pt>
                <c:pt idx="5805">
                  <c:v>4.9530000000000003</c:v>
                </c:pt>
                <c:pt idx="5806">
                  <c:v>4.9660000000000002</c:v>
                </c:pt>
                <c:pt idx="5807">
                  <c:v>4.9669999999999996</c:v>
                </c:pt>
                <c:pt idx="5808">
                  <c:v>4.9669999999999996</c:v>
                </c:pt>
                <c:pt idx="5809">
                  <c:v>4.9560000000000004</c:v>
                </c:pt>
                <c:pt idx="5810">
                  <c:v>4.9560000000000004</c:v>
                </c:pt>
                <c:pt idx="5811">
                  <c:v>4.9720000000000004</c:v>
                </c:pt>
                <c:pt idx="5812">
                  <c:v>5.0060000000000002</c:v>
                </c:pt>
                <c:pt idx="5813">
                  <c:v>5.0119999999999996</c:v>
                </c:pt>
                <c:pt idx="5814">
                  <c:v>5.0209999999999999</c:v>
                </c:pt>
                <c:pt idx="5815">
                  <c:v>5.0510000000000002</c:v>
                </c:pt>
                <c:pt idx="5816">
                  <c:v>5.069</c:v>
                </c:pt>
                <c:pt idx="5817">
                  <c:v>5.0739999999999998</c:v>
                </c:pt>
                <c:pt idx="5818">
                  <c:v>5.0750000000000002</c:v>
                </c:pt>
                <c:pt idx="5819">
                  <c:v>5.0709999999999997</c:v>
                </c:pt>
                <c:pt idx="5820">
                  <c:v>5.07</c:v>
                </c:pt>
                <c:pt idx="5821">
                  <c:v>5.0720000000000001</c:v>
                </c:pt>
                <c:pt idx="5822">
                  <c:v>5.07</c:v>
                </c:pt>
                <c:pt idx="5823">
                  <c:v>5.0609999999999999</c:v>
                </c:pt>
                <c:pt idx="5824">
                  <c:v>5.0620000000000003</c:v>
                </c:pt>
                <c:pt idx="5825">
                  <c:v>5.0780000000000003</c:v>
                </c:pt>
                <c:pt idx="5826">
                  <c:v>5.085</c:v>
                </c:pt>
                <c:pt idx="5827">
                  <c:v>5.0940000000000003</c:v>
                </c:pt>
                <c:pt idx="5828">
                  <c:v>5.1059999999999999</c:v>
                </c:pt>
                <c:pt idx="5829">
                  <c:v>5.1120000000000001</c:v>
                </c:pt>
                <c:pt idx="5830">
                  <c:v>5.1230000000000002</c:v>
                </c:pt>
                <c:pt idx="5831">
                  <c:v>5.1219999999999999</c:v>
                </c:pt>
                <c:pt idx="5832">
                  <c:v>5.1189999999999998</c:v>
                </c:pt>
                <c:pt idx="5833">
                  <c:v>5.1219999999999999</c:v>
                </c:pt>
                <c:pt idx="5834">
                  <c:v>5.125</c:v>
                </c:pt>
                <c:pt idx="5835">
                  <c:v>5.125</c:v>
                </c:pt>
                <c:pt idx="5836">
                  <c:v>5.1369999999999996</c:v>
                </c:pt>
                <c:pt idx="5837">
                  <c:v>5.14</c:v>
                </c:pt>
                <c:pt idx="5838">
                  <c:v>5.1379999999999999</c:v>
                </c:pt>
                <c:pt idx="5839">
                  <c:v>5.1319999999999997</c:v>
                </c:pt>
                <c:pt idx="5840">
                  <c:v>5.125</c:v>
                </c:pt>
                <c:pt idx="5841">
                  <c:v>5.1029999999999998</c:v>
                </c:pt>
                <c:pt idx="5842">
                  <c:v>5.0999999999999996</c:v>
                </c:pt>
                <c:pt idx="5843">
                  <c:v>5.0640000000000001</c:v>
                </c:pt>
                <c:pt idx="5844">
                  <c:v>5.0389999999999997</c:v>
                </c:pt>
                <c:pt idx="5845">
                  <c:v>5.0250000000000004</c:v>
                </c:pt>
                <c:pt idx="5846">
                  <c:v>5.016</c:v>
                </c:pt>
                <c:pt idx="5847">
                  <c:v>5.0179999999999998</c:v>
                </c:pt>
                <c:pt idx="5848">
                  <c:v>5.0090000000000003</c:v>
                </c:pt>
                <c:pt idx="5849">
                  <c:v>4.99</c:v>
                </c:pt>
                <c:pt idx="5850">
                  <c:v>5.0069999999999997</c:v>
                </c:pt>
                <c:pt idx="5851">
                  <c:v>5.0069999999999997</c:v>
                </c:pt>
                <c:pt idx="5852">
                  <c:v>5.016</c:v>
                </c:pt>
                <c:pt idx="5853">
                  <c:v>5.0199999999999996</c:v>
                </c:pt>
                <c:pt idx="5854">
                  <c:v>5.0209999999999999</c:v>
                </c:pt>
                <c:pt idx="5855">
                  <c:v>4.9809999999999999</c:v>
                </c:pt>
                <c:pt idx="5856">
                  <c:v>4.9809999999999999</c:v>
                </c:pt>
                <c:pt idx="5857">
                  <c:v>4.9850000000000003</c:v>
                </c:pt>
                <c:pt idx="5858">
                  <c:v>4.9909999999999997</c:v>
                </c:pt>
                <c:pt idx="5859">
                  <c:v>4.9960000000000004</c:v>
                </c:pt>
                <c:pt idx="5860">
                  <c:v>4.9989999999999997</c:v>
                </c:pt>
                <c:pt idx="5861">
                  <c:v>4.8849999999999998</c:v>
                </c:pt>
                <c:pt idx="5862">
                  <c:v>4.8840000000000003</c:v>
                </c:pt>
                <c:pt idx="5863">
                  <c:v>4.827</c:v>
                </c:pt>
                <c:pt idx="5864">
                  <c:v>4.8109999999999999</c:v>
                </c:pt>
                <c:pt idx="5865">
                  <c:v>4.8150000000000004</c:v>
                </c:pt>
                <c:pt idx="5866">
                  <c:v>4.8179999999999996</c:v>
                </c:pt>
                <c:pt idx="5867">
                  <c:v>4.8159999999999998</c:v>
                </c:pt>
                <c:pt idx="5868">
                  <c:v>4.8159999999999998</c:v>
                </c:pt>
                <c:pt idx="5869">
                  <c:v>4.8090000000000002</c:v>
                </c:pt>
                <c:pt idx="5870">
                  <c:v>4.8310000000000004</c:v>
                </c:pt>
                <c:pt idx="5871">
                  <c:v>4.8460000000000001</c:v>
                </c:pt>
                <c:pt idx="5872">
                  <c:v>4.8609999999999998</c:v>
                </c:pt>
                <c:pt idx="5873">
                  <c:v>4.8630000000000004</c:v>
                </c:pt>
                <c:pt idx="5874">
                  <c:v>4.8600000000000003</c:v>
                </c:pt>
                <c:pt idx="5875">
                  <c:v>4.87</c:v>
                </c:pt>
                <c:pt idx="5876">
                  <c:v>4.8330000000000002</c:v>
                </c:pt>
                <c:pt idx="5877">
                  <c:v>4.8239999999999998</c:v>
                </c:pt>
                <c:pt idx="5878">
                  <c:v>4.8159999999999998</c:v>
                </c:pt>
                <c:pt idx="5879">
                  <c:v>4.8289999999999997</c:v>
                </c:pt>
                <c:pt idx="5880">
                  <c:v>4.8879999999999999</c:v>
                </c:pt>
                <c:pt idx="5881">
                  <c:v>4.8929999999999998</c:v>
                </c:pt>
                <c:pt idx="5882">
                  <c:v>4.915</c:v>
                </c:pt>
                <c:pt idx="5883">
                  <c:v>4.9189999999999996</c:v>
                </c:pt>
                <c:pt idx="5884">
                  <c:v>4.9020000000000001</c:v>
                </c:pt>
                <c:pt idx="5885">
                  <c:v>4.8639999999999999</c:v>
                </c:pt>
                <c:pt idx="5886">
                  <c:v>4.87</c:v>
                </c:pt>
                <c:pt idx="5887">
                  <c:v>4.8710000000000004</c:v>
                </c:pt>
                <c:pt idx="5888">
                  <c:v>4.8440000000000003</c:v>
                </c:pt>
                <c:pt idx="5889">
                  <c:v>4.8319999999999999</c:v>
                </c:pt>
                <c:pt idx="5890">
                  <c:v>4.8410000000000002</c:v>
                </c:pt>
                <c:pt idx="5891">
                  <c:v>4.8239999999999998</c:v>
                </c:pt>
                <c:pt idx="5892">
                  <c:v>4.7859999999999996</c:v>
                </c:pt>
                <c:pt idx="5893">
                  <c:v>4.7839999999999998</c:v>
                </c:pt>
                <c:pt idx="5894">
                  <c:v>4.7110000000000003</c:v>
                </c:pt>
                <c:pt idx="5895">
                  <c:v>4.6479999999999997</c:v>
                </c:pt>
                <c:pt idx="5896">
                  <c:v>4.6440000000000001</c:v>
                </c:pt>
                <c:pt idx="5897">
                  <c:v>4.6369999999999996</c:v>
                </c:pt>
                <c:pt idx="5898">
                  <c:v>4.6390000000000002</c:v>
                </c:pt>
                <c:pt idx="5899">
                  <c:v>4.6440000000000001</c:v>
                </c:pt>
                <c:pt idx="5900">
                  <c:v>4.6420000000000003</c:v>
                </c:pt>
                <c:pt idx="5901">
                  <c:v>4.6390000000000002</c:v>
                </c:pt>
                <c:pt idx="5902">
                  <c:v>4.6360000000000001</c:v>
                </c:pt>
                <c:pt idx="5903">
                  <c:v>4.641</c:v>
                </c:pt>
                <c:pt idx="5904">
                  <c:v>4.6379999999999999</c:v>
                </c:pt>
                <c:pt idx="5905">
                  <c:v>4.63</c:v>
                </c:pt>
                <c:pt idx="5906">
                  <c:v>4.6310000000000002</c:v>
                </c:pt>
                <c:pt idx="5907">
                  <c:v>4.6260000000000003</c:v>
                </c:pt>
                <c:pt idx="5908">
                  <c:v>4.6239999999999997</c:v>
                </c:pt>
                <c:pt idx="5909">
                  <c:v>4.6239999999999997</c:v>
                </c:pt>
                <c:pt idx="5910">
                  <c:v>4.6360000000000001</c:v>
                </c:pt>
                <c:pt idx="5911">
                  <c:v>4.625</c:v>
                </c:pt>
                <c:pt idx="5912">
                  <c:v>4.5659999999999998</c:v>
                </c:pt>
                <c:pt idx="5913">
                  <c:v>4.5620000000000003</c:v>
                </c:pt>
                <c:pt idx="5914">
                  <c:v>4.5579999999999998</c:v>
                </c:pt>
                <c:pt idx="5915">
                  <c:v>4.548</c:v>
                </c:pt>
                <c:pt idx="5916">
                  <c:v>4.5410000000000004</c:v>
                </c:pt>
                <c:pt idx="5917">
                  <c:v>4.5389999999999997</c:v>
                </c:pt>
                <c:pt idx="5918">
                  <c:v>4.5369999999999999</c:v>
                </c:pt>
                <c:pt idx="5919">
                  <c:v>4.5380000000000003</c:v>
                </c:pt>
                <c:pt idx="5920">
                  <c:v>4.5350000000000001</c:v>
                </c:pt>
                <c:pt idx="5921">
                  <c:v>4.5439999999999996</c:v>
                </c:pt>
                <c:pt idx="5922">
                  <c:v>4.5469999999999997</c:v>
                </c:pt>
                <c:pt idx="5923">
                  <c:v>4.5510000000000002</c:v>
                </c:pt>
                <c:pt idx="5924">
                  <c:v>4.5469999999999997</c:v>
                </c:pt>
                <c:pt idx="5925">
                  <c:v>4.548</c:v>
                </c:pt>
                <c:pt idx="5926">
                  <c:v>4.5469999999999997</c:v>
                </c:pt>
                <c:pt idx="5927">
                  <c:v>4.5510000000000002</c:v>
                </c:pt>
                <c:pt idx="5928">
                  <c:v>4.5439999999999996</c:v>
                </c:pt>
                <c:pt idx="5929">
                  <c:v>4.5289999999999999</c:v>
                </c:pt>
                <c:pt idx="5930">
                  <c:v>4.5179999999999998</c:v>
                </c:pt>
                <c:pt idx="5931">
                  <c:v>4.5179999999999998</c:v>
                </c:pt>
                <c:pt idx="5932">
                  <c:v>4.4859999999999998</c:v>
                </c:pt>
                <c:pt idx="5933">
                  <c:v>4.47</c:v>
                </c:pt>
                <c:pt idx="5934">
                  <c:v>4.476</c:v>
                </c:pt>
                <c:pt idx="5935">
                  <c:v>4.5060000000000002</c:v>
                </c:pt>
                <c:pt idx="5936">
                  <c:v>4.5339999999999998</c:v>
                </c:pt>
                <c:pt idx="5937">
                  <c:v>4.548</c:v>
                </c:pt>
                <c:pt idx="5938">
                  <c:v>4.5490000000000004</c:v>
                </c:pt>
                <c:pt idx="5939">
                  <c:v>4.5519999999999996</c:v>
                </c:pt>
                <c:pt idx="5940">
                  <c:v>4.4160000000000004</c:v>
                </c:pt>
                <c:pt idx="5941">
                  <c:v>4.4119999999999999</c:v>
                </c:pt>
                <c:pt idx="5942">
                  <c:v>4.4279999999999999</c:v>
                </c:pt>
                <c:pt idx="5943">
                  <c:v>4.4269999999999996</c:v>
                </c:pt>
                <c:pt idx="5944">
                  <c:v>4.4649999999999999</c:v>
                </c:pt>
                <c:pt idx="5945">
                  <c:v>4.4669999999999996</c:v>
                </c:pt>
                <c:pt idx="5946">
                  <c:v>4.4530000000000003</c:v>
                </c:pt>
                <c:pt idx="5947">
                  <c:v>4.4009999999999998</c:v>
                </c:pt>
                <c:pt idx="5948">
                  <c:v>4.3970000000000002</c:v>
                </c:pt>
                <c:pt idx="5949">
                  <c:v>4.4009999999999998</c:v>
                </c:pt>
                <c:pt idx="5950">
                  <c:v>4.4279999999999999</c:v>
                </c:pt>
                <c:pt idx="5951">
                  <c:v>4.4480000000000004</c:v>
                </c:pt>
                <c:pt idx="5952">
                  <c:v>4.4710000000000001</c:v>
                </c:pt>
                <c:pt idx="5953">
                  <c:v>4.4809999999999999</c:v>
                </c:pt>
                <c:pt idx="5954">
                  <c:v>4.4610000000000003</c:v>
                </c:pt>
                <c:pt idx="5955">
                  <c:v>4.476</c:v>
                </c:pt>
                <c:pt idx="5956">
                  <c:v>4.4320000000000004</c:v>
                </c:pt>
                <c:pt idx="5957">
                  <c:v>4.3360000000000003</c:v>
                </c:pt>
                <c:pt idx="5958">
                  <c:v>4.3289999999999997</c:v>
                </c:pt>
                <c:pt idx="5959">
                  <c:v>4.3280000000000003</c:v>
                </c:pt>
                <c:pt idx="5960">
                  <c:v>4.2880000000000003</c:v>
                </c:pt>
                <c:pt idx="5961">
                  <c:v>4.3029999999999999</c:v>
                </c:pt>
                <c:pt idx="5962">
                  <c:v>4.319</c:v>
                </c:pt>
                <c:pt idx="5963">
                  <c:v>4.3140000000000001</c:v>
                </c:pt>
                <c:pt idx="5964">
                  <c:v>4.3230000000000004</c:v>
                </c:pt>
                <c:pt idx="5965">
                  <c:v>4.2889999999999997</c:v>
                </c:pt>
                <c:pt idx="5966">
                  <c:v>4.1829999999999998</c:v>
                </c:pt>
                <c:pt idx="5967">
                  <c:v>4.1040000000000001</c:v>
                </c:pt>
                <c:pt idx="5968">
                  <c:v>4.0940000000000003</c:v>
                </c:pt>
                <c:pt idx="5969">
                  <c:v>4.03</c:v>
                </c:pt>
                <c:pt idx="5970">
                  <c:v>4.0359999999999996</c:v>
                </c:pt>
                <c:pt idx="5971">
                  <c:v>3.9980000000000002</c:v>
                </c:pt>
                <c:pt idx="5972">
                  <c:v>3.9630000000000001</c:v>
                </c:pt>
                <c:pt idx="5973">
                  <c:v>3.948</c:v>
                </c:pt>
                <c:pt idx="5974">
                  <c:v>3.9369999999999998</c:v>
                </c:pt>
                <c:pt idx="5975">
                  <c:v>3.9180000000000001</c:v>
                </c:pt>
                <c:pt idx="5976">
                  <c:v>3.92</c:v>
                </c:pt>
                <c:pt idx="5977">
                  <c:v>3.923</c:v>
                </c:pt>
                <c:pt idx="5978">
                  <c:v>3.9169999999999998</c:v>
                </c:pt>
                <c:pt idx="5979">
                  <c:v>3.9009999999999998</c:v>
                </c:pt>
                <c:pt idx="5980">
                  <c:v>3.8759999999999999</c:v>
                </c:pt>
                <c:pt idx="5981">
                  <c:v>3.8610000000000002</c:v>
                </c:pt>
                <c:pt idx="5982">
                  <c:v>3.8340000000000001</c:v>
                </c:pt>
                <c:pt idx="5983">
                  <c:v>3.8319999999999999</c:v>
                </c:pt>
                <c:pt idx="5984">
                  <c:v>3.8340000000000001</c:v>
                </c:pt>
                <c:pt idx="5985">
                  <c:v>3.8330000000000002</c:v>
                </c:pt>
                <c:pt idx="5986">
                  <c:v>3.831</c:v>
                </c:pt>
                <c:pt idx="5987">
                  <c:v>3.8340000000000001</c:v>
                </c:pt>
                <c:pt idx="5988">
                  <c:v>3.8210000000000002</c:v>
                </c:pt>
                <c:pt idx="5989">
                  <c:v>3.8119999999999998</c:v>
                </c:pt>
                <c:pt idx="5990">
                  <c:v>3.7970000000000002</c:v>
                </c:pt>
                <c:pt idx="5991">
                  <c:v>3.7719999999999998</c:v>
                </c:pt>
                <c:pt idx="5992">
                  <c:v>3.7669999999999999</c:v>
                </c:pt>
                <c:pt idx="5993">
                  <c:v>3.766</c:v>
                </c:pt>
                <c:pt idx="5994">
                  <c:v>3.766</c:v>
                </c:pt>
                <c:pt idx="5995">
                  <c:v>3.7690000000000001</c:v>
                </c:pt>
                <c:pt idx="5996">
                  <c:v>3.7709999999999999</c:v>
                </c:pt>
                <c:pt idx="5997">
                  <c:v>3.8050000000000002</c:v>
                </c:pt>
                <c:pt idx="5998">
                  <c:v>3.794</c:v>
                </c:pt>
                <c:pt idx="5999">
                  <c:v>3.786</c:v>
                </c:pt>
                <c:pt idx="6000">
                  <c:v>3.7789999999999999</c:v>
                </c:pt>
                <c:pt idx="6001">
                  <c:v>3.7360000000000002</c:v>
                </c:pt>
                <c:pt idx="6002">
                  <c:v>3.714</c:v>
                </c:pt>
                <c:pt idx="6003">
                  <c:v>3.669</c:v>
                </c:pt>
                <c:pt idx="6004">
                  <c:v>3.6459999999999999</c:v>
                </c:pt>
                <c:pt idx="6005">
                  <c:v>3.64</c:v>
                </c:pt>
                <c:pt idx="6006">
                  <c:v>3.6320000000000001</c:v>
                </c:pt>
                <c:pt idx="6007">
                  <c:v>3.6419999999999999</c:v>
                </c:pt>
                <c:pt idx="6008">
                  <c:v>3.633</c:v>
                </c:pt>
                <c:pt idx="6009">
                  <c:v>3.6339999999999999</c:v>
                </c:pt>
                <c:pt idx="6010">
                  <c:v>3.6160000000000001</c:v>
                </c:pt>
                <c:pt idx="6011">
                  <c:v>3.5979999999999999</c:v>
                </c:pt>
                <c:pt idx="6012">
                  <c:v>3.6320000000000001</c:v>
                </c:pt>
                <c:pt idx="6013">
                  <c:v>3.6320000000000001</c:v>
                </c:pt>
                <c:pt idx="6014">
                  <c:v>3.625</c:v>
                </c:pt>
                <c:pt idx="6015">
                  <c:v>3.5310000000000001</c:v>
                </c:pt>
                <c:pt idx="6016">
                  <c:v>3.4889999999999999</c:v>
                </c:pt>
                <c:pt idx="6017">
                  <c:v>3.488</c:v>
                </c:pt>
                <c:pt idx="6018">
                  <c:v>3.4870000000000001</c:v>
                </c:pt>
                <c:pt idx="6019">
                  <c:v>3.49</c:v>
                </c:pt>
                <c:pt idx="6020">
                  <c:v>3.4910000000000001</c:v>
                </c:pt>
                <c:pt idx="6021">
                  <c:v>3.4870000000000001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3BE-40E9-8C90-EA0AF56C726E}"/>
            </c:ext>
          </c:extLst>
        </c:ser>
        <c:ser>
          <c:idx val="6"/>
          <c:order val="4"/>
          <c:spPr>
            <a:ln w="28575" cap="rnd">
              <a:solidFill>
                <a:schemeClr val="accent2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Worksheet!$A$4:$A$6051</c:f>
              <c:numCache>
                <c:formatCode>mmm\-yy</c:formatCode>
                <c:ptCount val="6023"/>
                <c:pt idx="0">
                  <c:v>47088</c:v>
                </c:pt>
                <c:pt idx="1">
                  <c:v>46997</c:v>
                </c:pt>
                <c:pt idx="2">
                  <c:v>46905</c:v>
                </c:pt>
                <c:pt idx="3">
                  <c:v>46813</c:v>
                </c:pt>
                <c:pt idx="4">
                  <c:v>46722</c:v>
                </c:pt>
                <c:pt idx="5">
                  <c:v>46631</c:v>
                </c:pt>
                <c:pt idx="6">
                  <c:v>46539</c:v>
                </c:pt>
                <c:pt idx="7">
                  <c:v>46447</c:v>
                </c:pt>
                <c:pt idx="8">
                  <c:v>46357</c:v>
                </c:pt>
                <c:pt idx="9">
                  <c:v>46266</c:v>
                </c:pt>
                <c:pt idx="10">
                  <c:v>46174</c:v>
                </c:pt>
                <c:pt idx="11">
                  <c:v>46082</c:v>
                </c:pt>
                <c:pt idx="12">
                  <c:v>45992</c:v>
                </c:pt>
                <c:pt idx="13">
                  <c:v>45901</c:v>
                </c:pt>
                <c:pt idx="14">
                  <c:v>45809</c:v>
                </c:pt>
                <c:pt idx="15">
                  <c:v>45717</c:v>
                </c:pt>
                <c:pt idx="16">
                  <c:v>45627</c:v>
                </c:pt>
                <c:pt idx="17">
                  <c:v>45536</c:v>
                </c:pt>
                <c:pt idx="18">
                  <c:v>45444</c:v>
                </c:pt>
                <c:pt idx="19">
                  <c:v>45352</c:v>
                </c:pt>
                <c:pt idx="20">
                  <c:v>45261</c:v>
                </c:pt>
                <c:pt idx="21">
                  <c:v>45170</c:v>
                </c:pt>
                <c:pt idx="22">
                  <c:v>45108</c:v>
                </c:pt>
                <c:pt idx="23">
                  <c:v>45086</c:v>
                </c:pt>
                <c:pt idx="24">
                  <c:v>45077</c:v>
                </c:pt>
                <c:pt idx="25" formatCode="m/d/yyyy\ h:mm">
                  <c:v>45061</c:v>
                </c:pt>
                <c:pt idx="26" formatCode="m/d/yyyy\ h:mm">
                  <c:v>45058</c:v>
                </c:pt>
                <c:pt idx="27" formatCode="m/d/yyyy\ h:mm">
                  <c:v>45057</c:v>
                </c:pt>
                <c:pt idx="28" formatCode="m/d/yyyy\ h:mm">
                  <c:v>45056</c:v>
                </c:pt>
                <c:pt idx="29" formatCode="m/d/yyyy\ h:mm">
                  <c:v>45055</c:v>
                </c:pt>
                <c:pt idx="30" formatCode="m/d/yyyy\ h:mm">
                  <c:v>45054</c:v>
                </c:pt>
                <c:pt idx="31" formatCode="m/d/yyyy\ h:mm">
                  <c:v>45051</c:v>
                </c:pt>
                <c:pt idx="32" formatCode="m/d/yyyy\ h:mm">
                  <c:v>45050</c:v>
                </c:pt>
                <c:pt idx="33" formatCode="m/d/yyyy\ h:mm">
                  <c:v>45049</c:v>
                </c:pt>
                <c:pt idx="34" formatCode="m/d/yyyy\ h:mm">
                  <c:v>45048</c:v>
                </c:pt>
                <c:pt idx="35" formatCode="m/d/yyyy\ h:mm">
                  <c:v>45047</c:v>
                </c:pt>
                <c:pt idx="36" formatCode="m/d/yyyy\ h:mm">
                  <c:v>45044</c:v>
                </c:pt>
                <c:pt idx="37" formatCode="m/d/yyyy\ h:mm">
                  <c:v>45043</c:v>
                </c:pt>
                <c:pt idx="38" formatCode="m/d/yyyy\ h:mm">
                  <c:v>45042</c:v>
                </c:pt>
                <c:pt idx="39" formatCode="m/d/yyyy\ h:mm">
                  <c:v>45041</c:v>
                </c:pt>
                <c:pt idx="40" formatCode="m/d/yyyy\ h:mm">
                  <c:v>45040</c:v>
                </c:pt>
                <c:pt idx="41" formatCode="m/d/yyyy\ h:mm">
                  <c:v>45037</c:v>
                </c:pt>
                <c:pt idx="42" formatCode="m/d/yyyy\ h:mm">
                  <c:v>45036</c:v>
                </c:pt>
                <c:pt idx="43" formatCode="m/d/yyyy\ h:mm">
                  <c:v>45035</c:v>
                </c:pt>
                <c:pt idx="44" formatCode="m/d/yyyy\ h:mm">
                  <c:v>45034</c:v>
                </c:pt>
                <c:pt idx="45" formatCode="m/d/yyyy\ h:mm">
                  <c:v>45033</c:v>
                </c:pt>
                <c:pt idx="46" formatCode="m/d/yyyy\ h:mm">
                  <c:v>45030</c:v>
                </c:pt>
                <c:pt idx="47" formatCode="m/d/yyyy\ h:mm">
                  <c:v>45029</c:v>
                </c:pt>
                <c:pt idx="48" formatCode="m/d/yyyy\ h:mm">
                  <c:v>45028</c:v>
                </c:pt>
                <c:pt idx="49" formatCode="m/d/yyyy\ h:mm">
                  <c:v>45027</c:v>
                </c:pt>
                <c:pt idx="50" formatCode="m/d/yyyy\ h:mm">
                  <c:v>45026</c:v>
                </c:pt>
                <c:pt idx="51" formatCode="m/d/yyyy\ h:mm">
                  <c:v>45023</c:v>
                </c:pt>
                <c:pt idx="52" formatCode="m/d/yyyy\ h:mm">
                  <c:v>45022</c:v>
                </c:pt>
                <c:pt idx="53" formatCode="m/d/yyyy\ h:mm">
                  <c:v>45021</c:v>
                </c:pt>
                <c:pt idx="54" formatCode="m/d/yyyy\ h:mm">
                  <c:v>45020</c:v>
                </c:pt>
                <c:pt idx="55" formatCode="m/d/yyyy\ h:mm">
                  <c:v>45019</c:v>
                </c:pt>
                <c:pt idx="56" formatCode="m/d/yyyy\ h:mm">
                  <c:v>45016</c:v>
                </c:pt>
                <c:pt idx="57" formatCode="m/d/yyyy\ h:mm">
                  <c:v>45015</c:v>
                </c:pt>
                <c:pt idx="58" formatCode="m/d/yyyy\ h:mm">
                  <c:v>45014</c:v>
                </c:pt>
                <c:pt idx="59" formatCode="m/d/yyyy\ h:mm">
                  <c:v>45013</c:v>
                </c:pt>
                <c:pt idx="60" formatCode="m/d/yyyy\ h:mm">
                  <c:v>45012</c:v>
                </c:pt>
                <c:pt idx="61" formatCode="m/d/yyyy\ h:mm">
                  <c:v>45009</c:v>
                </c:pt>
                <c:pt idx="62" formatCode="m/d/yyyy\ h:mm">
                  <c:v>45008</c:v>
                </c:pt>
                <c:pt idx="63" formatCode="m/d/yyyy\ h:mm">
                  <c:v>45007</c:v>
                </c:pt>
                <c:pt idx="64" formatCode="m/d/yyyy\ h:mm">
                  <c:v>45006</c:v>
                </c:pt>
                <c:pt idx="65" formatCode="m/d/yyyy\ h:mm">
                  <c:v>45005</c:v>
                </c:pt>
                <c:pt idx="66" formatCode="m/d/yyyy\ h:mm">
                  <c:v>45002</c:v>
                </c:pt>
                <c:pt idx="67" formatCode="m/d/yyyy\ h:mm">
                  <c:v>45001</c:v>
                </c:pt>
                <c:pt idx="68" formatCode="m/d/yyyy\ h:mm">
                  <c:v>45000</c:v>
                </c:pt>
                <c:pt idx="69" formatCode="m/d/yyyy\ h:mm">
                  <c:v>44999</c:v>
                </c:pt>
                <c:pt idx="70" formatCode="m/d/yyyy\ h:mm">
                  <c:v>44998</c:v>
                </c:pt>
                <c:pt idx="71" formatCode="m/d/yyyy\ h:mm">
                  <c:v>44995</c:v>
                </c:pt>
                <c:pt idx="72" formatCode="m/d/yyyy\ h:mm">
                  <c:v>44994</c:v>
                </c:pt>
                <c:pt idx="73" formatCode="m/d/yyyy\ h:mm">
                  <c:v>44993</c:v>
                </c:pt>
                <c:pt idx="74" formatCode="m/d/yyyy\ h:mm">
                  <c:v>44992</c:v>
                </c:pt>
                <c:pt idx="75" formatCode="m/d/yyyy\ h:mm">
                  <c:v>44991</c:v>
                </c:pt>
                <c:pt idx="76" formatCode="m/d/yyyy\ h:mm">
                  <c:v>44988</c:v>
                </c:pt>
                <c:pt idx="77" formatCode="m/d/yyyy\ h:mm">
                  <c:v>44987</c:v>
                </c:pt>
                <c:pt idx="78" formatCode="m/d/yyyy\ h:mm">
                  <c:v>44986</c:v>
                </c:pt>
                <c:pt idx="79" formatCode="m/d/yyyy\ h:mm">
                  <c:v>44985</c:v>
                </c:pt>
                <c:pt idx="80" formatCode="m/d/yyyy\ h:mm">
                  <c:v>44984</c:v>
                </c:pt>
                <c:pt idx="81" formatCode="m/d/yyyy\ h:mm">
                  <c:v>44981</c:v>
                </c:pt>
                <c:pt idx="82" formatCode="m/d/yyyy\ h:mm">
                  <c:v>44980</c:v>
                </c:pt>
                <c:pt idx="83" formatCode="m/d/yyyy\ h:mm">
                  <c:v>44979</c:v>
                </c:pt>
                <c:pt idx="84" formatCode="m/d/yyyy\ h:mm">
                  <c:v>44978</c:v>
                </c:pt>
                <c:pt idx="85" formatCode="m/d/yyyy\ h:mm">
                  <c:v>44977</c:v>
                </c:pt>
                <c:pt idx="86" formatCode="m/d/yyyy\ h:mm">
                  <c:v>44974</c:v>
                </c:pt>
                <c:pt idx="87" formatCode="m/d/yyyy\ h:mm">
                  <c:v>44973</c:v>
                </c:pt>
                <c:pt idx="88" formatCode="m/d/yyyy\ h:mm">
                  <c:v>44972</c:v>
                </c:pt>
                <c:pt idx="89" formatCode="m/d/yyyy\ h:mm">
                  <c:v>44971</c:v>
                </c:pt>
                <c:pt idx="90" formatCode="m/d/yyyy\ h:mm">
                  <c:v>44970</c:v>
                </c:pt>
                <c:pt idx="91" formatCode="m/d/yyyy\ h:mm">
                  <c:v>44967</c:v>
                </c:pt>
                <c:pt idx="92" formatCode="m/d/yyyy\ h:mm">
                  <c:v>44966</c:v>
                </c:pt>
                <c:pt idx="93" formatCode="m/d/yyyy\ h:mm">
                  <c:v>44965</c:v>
                </c:pt>
                <c:pt idx="94" formatCode="m/d/yyyy\ h:mm">
                  <c:v>44964</c:v>
                </c:pt>
                <c:pt idx="95" formatCode="m/d/yyyy\ h:mm">
                  <c:v>44963</c:v>
                </c:pt>
                <c:pt idx="96" formatCode="m/d/yyyy\ h:mm">
                  <c:v>44960</c:v>
                </c:pt>
                <c:pt idx="97" formatCode="m/d/yyyy\ h:mm">
                  <c:v>44959</c:v>
                </c:pt>
                <c:pt idx="98" formatCode="m/d/yyyy\ h:mm">
                  <c:v>44958</c:v>
                </c:pt>
                <c:pt idx="99" formatCode="m/d/yyyy\ h:mm">
                  <c:v>44957</c:v>
                </c:pt>
                <c:pt idx="100" formatCode="m/d/yyyy\ h:mm">
                  <c:v>44956</c:v>
                </c:pt>
                <c:pt idx="101" formatCode="m/d/yyyy\ h:mm">
                  <c:v>44953</c:v>
                </c:pt>
                <c:pt idx="102" formatCode="m/d/yyyy\ h:mm">
                  <c:v>44952</c:v>
                </c:pt>
                <c:pt idx="103" formatCode="m/d/yyyy\ h:mm">
                  <c:v>44951</c:v>
                </c:pt>
                <c:pt idx="104" formatCode="m/d/yyyy\ h:mm">
                  <c:v>44950</c:v>
                </c:pt>
                <c:pt idx="105" formatCode="m/d/yyyy\ h:mm">
                  <c:v>44949</c:v>
                </c:pt>
                <c:pt idx="106" formatCode="m/d/yyyy\ h:mm">
                  <c:v>44946</c:v>
                </c:pt>
                <c:pt idx="107" formatCode="m/d/yyyy\ h:mm">
                  <c:v>44945</c:v>
                </c:pt>
                <c:pt idx="108" formatCode="m/d/yyyy\ h:mm">
                  <c:v>44944</c:v>
                </c:pt>
                <c:pt idx="109" formatCode="m/d/yyyy\ h:mm">
                  <c:v>44943</c:v>
                </c:pt>
                <c:pt idx="110" formatCode="m/d/yyyy\ h:mm">
                  <c:v>44942</c:v>
                </c:pt>
                <c:pt idx="111" formatCode="m/d/yyyy\ h:mm">
                  <c:v>44939</c:v>
                </c:pt>
                <c:pt idx="112" formatCode="m/d/yyyy\ h:mm">
                  <c:v>44938</c:v>
                </c:pt>
                <c:pt idx="113" formatCode="m/d/yyyy\ h:mm">
                  <c:v>44937</c:v>
                </c:pt>
                <c:pt idx="114" formatCode="m/d/yyyy\ h:mm">
                  <c:v>44936</c:v>
                </c:pt>
                <c:pt idx="115" formatCode="m/d/yyyy\ h:mm">
                  <c:v>44935</c:v>
                </c:pt>
                <c:pt idx="116" formatCode="m/d/yyyy\ h:mm">
                  <c:v>44932</c:v>
                </c:pt>
                <c:pt idx="117" formatCode="m/d/yyyy">
                  <c:v>44931</c:v>
                </c:pt>
                <c:pt idx="118" formatCode="m/d/yyyy">
                  <c:v>44930</c:v>
                </c:pt>
                <c:pt idx="119" formatCode="m/d/yyyy">
                  <c:v>44929</c:v>
                </c:pt>
                <c:pt idx="120" formatCode="m/d/yyyy">
                  <c:v>44928</c:v>
                </c:pt>
                <c:pt idx="121" formatCode="m/d/yyyy">
                  <c:v>44925</c:v>
                </c:pt>
                <c:pt idx="122" formatCode="m/d/yyyy">
                  <c:v>44924</c:v>
                </c:pt>
                <c:pt idx="123" formatCode="m/d/yyyy">
                  <c:v>44923</c:v>
                </c:pt>
                <c:pt idx="124" formatCode="m/d/yyyy">
                  <c:v>44922</c:v>
                </c:pt>
                <c:pt idx="125" formatCode="m/d/yyyy">
                  <c:v>44918</c:v>
                </c:pt>
                <c:pt idx="126" formatCode="m/d/yyyy">
                  <c:v>44917</c:v>
                </c:pt>
                <c:pt idx="127" formatCode="m/d/yyyy">
                  <c:v>44916</c:v>
                </c:pt>
                <c:pt idx="128" formatCode="m/d/yyyy">
                  <c:v>44915</c:v>
                </c:pt>
                <c:pt idx="129" formatCode="m/d/yyyy">
                  <c:v>44914</c:v>
                </c:pt>
                <c:pt idx="130" formatCode="m/d/yyyy">
                  <c:v>44911</c:v>
                </c:pt>
                <c:pt idx="131" formatCode="m/d/yyyy">
                  <c:v>44910</c:v>
                </c:pt>
                <c:pt idx="132" formatCode="m/d/yyyy">
                  <c:v>44909</c:v>
                </c:pt>
                <c:pt idx="133" formatCode="m/d/yyyy">
                  <c:v>44908</c:v>
                </c:pt>
                <c:pt idx="134" formatCode="m/d/yyyy">
                  <c:v>44907</c:v>
                </c:pt>
                <c:pt idx="135" formatCode="m/d/yyyy">
                  <c:v>44904</c:v>
                </c:pt>
                <c:pt idx="136" formatCode="m/d/yyyy">
                  <c:v>44903</c:v>
                </c:pt>
                <c:pt idx="137" formatCode="m/d/yyyy">
                  <c:v>44902</c:v>
                </c:pt>
                <c:pt idx="138" formatCode="m/d/yyyy">
                  <c:v>44901</c:v>
                </c:pt>
                <c:pt idx="139" formatCode="m/d/yyyy">
                  <c:v>44900</c:v>
                </c:pt>
                <c:pt idx="140" formatCode="m/d/yyyy">
                  <c:v>44897</c:v>
                </c:pt>
                <c:pt idx="141" formatCode="m/d/yyyy">
                  <c:v>44896</c:v>
                </c:pt>
                <c:pt idx="142" formatCode="m/d/yyyy">
                  <c:v>44895</c:v>
                </c:pt>
                <c:pt idx="143" formatCode="m/d/yyyy">
                  <c:v>44894</c:v>
                </c:pt>
                <c:pt idx="144" formatCode="m/d/yyyy">
                  <c:v>44893</c:v>
                </c:pt>
                <c:pt idx="145" formatCode="m/d/yyyy">
                  <c:v>44890</c:v>
                </c:pt>
                <c:pt idx="146" formatCode="m/d/yyyy">
                  <c:v>44889</c:v>
                </c:pt>
                <c:pt idx="147" formatCode="m/d/yyyy">
                  <c:v>44888</c:v>
                </c:pt>
                <c:pt idx="148" formatCode="m/d/yyyy">
                  <c:v>44887</c:v>
                </c:pt>
                <c:pt idx="149" formatCode="m/d/yyyy\ h:mm">
                  <c:v>44886</c:v>
                </c:pt>
                <c:pt idx="150" formatCode="m/d/yyyy\ h:mm">
                  <c:v>44883</c:v>
                </c:pt>
                <c:pt idx="151" formatCode="m/d/yyyy\ h:mm">
                  <c:v>44882</c:v>
                </c:pt>
                <c:pt idx="152" formatCode="m/d/yyyy\ h:mm">
                  <c:v>44881</c:v>
                </c:pt>
                <c:pt idx="153" formatCode="m/d/yyyy\ h:mm">
                  <c:v>44880</c:v>
                </c:pt>
                <c:pt idx="154" formatCode="m/d/yyyy\ h:mm">
                  <c:v>44879</c:v>
                </c:pt>
                <c:pt idx="155" formatCode="m/d/yyyy\ h:mm">
                  <c:v>44876</c:v>
                </c:pt>
                <c:pt idx="156" formatCode="m/d/yyyy\ h:mm">
                  <c:v>44875</c:v>
                </c:pt>
                <c:pt idx="157" formatCode="m/d/yyyy\ h:mm">
                  <c:v>44874</c:v>
                </c:pt>
                <c:pt idx="158" formatCode="m/d/yyyy\ h:mm">
                  <c:v>44873</c:v>
                </c:pt>
                <c:pt idx="159" formatCode="m/d/yyyy\ h:mm">
                  <c:v>44872</c:v>
                </c:pt>
                <c:pt idx="160" formatCode="m/d/yyyy\ h:mm">
                  <c:v>44869</c:v>
                </c:pt>
                <c:pt idx="161" formatCode="m/d/yyyy\ h:mm">
                  <c:v>44868</c:v>
                </c:pt>
                <c:pt idx="162" formatCode="m/d/yyyy\ h:mm">
                  <c:v>44867</c:v>
                </c:pt>
                <c:pt idx="163" formatCode="m/d/yyyy\ h:mm">
                  <c:v>44866</c:v>
                </c:pt>
                <c:pt idx="164" formatCode="m/d/yyyy\ h:mm">
                  <c:v>44865</c:v>
                </c:pt>
                <c:pt idx="165" formatCode="m/d/yyyy\ h:mm">
                  <c:v>44862</c:v>
                </c:pt>
                <c:pt idx="166" formatCode="m/d/yyyy\ h:mm">
                  <c:v>44861</c:v>
                </c:pt>
                <c:pt idx="167" formatCode="m/d/yyyy\ h:mm">
                  <c:v>44860</c:v>
                </c:pt>
                <c:pt idx="168" formatCode="m/d/yyyy\ h:mm">
                  <c:v>44859</c:v>
                </c:pt>
                <c:pt idx="169" formatCode="m/d/yyyy\ h:mm">
                  <c:v>44858</c:v>
                </c:pt>
                <c:pt idx="170" formatCode="m/d/yyyy\ h:mm">
                  <c:v>44855</c:v>
                </c:pt>
                <c:pt idx="171" formatCode="m/d/yyyy\ h:mm">
                  <c:v>44854</c:v>
                </c:pt>
                <c:pt idx="172" formatCode="m/d/yyyy\ h:mm">
                  <c:v>44853</c:v>
                </c:pt>
                <c:pt idx="173" formatCode="m/d/yyyy\ h:mm">
                  <c:v>44852</c:v>
                </c:pt>
                <c:pt idx="174" formatCode="m/d/yyyy\ h:mm">
                  <c:v>44851</c:v>
                </c:pt>
                <c:pt idx="175" formatCode="m/d/yyyy\ h:mm">
                  <c:v>44848</c:v>
                </c:pt>
                <c:pt idx="176" formatCode="m/d/yyyy\ h:mm">
                  <c:v>44847</c:v>
                </c:pt>
                <c:pt idx="177" formatCode="m/d/yyyy\ h:mm">
                  <c:v>44846</c:v>
                </c:pt>
                <c:pt idx="178" formatCode="m/d/yyyy\ h:mm">
                  <c:v>44845</c:v>
                </c:pt>
                <c:pt idx="179" formatCode="m/d/yyyy\ h:mm">
                  <c:v>44844</c:v>
                </c:pt>
                <c:pt idx="180" formatCode="m/d/yyyy\ h:mm">
                  <c:v>44841</c:v>
                </c:pt>
                <c:pt idx="181" formatCode="m/d/yyyy\ h:mm">
                  <c:v>44840</c:v>
                </c:pt>
                <c:pt idx="182" formatCode="m/d/yyyy\ h:mm">
                  <c:v>44839</c:v>
                </c:pt>
                <c:pt idx="183" formatCode="m/d/yyyy\ h:mm">
                  <c:v>44838</c:v>
                </c:pt>
                <c:pt idx="184" formatCode="m/d/yyyy\ h:mm">
                  <c:v>44837</c:v>
                </c:pt>
                <c:pt idx="185" formatCode="m/d/yyyy\ h:mm">
                  <c:v>44834</c:v>
                </c:pt>
                <c:pt idx="186" formatCode="m/d/yyyy\ h:mm">
                  <c:v>44833</c:v>
                </c:pt>
                <c:pt idx="187" formatCode="m/d/yyyy\ h:mm">
                  <c:v>44832</c:v>
                </c:pt>
                <c:pt idx="188" formatCode="m/d/yyyy\ h:mm">
                  <c:v>44831</c:v>
                </c:pt>
                <c:pt idx="189" formatCode="m/d/yyyy\ h:mm">
                  <c:v>44830</c:v>
                </c:pt>
                <c:pt idx="190" formatCode="m/d/yyyy\ h:mm">
                  <c:v>44827</c:v>
                </c:pt>
                <c:pt idx="191" formatCode="m/d/yyyy\ h:mm">
                  <c:v>44826</c:v>
                </c:pt>
                <c:pt idx="192" formatCode="m/d/yyyy\ h:mm">
                  <c:v>44825</c:v>
                </c:pt>
                <c:pt idx="193" formatCode="m/d/yyyy\ h:mm">
                  <c:v>44824</c:v>
                </c:pt>
                <c:pt idx="194" formatCode="m/d/yyyy\ h:mm">
                  <c:v>44823</c:v>
                </c:pt>
                <c:pt idx="195" formatCode="m/d/yyyy\ h:mm">
                  <c:v>44820</c:v>
                </c:pt>
                <c:pt idx="196" formatCode="m/d/yyyy\ h:mm">
                  <c:v>44819</c:v>
                </c:pt>
                <c:pt idx="197" formatCode="m/d/yyyy\ h:mm">
                  <c:v>44818</c:v>
                </c:pt>
                <c:pt idx="198" formatCode="m/d/yyyy\ h:mm">
                  <c:v>44817</c:v>
                </c:pt>
                <c:pt idx="199" formatCode="m/d/yyyy\ h:mm">
                  <c:v>44816</c:v>
                </c:pt>
                <c:pt idx="200" formatCode="m/d/yyyy\ h:mm">
                  <c:v>44813</c:v>
                </c:pt>
                <c:pt idx="201" formatCode="m/d/yyyy\ h:mm">
                  <c:v>44812</c:v>
                </c:pt>
                <c:pt idx="202" formatCode="m/d/yyyy\ h:mm">
                  <c:v>44811</c:v>
                </c:pt>
                <c:pt idx="203" formatCode="m/d/yyyy\ h:mm">
                  <c:v>44810</c:v>
                </c:pt>
                <c:pt idx="204" formatCode="m/d/yyyy\ h:mm">
                  <c:v>44809</c:v>
                </c:pt>
                <c:pt idx="205" formatCode="m/d/yyyy\ h:mm">
                  <c:v>44806</c:v>
                </c:pt>
                <c:pt idx="206" formatCode="m/d/yyyy\ h:mm">
                  <c:v>44805</c:v>
                </c:pt>
                <c:pt idx="207" formatCode="m/d/yyyy\ h:mm">
                  <c:v>44804</c:v>
                </c:pt>
                <c:pt idx="208" formatCode="m/d/yyyy\ h:mm">
                  <c:v>44803</c:v>
                </c:pt>
                <c:pt idx="209" formatCode="m/d/yyyy\ h:mm">
                  <c:v>44802</c:v>
                </c:pt>
                <c:pt idx="210" formatCode="m/d/yyyy\ h:mm">
                  <c:v>44799</c:v>
                </c:pt>
                <c:pt idx="211" formatCode="m/d/yyyy\ h:mm">
                  <c:v>44798</c:v>
                </c:pt>
                <c:pt idx="212" formatCode="m/d/yyyy\ h:mm">
                  <c:v>44797</c:v>
                </c:pt>
                <c:pt idx="213" formatCode="m/d/yyyy\ h:mm">
                  <c:v>44796</c:v>
                </c:pt>
                <c:pt idx="214" formatCode="m/d/yyyy\ h:mm">
                  <c:v>44795</c:v>
                </c:pt>
                <c:pt idx="215" formatCode="m/d/yyyy\ h:mm">
                  <c:v>44792</c:v>
                </c:pt>
                <c:pt idx="216" formatCode="m/d/yyyy\ h:mm">
                  <c:v>44791</c:v>
                </c:pt>
                <c:pt idx="217" formatCode="m/d/yyyy\ h:mm">
                  <c:v>44790</c:v>
                </c:pt>
                <c:pt idx="218" formatCode="m/d/yyyy\ h:mm">
                  <c:v>44789</c:v>
                </c:pt>
                <c:pt idx="219" formatCode="m/d/yyyy\ h:mm">
                  <c:v>44788</c:v>
                </c:pt>
                <c:pt idx="220" formatCode="m/d/yyyy\ h:mm">
                  <c:v>44785</c:v>
                </c:pt>
                <c:pt idx="221" formatCode="m/d/yyyy\ h:mm">
                  <c:v>44784</c:v>
                </c:pt>
                <c:pt idx="222" formatCode="m/d/yyyy\ h:mm">
                  <c:v>44783</c:v>
                </c:pt>
                <c:pt idx="223" formatCode="m/d/yyyy\ h:mm">
                  <c:v>44782</c:v>
                </c:pt>
                <c:pt idx="224" formatCode="m/d/yyyy\ h:mm">
                  <c:v>44781</c:v>
                </c:pt>
                <c:pt idx="225" formatCode="m/d/yyyy\ h:mm">
                  <c:v>44778</c:v>
                </c:pt>
                <c:pt idx="226" formatCode="m/d/yyyy\ h:mm">
                  <c:v>44777</c:v>
                </c:pt>
                <c:pt idx="227" formatCode="m/d/yyyy\ h:mm">
                  <c:v>44776</c:v>
                </c:pt>
                <c:pt idx="228" formatCode="m/d/yyyy\ h:mm">
                  <c:v>44775</c:v>
                </c:pt>
                <c:pt idx="229" formatCode="m/d/yyyy\ h:mm">
                  <c:v>44774</c:v>
                </c:pt>
                <c:pt idx="230" formatCode="m/d/yyyy\ h:mm">
                  <c:v>44771</c:v>
                </c:pt>
                <c:pt idx="231" formatCode="m/d/yyyy\ h:mm">
                  <c:v>44770</c:v>
                </c:pt>
                <c:pt idx="232" formatCode="m/d/yyyy\ h:mm">
                  <c:v>44769</c:v>
                </c:pt>
                <c:pt idx="233" formatCode="m/d/yyyy\ h:mm">
                  <c:v>44768</c:v>
                </c:pt>
                <c:pt idx="234" formatCode="m/d/yyyy\ h:mm">
                  <c:v>44767</c:v>
                </c:pt>
                <c:pt idx="235" formatCode="m/d/yyyy\ h:mm">
                  <c:v>44764</c:v>
                </c:pt>
                <c:pt idx="236" formatCode="m/d/yyyy\ h:mm">
                  <c:v>44763</c:v>
                </c:pt>
                <c:pt idx="237" formatCode="m/d/yyyy\ h:mm">
                  <c:v>44762</c:v>
                </c:pt>
                <c:pt idx="238" formatCode="m/d/yyyy\ h:mm">
                  <c:v>44761</c:v>
                </c:pt>
                <c:pt idx="239" formatCode="m/d/yyyy\ h:mm">
                  <c:v>44760</c:v>
                </c:pt>
                <c:pt idx="240" formatCode="m/d/yyyy\ h:mm">
                  <c:v>44757</c:v>
                </c:pt>
                <c:pt idx="241" formatCode="m/d/yyyy\ h:mm">
                  <c:v>44756</c:v>
                </c:pt>
                <c:pt idx="242" formatCode="m/d/yyyy\ h:mm">
                  <c:v>44755</c:v>
                </c:pt>
                <c:pt idx="243" formatCode="m/d/yyyy\ h:mm">
                  <c:v>44754</c:v>
                </c:pt>
                <c:pt idx="244" formatCode="m/d/yyyy\ h:mm">
                  <c:v>44753</c:v>
                </c:pt>
                <c:pt idx="245" formatCode="m/d/yyyy\ h:mm">
                  <c:v>44750</c:v>
                </c:pt>
                <c:pt idx="246" formatCode="m/d/yyyy\ h:mm">
                  <c:v>44749</c:v>
                </c:pt>
                <c:pt idx="247" formatCode="m/d/yyyy\ h:mm">
                  <c:v>44748</c:v>
                </c:pt>
                <c:pt idx="248" formatCode="m/d/yyyy\ h:mm">
                  <c:v>44747</c:v>
                </c:pt>
                <c:pt idx="249" formatCode="m/d/yyyy\ h:mm">
                  <c:v>44746</c:v>
                </c:pt>
                <c:pt idx="250" formatCode="m/d/yyyy\ h:mm">
                  <c:v>44743</c:v>
                </c:pt>
                <c:pt idx="251" formatCode="m/d/yyyy\ h:mm">
                  <c:v>44742</c:v>
                </c:pt>
                <c:pt idx="252" formatCode="m/d/yyyy\ h:mm">
                  <c:v>44741</c:v>
                </c:pt>
                <c:pt idx="253" formatCode="m/d/yyyy\ h:mm">
                  <c:v>44740</c:v>
                </c:pt>
                <c:pt idx="254" formatCode="m/d/yyyy\ h:mm">
                  <c:v>44739</c:v>
                </c:pt>
                <c:pt idx="255" formatCode="m/d/yyyy\ h:mm">
                  <c:v>44736</c:v>
                </c:pt>
                <c:pt idx="256" formatCode="m/d/yyyy\ h:mm">
                  <c:v>44735</c:v>
                </c:pt>
                <c:pt idx="257" formatCode="m/d/yyyy\ h:mm">
                  <c:v>44734</c:v>
                </c:pt>
                <c:pt idx="258" formatCode="m/d/yyyy\ h:mm">
                  <c:v>44733</c:v>
                </c:pt>
                <c:pt idx="259" formatCode="m/d/yyyy\ h:mm">
                  <c:v>44732</c:v>
                </c:pt>
                <c:pt idx="260" formatCode="m/d/yyyy\ h:mm">
                  <c:v>44729</c:v>
                </c:pt>
                <c:pt idx="261" formatCode="m/d/yyyy\ h:mm">
                  <c:v>44728</c:v>
                </c:pt>
                <c:pt idx="262" formatCode="m/d/yyyy\ h:mm">
                  <c:v>44727</c:v>
                </c:pt>
                <c:pt idx="263" formatCode="m/d/yyyy\ h:mm">
                  <c:v>44726</c:v>
                </c:pt>
                <c:pt idx="264" formatCode="m/d/yyyy\ h:mm">
                  <c:v>44725</c:v>
                </c:pt>
                <c:pt idx="265" formatCode="m/d/yyyy\ h:mm">
                  <c:v>44722</c:v>
                </c:pt>
                <c:pt idx="266" formatCode="m/d/yyyy\ h:mm">
                  <c:v>44721</c:v>
                </c:pt>
                <c:pt idx="267" formatCode="m/d/yyyy\ h:mm">
                  <c:v>44720</c:v>
                </c:pt>
                <c:pt idx="268" formatCode="m/d/yyyy\ h:mm">
                  <c:v>44719</c:v>
                </c:pt>
                <c:pt idx="269" formatCode="m/d/yyyy\ h:mm">
                  <c:v>44718</c:v>
                </c:pt>
                <c:pt idx="270" formatCode="m/d/yyyy\ h:mm">
                  <c:v>44715</c:v>
                </c:pt>
                <c:pt idx="271" formatCode="m/d/yyyy\ h:mm">
                  <c:v>44714</c:v>
                </c:pt>
                <c:pt idx="272" formatCode="m/d/yyyy\ h:mm">
                  <c:v>44713</c:v>
                </c:pt>
                <c:pt idx="273" formatCode="m/d/yyyy\ h:mm">
                  <c:v>44712</c:v>
                </c:pt>
                <c:pt idx="274" formatCode="m/d/yyyy\ h:mm">
                  <c:v>44711</c:v>
                </c:pt>
                <c:pt idx="275" formatCode="m/d/yyyy\ h:mm">
                  <c:v>44708</c:v>
                </c:pt>
                <c:pt idx="276" formatCode="m/d/yyyy\ h:mm">
                  <c:v>44707</c:v>
                </c:pt>
                <c:pt idx="277" formatCode="m/d/yyyy\ h:mm">
                  <c:v>44706</c:v>
                </c:pt>
                <c:pt idx="278" formatCode="m/d/yyyy\ h:mm">
                  <c:v>44705</c:v>
                </c:pt>
                <c:pt idx="279" formatCode="m/d/yyyy\ h:mm">
                  <c:v>44704</c:v>
                </c:pt>
                <c:pt idx="280" formatCode="m/d/yyyy\ h:mm">
                  <c:v>44701</c:v>
                </c:pt>
                <c:pt idx="281" formatCode="m/d/yyyy\ h:mm">
                  <c:v>44700</c:v>
                </c:pt>
                <c:pt idx="282" formatCode="m/d/yyyy\ h:mm">
                  <c:v>44699</c:v>
                </c:pt>
                <c:pt idx="283" formatCode="m/d/yyyy\ h:mm">
                  <c:v>44698</c:v>
                </c:pt>
                <c:pt idx="284" formatCode="m/d/yyyy\ h:mm">
                  <c:v>44697</c:v>
                </c:pt>
                <c:pt idx="285" formatCode="m/d/yyyy\ h:mm">
                  <c:v>44694</c:v>
                </c:pt>
                <c:pt idx="286" formatCode="m/d/yyyy\ h:mm">
                  <c:v>44693</c:v>
                </c:pt>
                <c:pt idx="287" formatCode="m/d/yyyy\ h:mm">
                  <c:v>44692</c:v>
                </c:pt>
                <c:pt idx="288" formatCode="m/d/yyyy\ h:mm">
                  <c:v>44691</c:v>
                </c:pt>
                <c:pt idx="289" formatCode="m/d/yyyy\ h:mm">
                  <c:v>44690</c:v>
                </c:pt>
                <c:pt idx="290" formatCode="m/d/yyyy\ h:mm">
                  <c:v>44687</c:v>
                </c:pt>
                <c:pt idx="291" formatCode="m/d/yyyy\ h:mm">
                  <c:v>44686</c:v>
                </c:pt>
                <c:pt idx="292" formatCode="m/d/yyyy\ h:mm">
                  <c:v>44685</c:v>
                </c:pt>
                <c:pt idx="293" formatCode="m/d/yyyy\ h:mm">
                  <c:v>44684</c:v>
                </c:pt>
                <c:pt idx="294" formatCode="m/d/yyyy\ h:mm">
                  <c:v>44683</c:v>
                </c:pt>
                <c:pt idx="295" formatCode="m/d/yyyy\ h:mm">
                  <c:v>44680</c:v>
                </c:pt>
                <c:pt idx="296" formatCode="m/d/yyyy\ h:mm">
                  <c:v>44679</c:v>
                </c:pt>
                <c:pt idx="297" formatCode="m/d/yyyy\ h:mm">
                  <c:v>44678</c:v>
                </c:pt>
                <c:pt idx="298" formatCode="m/d/yyyy\ h:mm">
                  <c:v>44677</c:v>
                </c:pt>
                <c:pt idx="299" formatCode="m/d/yyyy\ h:mm">
                  <c:v>44676</c:v>
                </c:pt>
                <c:pt idx="300" formatCode="m/d/yyyy\ h:mm">
                  <c:v>44673</c:v>
                </c:pt>
                <c:pt idx="301" formatCode="m/d/yyyy\ h:mm">
                  <c:v>44672</c:v>
                </c:pt>
                <c:pt idx="302" formatCode="m/d/yyyy\ h:mm">
                  <c:v>44671</c:v>
                </c:pt>
                <c:pt idx="303" formatCode="m/d/yyyy\ h:mm">
                  <c:v>44670</c:v>
                </c:pt>
                <c:pt idx="304" formatCode="m/d/yyyy\ h:mm">
                  <c:v>44669</c:v>
                </c:pt>
                <c:pt idx="305" formatCode="m/d/yyyy\ h:mm">
                  <c:v>44666</c:v>
                </c:pt>
                <c:pt idx="306" formatCode="m/d/yyyy\ h:mm">
                  <c:v>44665</c:v>
                </c:pt>
                <c:pt idx="307" formatCode="m/d/yyyy\ h:mm">
                  <c:v>44664</c:v>
                </c:pt>
                <c:pt idx="308" formatCode="m/d/yyyy\ h:mm">
                  <c:v>44663</c:v>
                </c:pt>
                <c:pt idx="309" formatCode="m/d/yyyy\ h:mm">
                  <c:v>44662</c:v>
                </c:pt>
                <c:pt idx="310" formatCode="m/d/yyyy\ h:mm">
                  <c:v>44659</c:v>
                </c:pt>
                <c:pt idx="311" formatCode="m/d/yyyy\ h:mm">
                  <c:v>44658</c:v>
                </c:pt>
                <c:pt idx="312" formatCode="m/d/yyyy\ h:mm">
                  <c:v>44657</c:v>
                </c:pt>
                <c:pt idx="313" formatCode="m/d/yyyy\ h:mm">
                  <c:v>44656</c:v>
                </c:pt>
                <c:pt idx="314" formatCode="m/d/yyyy\ h:mm">
                  <c:v>44655</c:v>
                </c:pt>
                <c:pt idx="315" formatCode="m/d/yyyy\ h:mm">
                  <c:v>44652</c:v>
                </c:pt>
                <c:pt idx="316" formatCode="m/d/yyyy\ h:mm">
                  <c:v>44651</c:v>
                </c:pt>
                <c:pt idx="317" formatCode="m/d/yyyy\ h:mm">
                  <c:v>44650</c:v>
                </c:pt>
                <c:pt idx="318" formatCode="m/d/yyyy\ h:mm">
                  <c:v>44649</c:v>
                </c:pt>
                <c:pt idx="319" formatCode="m/d/yyyy\ h:mm">
                  <c:v>44648</c:v>
                </c:pt>
                <c:pt idx="320" formatCode="m/d/yyyy\ h:mm">
                  <c:v>44645</c:v>
                </c:pt>
                <c:pt idx="321" formatCode="m/d/yyyy\ h:mm">
                  <c:v>44644</c:v>
                </c:pt>
                <c:pt idx="322" formatCode="m/d/yyyy\ h:mm">
                  <c:v>44643</c:v>
                </c:pt>
                <c:pt idx="323" formatCode="m/d/yyyy\ h:mm">
                  <c:v>44642</c:v>
                </c:pt>
                <c:pt idx="324" formatCode="m/d/yyyy\ h:mm">
                  <c:v>44641</c:v>
                </c:pt>
                <c:pt idx="325" formatCode="m/d/yyyy\ h:mm">
                  <c:v>44638</c:v>
                </c:pt>
                <c:pt idx="326" formatCode="m/d/yyyy\ h:mm">
                  <c:v>44637</c:v>
                </c:pt>
                <c:pt idx="327" formatCode="m/d/yyyy\ h:mm">
                  <c:v>44636</c:v>
                </c:pt>
                <c:pt idx="328" formatCode="m/d/yyyy\ h:mm">
                  <c:v>44635</c:v>
                </c:pt>
                <c:pt idx="329" formatCode="m/d/yyyy\ h:mm">
                  <c:v>44634</c:v>
                </c:pt>
                <c:pt idx="330" formatCode="m/d/yyyy\ h:mm">
                  <c:v>44631</c:v>
                </c:pt>
                <c:pt idx="331" formatCode="m/d/yyyy\ h:mm">
                  <c:v>44630</c:v>
                </c:pt>
                <c:pt idx="332" formatCode="m/d/yyyy\ h:mm">
                  <c:v>44629</c:v>
                </c:pt>
                <c:pt idx="333" formatCode="m/d/yyyy\ h:mm">
                  <c:v>44628</c:v>
                </c:pt>
                <c:pt idx="334" formatCode="m/d/yyyy\ h:mm">
                  <c:v>44627</c:v>
                </c:pt>
                <c:pt idx="335" formatCode="m/d/yyyy\ h:mm">
                  <c:v>44624</c:v>
                </c:pt>
                <c:pt idx="336" formatCode="m/d/yyyy\ h:mm">
                  <c:v>44623</c:v>
                </c:pt>
                <c:pt idx="337" formatCode="m/d/yyyy\ h:mm">
                  <c:v>44622</c:v>
                </c:pt>
                <c:pt idx="338" formatCode="m/d/yyyy\ h:mm">
                  <c:v>44621</c:v>
                </c:pt>
                <c:pt idx="339" formatCode="m/d/yyyy\ h:mm">
                  <c:v>44620</c:v>
                </c:pt>
                <c:pt idx="340" formatCode="m/d/yyyy\ h:mm">
                  <c:v>44617</c:v>
                </c:pt>
                <c:pt idx="341" formatCode="m/d/yyyy\ h:mm">
                  <c:v>44616</c:v>
                </c:pt>
                <c:pt idx="342" formatCode="m/d/yyyy\ h:mm">
                  <c:v>44615</c:v>
                </c:pt>
                <c:pt idx="343" formatCode="m/d/yyyy\ h:mm">
                  <c:v>44614</c:v>
                </c:pt>
                <c:pt idx="344" formatCode="m/d/yyyy\ h:mm">
                  <c:v>44613</c:v>
                </c:pt>
                <c:pt idx="345" formatCode="m/d/yyyy\ h:mm">
                  <c:v>44610</c:v>
                </c:pt>
                <c:pt idx="346" formatCode="m/d/yyyy\ h:mm">
                  <c:v>44609</c:v>
                </c:pt>
                <c:pt idx="347" formatCode="m/d/yyyy\ h:mm">
                  <c:v>44608</c:v>
                </c:pt>
                <c:pt idx="348" formatCode="m/d/yyyy\ h:mm">
                  <c:v>44607</c:v>
                </c:pt>
                <c:pt idx="349" formatCode="m/d/yyyy\ h:mm">
                  <c:v>44606</c:v>
                </c:pt>
                <c:pt idx="350" formatCode="m/d/yyyy\ h:mm">
                  <c:v>44603</c:v>
                </c:pt>
                <c:pt idx="351" formatCode="m/d/yyyy\ h:mm">
                  <c:v>44602</c:v>
                </c:pt>
                <c:pt idx="352" formatCode="m/d/yyyy\ h:mm">
                  <c:v>44601</c:v>
                </c:pt>
                <c:pt idx="353" formatCode="m/d/yyyy\ h:mm">
                  <c:v>44600</c:v>
                </c:pt>
                <c:pt idx="354" formatCode="m/d/yyyy\ h:mm">
                  <c:v>44599</c:v>
                </c:pt>
                <c:pt idx="355" formatCode="m/d/yyyy\ h:mm">
                  <c:v>44596</c:v>
                </c:pt>
                <c:pt idx="356" formatCode="m/d/yyyy\ h:mm">
                  <c:v>44595</c:v>
                </c:pt>
                <c:pt idx="357" formatCode="m/d/yyyy\ h:mm">
                  <c:v>44594</c:v>
                </c:pt>
                <c:pt idx="358" formatCode="m/d/yyyy\ h:mm">
                  <c:v>44593</c:v>
                </c:pt>
                <c:pt idx="359" formatCode="m/d/yyyy\ h:mm">
                  <c:v>44592</c:v>
                </c:pt>
                <c:pt idx="360" formatCode="m/d/yyyy\ h:mm">
                  <c:v>44589</c:v>
                </c:pt>
                <c:pt idx="361" formatCode="m/d/yyyy\ h:mm">
                  <c:v>44588</c:v>
                </c:pt>
                <c:pt idx="362" formatCode="m/d/yyyy\ h:mm">
                  <c:v>44587</c:v>
                </c:pt>
                <c:pt idx="363" formatCode="m/d/yyyy\ h:mm">
                  <c:v>44586</c:v>
                </c:pt>
                <c:pt idx="364" formatCode="m/d/yyyy\ h:mm">
                  <c:v>44585</c:v>
                </c:pt>
                <c:pt idx="365" formatCode="m/d/yyyy\ h:mm">
                  <c:v>44582</c:v>
                </c:pt>
                <c:pt idx="366" formatCode="m/d/yyyy\ h:mm">
                  <c:v>44581</c:v>
                </c:pt>
                <c:pt idx="367" formatCode="m/d/yyyy\ h:mm">
                  <c:v>44580</c:v>
                </c:pt>
                <c:pt idx="368" formatCode="m/d/yyyy\ h:mm">
                  <c:v>44579</c:v>
                </c:pt>
                <c:pt idx="369" formatCode="m/d/yyyy\ h:mm">
                  <c:v>44578</c:v>
                </c:pt>
                <c:pt idx="370" formatCode="m/d/yyyy\ h:mm">
                  <c:v>44575</c:v>
                </c:pt>
                <c:pt idx="371" formatCode="m/d/yyyy\ h:mm">
                  <c:v>44574</c:v>
                </c:pt>
                <c:pt idx="372" formatCode="m/d/yyyy\ h:mm">
                  <c:v>44573</c:v>
                </c:pt>
                <c:pt idx="373" formatCode="m/d/yyyy\ h:mm">
                  <c:v>44572</c:v>
                </c:pt>
                <c:pt idx="374" formatCode="m/d/yyyy\ h:mm">
                  <c:v>44571</c:v>
                </c:pt>
                <c:pt idx="375" formatCode="m/d/yyyy\ h:mm">
                  <c:v>44568</c:v>
                </c:pt>
                <c:pt idx="376" formatCode="m/d/yyyy\ h:mm">
                  <c:v>44567</c:v>
                </c:pt>
                <c:pt idx="377" formatCode="m/d/yyyy\ h:mm">
                  <c:v>44566</c:v>
                </c:pt>
                <c:pt idx="378" formatCode="m/d/yyyy\ h:mm">
                  <c:v>44565</c:v>
                </c:pt>
                <c:pt idx="379" formatCode="m/d/yyyy\ h:mm">
                  <c:v>44564</c:v>
                </c:pt>
                <c:pt idx="380" formatCode="m/d/yyyy\ h:mm">
                  <c:v>44561</c:v>
                </c:pt>
                <c:pt idx="381" formatCode="m/d/yyyy\ h:mm">
                  <c:v>44560</c:v>
                </c:pt>
                <c:pt idx="382" formatCode="m/d/yyyy\ h:mm">
                  <c:v>44559</c:v>
                </c:pt>
                <c:pt idx="383" formatCode="m/d/yyyy\ h:mm">
                  <c:v>44558</c:v>
                </c:pt>
                <c:pt idx="384" formatCode="m/d/yyyy\ h:mm">
                  <c:v>44557</c:v>
                </c:pt>
                <c:pt idx="385" formatCode="m/d/yyyy\ h:mm">
                  <c:v>44554</c:v>
                </c:pt>
                <c:pt idx="386" formatCode="m/d/yyyy\ h:mm">
                  <c:v>44553</c:v>
                </c:pt>
                <c:pt idx="387" formatCode="m/d/yyyy\ h:mm">
                  <c:v>44552</c:v>
                </c:pt>
                <c:pt idx="388" formatCode="m/d/yyyy\ h:mm">
                  <c:v>44551</c:v>
                </c:pt>
                <c:pt idx="389" formatCode="m/d/yyyy\ h:mm">
                  <c:v>44550</c:v>
                </c:pt>
                <c:pt idx="390" formatCode="m/d/yyyy\ h:mm">
                  <c:v>44547</c:v>
                </c:pt>
                <c:pt idx="391" formatCode="m/d/yyyy\ h:mm">
                  <c:v>44546</c:v>
                </c:pt>
                <c:pt idx="392" formatCode="m/d/yyyy\ h:mm">
                  <c:v>44545</c:v>
                </c:pt>
                <c:pt idx="393" formatCode="m/d/yyyy\ h:mm">
                  <c:v>44544</c:v>
                </c:pt>
                <c:pt idx="394" formatCode="m/d/yyyy\ h:mm">
                  <c:v>44543</c:v>
                </c:pt>
                <c:pt idx="395" formatCode="m/d/yyyy\ h:mm">
                  <c:v>44540</c:v>
                </c:pt>
                <c:pt idx="396" formatCode="m/d/yyyy\ h:mm">
                  <c:v>44539</c:v>
                </c:pt>
                <c:pt idx="397" formatCode="m/d/yyyy\ h:mm">
                  <c:v>44538</c:v>
                </c:pt>
                <c:pt idx="398" formatCode="m/d/yyyy\ h:mm">
                  <c:v>44537</c:v>
                </c:pt>
                <c:pt idx="399" formatCode="m/d/yyyy\ h:mm">
                  <c:v>44536</c:v>
                </c:pt>
                <c:pt idx="400" formatCode="m/d/yyyy\ h:mm">
                  <c:v>44533</c:v>
                </c:pt>
                <c:pt idx="401" formatCode="m/d/yyyy\ h:mm">
                  <c:v>44532</c:v>
                </c:pt>
                <c:pt idx="402" formatCode="m/d/yyyy\ h:mm">
                  <c:v>44531</c:v>
                </c:pt>
                <c:pt idx="403" formatCode="m/d/yyyy\ h:mm">
                  <c:v>44530</c:v>
                </c:pt>
                <c:pt idx="404" formatCode="m/d/yyyy\ h:mm">
                  <c:v>44529</c:v>
                </c:pt>
                <c:pt idx="405" formatCode="m/d/yyyy\ h:mm">
                  <c:v>44526</c:v>
                </c:pt>
                <c:pt idx="406" formatCode="m/d/yyyy\ h:mm">
                  <c:v>44525</c:v>
                </c:pt>
                <c:pt idx="407" formatCode="m/d/yyyy\ h:mm">
                  <c:v>44524</c:v>
                </c:pt>
                <c:pt idx="408" formatCode="m/d/yyyy\ h:mm">
                  <c:v>44523</c:v>
                </c:pt>
                <c:pt idx="409" formatCode="m/d/yyyy\ h:mm">
                  <c:v>44522</c:v>
                </c:pt>
                <c:pt idx="410" formatCode="m/d/yyyy\ h:mm">
                  <c:v>44519</c:v>
                </c:pt>
                <c:pt idx="411" formatCode="m/d/yyyy\ h:mm">
                  <c:v>44518</c:v>
                </c:pt>
                <c:pt idx="412" formatCode="m/d/yyyy\ h:mm">
                  <c:v>44517</c:v>
                </c:pt>
                <c:pt idx="413" formatCode="m/d/yyyy\ h:mm">
                  <c:v>44516</c:v>
                </c:pt>
                <c:pt idx="414" formatCode="m/d/yyyy\ h:mm">
                  <c:v>44515</c:v>
                </c:pt>
                <c:pt idx="415" formatCode="m/d/yyyy\ h:mm">
                  <c:v>44512</c:v>
                </c:pt>
                <c:pt idx="416" formatCode="m/d/yyyy\ h:mm">
                  <c:v>44511</c:v>
                </c:pt>
                <c:pt idx="417" formatCode="m/d/yyyy\ h:mm">
                  <c:v>44510</c:v>
                </c:pt>
                <c:pt idx="418" formatCode="m/d/yyyy\ h:mm">
                  <c:v>44509</c:v>
                </c:pt>
                <c:pt idx="419" formatCode="m/d/yyyy\ h:mm">
                  <c:v>44508</c:v>
                </c:pt>
                <c:pt idx="420" formatCode="m/d/yyyy\ h:mm">
                  <c:v>44505</c:v>
                </c:pt>
                <c:pt idx="421" formatCode="m/d/yyyy\ h:mm">
                  <c:v>44504</c:v>
                </c:pt>
                <c:pt idx="422" formatCode="m/d/yyyy\ h:mm">
                  <c:v>44503</c:v>
                </c:pt>
                <c:pt idx="423" formatCode="m/d/yyyy\ h:mm">
                  <c:v>44502</c:v>
                </c:pt>
                <c:pt idx="424" formatCode="m/d/yyyy\ h:mm">
                  <c:v>44501</c:v>
                </c:pt>
                <c:pt idx="425" formatCode="m/d/yyyy\ h:mm">
                  <c:v>44498</c:v>
                </c:pt>
                <c:pt idx="426" formatCode="m/d/yyyy\ h:mm">
                  <c:v>44497</c:v>
                </c:pt>
                <c:pt idx="427" formatCode="m/d/yyyy\ h:mm">
                  <c:v>44496</c:v>
                </c:pt>
                <c:pt idx="428" formatCode="m/d/yyyy\ h:mm">
                  <c:v>44495</c:v>
                </c:pt>
                <c:pt idx="429" formatCode="m/d/yyyy\ h:mm">
                  <c:v>44494</c:v>
                </c:pt>
                <c:pt idx="430" formatCode="m/d/yyyy\ h:mm">
                  <c:v>44491</c:v>
                </c:pt>
                <c:pt idx="431" formatCode="m/d/yyyy\ h:mm">
                  <c:v>44490</c:v>
                </c:pt>
                <c:pt idx="432" formatCode="m/d/yyyy\ h:mm">
                  <c:v>44489</c:v>
                </c:pt>
                <c:pt idx="433" formatCode="m/d/yyyy\ h:mm">
                  <c:v>44488</c:v>
                </c:pt>
                <c:pt idx="434" formatCode="m/d/yyyy\ h:mm">
                  <c:v>44487</c:v>
                </c:pt>
                <c:pt idx="435" formatCode="m/d/yyyy\ h:mm">
                  <c:v>44484</c:v>
                </c:pt>
                <c:pt idx="436" formatCode="m/d/yyyy\ h:mm">
                  <c:v>44483</c:v>
                </c:pt>
                <c:pt idx="437" formatCode="m/d/yyyy\ h:mm">
                  <c:v>44482</c:v>
                </c:pt>
                <c:pt idx="438" formatCode="m/d/yyyy\ h:mm">
                  <c:v>44481</c:v>
                </c:pt>
                <c:pt idx="439" formatCode="m/d/yyyy\ h:mm">
                  <c:v>44480</c:v>
                </c:pt>
                <c:pt idx="440" formatCode="m/d/yyyy\ h:mm">
                  <c:v>44477</c:v>
                </c:pt>
                <c:pt idx="441" formatCode="m/d/yyyy\ h:mm">
                  <c:v>44476</c:v>
                </c:pt>
                <c:pt idx="442" formatCode="m/d/yyyy\ h:mm">
                  <c:v>44475</c:v>
                </c:pt>
                <c:pt idx="443" formatCode="m/d/yyyy\ h:mm">
                  <c:v>44474</c:v>
                </c:pt>
                <c:pt idx="444" formatCode="m/d/yyyy\ h:mm">
                  <c:v>44473</c:v>
                </c:pt>
                <c:pt idx="445" formatCode="m/d/yyyy\ h:mm">
                  <c:v>44470</c:v>
                </c:pt>
                <c:pt idx="446" formatCode="m/d/yyyy\ h:mm">
                  <c:v>44469</c:v>
                </c:pt>
                <c:pt idx="447" formatCode="m/d/yyyy\ h:mm">
                  <c:v>44468</c:v>
                </c:pt>
                <c:pt idx="448" formatCode="m/d/yyyy\ h:mm">
                  <c:v>44467</c:v>
                </c:pt>
                <c:pt idx="449" formatCode="m/d/yyyy\ h:mm">
                  <c:v>44466</c:v>
                </c:pt>
                <c:pt idx="450" formatCode="m/d/yyyy\ h:mm">
                  <c:v>44463</c:v>
                </c:pt>
                <c:pt idx="451" formatCode="m/d/yyyy\ h:mm">
                  <c:v>44462</c:v>
                </c:pt>
                <c:pt idx="452" formatCode="m/d/yyyy\ h:mm">
                  <c:v>44461</c:v>
                </c:pt>
                <c:pt idx="453" formatCode="m/d/yyyy\ h:mm">
                  <c:v>44460</c:v>
                </c:pt>
                <c:pt idx="454" formatCode="m/d/yyyy\ h:mm">
                  <c:v>44459</c:v>
                </c:pt>
                <c:pt idx="455" formatCode="m/d/yyyy\ h:mm">
                  <c:v>44456</c:v>
                </c:pt>
                <c:pt idx="456" formatCode="m/d/yyyy\ h:mm">
                  <c:v>44455</c:v>
                </c:pt>
                <c:pt idx="457" formatCode="m/d/yyyy\ h:mm">
                  <c:v>44454</c:v>
                </c:pt>
                <c:pt idx="458" formatCode="m/d/yyyy\ h:mm">
                  <c:v>44453</c:v>
                </c:pt>
                <c:pt idx="459" formatCode="m/d/yyyy\ h:mm">
                  <c:v>44452</c:v>
                </c:pt>
                <c:pt idx="460" formatCode="m/d/yyyy\ h:mm">
                  <c:v>44449</c:v>
                </c:pt>
                <c:pt idx="461" formatCode="m/d/yyyy\ h:mm">
                  <c:v>44448</c:v>
                </c:pt>
                <c:pt idx="462" formatCode="m/d/yyyy\ h:mm">
                  <c:v>44447</c:v>
                </c:pt>
                <c:pt idx="463" formatCode="m/d/yyyy\ h:mm">
                  <c:v>44446</c:v>
                </c:pt>
                <c:pt idx="464" formatCode="m/d/yyyy\ h:mm">
                  <c:v>44445</c:v>
                </c:pt>
                <c:pt idx="465" formatCode="m/d/yyyy\ h:mm">
                  <c:v>44442</c:v>
                </c:pt>
                <c:pt idx="466" formatCode="m/d/yyyy\ h:mm">
                  <c:v>44441</c:v>
                </c:pt>
                <c:pt idx="467" formatCode="m/d/yyyy\ h:mm">
                  <c:v>44440</c:v>
                </c:pt>
                <c:pt idx="468" formatCode="m/d/yyyy\ h:mm">
                  <c:v>44439</c:v>
                </c:pt>
                <c:pt idx="469" formatCode="m/d/yyyy\ h:mm">
                  <c:v>44438</c:v>
                </c:pt>
                <c:pt idx="470" formatCode="m/d/yyyy\ h:mm">
                  <c:v>44435</c:v>
                </c:pt>
                <c:pt idx="471" formatCode="m/d/yyyy\ h:mm">
                  <c:v>44434</c:v>
                </c:pt>
                <c:pt idx="472" formatCode="m/d/yyyy\ h:mm">
                  <c:v>44433</c:v>
                </c:pt>
                <c:pt idx="473" formatCode="m/d/yyyy\ h:mm">
                  <c:v>44432</c:v>
                </c:pt>
                <c:pt idx="474" formatCode="m/d/yyyy\ h:mm">
                  <c:v>44431</c:v>
                </c:pt>
                <c:pt idx="475" formatCode="m/d/yyyy\ h:mm">
                  <c:v>44428</c:v>
                </c:pt>
                <c:pt idx="476" formatCode="m/d/yyyy\ h:mm">
                  <c:v>44427</c:v>
                </c:pt>
                <c:pt idx="477" formatCode="m/d/yyyy\ h:mm">
                  <c:v>44426</c:v>
                </c:pt>
                <c:pt idx="478" formatCode="m/d/yyyy\ h:mm">
                  <c:v>44425</c:v>
                </c:pt>
                <c:pt idx="479" formatCode="m/d/yyyy\ h:mm">
                  <c:v>44424</c:v>
                </c:pt>
                <c:pt idx="480" formatCode="m/d/yyyy\ h:mm">
                  <c:v>44421</c:v>
                </c:pt>
                <c:pt idx="481" formatCode="m/d/yyyy\ h:mm">
                  <c:v>44420</c:v>
                </c:pt>
                <c:pt idx="482" formatCode="m/d/yyyy\ h:mm">
                  <c:v>44419</c:v>
                </c:pt>
                <c:pt idx="483" formatCode="m/d/yyyy\ h:mm">
                  <c:v>44418</c:v>
                </c:pt>
                <c:pt idx="484" formatCode="m/d/yyyy\ h:mm">
                  <c:v>44417</c:v>
                </c:pt>
                <c:pt idx="485" formatCode="m/d/yyyy\ h:mm">
                  <c:v>44414</c:v>
                </c:pt>
                <c:pt idx="486" formatCode="m/d/yyyy\ h:mm">
                  <c:v>44413</c:v>
                </c:pt>
                <c:pt idx="487" formatCode="m/d/yyyy\ h:mm">
                  <c:v>44412</c:v>
                </c:pt>
                <c:pt idx="488" formatCode="m/d/yyyy\ h:mm">
                  <c:v>44411</c:v>
                </c:pt>
                <c:pt idx="489" formatCode="m/d/yyyy\ h:mm">
                  <c:v>44410</c:v>
                </c:pt>
                <c:pt idx="490" formatCode="m/d/yyyy\ h:mm">
                  <c:v>44407</c:v>
                </c:pt>
                <c:pt idx="491" formatCode="m/d/yyyy\ h:mm">
                  <c:v>44406</c:v>
                </c:pt>
                <c:pt idx="492" formatCode="m/d/yyyy\ h:mm">
                  <c:v>44405</c:v>
                </c:pt>
                <c:pt idx="493" formatCode="m/d/yyyy\ h:mm">
                  <c:v>44404</c:v>
                </c:pt>
                <c:pt idx="494" formatCode="m/d/yyyy\ h:mm">
                  <c:v>44403</c:v>
                </c:pt>
                <c:pt idx="495" formatCode="m/d/yyyy\ h:mm">
                  <c:v>44400</c:v>
                </c:pt>
                <c:pt idx="496" formatCode="m/d/yyyy\ h:mm">
                  <c:v>44399</c:v>
                </c:pt>
                <c:pt idx="497" formatCode="m/d/yyyy\ h:mm">
                  <c:v>44398</c:v>
                </c:pt>
                <c:pt idx="498" formatCode="m/d/yyyy\ h:mm">
                  <c:v>44397</c:v>
                </c:pt>
                <c:pt idx="499" formatCode="m/d/yyyy\ h:mm">
                  <c:v>44396</c:v>
                </c:pt>
                <c:pt idx="500" formatCode="m/d/yyyy\ h:mm">
                  <c:v>44393</c:v>
                </c:pt>
                <c:pt idx="501" formatCode="m/d/yyyy\ h:mm">
                  <c:v>44392</c:v>
                </c:pt>
                <c:pt idx="502" formatCode="m/d/yyyy\ h:mm">
                  <c:v>44391</c:v>
                </c:pt>
                <c:pt idx="503" formatCode="m/d/yyyy\ h:mm">
                  <c:v>44390</c:v>
                </c:pt>
                <c:pt idx="504" formatCode="m/d/yyyy\ h:mm">
                  <c:v>44389</c:v>
                </c:pt>
                <c:pt idx="505" formatCode="m/d/yyyy\ h:mm">
                  <c:v>44386</c:v>
                </c:pt>
                <c:pt idx="506" formatCode="m/d/yyyy\ h:mm">
                  <c:v>44385</c:v>
                </c:pt>
                <c:pt idx="507" formatCode="m/d/yyyy\ h:mm">
                  <c:v>44384</c:v>
                </c:pt>
                <c:pt idx="508" formatCode="m/d/yyyy\ h:mm">
                  <c:v>44383</c:v>
                </c:pt>
                <c:pt idx="509" formatCode="m/d/yyyy\ h:mm">
                  <c:v>44382</c:v>
                </c:pt>
                <c:pt idx="510" formatCode="m/d/yyyy\ h:mm">
                  <c:v>44379</c:v>
                </c:pt>
                <c:pt idx="511" formatCode="m/d/yyyy\ h:mm">
                  <c:v>44378</c:v>
                </c:pt>
                <c:pt idx="512" formatCode="m/d/yyyy\ h:mm">
                  <c:v>44377</c:v>
                </c:pt>
                <c:pt idx="513" formatCode="m/d/yyyy\ h:mm">
                  <c:v>44376</c:v>
                </c:pt>
                <c:pt idx="514" formatCode="m/d/yyyy\ h:mm">
                  <c:v>44375</c:v>
                </c:pt>
                <c:pt idx="515" formatCode="m/d/yyyy\ h:mm">
                  <c:v>44372</c:v>
                </c:pt>
                <c:pt idx="516" formatCode="m/d/yyyy\ h:mm">
                  <c:v>44371</c:v>
                </c:pt>
                <c:pt idx="517" formatCode="m/d/yyyy\ h:mm">
                  <c:v>44370</c:v>
                </c:pt>
                <c:pt idx="518" formatCode="m/d/yyyy\ h:mm">
                  <c:v>44369</c:v>
                </c:pt>
                <c:pt idx="519" formatCode="m/d/yyyy\ h:mm">
                  <c:v>44368</c:v>
                </c:pt>
                <c:pt idx="520" formatCode="m/d/yyyy\ h:mm">
                  <c:v>44365</c:v>
                </c:pt>
                <c:pt idx="521" formatCode="m/d/yyyy\ h:mm">
                  <c:v>44364</c:v>
                </c:pt>
                <c:pt idx="522" formatCode="m/d/yyyy\ h:mm">
                  <c:v>44363</c:v>
                </c:pt>
                <c:pt idx="523" formatCode="m/d/yyyy\ h:mm">
                  <c:v>44362</c:v>
                </c:pt>
                <c:pt idx="524" formatCode="m/d/yyyy\ h:mm">
                  <c:v>44361</c:v>
                </c:pt>
                <c:pt idx="525" formatCode="m/d/yyyy\ h:mm">
                  <c:v>44358</c:v>
                </c:pt>
                <c:pt idx="526" formatCode="m/d/yyyy\ h:mm">
                  <c:v>44357</c:v>
                </c:pt>
                <c:pt idx="527" formatCode="m/d/yyyy\ h:mm">
                  <c:v>44356</c:v>
                </c:pt>
                <c:pt idx="528" formatCode="m/d/yyyy\ h:mm">
                  <c:v>44355</c:v>
                </c:pt>
                <c:pt idx="529" formatCode="m/d/yyyy\ h:mm">
                  <c:v>44354</c:v>
                </c:pt>
                <c:pt idx="530" formatCode="m/d/yyyy\ h:mm">
                  <c:v>44351</c:v>
                </c:pt>
                <c:pt idx="531" formatCode="m/d/yyyy\ h:mm">
                  <c:v>44350</c:v>
                </c:pt>
                <c:pt idx="532" formatCode="m/d/yyyy\ h:mm">
                  <c:v>44349</c:v>
                </c:pt>
                <c:pt idx="533" formatCode="m/d/yyyy\ h:mm">
                  <c:v>44348</c:v>
                </c:pt>
                <c:pt idx="534" formatCode="m/d/yyyy\ h:mm">
                  <c:v>44347</c:v>
                </c:pt>
                <c:pt idx="535" formatCode="m/d/yyyy\ h:mm">
                  <c:v>44344</c:v>
                </c:pt>
                <c:pt idx="536" formatCode="m/d/yyyy\ h:mm">
                  <c:v>44343</c:v>
                </c:pt>
                <c:pt idx="537" formatCode="m/d/yyyy\ h:mm">
                  <c:v>44342</c:v>
                </c:pt>
                <c:pt idx="538" formatCode="m/d/yyyy\ h:mm">
                  <c:v>44341</c:v>
                </c:pt>
                <c:pt idx="539" formatCode="m/d/yyyy\ h:mm">
                  <c:v>44340</c:v>
                </c:pt>
                <c:pt idx="540" formatCode="m/d/yyyy\ h:mm">
                  <c:v>44337</c:v>
                </c:pt>
                <c:pt idx="541" formatCode="m/d/yyyy\ h:mm">
                  <c:v>44336</c:v>
                </c:pt>
                <c:pt idx="542" formatCode="m/d/yyyy\ h:mm">
                  <c:v>44335</c:v>
                </c:pt>
                <c:pt idx="543" formatCode="m/d/yyyy\ h:mm">
                  <c:v>44334</c:v>
                </c:pt>
                <c:pt idx="544" formatCode="m/d/yyyy\ h:mm">
                  <c:v>44333</c:v>
                </c:pt>
                <c:pt idx="545" formatCode="m/d/yyyy\ h:mm">
                  <c:v>44330</c:v>
                </c:pt>
                <c:pt idx="546" formatCode="m/d/yyyy\ h:mm">
                  <c:v>44329</c:v>
                </c:pt>
                <c:pt idx="547" formatCode="m/d/yyyy\ h:mm">
                  <c:v>44328</c:v>
                </c:pt>
                <c:pt idx="548" formatCode="m/d/yyyy\ h:mm">
                  <c:v>44327</c:v>
                </c:pt>
                <c:pt idx="549" formatCode="m/d/yyyy\ h:mm">
                  <c:v>44326</c:v>
                </c:pt>
                <c:pt idx="550" formatCode="m/d/yyyy\ h:mm">
                  <c:v>44323</c:v>
                </c:pt>
                <c:pt idx="551" formatCode="m/d/yyyy\ h:mm">
                  <c:v>44322</c:v>
                </c:pt>
                <c:pt idx="552" formatCode="m/d/yyyy\ h:mm">
                  <c:v>44321</c:v>
                </c:pt>
                <c:pt idx="553" formatCode="m/d/yyyy\ h:mm">
                  <c:v>44320</c:v>
                </c:pt>
                <c:pt idx="554" formatCode="m/d/yyyy\ h:mm">
                  <c:v>44319</c:v>
                </c:pt>
                <c:pt idx="555" formatCode="m/d/yyyy\ h:mm">
                  <c:v>44316</c:v>
                </c:pt>
                <c:pt idx="556" formatCode="m/d/yyyy\ h:mm">
                  <c:v>44315</c:v>
                </c:pt>
                <c:pt idx="557" formatCode="m/d/yyyy\ h:mm">
                  <c:v>44314</c:v>
                </c:pt>
                <c:pt idx="558" formatCode="m/d/yyyy\ h:mm">
                  <c:v>44313</c:v>
                </c:pt>
                <c:pt idx="559" formatCode="m/d/yyyy\ h:mm">
                  <c:v>44312</c:v>
                </c:pt>
                <c:pt idx="560" formatCode="m/d/yyyy\ h:mm">
                  <c:v>44309</c:v>
                </c:pt>
                <c:pt idx="561" formatCode="m/d/yyyy\ h:mm">
                  <c:v>44308</c:v>
                </c:pt>
                <c:pt idx="562" formatCode="m/d/yyyy\ h:mm">
                  <c:v>44307</c:v>
                </c:pt>
                <c:pt idx="563" formatCode="m/d/yyyy\ h:mm">
                  <c:v>44306</c:v>
                </c:pt>
                <c:pt idx="564" formatCode="m/d/yyyy\ h:mm">
                  <c:v>44305</c:v>
                </c:pt>
                <c:pt idx="565" formatCode="m/d/yyyy\ h:mm">
                  <c:v>44302</c:v>
                </c:pt>
                <c:pt idx="566" formatCode="m/d/yyyy\ h:mm">
                  <c:v>44301</c:v>
                </c:pt>
                <c:pt idx="567" formatCode="m/d/yyyy\ h:mm">
                  <c:v>44300</c:v>
                </c:pt>
                <c:pt idx="568" formatCode="m/d/yyyy\ h:mm">
                  <c:v>44299</c:v>
                </c:pt>
                <c:pt idx="569" formatCode="m/d/yyyy\ h:mm">
                  <c:v>44298</c:v>
                </c:pt>
                <c:pt idx="570" formatCode="m/d/yyyy\ h:mm">
                  <c:v>44295</c:v>
                </c:pt>
                <c:pt idx="571" formatCode="m/d/yyyy\ h:mm">
                  <c:v>44294</c:v>
                </c:pt>
                <c:pt idx="572" formatCode="m/d/yyyy\ h:mm">
                  <c:v>44293</c:v>
                </c:pt>
                <c:pt idx="573" formatCode="m/d/yyyy\ h:mm">
                  <c:v>44292</c:v>
                </c:pt>
                <c:pt idx="574" formatCode="m/d/yyyy\ h:mm">
                  <c:v>44291</c:v>
                </c:pt>
                <c:pt idx="575" formatCode="m/d/yyyy\ h:mm">
                  <c:v>44288</c:v>
                </c:pt>
                <c:pt idx="576" formatCode="m/d/yyyy\ h:mm">
                  <c:v>44287</c:v>
                </c:pt>
                <c:pt idx="577" formatCode="m/d/yyyy\ h:mm">
                  <c:v>44286</c:v>
                </c:pt>
                <c:pt idx="578" formatCode="m/d/yyyy\ h:mm">
                  <c:v>44285</c:v>
                </c:pt>
                <c:pt idx="579" formatCode="m/d/yyyy\ h:mm">
                  <c:v>44284</c:v>
                </c:pt>
                <c:pt idx="580" formatCode="m/d/yyyy\ h:mm">
                  <c:v>44281</c:v>
                </c:pt>
                <c:pt idx="581" formatCode="m/d/yyyy\ h:mm">
                  <c:v>44280</c:v>
                </c:pt>
                <c:pt idx="582" formatCode="m/d/yyyy\ h:mm">
                  <c:v>44279</c:v>
                </c:pt>
                <c:pt idx="583" formatCode="m/d/yyyy\ h:mm">
                  <c:v>44278</c:v>
                </c:pt>
                <c:pt idx="584" formatCode="m/d/yyyy\ h:mm">
                  <c:v>44277</c:v>
                </c:pt>
                <c:pt idx="585" formatCode="m/d/yyyy\ h:mm">
                  <c:v>44274</c:v>
                </c:pt>
                <c:pt idx="586" formatCode="m/d/yyyy\ h:mm">
                  <c:v>44273</c:v>
                </c:pt>
                <c:pt idx="587" formatCode="m/d/yyyy\ h:mm">
                  <c:v>44272</c:v>
                </c:pt>
                <c:pt idx="588" formatCode="m/d/yyyy\ h:mm">
                  <c:v>44271</c:v>
                </c:pt>
                <c:pt idx="589" formatCode="m/d/yyyy\ h:mm">
                  <c:v>44270</c:v>
                </c:pt>
                <c:pt idx="590" formatCode="m/d/yyyy\ h:mm">
                  <c:v>44267</c:v>
                </c:pt>
                <c:pt idx="591" formatCode="m/d/yyyy\ h:mm">
                  <c:v>44266</c:v>
                </c:pt>
                <c:pt idx="592" formatCode="m/d/yyyy\ h:mm">
                  <c:v>44265</c:v>
                </c:pt>
                <c:pt idx="593" formatCode="m/d/yyyy\ h:mm">
                  <c:v>44264</c:v>
                </c:pt>
                <c:pt idx="594" formatCode="m/d/yyyy\ h:mm">
                  <c:v>44263</c:v>
                </c:pt>
                <c:pt idx="595" formatCode="m/d/yyyy\ h:mm">
                  <c:v>44260</c:v>
                </c:pt>
                <c:pt idx="596" formatCode="m/d/yyyy\ h:mm">
                  <c:v>44259</c:v>
                </c:pt>
                <c:pt idx="597" formatCode="m/d/yyyy\ h:mm">
                  <c:v>44258</c:v>
                </c:pt>
                <c:pt idx="598" formatCode="m/d/yyyy\ h:mm">
                  <c:v>44257</c:v>
                </c:pt>
                <c:pt idx="599" formatCode="m/d/yyyy\ h:mm">
                  <c:v>44256</c:v>
                </c:pt>
                <c:pt idx="600" formatCode="m/d/yyyy\ h:mm">
                  <c:v>44253</c:v>
                </c:pt>
                <c:pt idx="601" formatCode="m/d/yyyy\ h:mm">
                  <c:v>44252</c:v>
                </c:pt>
                <c:pt idx="602" formatCode="m/d/yyyy\ h:mm">
                  <c:v>44251</c:v>
                </c:pt>
                <c:pt idx="603" formatCode="m/d/yyyy\ h:mm">
                  <c:v>44250</c:v>
                </c:pt>
                <c:pt idx="604" formatCode="m/d/yyyy\ h:mm">
                  <c:v>44249</c:v>
                </c:pt>
                <c:pt idx="605" formatCode="m/d/yyyy\ h:mm">
                  <c:v>44246</c:v>
                </c:pt>
                <c:pt idx="606" formatCode="m/d/yyyy\ h:mm">
                  <c:v>44245</c:v>
                </c:pt>
                <c:pt idx="607" formatCode="m/d/yyyy\ h:mm">
                  <c:v>44244</c:v>
                </c:pt>
                <c:pt idx="608" formatCode="m/d/yyyy\ h:mm">
                  <c:v>44243</c:v>
                </c:pt>
                <c:pt idx="609" formatCode="m/d/yyyy\ h:mm">
                  <c:v>44242</c:v>
                </c:pt>
                <c:pt idx="610" formatCode="m/d/yyyy\ h:mm">
                  <c:v>44239</c:v>
                </c:pt>
                <c:pt idx="611" formatCode="m/d/yyyy\ h:mm">
                  <c:v>44238</c:v>
                </c:pt>
                <c:pt idx="612" formatCode="m/d/yyyy\ h:mm">
                  <c:v>44237</c:v>
                </c:pt>
                <c:pt idx="613" formatCode="m/d/yyyy\ h:mm">
                  <c:v>44236</c:v>
                </c:pt>
                <c:pt idx="614" formatCode="m/d/yyyy\ h:mm">
                  <c:v>44235</c:v>
                </c:pt>
                <c:pt idx="615" formatCode="m/d/yyyy\ h:mm">
                  <c:v>44232</c:v>
                </c:pt>
                <c:pt idx="616" formatCode="m/d/yyyy\ h:mm">
                  <c:v>44231</c:v>
                </c:pt>
                <c:pt idx="617" formatCode="m/d/yyyy\ h:mm">
                  <c:v>44230</c:v>
                </c:pt>
                <c:pt idx="618" formatCode="m/d/yyyy\ h:mm">
                  <c:v>44229</c:v>
                </c:pt>
                <c:pt idx="619" formatCode="m/d/yyyy\ h:mm">
                  <c:v>44228</c:v>
                </c:pt>
                <c:pt idx="620" formatCode="m/d/yyyy\ h:mm">
                  <c:v>44225</c:v>
                </c:pt>
                <c:pt idx="621" formatCode="m/d/yyyy\ h:mm">
                  <c:v>44224</c:v>
                </c:pt>
                <c:pt idx="622" formatCode="m/d/yyyy\ h:mm">
                  <c:v>44223</c:v>
                </c:pt>
                <c:pt idx="623" formatCode="m/d/yyyy\ h:mm">
                  <c:v>44222</c:v>
                </c:pt>
                <c:pt idx="624" formatCode="m/d/yyyy\ h:mm">
                  <c:v>44221</c:v>
                </c:pt>
                <c:pt idx="625" formatCode="m/d/yyyy\ h:mm">
                  <c:v>44218</c:v>
                </c:pt>
                <c:pt idx="626" formatCode="m/d/yyyy\ h:mm">
                  <c:v>44217</c:v>
                </c:pt>
                <c:pt idx="627" formatCode="m/d/yyyy\ h:mm">
                  <c:v>44216</c:v>
                </c:pt>
                <c:pt idx="628" formatCode="m/d/yyyy\ h:mm">
                  <c:v>44215</c:v>
                </c:pt>
                <c:pt idx="629" formatCode="m/d/yyyy\ h:mm">
                  <c:v>44214</c:v>
                </c:pt>
                <c:pt idx="630" formatCode="m/d/yyyy\ h:mm">
                  <c:v>44211</c:v>
                </c:pt>
                <c:pt idx="631" formatCode="m/d/yyyy\ h:mm">
                  <c:v>44210</c:v>
                </c:pt>
                <c:pt idx="632" formatCode="m/d/yyyy\ h:mm">
                  <c:v>44209</c:v>
                </c:pt>
                <c:pt idx="633" formatCode="m/d/yyyy\ h:mm">
                  <c:v>44208</c:v>
                </c:pt>
                <c:pt idx="634" formatCode="m/d/yyyy\ h:mm">
                  <c:v>44207</c:v>
                </c:pt>
                <c:pt idx="635" formatCode="m/d/yyyy\ h:mm">
                  <c:v>44204</c:v>
                </c:pt>
                <c:pt idx="636" formatCode="m/d/yyyy\ h:mm">
                  <c:v>44203</c:v>
                </c:pt>
                <c:pt idx="637" formatCode="m/d/yyyy\ h:mm">
                  <c:v>44202</c:v>
                </c:pt>
                <c:pt idx="638" formatCode="m/d/yyyy\ h:mm">
                  <c:v>44201</c:v>
                </c:pt>
                <c:pt idx="639" formatCode="m/d/yyyy\ h:mm">
                  <c:v>44200</c:v>
                </c:pt>
                <c:pt idx="640" formatCode="m/d/yyyy\ h:mm">
                  <c:v>44197</c:v>
                </c:pt>
                <c:pt idx="641" formatCode="m/d/yyyy\ h:mm">
                  <c:v>44196</c:v>
                </c:pt>
                <c:pt idx="642" formatCode="m/d/yyyy\ h:mm">
                  <c:v>44195</c:v>
                </c:pt>
                <c:pt idx="643" formatCode="m/d/yyyy\ h:mm">
                  <c:v>44194</c:v>
                </c:pt>
                <c:pt idx="644" formatCode="m/d/yyyy\ h:mm">
                  <c:v>44193</c:v>
                </c:pt>
                <c:pt idx="645" formatCode="m/d/yyyy\ h:mm">
                  <c:v>44190</c:v>
                </c:pt>
                <c:pt idx="646" formatCode="m/d/yyyy\ h:mm">
                  <c:v>44189</c:v>
                </c:pt>
                <c:pt idx="647" formatCode="m/d/yyyy\ h:mm">
                  <c:v>44188</c:v>
                </c:pt>
                <c:pt idx="648" formatCode="m/d/yyyy\ h:mm">
                  <c:v>44187</c:v>
                </c:pt>
                <c:pt idx="649" formatCode="m/d/yyyy\ h:mm">
                  <c:v>44186</c:v>
                </c:pt>
                <c:pt idx="650" formatCode="m/d/yyyy\ h:mm">
                  <c:v>44183</c:v>
                </c:pt>
                <c:pt idx="651" formatCode="m/d/yyyy\ h:mm">
                  <c:v>44182</c:v>
                </c:pt>
                <c:pt idx="652" formatCode="m/d/yyyy\ h:mm">
                  <c:v>44181</c:v>
                </c:pt>
                <c:pt idx="653" formatCode="m/d/yyyy\ h:mm">
                  <c:v>44180</c:v>
                </c:pt>
                <c:pt idx="654" formatCode="m/d/yyyy\ h:mm">
                  <c:v>44179</c:v>
                </c:pt>
                <c:pt idx="655" formatCode="m/d/yyyy\ h:mm">
                  <c:v>44176</c:v>
                </c:pt>
                <c:pt idx="656" formatCode="m/d/yyyy\ h:mm">
                  <c:v>44175</c:v>
                </c:pt>
                <c:pt idx="657" formatCode="m/d/yyyy\ h:mm">
                  <c:v>44174</c:v>
                </c:pt>
                <c:pt idx="658" formatCode="m/d/yyyy\ h:mm">
                  <c:v>44173</c:v>
                </c:pt>
                <c:pt idx="659" formatCode="m/d/yyyy\ h:mm">
                  <c:v>44172</c:v>
                </c:pt>
                <c:pt idx="660" formatCode="m/d/yyyy\ h:mm">
                  <c:v>44169</c:v>
                </c:pt>
                <c:pt idx="661" formatCode="m/d/yyyy\ h:mm">
                  <c:v>44168</c:v>
                </c:pt>
                <c:pt idx="662" formatCode="m/d/yyyy\ h:mm">
                  <c:v>44167</c:v>
                </c:pt>
                <c:pt idx="663" formatCode="m/d/yyyy\ h:mm">
                  <c:v>44166</c:v>
                </c:pt>
                <c:pt idx="664" formatCode="m/d/yyyy\ h:mm">
                  <c:v>44165</c:v>
                </c:pt>
                <c:pt idx="665" formatCode="m/d/yyyy\ h:mm">
                  <c:v>44162</c:v>
                </c:pt>
                <c:pt idx="666" formatCode="m/d/yyyy\ h:mm">
                  <c:v>44161</c:v>
                </c:pt>
                <c:pt idx="667" formatCode="m/d/yyyy\ h:mm">
                  <c:v>44160</c:v>
                </c:pt>
                <c:pt idx="668" formatCode="m/d/yyyy\ h:mm">
                  <c:v>44159</c:v>
                </c:pt>
                <c:pt idx="669" formatCode="m/d/yyyy\ h:mm">
                  <c:v>44158</c:v>
                </c:pt>
                <c:pt idx="670" formatCode="m/d/yyyy\ h:mm">
                  <c:v>44155</c:v>
                </c:pt>
                <c:pt idx="671" formatCode="m/d/yyyy\ h:mm">
                  <c:v>44154</c:v>
                </c:pt>
                <c:pt idx="672" formatCode="m/d/yyyy\ h:mm">
                  <c:v>44153</c:v>
                </c:pt>
                <c:pt idx="673" formatCode="m/d/yyyy\ h:mm">
                  <c:v>44152</c:v>
                </c:pt>
                <c:pt idx="674" formatCode="m/d/yyyy\ h:mm">
                  <c:v>44151</c:v>
                </c:pt>
                <c:pt idx="675" formatCode="m/d/yyyy\ h:mm">
                  <c:v>44148</c:v>
                </c:pt>
                <c:pt idx="676" formatCode="m/d/yyyy\ h:mm">
                  <c:v>44147</c:v>
                </c:pt>
                <c:pt idx="677" formatCode="m/d/yyyy\ h:mm">
                  <c:v>44146</c:v>
                </c:pt>
                <c:pt idx="678" formatCode="m/d/yyyy\ h:mm">
                  <c:v>44145</c:v>
                </c:pt>
                <c:pt idx="679" formatCode="m/d/yyyy\ h:mm">
                  <c:v>44144</c:v>
                </c:pt>
                <c:pt idx="680" formatCode="m/d/yyyy\ h:mm">
                  <c:v>44141</c:v>
                </c:pt>
                <c:pt idx="681" formatCode="m/d/yyyy\ h:mm">
                  <c:v>44140</c:v>
                </c:pt>
                <c:pt idx="682" formatCode="m/d/yyyy\ h:mm">
                  <c:v>44139</c:v>
                </c:pt>
                <c:pt idx="683" formatCode="m/d/yyyy\ h:mm">
                  <c:v>44138</c:v>
                </c:pt>
                <c:pt idx="684" formatCode="m/d/yyyy\ h:mm">
                  <c:v>44137</c:v>
                </c:pt>
                <c:pt idx="685" formatCode="m/d/yyyy\ h:mm">
                  <c:v>44134</c:v>
                </c:pt>
                <c:pt idx="686" formatCode="m/d/yyyy\ h:mm">
                  <c:v>44133</c:v>
                </c:pt>
                <c:pt idx="687" formatCode="m/d/yyyy\ h:mm">
                  <c:v>44132</c:v>
                </c:pt>
                <c:pt idx="688" formatCode="m/d/yyyy\ h:mm">
                  <c:v>44131</c:v>
                </c:pt>
                <c:pt idx="689" formatCode="m/d/yyyy\ h:mm">
                  <c:v>44130</c:v>
                </c:pt>
                <c:pt idx="690" formatCode="m/d/yyyy\ h:mm">
                  <c:v>44127</c:v>
                </c:pt>
                <c:pt idx="691" formatCode="m/d/yyyy\ h:mm">
                  <c:v>44126</c:v>
                </c:pt>
                <c:pt idx="692" formatCode="m/d/yyyy\ h:mm">
                  <c:v>44125</c:v>
                </c:pt>
                <c:pt idx="693" formatCode="m/d/yyyy\ h:mm">
                  <c:v>44124</c:v>
                </c:pt>
                <c:pt idx="694" formatCode="m/d/yyyy\ h:mm">
                  <c:v>44123</c:v>
                </c:pt>
                <c:pt idx="695" formatCode="m/d/yyyy\ h:mm">
                  <c:v>44120</c:v>
                </c:pt>
                <c:pt idx="696" formatCode="m/d/yyyy\ h:mm">
                  <c:v>44119</c:v>
                </c:pt>
                <c:pt idx="697" formatCode="m/d/yyyy\ h:mm">
                  <c:v>44118</c:v>
                </c:pt>
                <c:pt idx="698" formatCode="m/d/yyyy\ h:mm">
                  <c:v>44117</c:v>
                </c:pt>
                <c:pt idx="699" formatCode="m/d/yyyy\ h:mm">
                  <c:v>44116</c:v>
                </c:pt>
                <c:pt idx="700" formatCode="m/d/yyyy\ h:mm">
                  <c:v>44113</c:v>
                </c:pt>
                <c:pt idx="701" formatCode="m/d/yyyy\ h:mm">
                  <c:v>44112</c:v>
                </c:pt>
                <c:pt idx="702" formatCode="m/d/yyyy\ h:mm">
                  <c:v>44111</c:v>
                </c:pt>
                <c:pt idx="703" formatCode="m/d/yyyy\ h:mm">
                  <c:v>44110</c:v>
                </c:pt>
                <c:pt idx="704" formatCode="m/d/yyyy\ h:mm">
                  <c:v>44109</c:v>
                </c:pt>
                <c:pt idx="705" formatCode="m/d/yyyy\ h:mm">
                  <c:v>44106</c:v>
                </c:pt>
                <c:pt idx="706" formatCode="m/d/yyyy\ h:mm">
                  <c:v>44105</c:v>
                </c:pt>
                <c:pt idx="707" formatCode="m/d/yyyy\ h:mm">
                  <c:v>44104</c:v>
                </c:pt>
                <c:pt idx="708" formatCode="m/d/yyyy\ h:mm">
                  <c:v>44103</c:v>
                </c:pt>
                <c:pt idx="709" formatCode="m/d/yyyy\ h:mm">
                  <c:v>44102</c:v>
                </c:pt>
                <c:pt idx="710" formatCode="m/d/yyyy\ h:mm">
                  <c:v>44099</c:v>
                </c:pt>
                <c:pt idx="711" formatCode="m/d/yyyy\ h:mm">
                  <c:v>44098</c:v>
                </c:pt>
                <c:pt idx="712" formatCode="m/d/yyyy\ h:mm">
                  <c:v>44097</c:v>
                </c:pt>
                <c:pt idx="713" formatCode="m/d/yyyy\ h:mm">
                  <c:v>44096</c:v>
                </c:pt>
                <c:pt idx="714" formatCode="m/d/yyyy\ h:mm">
                  <c:v>44095</c:v>
                </c:pt>
                <c:pt idx="715" formatCode="m/d/yyyy\ h:mm">
                  <c:v>44092</c:v>
                </c:pt>
                <c:pt idx="716" formatCode="m/d/yyyy\ h:mm">
                  <c:v>44091</c:v>
                </c:pt>
                <c:pt idx="717" formatCode="m/d/yyyy\ h:mm">
                  <c:v>44090</c:v>
                </c:pt>
                <c:pt idx="718" formatCode="m/d/yyyy\ h:mm">
                  <c:v>44089</c:v>
                </c:pt>
                <c:pt idx="719" formatCode="m/d/yyyy\ h:mm">
                  <c:v>44088</c:v>
                </c:pt>
                <c:pt idx="720" formatCode="m/d/yyyy\ h:mm">
                  <c:v>44085</c:v>
                </c:pt>
                <c:pt idx="721" formatCode="m/d/yyyy\ h:mm">
                  <c:v>44084</c:v>
                </c:pt>
                <c:pt idx="722" formatCode="m/d/yyyy\ h:mm">
                  <c:v>44083</c:v>
                </c:pt>
                <c:pt idx="723" formatCode="m/d/yyyy\ h:mm">
                  <c:v>44082</c:v>
                </c:pt>
                <c:pt idx="724" formatCode="m/d/yyyy\ h:mm">
                  <c:v>44081</c:v>
                </c:pt>
                <c:pt idx="725" formatCode="m/d/yyyy\ h:mm">
                  <c:v>44078</c:v>
                </c:pt>
                <c:pt idx="726" formatCode="m/d/yyyy\ h:mm">
                  <c:v>44077</c:v>
                </c:pt>
                <c:pt idx="727" formatCode="m/d/yyyy\ h:mm">
                  <c:v>44076</c:v>
                </c:pt>
                <c:pt idx="728" formatCode="m/d/yyyy\ h:mm">
                  <c:v>44075</c:v>
                </c:pt>
                <c:pt idx="729" formatCode="m/d/yyyy\ h:mm">
                  <c:v>44074</c:v>
                </c:pt>
                <c:pt idx="730" formatCode="m/d/yyyy\ h:mm">
                  <c:v>44071</c:v>
                </c:pt>
                <c:pt idx="731" formatCode="m/d/yyyy\ h:mm">
                  <c:v>44070</c:v>
                </c:pt>
                <c:pt idx="732" formatCode="m/d/yyyy\ h:mm">
                  <c:v>44069</c:v>
                </c:pt>
                <c:pt idx="733" formatCode="m/d/yyyy\ h:mm">
                  <c:v>44068</c:v>
                </c:pt>
                <c:pt idx="734" formatCode="m/d/yyyy\ h:mm">
                  <c:v>44067</c:v>
                </c:pt>
                <c:pt idx="735" formatCode="m/d/yyyy\ h:mm">
                  <c:v>44064</c:v>
                </c:pt>
                <c:pt idx="736" formatCode="m/d/yyyy\ h:mm">
                  <c:v>44063</c:v>
                </c:pt>
                <c:pt idx="737" formatCode="m/d/yyyy\ h:mm">
                  <c:v>44062</c:v>
                </c:pt>
                <c:pt idx="738" formatCode="m/d/yyyy\ h:mm">
                  <c:v>44061</c:v>
                </c:pt>
                <c:pt idx="739" formatCode="m/d/yyyy\ h:mm">
                  <c:v>44060</c:v>
                </c:pt>
                <c:pt idx="740" formatCode="m/d/yyyy\ h:mm">
                  <c:v>44057</c:v>
                </c:pt>
                <c:pt idx="741" formatCode="m/d/yyyy\ h:mm">
                  <c:v>44056</c:v>
                </c:pt>
                <c:pt idx="742" formatCode="m/d/yyyy\ h:mm">
                  <c:v>44055</c:v>
                </c:pt>
                <c:pt idx="743" formatCode="m/d/yyyy\ h:mm">
                  <c:v>44054</c:v>
                </c:pt>
                <c:pt idx="744" formatCode="m/d/yyyy\ h:mm">
                  <c:v>44053</c:v>
                </c:pt>
                <c:pt idx="745" formatCode="m/d/yyyy\ h:mm">
                  <c:v>44050</c:v>
                </c:pt>
                <c:pt idx="746" formatCode="m/d/yyyy\ h:mm">
                  <c:v>44049</c:v>
                </c:pt>
                <c:pt idx="747" formatCode="m/d/yyyy\ h:mm">
                  <c:v>44048</c:v>
                </c:pt>
                <c:pt idx="748" formatCode="m/d/yyyy\ h:mm">
                  <c:v>44047</c:v>
                </c:pt>
                <c:pt idx="749" formatCode="m/d/yyyy\ h:mm">
                  <c:v>44046</c:v>
                </c:pt>
                <c:pt idx="750" formatCode="m/d/yyyy\ h:mm">
                  <c:v>44043</c:v>
                </c:pt>
                <c:pt idx="751" formatCode="m/d/yyyy\ h:mm">
                  <c:v>44042</c:v>
                </c:pt>
                <c:pt idx="752" formatCode="m/d/yyyy\ h:mm">
                  <c:v>44041</c:v>
                </c:pt>
                <c:pt idx="753" formatCode="m/d/yyyy\ h:mm">
                  <c:v>44040</c:v>
                </c:pt>
                <c:pt idx="754" formatCode="m/d/yyyy\ h:mm">
                  <c:v>44039</c:v>
                </c:pt>
                <c:pt idx="755" formatCode="m/d/yyyy\ h:mm">
                  <c:v>44036</c:v>
                </c:pt>
                <c:pt idx="756" formatCode="m/d/yyyy\ h:mm">
                  <c:v>44035</c:v>
                </c:pt>
                <c:pt idx="757" formatCode="m/d/yyyy\ h:mm">
                  <c:v>44034</c:v>
                </c:pt>
                <c:pt idx="758" formatCode="m/d/yyyy\ h:mm">
                  <c:v>44033</c:v>
                </c:pt>
                <c:pt idx="759" formatCode="m/d/yyyy\ h:mm">
                  <c:v>44032</c:v>
                </c:pt>
                <c:pt idx="760" formatCode="m/d/yyyy\ h:mm">
                  <c:v>44029</c:v>
                </c:pt>
                <c:pt idx="761" formatCode="m/d/yyyy\ h:mm">
                  <c:v>44028</c:v>
                </c:pt>
                <c:pt idx="762" formatCode="m/d/yyyy\ h:mm">
                  <c:v>44027</c:v>
                </c:pt>
                <c:pt idx="763" formatCode="m/d/yyyy\ h:mm">
                  <c:v>44026</c:v>
                </c:pt>
                <c:pt idx="764" formatCode="m/d/yyyy\ h:mm">
                  <c:v>44025</c:v>
                </c:pt>
                <c:pt idx="765" formatCode="m/d/yyyy\ h:mm">
                  <c:v>44022</c:v>
                </c:pt>
                <c:pt idx="766" formatCode="m/d/yyyy\ h:mm">
                  <c:v>44021</c:v>
                </c:pt>
                <c:pt idx="767" formatCode="m/d/yyyy\ h:mm">
                  <c:v>44020</c:v>
                </c:pt>
                <c:pt idx="768" formatCode="m/d/yyyy\ h:mm">
                  <c:v>44019</c:v>
                </c:pt>
                <c:pt idx="769" formatCode="m/d/yyyy\ h:mm">
                  <c:v>44018</c:v>
                </c:pt>
                <c:pt idx="770" formatCode="m/d/yyyy\ h:mm">
                  <c:v>44015</c:v>
                </c:pt>
                <c:pt idx="771" formatCode="m/d/yyyy\ h:mm">
                  <c:v>44014</c:v>
                </c:pt>
                <c:pt idx="772" formatCode="m/d/yyyy\ h:mm">
                  <c:v>44013</c:v>
                </c:pt>
                <c:pt idx="773" formatCode="m/d/yyyy\ h:mm">
                  <c:v>44012</c:v>
                </c:pt>
                <c:pt idx="774" formatCode="m/d/yyyy\ h:mm">
                  <c:v>44011</c:v>
                </c:pt>
                <c:pt idx="775" formatCode="m/d/yyyy\ h:mm">
                  <c:v>44008</c:v>
                </c:pt>
                <c:pt idx="776" formatCode="m/d/yyyy\ h:mm">
                  <c:v>44007</c:v>
                </c:pt>
                <c:pt idx="777" formatCode="m/d/yyyy\ h:mm">
                  <c:v>44006</c:v>
                </c:pt>
                <c:pt idx="778" formatCode="m/d/yyyy\ h:mm">
                  <c:v>44005</c:v>
                </c:pt>
                <c:pt idx="779" formatCode="m/d/yyyy\ h:mm">
                  <c:v>44004</c:v>
                </c:pt>
                <c:pt idx="780" formatCode="m/d/yyyy\ h:mm">
                  <c:v>44001</c:v>
                </c:pt>
                <c:pt idx="781" formatCode="m/d/yyyy\ h:mm">
                  <c:v>44000</c:v>
                </c:pt>
                <c:pt idx="782" formatCode="m/d/yyyy\ h:mm">
                  <c:v>43999</c:v>
                </c:pt>
                <c:pt idx="783" formatCode="m/d/yyyy\ h:mm">
                  <c:v>43998</c:v>
                </c:pt>
                <c:pt idx="784" formatCode="m/d/yyyy\ h:mm">
                  <c:v>43997</c:v>
                </c:pt>
                <c:pt idx="785" formatCode="m/d/yyyy\ h:mm">
                  <c:v>43994</c:v>
                </c:pt>
                <c:pt idx="786" formatCode="m/d/yyyy\ h:mm">
                  <c:v>43993</c:v>
                </c:pt>
                <c:pt idx="787" formatCode="m/d/yyyy\ h:mm">
                  <c:v>43992</c:v>
                </c:pt>
                <c:pt idx="788" formatCode="m/d/yyyy\ h:mm">
                  <c:v>43991</c:v>
                </c:pt>
                <c:pt idx="789" formatCode="m/d/yyyy\ h:mm">
                  <c:v>43990</c:v>
                </c:pt>
                <c:pt idx="790" formatCode="m/d/yyyy\ h:mm">
                  <c:v>43987</c:v>
                </c:pt>
                <c:pt idx="791" formatCode="m/d/yyyy\ h:mm">
                  <c:v>43986</c:v>
                </c:pt>
                <c:pt idx="792" formatCode="m/d/yyyy\ h:mm">
                  <c:v>43985</c:v>
                </c:pt>
                <c:pt idx="793" formatCode="m/d/yyyy\ h:mm">
                  <c:v>43984</c:v>
                </c:pt>
                <c:pt idx="794" formatCode="m/d/yyyy\ h:mm">
                  <c:v>43983</c:v>
                </c:pt>
                <c:pt idx="795" formatCode="m/d/yyyy\ h:mm">
                  <c:v>43980</c:v>
                </c:pt>
                <c:pt idx="796" formatCode="m/d/yyyy\ h:mm">
                  <c:v>43979</c:v>
                </c:pt>
                <c:pt idx="797" formatCode="m/d/yyyy\ h:mm">
                  <c:v>43978</c:v>
                </c:pt>
                <c:pt idx="798" formatCode="m/d/yyyy\ h:mm">
                  <c:v>43977</c:v>
                </c:pt>
                <c:pt idx="799" formatCode="m/d/yyyy\ h:mm">
                  <c:v>43976</c:v>
                </c:pt>
                <c:pt idx="800" formatCode="m/d/yyyy\ h:mm">
                  <c:v>43973</c:v>
                </c:pt>
                <c:pt idx="801" formatCode="m/d/yyyy\ h:mm">
                  <c:v>43972</c:v>
                </c:pt>
                <c:pt idx="802" formatCode="m/d/yyyy\ h:mm">
                  <c:v>43971</c:v>
                </c:pt>
                <c:pt idx="803" formatCode="m/d/yyyy\ h:mm">
                  <c:v>43970</c:v>
                </c:pt>
                <c:pt idx="804" formatCode="m/d/yyyy\ h:mm">
                  <c:v>43969</c:v>
                </c:pt>
                <c:pt idx="805" formatCode="m/d/yyyy\ h:mm">
                  <c:v>43966</c:v>
                </c:pt>
                <c:pt idx="806" formatCode="m/d/yyyy\ h:mm">
                  <c:v>43965</c:v>
                </c:pt>
                <c:pt idx="807" formatCode="m/d/yyyy\ h:mm">
                  <c:v>43964</c:v>
                </c:pt>
                <c:pt idx="808" formatCode="m/d/yyyy\ h:mm">
                  <c:v>43963</c:v>
                </c:pt>
                <c:pt idx="809" formatCode="m/d/yyyy\ h:mm">
                  <c:v>43962</c:v>
                </c:pt>
                <c:pt idx="810" formatCode="m/d/yyyy\ h:mm">
                  <c:v>43959</c:v>
                </c:pt>
                <c:pt idx="811" formatCode="m/d/yyyy\ h:mm">
                  <c:v>43958</c:v>
                </c:pt>
                <c:pt idx="812" formatCode="m/d/yyyy\ h:mm">
                  <c:v>43957</c:v>
                </c:pt>
                <c:pt idx="813" formatCode="m/d/yyyy\ h:mm">
                  <c:v>43956</c:v>
                </c:pt>
                <c:pt idx="814" formatCode="m/d/yyyy\ h:mm">
                  <c:v>43955</c:v>
                </c:pt>
                <c:pt idx="815" formatCode="m/d/yyyy\ h:mm">
                  <c:v>43952</c:v>
                </c:pt>
                <c:pt idx="816" formatCode="m/d/yyyy\ h:mm">
                  <c:v>43951</c:v>
                </c:pt>
                <c:pt idx="817" formatCode="m/d/yyyy\ h:mm">
                  <c:v>43950</c:v>
                </c:pt>
                <c:pt idx="818" formatCode="m/d/yyyy\ h:mm">
                  <c:v>43949</c:v>
                </c:pt>
                <c:pt idx="819" formatCode="m/d/yyyy\ h:mm">
                  <c:v>43948</c:v>
                </c:pt>
                <c:pt idx="820" formatCode="m/d/yyyy\ h:mm">
                  <c:v>43945</c:v>
                </c:pt>
                <c:pt idx="821" formatCode="m/d/yyyy\ h:mm">
                  <c:v>43944</c:v>
                </c:pt>
                <c:pt idx="822" formatCode="m/d/yyyy\ h:mm">
                  <c:v>43943</c:v>
                </c:pt>
                <c:pt idx="823" formatCode="m/d/yyyy\ h:mm">
                  <c:v>43942</c:v>
                </c:pt>
                <c:pt idx="824" formatCode="m/d/yyyy\ h:mm">
                  <c:v>43941</c:v>
                </c:pt>
                <c:pt idx="825" formatCode="m/d/yyyy\ h:mm">
                  <c:v>43938</c:v>
                </c:pt>
                <c:pt idx="826" formatCode="m/d/yyyy\ h:mm">
                  <c:v>43937</c:v>
                </c:pt>
                <c:pt idx="827" formatCode="m/d/yyyy\ h:mm">
                  <c:v>43936</c:v>
                </c:pt>
                <c:pt idx="828" formatCode="m/d/yyyy\ h:mm">
                  <c:v>43935</c:v>
                </c:pt>
                <c:pt idx="829" formatCode="m/d/yyyy\ h:mm">
                  <c:v>43934</c:v>
                </c:pt>
                <c:pt idx="830" formatCode="m/d/yyyy\ h:mm">
                  <c:v>43931</c:v>
                </c:pt>
                <c:pt idx="831" formatCode="m/d/yyyy\ h:mm">
                  <c:v>43930</c:v>
                </c:pt>
                <c:pt idx="832" formatCode="m/d/yyyy\ h:mm">
                  <c:v>43929</c:v>
                </c:pt>
                <c:pt idx="833" formatCode="m/d/yyyy\ h:mm">
                  <c:v>43928</c:v>
                </c:pt>
                <c:pt idx="834" formatCode="m/d/yyyy\ h:mm">
                  <c:v>43927</c:v>
                </c:pt>
                <c:pt idx="835" formatCode="m/d/yyyy\ h:mm">
                  <c:v>43924</c:v>
                </c:pt>
                <c:pt idx="836" formatCode="m/d/yyyy\ h:mm">
                  <c:v>43923</c:v>
                </c:pt>
                <c:pt idx="837" formatCode="m/d/yyyy\ h:mm">
                  <c:v>43922</c:v>
                </c:pt>
                <c:pt idx="838" formatCode="m/d/yyyy\ h:mm">
                  <c:v>43921</c:v>
                </c:pt>
                <c:pt idx="839" formatCode="m/d/yyyy\ h:mm">
                  <c:v>43920</c:v>
                </c:pt>
                <c:pt idx="840" formatCode="m/d/yyyy\ h:mm">
                  <c:v>43917</c:v>
                </c:pt>
                <c:pt idx="841" formatCode="m/d/yyyy\ h:mm">
                  <c:v>43916</c:v>
                </c:pt>
                <c:pt idx="842" formatCode="m/d/yyyy\ h:mm">
                  <c:v>43915</c:v>
                </c:pt>
                <c:pt idx="843" formatCode="m/d/yyyy\ h:mm">
                  <c:v>43914</c:v>
                </c:pt>
                <c:pt idx="844" formatCode="m/d/yyyy\ h:mm">
                  <c:v>43913</c:v>
                </c:pt>
                <c:pt idx="845" formatCode="m/d/yyyy\ h:mm">
                  <c:v>43910</c:v>
                </c:pt>
                <c:pt idx="846" formatCode="m/d/yyyy\ h:mm">
                  <c:v>43909</c:v>
                </c:pt>
                <c:pt idx="847" formatCode="m/d/yyyy\ h:mm">
                  <c:v>43908</c:v>
                </c:pt>
                <c:pt idx="848" formatCode="m/d/yyyy\ h:mm">
                  <c:v>43907</c:v>
                </c:pt>
                <c:pt idx="849" formatCode="m/d/yyyy\ h:mm">
                  <c:v>43906</c:v>
                </c:pt>
                <c:pt idx="850" formatCode="m/d/yyyy\ h:mm">
                  <c:v>43903</c:v>
                </c:pt>
                <c:pt idx="851" formatCode="m/d/yyyy\ h:mm">
                  <c:v>43902</c:v>
                </c:pt>
                <c:pt idx="852" formatCode="m/d/yyyy\ h:mm">
                  <c:v>43901</c:v>
                </c:pt>
                <c:pt idx="853" formatCode="m/d/yyyy\ h:mm">
                  <c:v>43900</c:v>
                </c:pt>
                <c:pt idx="854" formatCode="m/d/yyyy\ h:mm">
                  <c:v>43899</c:v>
                </c:pt>
                <c:pt idx="855" formatCode="m/d/yyyy\ h:mm">
                  <c:v>43896</c:v>
                </c:pt>
                <c:pt idx="856" formatCode="m/d/yyyy\ h:mm">
                  <c:v>43895</c:v>
                </c:pt>
                <c:pt idx="857" formatCode="m/d/yyyy\ h:mm">
                  <c:v>43894</c:v>
                </c:pt>
                <c:pt idx="858" formatCode="m/d/yyyy\ h:mm">
                  <c:v>43893</c:v>
                </c:pt>
                <c:pt idx="859" formatCode="m/d/yyyy\ h:mm">
                  <c:v>43892</c:v>
                </c:pt>
                <c:pt idx="860" formatCode="m/d/yyyy\ h:mm">
                  <c:v>43889</c:v>
                </c:pt>
                <c:pt idx="861" formatCode="m/d/yyyy\ h:mm">
                  <c:v>43888</c:v>
                </c:pt>
                <c:pt idx="862" formatCode="m/d/yyyy\ h:mm">
                  <c:v>43887</c:v>
                </c:pt>
                <c:pt idx="863" formatCode="m/d/yyyy\ h:mm">
                  <c:v>43886</c:v>
                </c:pt>
                <c:pt idx="864" formatCode="m/d/yyyy\ h:mm">
                  <c:v>43885</c:v>
                </c:pt>
                <c:pt idx="865" formatCode="m/d/yyyy\ h:mm">
                  <c:v>43882</c:v>
                </c:pt>
                <c:pt idx="866" formatCode="m/d/yyyy\ h:mm">
                  <c:v>43881</c:v>
                </c:pt>
                <c:pt idx="867" formatCode="m/d/yyyy\ h:mm">
                  <c:v>43880</c:v>
                </c:pt>
                <c:pt idx="868" formatCode="m/d/yyyy\ h:mm">
                  <c:v>43879</c:v>
                </c:pt>
                <c:pt idx="869" formatCode="m/d/yyyy\ h:mm">
                  <c:v>43878</c:v>
                </c:pt>
                <c:pt idx="870" formatCode="m/d/yyyy\ h:mm">
                  <c:v>43875</c:v>
                </c:pt>
                <c:pt idx="871" formatCode="m/d/yyyy\ h:mm">
                  <c:v>43874</c:v>
                </c:pt>
                <c:pt idx="872" formatCode="m/d/yyyy\ h:mm">
                  <c:v>43873</c:v>
                </c:pt>
                <c:pt idx="873" formatCode="m/d/yyyy\ h:mm">
                  <c:v>43872</c:v>
                </c:pt>
                <c:pt idx="874" formatCode="m/d/yyyy\ h:mm">
                  <c:v>43871</c:v>
                </c:pt>
                <c:pt idx="875" formatCode="m/d/yyyy\ h:mm">
                  <c:v>43868</c:v>
                </c:pt>
                <c:pt idx="876" formatCode="m/d/yyyy\ h:mm">
                  <c:v>43867</c:v>
                </c:pt>
                <c:pt idx="877" formatCode="m/d/yyyy\ h:mm">
                  <c:v>43866</c:v>
                </c:pt>
                <c:pt idx="878" formatCode="m/d/yyyy\ h:mm">
                  <c:v>43865</c:v>
                </c:pt>
                <c:pt idx="879" formatCode="m/d/yyyy\ h:mm">
                  <c:v>43864</c:v>
                </c:pt>
                <c:pt idx="880" formatCode="m/d/yyyy\ h:mm">
                  <c:v>43861</c:v>
                </c:pt>
                <c:pt idx="881" formatCode="m/d/yyyy\ h:mm">
                  <c:v>43860</c:v>
                </c:pt>
                <c:pt idx="882" formatCode="m/d/yyyy\ h:mm">
                  <c:v>43859</c:v>
                </c:pt>
                <c:pt idx="883" formatCode="m/d/yyyy\ h:mm">
                  <c:v>43858</c:v>
                </c:pt>
                <c:pt idx="884" formatCode="m/d/yyyy\ h:mm">
                  <c:v>43857</c:v>
                </c:pt>
                <c:pt idx="885" formatCode="m/d/yyyy\ h:mm">
                  <c:v>43854</c:v>
                </c:pt>
                <c:pt idx="886" formatCode="m/d/yyyy\ h:mm">
                  <c:v>43853</c:v>
                </c:pt>
                <c:pt idx="887" formatCode="m/d/yyyy\ h:mm">
                  <c:v>43852</c:v>
                </c:pt>
                <c:pt idx="888" formatCode="m/d/yyyy\ h:mm">
                  <c:v>43851</c:v>
                </c:pt>
                <c:pt idx="889" formatCode="m/d/yyyy\ h:mm">
                  <c:v>43850</c:v>
                </c:pt>
                <c:pt idx="890" formatCode="m/d/yyyy\ h:mm">
                  <c:v>43847</c:v>
                </c:pt>
                <c:pt idx="891" formatCode="m/d/yyyy\ h:mm">
                  <c:v>43846</c:v>
                </c:pt>
                <c:pt idx="892" formatCode="m/d/yyyy\ h:mm">
                  <c:v>43845</c:v>
                </c:pt>
                <c:pt idx="893" formatCode="m/d/yyyy\ h:mm">
                  <c:v>43844</c:v>
                </c:pt>
                <c:pt idx="894" formatCode="m/d/yyyy\ h:mm">
                  <c:v>43843</c:v>
                </c:pt>
                <c:pt idx="895" formatCode="m/d/yyyy\ h:mm">
                  <c:v>43840</c:v>
                </c:pt>
                <c:pt idx="896" formatCode="m/d/yyyy\ h:mm">
                  <c:v>43839</c:v>
                </c:pt>
                <c:pt idx="897" formatCode="m/d/yyyy\ h:mm">
                  <c:v>43838</c:v>
                </c:pt>
                <c:pt idx="898" formatCode="m/d/yyyy\ h:mm">
                  <c:v>43837</c:v>
                </c:pt>
                <c:pt idx="899" formatCode="m/d/yyyy\ h:mm">
                  <c:v>43836</c:v>
                </c:pt>
                <c:pt idx="900" formatCode="m/d/yyyy\ h:mm">
                  <c:v>43833</c:v>
                </c:pt>
                <c:pt idx="901" formatCode="m/d/yyyy\ h:mm">
                  <c:v>43832</c:v>
                </c:pt>
                <c:pt idx="902" formatCode="m/d/yyyy\ h:mm">
                  <c:v>43831</c:v>
                </c:pt>
                <c:pt idx="903" formatCode="m/d/yyyy\ h:mm">
                  <c:v>43830</c:v>
                </c:pt>
                <c:pt idx="904" formatCode="m/d/yyyy\ h:mm">
                  <c:v>43829</c:v>
                </c:pt>
                <c:pt idx="905" formatCode="m/d/yyyy\ h:mm">
                  <c:v>43826</c:v>
                </c:pt>
                <c:pt idx="906" formatCode="m/d/yyyy\ h:mm">
                  <c:v>43825</c:v>
                </c:pt>
                <c:pt idx="907" formatCode="m/d/yyyy\ h:mm">
                  <c:v>43824</c:v>
                </c:pt>
                <c:pt idx="908" formatCode="m/d/yyyy\ h:mm">
                  <c:v>43823</c:v>
                </c:pt>
                <c:pt idx="909" formatCode="m/d/yyyy\ h:mm">
                  <c:v>43822</c:v>
                </c:pt>
                <c:pt idx="910" formatCode="m/d/yyyy\ h:mm">
                  <c:v>43819</c:v>
                </c:pt>
                <c:pt idx="911" formatCode="m/d/yyyy\ h:mm">
                  <c:v>43818</c:v>
                </c:pt>
                <c:pt idx="912" formatCode="m/d/yyyy\ h:mm">
                  <c:v>43817</c:v>
                </c:pt>
                <c:pt idx="913" formatCode="m/d/yyyy\ h:mm">
                  <c:v>43816</c:v>
                </c:pt>
                <c:pt idx="914" formatCode="m/d/yyyy\ h:mm">
                  <c:v>43815</c:v>
                </c:pt>
                <c:pt idx="915" formatCode="m/d/yyyy\ h:mm">
                  <c:v>43812</c:v>
                </c:pt>
                <c:pt idx="916" formatCode="m/d/yyyy\ h:mm">
                  <c:v>43811</c:v>
                </c:pt>
                <c:pt idx="917" formatCode="m/d/yyyy\ h:mm">
                  <c:v>43810</c:v>
                </c:pt>
                <c:pt idx="918" formatCode="m/d/yyyy\ h:mm">
                  <c:v>43809</c:v>
                </c:pt>
                <c:pt idx="919" formatCode="m/d/yyyy\ h:mm">
                  <c:v>43808</c:v>
                </c:pt>
                <c:pt idx="920" formatCode="m/d/yyyy\ h:mm">
                  <c:v>43805</c:v>
                </c:pt>
                <c:pt idx="921" formatCode="m/d/yyyy\ h:mm">
                  <c:v>43804</c:v>
                </c:pt>
                <c:pt idx="922" formatCode="m/d/yyyy\ h:mm">
                  <c:v>43803</c:v>
                </c:pt>
                <c:pt idx="923" formatCode="m/d/yyyy\ h:mm">
                  <c:v>43802</c:v>
                </c:pt>
                <c:pt idx="924" formatCode="m/d/yyyy\ h:mm">
                  <c:v>43801</c:v>
                </c:pt>
                <c:pt idx="925" formatCode="m/d/yyyy\ h:mm">
                  <c:v>43798</c:v>
                </c:pt>
                <c:pt idx="926" formatCode="m/d/yyyy\ h:mm">
                  <c:v>43797</c:v>
                </c:pt>
                <c:pt idx="927" formatCode="m/d/yyyy\ h:mm">
                  <c:v>43796</c:v>
                </c:pt>
                <c:pt idx="928" formatCode="m/d/yyyy\ h:mm">
                  <c:v>43795</c:v>
                </c:pt>
                <c:pt idx="929" formatCode="m/d/yyyy\ h:mm">
                  <c:v>43794</c:v>
                </c:pt>
                <c:pt idx="930" formatCode="m/d/yyyy\ h:mm">
                  <c:v>43791</c:v>
                </c:pt>
                <c:pt idx="931" formatCode="m/d/yyyy\ h:mm">
                  <c:v>43790</c:v>
                </c:pt>
                <c:pt idx="932" formatCode="m/d/yyyy\ h:mm">
                  <c:v>43789</c:v>
                </c:pt>
                <c:pt idx="933" formatCode="m/d/yyyy\ h:mm">
                  <c:v>43788</c:v>
                </c:pt>
                <c:pt idx="934" formatCode="m/d/yyyy\ h:mm">
                  <c:v>43787</c:v>
                </c:pt>
                <c:pt idx="935" formatCode="m/d/yyyy\ h:mm">
                  <c:v>43784</c:v>
                </c:pt>
                <c:pt idx="936" formatCode="m/d/yyyy\ h:mm">
                  <c:v>43783</c:v>
                </c:pt>
                <c:pt idx="937" formatCode="m/d/yyyy\ h:mm">
                  <c:v>43782</c:v>
                </c:pt>
                <c:pt idx="938" formatCode="m/d/yyyy\ h:mm">
                  <c:v>43781</c:v>
                </c:pt>
                <c:pt idx="939" formatCode="m/d/yyyy\ h:mm">
                  <c:v>43780</c:v>
                </c:pt>
                <c:pt idx="940" formatCode="m/d/yyyy\ h:mm">
                  <c:v>43777</c:v>
                </c:pt>
                <c:pt idx="941" formatCode="m/d/yyyy\ h:mm">
                  <c:v>43776</c:v>
                </c:pt>
                <c:pt idx="942" formatCode="m/d/yyyy\ h:mm">
                  <c:v>43775</c:v>
                </c:pt>
                <c:pt idx="943" formatCode="m/d/yyyy\ h:mm">
                  <c:v>43774</c:v>
                </c:pt>
                <c:pt idx="944" formatCode="m/d/yyyy\ h:mm">
                  <c:v>43773</c:v>
                </c:pt>
                <c:pt idx="945" formatCode="m/d/yyyy\ h:mm">
                  <c:v>43770</c:v>
                </c:pt>
                <c:pt idx="946" formatCode="m/d/yyyy\ h:mm">
                  <c:v>43769</c:v>
                </c:pt>
                <c:pt idx="947" formatCode="m/d/yyyy\ h:mm">
                  <c:v>43768</c:v>
                </c:pt>
                <c:pt idx="948" formatCode="m/d/yyyy\ h:mm">
                  <c:v>43767</c:v>
                </c:pt>
                <c:pt idx="949" formatCode="m/d/yyyy\ h:mm">
                  <c:v>43766</c:v>
                </c:pt>
                <c:pt idx="950" formatCode="m/d/yyyy\ h:mm">
                  <c:v>43763</c:v>
                </c:pt>
                <c:pt idx="951" formatCode="m/d/yyyy\ h:mm">
                  <c:v>43762</c:v>
                </c:pt>
                <c:pt idx="952" formatCode="m/d/yyyy\ h:mm">
                  <c:v>43761</c:v>
                </c:pt>
                <c:pt idx="953" formatCode="m/d/yyyy\ h:mm">
                  <c:v>43760</c:v>
                </c:pt>
                <c:pt idx="954" formatCode="m/d/yyyy\ h:mm">
                  <c:v>43759</c:v>
                </c:pt>
                <c:pt idx="955" formatCode="m/d/yyyy\ h:mm">
                  <c:v>43756</c:v>
                </c:pt>
                <c:pt idx="956" formatCode="m/d/yyyy\ h:mm">
                  <c:v>43755</c:v>
                </c:pt>
                <c:pt idx="957" formatCode="m/d/yyyy\ h:mm">
                  <c:v>43754</c:v>
                </c:pt>
                <c:pt idx="958" formatCode="m/d/yyyy\ h:mm">
                  <c:v>43753</c:v>
                </c:pt>
                <c:pt idx="959" formatCode="m/d/yyyy\ h:mm">
                  <c:v>43752</c:v>
                </c:pt>
                <c:pt idx="960" formatCode="m/d/yyyy\ h:mm">
                  <c:v>43749</c:v>
                </c:pt>
                <c:pt idx="961" formatCode="m/d/yyyy\ h:mm">
                  <c:v>43748</c:v>
                </c:pt>
                <c:pt idx="962" formatCode="m/d/yyyy\ h:mm">
                  <c:v>43747</c:v>
                </c:pt>
                <c:pt idx="963" formatCode="m/d/yyyy\ h:mm">
                  <c:v>43746</c:v>
                </c:pt>
                <c:pt idx="964" formatCode="m/d/yyyy\ h:mm">
                  <c:v>43745</c:v>
                </c:pt>
                <c:pt idx="965" formatCode="m/d/yyyy\ h:mm">
                  <c:v>43742</c:v>
                </c:pt>
                <c:pt idx="966" formatCode="m/d/yyyy\ h:mm">
                  <c:v>43741</c:v>
                </c:pt>
                <c:pt idx="967" formatCode="m/d/yyyy\ h:mm">
                  <c:v>43740</c:v>
                </c:pt>
                <c:pt idx="968" formatCode="m/d/yyyy\ h:mm">
                  <c:v>43739</c:v>
                </c:pt>
                <c:pt idx="969" formatCode="m/d/yyyy\ h:mm">
                  <c:v>43738</c:v>
                </c:pt>
                <c:pt idx="970" formatCode="m/d/yyyy\ h:mm">
                  <c:v>43735</c:v>
                </c:pt>
                <c:pt idx="971" formatCode="m/d/yyyy\ h:mm">
                  <c:v>43734</c:v>
                </c:pt>
                <c:pt idx="972" formatCode="m/d/yyyy\ h:mm">
                  <c:v>43733</c:v>
                </c:pt>
                <c:pt idx="973" formatCode="m/d/yyyy\ h:mm">
                  <c:v>43732</c:v>
                </c:pt>
                <c:pt idx="974" formatCode="m/d/yyyy\ h:mm">
                  <c:v>43731</c:v>
                </c:pt>
                <c:pt idx="975" formatCode="m/d/yyyy\ h:mm">
                  <c:v>43728</c:v>
                </c:pt>
                <c:pt idx="976" formatCode="m/d/yyyy\ h:mm">
                  <c:v>43727</c:v>
                </c:pt>
                <c:pt idx="977" formatCode="m/d/yyyy\ h:mm">
                  <c:v>43726</c:v>
                </c:pt>
                <c:pt idx="978" formatCode="m/d/yyyy\ h:mm">
                  <c:v>43725</c:v>
                </c:pt>
                <c:pt idx="979" formatCode="m/d/yyyy\ h:mm">
                  <c:v>43724</c:v>
                </c:pt>
                <c:pt idx="980" formatCode="m/d/yyyy\ h:mm">
                  <c:v>43721</c:v>
                </c:pt>
                <c:pt idx="981" formatCode="m/d/yyyy\ h:mm">
                  <c:v>43720</c:v>
                </c:pt>
                <c:pt idx="982" formatCode="m/d/yyyy\ h:mm">
                  <c:v>43719</c:v>
                </c:pt>
                <c:pt idx="983" formatCode="m/d/yyyy\ h:mm">
                  <c:v>43718</c:v>
                </c:pt>
                <c:pt idx="984" formatCode="m/d/yyyy\ h:mm">
                  <c:v>43717</c:v>
                </c:pt>
                <c:pt idx="985" formatCode="m/d/yyyy\ h:mm">
                  <c:v>43714</c:v>
                </c:pt>
                <c:pt idx="986" formatCode="m/d/yyyy\ h:mm">
                  <c:v>43713</c:v>
                </c:pt>
                <c:pt idx="987" formatCode="m/d/yyyy\ h:mm">
                  <c:v>43712</c:v>
                </c:pt>
                <c:pt idx="988" formatCode="m/d/yyyy\ h:mm">
                  <c:v>43711</c:v>
                </c:pt>
                <c:pt idx="989" formatCode="m/d/yyyy\ h:mm">
                  <c:v>43710</c:v>
                </c:pt>
                <c:pt idx="990" formatCode="m/d/yyyy\ h:mm">
                  <c:v>43707</c:v>
                </c:pt>
                <c:pt idx="991" formatCode="m/d/yyyy\ h:mm">
                  <c:v>43706</c:v>
                </c:pt>
                <c:pt idx="992" formatCode="m/d/yyyy\ h:mm">
                  <c:v>43705</c:v>
                </c:pt>
                <c:pt idx="993" formatCode="m/d/yyyy\ h:mm">
                  <c:v>43704</c:v>
                </c:pt>
                <c:pt idx="994" formatCode="m/d/yyyy\ h:mm">
                  <c:v>43703</c:v>
                </c:pt>
                <c:pt idx="995" formatCode="m/d/yyyy\ h:mm">
                  <c:v>43700</c:v>
                </c:pt>
                <c:pt idx="996" formatCode="m/d/yyyy\ h:mm">
                  <c:v>43699</c:v>
                </c:pt>
                <c:pt idx="997" formatCode="m/d/yyyy\ h:mm">
                  <c:v>43698</c:v>
                </c:pt>
                <c:pt idx="998" formatCode="m/d/yyyy\ h:mm">
                  <c:v>43697</c:v>
                </c:pt>
                <c:pt idx="999" formatCode="m/d/yyyy\ h:mm">
                  <c:v>43696</c:v>
                </c:pt>
                <c:pt idx="1000" formatCode="m/d/yyyy\ h:mm">
                  <c:v>43693</c:v>
                </c:pt>
                <c:pt idx="1001" formatCode="m/d/yyyy\ h:mm">
                  <c:v>43692</c:v>
                </c:pt>
                <c:pt idx="1002" formatCode="m/d/yyyy\ h:mm">
                  <c:v>43691</c:v>
                </c:pt>
                <c:pt idx="1003" formatCode="m/d/yyyy\ h:mm">
                  <c:v>43690</c:v>
                </c:pt>
                <c:pt idx="1004" formatCode="m/d/yyyy\ h:mm">
                  <c:v>43689</c:v>
                </c:pt>
                <c:pt idx="1005" formatCode="m/d/yyyy\ h:mm">
                  <c:v>43686</c:v>
                </c:pt>
                <c:pt idx="1006" formatCode="m/d/yyyy\ h:mm">
                  <c:v>43685</c:v>
                </c:pt>
                <c:pt idx="1007" formatCode="m/d/yyyy\ h:mm">
                  <c:v>43684</c:v>
                </c:pt>
                <c:pt idx="1008" formatCode="m/d/yyyy\ h:mm">
                  <c:v>43683</c:v>
                </c:pt>
                <c:pt idx="1009" formatCode="m/d/yyyy\ h:mm">
                  <c:v>43682</c:v>
                </c:pt>
                <c:pt idx="1010" formatCode="m/d/yyyy\ h:mm">
                  <c:v>43679</c:v>
                </c:pt>
                <c:pt idx="1011" formatCode="m/d/yyyy\ h:mm">
                  <c:v>43678</c:v>
                </c:pt>
                <c:pt idx="1012" formatCode="m/d/yyyy\ h:mm">
                  <c:v>43677</c:v>
                </c:pt>
                <c:pt idx="1013" formatCode="m/d/yyyy\ h:mm">
                  <c:v>43676</c:v>
                </c:pt>
                <c:pt idx="1014" formatCode="m/d/yyyy\ h:mm">
                  <c:v>43675</c:v>
                </c:pt>
                <c:pt idx="1015" formatCode="m/d/yyyy\ h:mm">
                  <c:v>43672</c:v>
                </c:pt>
                <c:pt idx="1016" formatCode="m/d/yyyy\ h:mm">
                  <c:v>43671</c:v>
                </c:pt>
                <c:pt idx="1017" formatCode="m/d/yyyy\ h:mm">
                  <c:v>43670</c:v>
                </c:pt>
                <c:pt idx="1018" formatCode="m/d/yyyy\ h:mm">
                  <c:v>43669</c:v>
                </c:pt>
                <c:pt idx="1019" formatCode="m/d/yyyy\ h:mm">
                  <c:v>43668</c:v>
                </c:pt>
                <c:pt idx="1020" formatCode="m/d/yyyy\ h:mm">
                  <c:v>43665</c:v>
                </c:pt>
                <c:pt idx="1021" formatCode="m/d/yyyy\ h:mm">
                  <c:v>43664</c:v>
                </c:pt>
                <c:pt idx="1022" formatCode="m/d/yyyy\ h:mm">
                  <c:v>43663</c:v>
                </c:pt>
                <c:pt idx="1023" formatCode="m/d/yyyy\ h:mm">
                  <c:v>43662</c:v>
                </c:pt>
                <c:pt idx="1024" formatCode="m/d/yyyy\ h:mm">
                  <c:v>43661</c:v>
                </c:pt>
                <c:pt idx="1025" formatCode="m/d/yyyy\ h:mm">
                  <c:v>43658</c:v>
                </c:pt>
                <c:pt idx="1026" formatCode="m/d/yyyy\ h:mm">
                  <c:v>43657</c:v>
                </c:pt>
                <c:pt idx="1027" formatCode="m/d/yyyy\ h:mm">
                  <c:v>43656</c:v>
                </c:pt>
                <c:pt idx="1028" formatCode="m/d/yyyy\ h:mm">
                  <c:v>43655</c:v>
                </c:pt>
                <c:pt idx="1029" formatCode="m/d/yyyy\ h:mm">
                  <c:v>43654</c:v>
                </c:pt>
                <c:pt idx="1030" formatCode="m/d/yyyy\ h:mm">
                  <c:v>43651</c:v>
                </c:pt>
                <c:pt idx="1031" formatCode="m/d/yyyy\ h:mm">
                  <c:v>43650</c:v>
                </c:pt>
                <c:pt idx="1032" formatCode="m/d/yyyy\ h:mm">
                  <c:v>43649</c:v>
                </c:pt>
                <c:pt idx="1033" formatCode="m/d/yyyy\ h:mm">
                  <c:v>43648</c:v>
                </c:pt>
                <c:pt idx="1034" formatCode="m/d/yyyy\ h:mm">
                  <c:v>43647</c:v>
                </c:pt>
                <c:pt idx="1035" formatCode="m/d/yyyy\ h:mm">
                  <c:v>43644</c:v>
                </c:pt>
                <c:pt idx="1036" formatCode="m/d/yyyy\ h:mm">
                  <c:v>43643</c:v>
                </c:pt>
                <c:pt idx="1037" formatCode="m/d/yyyy\ h:mm">
                  <c:v>43642</c:v>
                </c:pt>
                <c:pt idx="1038" formatCode="m/d/yyyy\ h:mm">
                  <c:v>43641</c:v>
                </c:pt>
                <c:pt idx="1039" formatCode="m/d/yyyy\ h:mm">
                  <c:v>43640</c:v>
                </c:pt>
                <c:pt idx="1040" formatCode="m/d/yyyy\ h:mm">
                  <c:v>43637</c:v>
                </c:pt>
                <c:pt idx="1041" formatCode="m/d/yyyy\ h:mm">
                  <c:v>43636</c:v>
                </c:pt>
                <c:pt idx="1042" formatCode="m/d/yyyy\ h:mm">
                  <c:v>43635</c:v>
                </c:pt>
                <c:pt idx="1043" formatCode="m/d/yyyy\ h:mm">
                  <c:v>43634</c:v>
                </c:pt>
                <c:pt idx="1044" formatCode="m/d/yyyy\ h:mm">
                  <c:v>43633</c:v>
                </c:pt>
                <c:pt idx="1045" formatCode="m/d/yyyy\ h:mm">
                  <c:v>43630</c:v>
                </c:pt>
                <c:pt idx="1046" formatCode="m/d/yyyy\ h:mm">
                  <c:v>43629</c:v>
                </c:pt>
                <c:pt idx="1047" formatCode="m/d/yyyy\ h:mm">
                  <c:v>43628</c:v>
                </c:pt>
                <c:pt idx="1048" formatCode="m/d/yyyy\ h:mm">
                  <c:v>43627</c:v>
                </c:pt>
                <c:pt idx="1049" formatCode="m/d/yyyy\ h:mm">
                  <c:v>43626</c:v>
                </c:pt>
                <c:pt idx="1050" formatCode="m/d/yyyy\ h:mm">
                  <c:v>43623</c:v>
                </c:pt>
                <c:pt idx="1051" formatCode="m/d/yyyy\ h:mm">
                  <c:v>43622</c:v>
                </c:pt>
                <c:pt idx="1052" formatCode="m/d/yyyy\ h:mm">
                  <c:v>43621</c:v>
                </c:pt>
                <c:pt idx="1053" formatCode="m/d/yyyy\ h:mm">
                  <c:v>43620</c:v>
                </c:pt>
                <c:pt idx="1054" formatCode="m/d/yyyy\ h:mm">
                  <c:v>43619</c:v>
                </c:pt>
                <c:pt idx="1055" formatCode="m/d/yyyy\ h:mm">
                  <c:v>43616</c:v>
                </c:pt>
                <c:pt idx="1056" formatCode="m/d/yyyy\ h:mm">
                  <c:v>43615</c:v>
                </c:pt>
                <c:pt idx="1057" formatCode="m/d/yyyy\ h:mm">
                  <c:v>43614</c:v>
                </c:pt>
                <c:pt idx="1058" formatCode="m/d/yyyy\ h:mm">
                  <c:v>43613</c:v>
                </c:pt>
                <c:pt idx="1059" formatCode="m/d/yyyy\ h:mm">
                  <c:v>43612</c:v>
                </c:pt>
                <c:pt idx="1060" formatCode="m/d/yyyy\ h:mm">
                  <c:v>43609</c:v>
                </c:pt>
                <c:pt idx="1061" formatCode="m/d/yyyy\ h:mm">
                  <c:v>43608</c:v>
                </c:pt>
                <c:pt idx="1062" formatCode="m/d/yyyy\ h:mm">
                  <c:v>43607</c:v>
                </c:pt>
                <c:pt idx="1063" formatCode="m/d/yyyy\ h:mm">
                  <c:v>43606</c:v>
                </c:pt>
                <c:pt idx="1064" formatCode="m/d/yyyy\ h:mm">
                  <c:v>43605</c:v>
                </c:pt>
                <c:pt idx="1065" formatCode="m/d/yyyy\ h:mm">
                  <c:v>43602</c:v>
                </c:pt>
                <c:pt idx="1066" formatCode="m/d/yyyy\ h:mm">
                  <c:v>43601</c:v>
                </c:pt>
                <c:pt idx="1067" formatCode="m/d/yyyy\ h:mm">
                  <c:v>43600</c:v>
                </c:pt>
                <c:pt idx="1068" formatCode="m/d/yyyy\ h:mm">
                  <c:v>43599</c:v>
                </c:pt>
                <c:pt idx="1069" formatCode="m/d/yyyy\ h:mm">
                  <c:v>43598</c:v>
                </c:pt>
                <c:pt idx="1070" formatCode="m/d/yyyy\ h:mm">
                  <c:v>43595</c:v>
                </c:pt>
                <c:pt idx="1071" formatCode="m/d/yyyy\ h:mm">
                  <c:v>43594</c:v>
                </c:pt>
                <c:pt idx="1072" formatCode="m/d/yyyy\ h:mm">
                  <c:v>43593</c:v>
                </c:pt>
                <c:pt idx="1073" formatCode="m/d/yyyy\ h:mm">
                  <c:v>43592</c:v>
                </c:pt>
                <c:pt idx="1074" formatCode="m/d/yyyy\ h:mm">
                  <c:v>43591</c:v>
                </c:pt>
                <c:pt idx="1075" formatCode="m/d/yyyy\ h:mm">
                  <c:v>43588</c:v>
                </c:pt>
                <c:pt idx="1076" formatCode="m/d/yyyy\ h:mm">
                  <c:v>43587</c:v>
                </c:pt>
                <c:pt idx="1077" formatCode="m/d/yyyy\ h:mm">
                  <c:v>43586</c:v>
                </c:pt>
                <c:pt idx="1078" formatCode="m/d/yyyy\ h:mm">
                  <c:v>43585</c:v>
                </c:pt>
                <c:pt idx="1079" formatCode="m/d/yyyy\ h:mm">
                  <c:v>43584</c:v>
                </c:pt>
                <c:pt idx="1080" formatCode="m/d/yyyy\ h:mm">
                  <c:v>43581</c:v>
                </c:pt>
                <c:pt idx="1081" formatCode="m/d/yyyy\ h:mm">
                  <c:v>43580</c:v>
                </c:pt>
                <c:pt idx="1082" formatCode="m/d/yyyy\ h:mm">
                  <c:v>43579</c:v>
                </c:pt>
                <c:pt idx="1083" formatCode="m/d/yyyy\ h:mm">
                  <c:v>43578</c:v>
                </c:pt>
                <c:pt idx="1084" formatCode="m/d/yyyy\ h:mm">
                  <c:v>43577</c:v>
                </c:pt>
                <c:pt idx="1085" formatCode="m/d/yyyy\ h:mm">
                  <c:v>43574</c:v>
                </c:pt>
                <c:pt idx="1086" formatCode="m/d/yyyy\ h:mm">
                  <c:v>43573</c:v>
                </c:pt>
                <c:pt idx="1087" formatCode="m/d/yyyy\ h:mm">
                  <c:v>43572</c:v>
                </c:pt>
                <c:pt idx="1088" formatCode="m/d/yyyy\ h:mm">
                  <c:v>43571</c:v>
                </c:pt>
                <c:pt idx="1089" formatCode="m/d/yyyy\ h:mm">
                  <c:v>43570</c:v>
                </c:pt>
                <c:pt idx="1090" formatCode="m/d/yyyy\ h:mm">
                  <c:v>43567</c:v>
                </c:pt>
                <c:pt idx="1091" formatCode="m/d/yyyy\ h:mm">
                  <c:v>43566</c:v>
                </c:pt>
                <c:pt idx="1092" formatCode="m/d/yyyy\ h:mm">
                  <c:v>43565</c:v>
                </c:pt>
                <c:pt idx="1093" formatCode="m/d/yyyy\ h:mm">
                  <c:v>43564</c:v>
                </c:pt>
                <c:pt idx="1094" formatCode="m/d/yyyy\ h:mm">
                  <c:v>43563</c:v>
                </c:pt>
                <c:pt idx="1095" formatCode="m/d/yyyy\ h:mm">
                  <c:v>43560</c:v>
                </c:pt>
                <c:pt idx="1096" formatCode="m/d/yyyy\ h:mm">
                  <c:v>43559</c:v>
                </c:pt>
                <c:pt idx="1097" formatCode="m/d/yyyy\ h:mm">
                  <c:v>43558</c:v>
                </c:pt>
                <c:pt idx="1098" formatCode="m/d/yyyy\ h:mm">
                  <c:v>43557</c:v>
                </c:pt>
                <c:pt idx="1099" formatCode="m/d/yyyy\ h:mm">
                  <c:v>43556</c:v>
                </c:pt>
                <c:pt idx="1100" formatCode="m/d/yyyy\ h:mm">
                  <c:v>43553</c:v>
                </c:pt>
                <c:pt idx="1101" formatCode="m/d/yyyy\ h:mm">
                  <c:v>43552</c:v>
                </c:pt>
                <c:pt idx="1102" formatCode="m/d/yyyy\ h:mm">
                  <c:v>43551</c:v>
                </c:pt>
                <c:pt idx="1103" formatCode="m/d/yyyy\ h:mm">
                  <c:v>43550</c:v>
                </c:pt>
                <c:pt idx="1104" formatCode="m/d/yyyy\ h:mm">
                  <c:v>43549</c:v>
                </c:pt>
                <c:pt idx="1105" formatCode="m/d/yyyy\ h:mm">
                  <c:v>43546</c:v>
                </c:pt>
                <c:pt idx="1106" formatCode="m/d/yyyy\ h:mm">
                  <c:v>43545</c:v>
                </c:pt>
                <c:pt idx="1107" formatCode="m/d/yyyy\ h:mm">
                  <c:v>43544</c:v>
                </c:pt>
                <c:pt idx="1108" formatCode="m/d/yyyy\ h:mm">
                  <c:v>43543</c:v>
                </c:pt>
                <c:pt idx="1109" formatCode="m/d/yyyy\ h:mm">
                  <c:v>43542</c:v>
                </c:pt>
                <c:pt idx="1110" formatCode="m/d/yyyy\ h:mm">
                  <c:v>43539</c:v>
                </c:pt>
                <c:pt idx="1111" formatCode="m/d/yyyy\ h:mm">
                  <c:v>43538</c:v>
                </c:pt>
                <c:pt idx="1112" formatCode="m/d/yyyy\ h:mm">
                  <c:v>43537</c:v>
                </c:pt>
                <c:pt idx="1113" formatCode="m/d/yyyy\ h:mm">
                  <c:v>43536</c:v>
                </c:pt>
                <c:pt idx="1114" formatCode="m/d/yyyy\ h:mm">
                  <c:v>43535</c:v>
                </c:pt>
                <c:pt idx="1115" formatCode="m/d/yyyy\ h:mm">
                  <c:v>43532</c:v>
                </c:pt>
                <c:pt idx="1116" formatCode="m/d/yyyy\ h:mm">
                  <c:v>43531</c:v>
                </c:pt>
                <c:pt idx="1117" formatCode="m/d/yyyy\ h:mm">
                  <c:v>43530</c:v>
                </c:pt>
                <c:pt idx="1118" formatCode="m/d/yyyy\ h:mm">
                  <c:v>43529</c:v>
                </c:pt>
                <c:pt idx="1119" formatCode="m/d/yyyy\ h:mm">
                  <c:v>43528</c:v>
                </c:pt>
                <c:pt idx="1120" formatCode="m/d/yyyy\ h:mm">
                  <c:v>43525</c:v>
                </c:pt>
                <c:pt idx="1121" formatCode="m/d/yyyy\ h:mm">
                  <c:v>43524</c:v>
                </c:pt>
                <c:pt idx="1122" formatCode="m/d/yyyy\ h:mm">
                  <c:v>43523</c:v>
                </c:pt>
                <c:pt idx="1123" formatCode="m/d/yyyy\ h:mm">
                  <c:v>43522</c:v>
                </c:pt>
                <c:pt idx="1124" formatCode="m/d/yyyy\ h:mm">
                  <c:v>43521</c:v>
                </c:pt>
                <c:pt idx="1125" formatCode="m/d/yyyy\ h:mm">
                  <c:v>43518</c:v>
                </c:pt>
                <c:pt idx="1126" formatCode="m/d/yyyy\ h:mm">
                  <c:v>43517</c:v>
                </c:pt>
                <c:pt idx="1127" formatCode="m/d/yyyy\ h:mm">
                  <c:v>43516</c:v>
                </c:pt>
                <c:pt idx="1128" formatCode="m/d/yyyy\ h:mm">
                  <c:v>43515</c:v>
                </c:pt>
                <c:pt idx="1129" formatCode="m/d/yyyy\ h:mm">
                  <c:v>43514</c:v>
                </c:pt>
                <c:pt idx="1130" formatCode="m/d/yyyy\ h:mm">
                  <c:v>43511</c:v>
                </c:pt>
                <c:pt idx="1131" formatCode="m/d/yyyy\ h:mm">
                  <c:v>43510</c:v>
                </c:pt>
                <c:pt idx="1132" formatCode="m/d/yyyy\ h:mm">
                  <c:v>43509</c:v>
                </c:pt>
                <c:pt idx="1133" formatCode="m/d/yyyy\ h:mm">
                  <c:v>43508</c:v>
                </c:pt>
                <c:pt idx="1134" formatCode="m/d/yyyy\ h:mm">
                  <c:v>43507</c:v>
                </c:pt>
                <c:pt idx="1135" formatCode="m/d/yyyy\ h:mm">
                  <c:v>43504</c:v>
                </c:pt>
                <c:pt idx="1136" formatCode="m/d/yyyy\ h:mm">
                  <c:v>43503</c:v>
                </c:pt>
                <c:pt idx="1137" formatCode="m/d/yyyy\ h:mm">
                  <c:v>43502</c:v>
                </c:pt>
                <c:pt idx="1138" formatCode="m/d/yyyy\ h:mm">
                  <c:v>43501</c:v>
                </c:pt>
                <c:pt idx="1139" formatCode="m/d/yyyy\ h:mm">
                  <c:v>43500</c:v>
                </c:pt>
                <c:pt idx="1140" formatCode="m/d/yyyy\ h:mm">
                  <c:v>43497</c:v>
                </c:pt>
                <c:pt idx="1141" formatCode="m/d/yyyy\ h:mm">
                  <c:v>43496</c:v>
                </c:pt>
                <c:pt idx="1142" formatCode="m/d/yyyy\ h:mm">
                  <c:v>43495</c:v>
                </c:pt>
                <c:pt idx="1143" formatCode="m/d/yyyy\ h:mm">
                  <c:v>43494</c:v>
                </c:pt>
                <c:pt idx="1144" formatCode="m/d/yyyy\ h:mm">
                  <c:v>43493</c:v>
                </c:pt>
                <c:pt idx="1145" formatCode="m/d/yyyy\ h:mm">
                  <c:v>43490</c:v>
                </c:pt>
                <c:pt idx="1146" formatCode="m/d/yyyy\ h:mm">
                  <c:v>43489</c:v>
                </c:pt>
                <c:pt idx="1147" formatCode="m/d/yyyy\ h:mm">
                  <c:v>43488</c:v>
                </c:pt>
                <c:pt idx="1148" formatCode="m/d/yyyy\ h:mm">
                  <c:v>43487</c:v>
                </c:pt>
                <c:pt idx="1149" formatCode="m/d/yyyy\ h:mm">
                  <c:v>43486</c:v>
                </c:pt>
                <c:pt idx="1150" formatCode="m/d/yyyy\ h:mm">
                  <c:v>43483</c:v>
                </c:pt>
                <c:pt idx="1151" formatCode="m/d/yyyy\ h:mm">
                  <c:v>43482</c:v>
                </c:pt>
                <c:pt idx="1152" formatCode="m/d/yyyy\ h:mm">
                  <c:v>43481</c:v>
                </c:pt>
                <c:pt idx="1153" formatCode="m/d/yyyy\ h:mm">
                  <c:v>43480</c:v>
                </c:pt>
                <c:pt idx="1154" formatCode="m/d/yyyy\ h:mm">
                  <c:v>43479</c:v>
                </c:pt>
                <c:pt idx="1155" formatCode="m/d/yyyy\ h:mm">
                  <c:v>43476</c:v>
                </c:pt>
                <c:pt idx="1156" formatCode="m/d/yyyy\ h:mm">
                  <c:v>43475</c:v>
                </c:pt>
                <c:pt idx="1157" formatCode="m/d/yyyy\ h:mm">
                  <c:v>43474</c:v>
                </c:pt>
                <c:pt idx="1158" formatCode="m/d/yyyy\ h:mm">
                  <c:v>43473</c:v>
                </c:pt>
                <c:pt idx="1159" formatCode="m/d/yyyy\ h:mm">
                  <c:v>43472</c:v>
                </c:pt>
                <c:pt idx="1160" formatCode="m/d/yyyy\ h:mm">
                  <c:v>43469</c:v>
                </c:pt>
                <c:pt idx="1161" formatCode="m/d/yyyy\ h:mm">
                  <c:v>43468</c:v>
                </c:pt>
                <c:pt idx="1162" formatCode="m/d/yyyy\ h:mm">
                  <c:v>43467</c:v>
                </c:pt>
                <c:pt idx="1163" formatCode="m/d/yyyy\ h:mm">
                  <c:v>43466</c:v>
                </c:pt>
                <c:pt idx="1164" formatCode="m/d/yyyy\ h:mm">
                  <c:v>43465</c:v>
                </c:pt>
                <c:pt idx="1165" formatCode="m/d/yyyy\ h:mm">
                  <c:v>43462</c:v>
                </c:pt>
                <c:pt idx="1166" formatCode="m/d/yyyy\ h:mm">
                  <c:v>43461</c:v>
                </c:pt>
                <c:pt idx="1167" formatCode="m/d/yyyy\ h:mm">
                  <c:v>43460</c:v>
                </c:pt>
                <c:pt idx="1168" formatCode="m/d/yyyy\ h:mm">
                  <c:v>43459</c:v>
                </c:pt>
                <c:pt idx="1169" formatCode="m/d/yyyy\ h:mm">
                  <c:v>43458</c:v>
                </c:pt>
                <c:pt idx="1170" formatCode="m/d/yyyy\ h:mm">
                  <c:v>43455</c:v>
                </c:pt>
                <c:pt idx="1171" formatCode="m/d/yyyy\ h:mm">
                  <c:v>43454</c:v>
                </c:pt>
                <c:pt idx="1172" formatCode="m/d/yyyy\ h:mm">
                  <c:v>43453</c:v>
                </c:pt>
                <c:pt idx="1173" formatCode="m/d/yyyy\ h:mm">
                  <c:v>43452</c:v>
                </c:pt>
                <c:pt idx="1174" formatCode="m/d/yyyy\ h:mm">
                  <c:v>43451</c:v>
                </c:pt>
                <c:pt idx="1175" formatCode="m/d/yyyy\ h:mm">
                  <c:v>43448</c:v>
                </c:pt>
                <c:pt idx="1176" formatCode="m/d/yyyy\ h:mm">
                  <c:v>43447</c:v>
                </c:pt>
                <c:pt idx="1177" formatCode="m/d/yyyy\ h:mm">
                  <c:v>43446</c:v>
                </c:pt>
                <c:pt idx="1178" formatCode="m/d/yyyy\ h:mm">
                  <c:v>43445</c:v>
                </c:pt>
                <c:pt idx="1179" formatCode="m/d/yyyy\ h:mm">
                  <c:v>43444</c:v>
                </c:pt>
                <c:pt idx="1180" formatCode="m/d/yyyy\ h:mm">
                  <c:v>43441</c:v>
                </c:pt>
                <c:pt idx="1181" formatCode="m/d/yyyy\ h:mm">
                  <c:v>43440</c:v>
                </c:pt>
                <c:pt idx="1182" formatCode="m/d/yyyy\ h:mm">
                  <c:v>43439</c:v>
                </c:pt>
                <c:pt idx="1183" formatCode="m/d/yyyy\ h:mm">
                  <c:v>43438</c:v>
                </c:pt>
                <c:pt idx="1184" formatCode="m/d/yyyy\ h:mm">
                  <c:v>43437</c:v>
                </c:pt>
                <c:pt idx="1185" formatCode="m/d/yyyy\ h:mm">
                  <c:v>43434</c:v>
                </c:pt>
                <c:pt idx="1186" formatCode="m/d/yyyy\ h:mm">
                  <c:v>43433</c:v>
                </c:pt>
                <c:pt idx="1187" formatCode="m/d/yyyy\ h:mm">
                  <c:v>43432</c:v>
                </c:pt>
                <c:pt idx="1188" formatCode="m/d/yyyy\ h:mm">
                  <c:v>43431</c:v>
                </c:pt>
                <c:pt idx="1189" formatCode="m/d/yyyy\ h:mm">
                  <c:v>43430</c:v>
                </c:pt>
                <c:pt idx="1190" formatCode="m/d/yyyy\ h:mm">
                  <c:v>43427</c:v>
                </c:pt>
                <c:pt idx="1191" formatCode="m/d/yyyy\ h:mm">
                  <c:v>43426</c:v>
                </c:pt>
                <c:pt idx="1192" formatCode="m/d/yyyy\ h:mm">
                  <c:v>43425</c:v>
                </c:pt>
                <c:pt idx="1193" formatCode="m/d/yyyy\ h:mm">
                  <c:v>43424</c:v>
                </c:pt>
                <c:pt idx="1194" formatCode="m/d/yyyy\ h:mm">
                  <c:v>43423</c:v>
                </c:pt>
                <c:pt idx="1195" formatCode="m/d/yyyy\ h:mm">
                  <c:v>43420</c:v>
                </c:pt>
                <c:pt idx="1196" formatCode="m/d/yyyy\ h:mm">
                  <c:v>43419</c:v>
                </c:pt>
                <c:pt idx="1197" formatCode="m/d/yyyy\ h:mm">
                  <c:v>43418</c:v>
                </c:pt>
                <c:pt idx="1198" formatCode="m/d/yyyy\ h:mm">
                  <c:v>43417</c:v>
                </c:pt>
                <c:pt idx="1199" formatCode="m/d/yyyy\ h:mm">
                  <c:v>43416</c:v>
                </c:pt>
                <c:pt idx="1200" formatCode="m/d/yyyy\ h:mm">
                  <c:v>43413</c:v>
                </c:pt>
                <c:pt idx="1201" formatCode="m/d/yyyy\ h:mm">
                  <c:v>43412</c:v>
                </c:pt>
                <c:pt idx="1202" formatCode="m/d/yyyy\ h:mm">
                  <c:v>43411</c:v>
                </c:pt>
                <c:pt idx="1203" formatCode="m/d/yyyy\ h:mm">
                  <c:v>43410</c:v>
                </c:pt>
                <c:pt idx="1204" formatCode="m/d/yyyy\ h:mm">
                  <c:v>43409</c:v>
                </c:pt>
                <c:pt idx="1205" formatCode="m/d/yyyy\ h:mm">
                  <c:v>43406</c:v>
                </c:pt>
                <c:pt idx="1206" formatCode="m/d/yyyy\ h:mm">
                  <c:v>43405</c:v>
                </c:pt>
                <c:pt idx="1207" formatCode="m/d/yyyy\ h:mm">
                  <c:v>43404</c:v>
                </c:pt>
                <c:pt idx="1208" formatCode="m/d/yyyy\ h:mm">
                  <c:v>43403</c:v>
                </c:pt>
                <c:pt idx="1209" formatCode="m/d/yyyy\ h:mm">
                  <c:v>43402</c:v>
                </c:pt>
                <c:pt idx="1210" formatCode="m/d/yyyy\ h:mm">
                  <c:v>43399</c:v>
                </c:pt>
                <c:pt idx="1211" formatCode="m/d/yyyy\ h:mm">
                  <c:v>43398</c:v>
                </c:pt>
                <c:pt idx="1212" formatCode="m/d/yyyy\ h:mm">
                  <c:v>43397</c:v>
                </c:pt>
                <c:pt idx="1213" formatCode="m/d/yyyy\ h:mm">
                  <c:v>43396</c:v>
                </c:pt>
                <c:pt idx="1214" formatCode="m/d/yyyy\ h:mm">
                  <c:v>43395</c:v>
                </c:pt>
                <c:pt idx="1215" formatCode="m/d/yyyy\ h:mm">
                  <c:v>43392</c:v>
                </c:pt>
                <c:pt idx="1216" formatCode="m/d/yyyy\ h:mm">
                  <c:v>43391</c:v>
                </c:pt>
                <c:pt idx="1217" formatCode="m/d/yyyy\ h:mm">
                  <c:v>43390</c:v>
                </c:pt>
                <c:pt idx="1218" formatCode="m/d/yyyy\ h:mm">
                  <c:v>43389</c:v>
                </c:pt>
                <c:pt idx="1219" formatCode="m/d/yyyy\ h:mm">
                  <c:v>43388</c:v>
                </c:pt>
                <c:pt idx="1220" formatCode="m/d/yyyy\ h:mm">
                  <c:v>43385</c:v>
                </c:pt>
                <c:pt idx="1221" formatCode="m/d/yyyy\ h:mm">
                  <c:v>43384</c:v>
                </c:pt>
                <c:pt idx="1222" formatCode="m/d/yyyy\ h:mm">
                  <c:v>43383</c:v>
                </c:pt>
                <c:pt idx="1223" formatCode="m/d/yyyy\ h:mm">
                  <c:v>43382</c:v>
                </c:pt>
                <c:pt idx="1224" formatCode="m/d/yyyy\ h:mm">
                  <c:v>43381</c:v>
                </c:pt>
                <c:pt idx="1225" formatCode="m/d/yyyy\ h:mm">
                  <c:v>43378</c:v>
                </c:pt>
                <c:pt idx="1226" formatCode="m/d/yyyy\ h:mm">
                  <c:v>43377</c:v>
                </c:pt>
                <c:pt idx="1227" formatCode="m/d/yyyy\ h:mm">
                  <c:v>43376</c:v>
                </c:pt>
                <c:pt idx="1228" formatCode="m/d/yyyy\ h:mm">
                  <c:v>43375</c:v>
                </c:pt>
                <c:pt idx="1229" formatCode="m/d/yyyy\ h:mm">
                  <c:v>43374</c:v>
                </c:pt>
                <c:pt idx="1230" formatCode="m/d/yyyy\ h:mm">
                  <c:v>43371</c:v>
                </c:pt>
                <c:pt idx="1231" formatCode="m/d/yyyy\ h:mm">
                  <c:v>43370</c:v>
                </c:pt>
                <c:pt idx="1232" formatCode="m/d/yyyy\ h:mm">
                  <c:v>43369</c:v>
                </c:pt>
                <c:pt idx="1233" formatCode="m/d/yyyy\ h:mm">
                  <c:v>43368</c:v>
                </c:pt>
                <c:pt idx="1234" formatCode="m/d/yyyy\ h:mm">
                  <c:v>43367</c:v>
                </c:pt>
                <c:pt idx="1235" formatCode="m/d/yyyy\ h:mm">
                  <c:v>43364</c:v>
                </c:pt>
                <c:pt idx="1236" formatCode="m/d/yyyy\ h:mm">
                  <c:v>43363</c:v>
                </c:pt>
                <c:pt idx="1237" formatCode="m/d/yyyy\ h:mm">
                  <c:v>43362</c:v>
                </c:pt>
                <c:pt idx="1238" formatCode="m/d/yyyy\ h:mm">
                  <c:v>43361</c:v>
                </c:pt>
                <c:pt idx="1239" formatCode="m/d/yyyy\ h:mm">
                  <c:v>43360</c:v>
                </c:pt>
                <c:pt idx="1240" formatCode="m/d/yyyy\ h:mm">
                  <c:v>43357</c:v>
                </c:pt>
                <c:pt idx="1241" formatCode="m/d/yyyy\ h:mm">
                  <c:v>43356</c:v>
                </c:pt>
                <c:pt idx="1242" formatCode="m/d/yyyy\ h:mm">
                  <c:v>43355</c:v>
                </c:pt>
                <c:pt idx="1243" formatCode="m/d/yyyy\ h:mm">
                  <c:v>43354</c:v>
                </c:pt>
                <c:pt idx="1244" formatCode="m/d/yyyy\ h:mm">
                  <c:v>43353</c:v>
                </c:pt>
                <c:pt idx="1245" formatCode="m/d/yyyy\ h:mm">
                  <c:v>43350</c:v>
                </c:pt>
                <c:pt idx="1246" formatCode="m/d/yyyy\ h:mm">
                  <c:v>43349</c:v>
                </c:pt>
                <c:pt idx="1247" formatCode="m/d/yyyy\ h:mm">
                  <c:v>43348</c:v>
                </c:pt>
                <c:pt idx="1248" formatCode="m/d/yyyy\ h:mm">
                  <c:v>43347</c:v>
                </c:pt>
                <c:pt idx="1249" formatCode="m/d/yyyy\ h:mm">
                  <c:v>43346</c:v>
                </c:pt>
                <c:pt idx="1250" formatCode="m/d/yyyy\ h:mm">
                  <c:v>43343</c:v>
                </c:pt>
                <c:pt idx="1251" formatCode="m/d/yyyy\ h:mm">
                  <c:v>43342</c:v>
                </c:pt>
                <c:pt idx="1252" formatCode="m/d/yyyy\ h:mm">
                  <c:v>43341</c:v>
                </c:pt>
                <c:pt idx="1253" formatCode="m/d/yyyy\ h:mm">
                  <c:v>43340</c:v>
                </c:pt>
                <c:pt idx="1254" formatCode="m/d/yyyy\ h:mm">
                  <c:v>43339</c:v>
                </c:pt>
                <c:pt idx="1255" formatCode="m/d/yyyy\ h:mm">
                  <c:v>43336</c:v>
                </c:pt>
                <c:pt idx="1256" formatCode="m/d/yyyy\ h:mm">
                  <c:v>43335</c:v>
                </c:pt>
                <c:pt idx="1257" formatCode="m/d/yyyy\ h:mm">
                  <c:v>43334</c:v>
                </c:pt>
                <c:pt idx="1258" formatCode="m/d/yyyy\ h:mm">
                  <c:v>43333</c:v>
                </c:pt>
                <c:pt idx="1259" formatCode="m/d/yyyy\ h:mm">
                  <c:v>43332</c:v>
                </c:pt>
                <c:pt idx="1260" formatCode="m/d/yyyy\ h:mm">
                  <c:v>43329</c:v>
                </c:pt>
                <c:pt idx="1261" formatCode="m/d/yyyy\ h:mm">
                  <c:v>43328</c:v>
                </c:pt>
                <c:pt idx="1262" formatCode="m/d/yyyy\ h:mm">
                  <c:v>43327</c:v>
                </c:pt>
                <c:pt idx="1263" formatCode="m/d/yyyy\ h:mm">
                  <c:v>43326</c:v>
                </c:pt>
                <c:pt idx="1264" formatCode="m/d/yyyy\ h:mm">
                  <c:v>43325</c:v>
                </c:pt>
                <c:pt idx="1265" formatCode="m/d/yyyy\ h:mm">
                  <c:v>43322</c:v>
                </c:pt>
                <c:pt idx="1266" formatCode="m/d/yyyy\ h:mm">
                  <c:v>43321</c:v>
                </c:pt>
                <c:pt idx="1267" formatCode="m/d/yyyy\ h:mm">
                  <c:v>43320</c:v>
                </c:pt>
                <c:pt idx="1268" formatCode="m/d/yyyy\ h:mm">
                  <c:v>43319</c:v>
                </c:pt>
                <c:pt idx="1269" formatCode="m/d/yyyy\ h:mm">
                  <c:v>43318</c:v>
                </c:pt>
                <c:pt idx="1270" formatCode="m/d/yyyy\ h:mm">
                  <c:v>43315</c:v>
                </c:pt>
                <c:pt idx="1271" formatCode="m/d/yyyy\ h:mm">
                  <c:v>43314</c:v>
                </c:pt>
                <c:pt idx="1272" formatCode="m/d/yyyy\ h:mm">
                  <c:v>43313</c:v>
                </c:pt>
                <c:pt idx="1273" formatCode="m/d/yyyy\ h:mm">
                  <c:v>43312</c:v>
                </c:pt>
                <c:pt idx="1274" formatCode="m/d/yyyy\ h:mm">
                  <c:v>43311</c:v>
                </c:pt>
                <c:pt idx="1275" formatCode="m/d/yyyy\ h:mm">
                  <c:v>43308</c:v>
                </c:pt>
                <c:pt idx="1276" formatCode="m/d/yyyy\ h:mm">
                  <c:v>43307</c:v>
                </c:pt>
                <c:pt idx="1277" formatCode="m/d/yyyy\ h:mm">
                  <c:v>43306</c:v>
                </c:pt>
                <c:pt idx="1278" formatCode="m/d/yyyy\ h:mm">
                  <c:v>43305</c:v>
                </c:pt>
                <c:pt idx="1279" formatCode="m/d/yyyy\ h:mm">
                  <c:v>43304</c:v>
                </c:pt>
                <c:pt idx="1280" formatCode="m/d/yyyy\ h:mm">
                  <c:v>43301</c:v>
                </c:pt>
                <c:pt idx="1281" formatCode="m/d/yyyy\ h:mm">
                  <c:v>43300</c:v>
                </c:pt>
                <c:pt idx="1282" formatCode="m/d/yyyy\ h:mm">
                  <c:v>43299</c:v>
                </c:pt>
                <c:pt idx="1283" formatCode="m/d/yyyy\ h:mm">
                  <c:v>43298</c:v>
                </c:pt>
                <c:pt idx="1284" formatCode="m/d/yyyy\ h:mm">
                  <c:v>43297</c:v>
                </c:pt>
                <c:pt idx="1285" formatCode="m/d/yyyy\ h:mm">
                  <c:v>43294</c:v>
                </c:pt>
                <c:pt idx="1286" formatCode="m/d/yyyy\ h:mm">
                  <c:v>43293</c:v>
                </c:pt>
                <c:pt idx="1287" formatCode="m/d/yyyy\ h:mm">
                  <c:v>43292</c:v>
                </c:pt>
                <c:pt idx="1288" formatCode="m/d/yyyy\ h:mm">
                  <c:v>43291</c:v>
                </c:pt>
                <c:pt idx="1289" formatCode="m/d/yyyy\ h:mm">
                  <c:v>43290</c:v>
                </c:pt>
                <c:pt idx="1290" formatCode="m/d/yyyy\ h:mm">
                  <c:v>43287</c:v>
                </c:pt>
                <c:pt idx="1291" formatCode="m/d/yyyy\ h:mm">
                  <c:v>43286</c:v>
                </c:pt>
                <c:pt idx="1292" formatCode="m/d/yyyy\ h:mm">
                  <c:v>43285</c:v>
                </c:pt>
                <c:pt idx="1293" formatCode="m/d/yyyy\ h:mm">
                  <c:v>43284</c:v>
                </c:pt>
                <c:pt idx="1294" formatCode="m/d/yyyy\ h:mm">
                  <c:v>43283</c:v>
                </c:pt>
                <c:pt idx="1295" formatCode="m/d/yyyy\ h:mm">
                  <c:v>43280</c:v>
                </c:pt>
                <c:pt idx="1296" formatCode="m/d/yyyy\ h:mm">
                  <c:v>43279</c:v>
                </c:pt>
                <c:pt idx="1297" formatCode="m/d/yyyy\ h:mm">
                  <c:v>43278</c:v>
                </c:pt>
                <c:pt idx="1298" formatCode="m/d/yyyy\ h:mm">
                  <c:v>43277</c:v>
                </c:pt>
                <c:pt idx="1299" formatCode="m/d/yyyy\ h:mm">
                  <c:v>43276</c:v>
                </c:pt>
                <c:pt idx="1300" formatCode="m/d/yyyy\ h:mm">
                  <c:v>43273</c:v>
                </c:pt>
                <c:pt idx="1301" formatCode="m/d/yyyy\ h:mm">
                  <c:v>43272</c:v>
                </c:pt>
                <c:pt idx="1302" formatCode="m/d/yyyy\ h:mm">
                  <c:v>43271</c:v>
                </c:pt>
                <c:pt idx="1303" formatCode="m/d/yyyy\ h:mm">
                  <c:v>43270</c:v>
                </c:pt>
                <c:pt idx="1304" formatCode="m/d/yyyy\ h:mm">
                  <c:v>43269</c:v>
                </c:pt>
                <c:pt idx="1305" formatCode="m/d/yyyy\ h:mm">
                  <c:v>43266</c:v>
                </c:pt>
                <c:pt idx="1306" formatCode="m/d/yyyy\ h:mm">
                  <c:v>43265</c:v>
                </c:pt>
                <c:pt idx="1307" formatCode="m/d/yyyy\ h:mm">
                  <c:v>43264</c:v>
                </c:pt>
                <c:pt idx="1308" formatCode="m/d/yyyy\ h:mm">
                  <c:v>43263</c:v>
                </c:pt>
                <c:pt idx="1309" formatCode="m/d/yyyy\ h:mm">
                  <c:v>43262</c:v>
                </c:pt>
                <c:pt idx="1310" formatCode="m/d/yyyy\ h:mm">
                  <c:v>43259</c:v>
                </c:pt>
                <c:pt idx="1311" formatCode="m/d/yyyy\ h:mm">
                  <c:v>43258</c:v>
                </c:pt>
                <c:pt idx="1312" formatCode="m/d/yyyy\ h:mm">
                  <c:v>43257</c:v>
                </c:pt>
                <c:pt idx="1313" formatCode="m/d/yyyy\ h:mm">
                  <c:v>43256</c:v>
                </c:pt>
                <c:pt idx="1314" formatCode="m/d/yyyy\ h:mm">
                  <c:v>43255</c:v>
                </c:pt>
                <c:pt idx="1315" formatCode="m/d/yyyy\ h:mm">
                  <c:v>43252</c:v>
                </c:pt>
                <c:pt idx="1316" formatCode="m/d/yyyy\ h:mm">
                  <c:v>43251</c:v>
                </c:pt>
                <c:pt idx="1317" formatCode="m/d/yyyy\ h:mm">
                  <c:v>43250</c:v>
                </c:pt>
                <c:pt idx="1318" formatCode="m/d/yyyy\ h:mm">
                  <c:v>43249</c:v>
                </c:pt>
                <c:pt idx="1319" formatCode="m/d/yyyy\ h:mm">
                  <c:v>43248</c:v>
                </c:pt>
                <c:pt idx="1320" formatCode="m/d/yyyy\ h:mm">
                  <c:v>43245</c:v>
                </c:pt>
                <c:pt idx="1321" formatCode="m/d/yyyy\ h:mm">
                  <c:v>43244</c:v>
                </c:pt>
                <c:pt idx="1322" formatCode="m/d/yyyy\ h:mm">
                  <c:v>43243</c:v>
                </c:pt>
                <c:pt idx="1323" formatCode="m/d/yyyy\ h:mm">
                  <c:v>43242</c:v>
                </c:pt>
                <c:pt idx="1324" formatCode="m/d/yyyy\ h:mm">
                  <c:v>43241</c:v>
                </c:pt>
                <c:pt idx="1325" formatCode="m/d/yyyy\ h:mm">
                  <c:v>43238</c:v>
                </c:pt>
                <c:pt idx="1326" formatCode="m/d/yyyy\ h:mm">
                  <c:v>43237</c:v>
                </c:pt>
                <c:pt idx="1327" formatCode="m/d/yyyy\ h:mm">
                  <c:v>43236</c:v>
                </c:pt>
                <c:pt idx="1328" formatCode="m/d/yyyy\ h:mm">
                  <c:v>43235</c:v>
                </c:pt>
                <c:pt idx="1329" formatCode="m/d/yyyy\ h:mm">
                  <c:v>43234</c:v>
                </c:pt>
                <c:pt idx="1330" formatCode="m/d/yyyy\ h:mm">
                  <c:v>43231</c:v>
                </c:pt>
                <c:pt idx="1331" formatCode="m/d/yyyy\ h:mm">
                  <c:v>43230</c:v>
                </c:pt>
                <c:pt idx="1332" formatCode="m/d/yyyy\ h:mm">
                  <c:v>43229</c:v>
                </c:pt>
                <c:pt idx="1333" formatCode="m/d/yyyy\ h:mm">
                  <c:v>43228</c:v>
                </c:pt>
                <c:pt idx="1334" formatCode="m/d/yyyy\ h:mm">
                  <c:v>43227</c:v>
                </c:pt>
                <c:pt idx="1335" formatCode="m/d/yyyy\ h:mm">
                  <c:v>43224</c:v>
                </c:pt>
                <c:pt idx="1336" formatCode="m/d/yyyy\ h:mm">
                  <c:v>43223</c:v>
                </c:pt>
                <c:pt idx="1337" formatCode="m/d/yyyy\ h:mm">
                  <c:v>43222</c:v>
                </c:pt>
                <c:pt idx="1338" formatCode="m/d/yyyy\ h:mm">
                  <c:v>43221</c:v>
                </c:pt>
                <c:pt idx="1339" formatCode="m/d/yyyy\ h:mm">
                  <c:v>43220</c:v>
                </c:pt>
                <c:pt idx="1340" formatCode="m/d/yyyy\ h:mm">
                  <c:v>43217</c:v>
                </c:pt>
                <c:pt idx="1341" formatCode="m/d/yyyy\ h:mm">
                  <c:v>43216</c:v>
                </c:pt>
                <c:pt idx="1342" formatCode="m/d/yyyy\ h:mm">
                  <c:v>43215</c:v>
                </c:pt>
                <c:pt idx="1343" formatCode="m/d/yyyy\ h:mm">
                  <c:v>43214</c:v>
                </c:pt>
                <c:pt idx="1344" formatCode="m/d/yyyy\ h:mm">
                  <c:v>43213</c:v>
                </c:pt>
                <c:pt idx="1345" formatCode="m/d/yyyy\ h:mm">
                  <c:v>43210</c:v>
                </c:pt>
                <c:pt idx="1346" formatCode="m/d/yyyy\ h:mm">
                  <c:v>43209</c:v>
                </c:pt>
                <c:pt idx="1347" formatCode="m/d/yyyy\ h:mm">
                  <c:v>43208</c:v>
                </c:pt>
                <c:pt idx="1348" formatCode="m/d/yyyy\ h:mm">
                  <c:v>43207</c:v>
                </c:pt>
                <c:pt idx="1349" formatCode="m/d/yyyy\ h:mm">
                  <c:v>43206</c:v>
                </c:pt>
                <c:pt idx="1350" formatCode="m/d/yyyy\ h:mm">
                  <c:v>43203</c:v>
                </c:pt>
                <c:pt idx="1351" formatCode="m/d/yyyy\ h:mm">
                  <c:v>43202</c:v>
                </c:pt>
                <c:pt idx="1352" formatCode="m/d/yyyy\ h:mm">
                  <c:v>43201</c:v>
                </c:pt>
                <c:pt idx="1353" formatCode="m/d/yyyy\ h:mm">
                  <c:v>43200</c:v>
                </c:pt>
                <c:pt idx="1354" formatCode="m/d/yyyy\ h:mm">
                  <c:v>43199</c:v>
                </c:pt>
                <c:pt idx="1355" formatCode="m/d/yyyy\ h:mm">
                  <c:v>43196</c:v>
                </c:pt>
                <c:pt idx="1356" formatCode="m/d/yyyy\ h:mm">
                  <c:v>43195</c:v>
                </c:pt>
                <c:pt idx="1357" formatCode="m/d/yyyy\ h:mm">
                  <c:v>43194</c:v>
                </c:pt>
                <c:pt idx="1358" formatCode="m/d/yyyy\ h:mm">
                  <c:v>43193</c:v>
                </c:pt>
                <c:pt idx="1359" formatCode="m/d/yyyy\ h:mm">
                  <c:v>43192</c:v>
                </c:pt>
                <c:pt idx="1360" formatCode="m/d/yyyy\ h:mm">
                  <c:v>43189</c:v>
                </c:pt>
                <c:pt idx="1361" formatCode="m/d/yyyy\ h:mm">
                  <c:v>43188</c:v>
                </c:pt>
                <c:pt idx="1362" formatCode="m/d/yyyy\ h:mm">
                  <c:v>43187</c:v>
                </c:pt>
                <c:pt idx="1363" formatCode="m/d/yyyy\ h:mm">
                  <c:v>43186</c:v>
                </c:pt>
                <c:pt idx="1364" formatCode="m/d/yyyy\ h:mm">
                  <c:v>43185</c:v>
                </c:pt>
                <c:pt idx="1365" formatCode="m/d/yyyy\ h:mm">
                  <c:v>43182</c:v>
                </c:pt>
                <c:pt idx="1366" formatCode="m/d/yyyy\ h:mm">
                  <c:v>43181</c:v>
                </c:pt>
                <c:pt idx="1367" formatCode="m/d/yyyy\ h:mm">
                  <c:v>43180</c:v>
                </c:pt>
                <c:pt idx="1368" formatCode="m/d/yyyy\ h:mm">
                  <c:v>43179</c:v>
                </c:pt>
                <c:pt idx="1369" formatCode="m/d/yyyy\ h:mm">
                  <c:v>43178</c:v>
                </c:pt>
                <c:pt idx="1370" formatCode="m/d/yyyy\ h:mm">
                  <c:v>43175</c:v>
                </c:pt>
                <c:pt idx="1371" formatCode="m/d/yyyy\ h:mm">
                  <c:v>43174</c:v>
                </c:pt>
                <c:pt idx="1372" formatCode="m/d/yyyy\ h:mm">
                  <c:v>43173</c:v>
                </c:pt>
                <c:pt idx="1373" formatCode="m/d/yyyy\ h:mm">
                  <c:v>43172</c:v>
                </c:pt>
                <c:pt idx="1374" formatCode="m/d/yyyy\ h:mm">
                  <c:v>43171</c:v>
                </c:pt>
                <c:pt idx="1375" formatCode="m/d/yyyy\ h:mm">
                  <c:v>43168</c:v>
                </c:pt>
                <c:pt idx="1376" formatCode="m/d/yyyy\ h:mm">
                  <c:v>43167</c:v>
                </c:pt>
                <c:pt idx="1377" formatCode="m/d/yyyy\ h:mm">
                  <c:v>43166</c:v>
                </c:pt>
                <c:pt idx="1378" formatCode="m/d/yyyy\ h:mm">
                  <c:v>43165</c:v>
                </c:pt>
                <c:pt idx="1379" formatCode="m/d/yyyy\ h:mm">
                  <c:v>43164</c:v>
                </c:pt>
                <c:pt idx="1380" formatCode="m/d/yyyy\ h:mm">
                  <c:v>43161</c:v>
                </c:pt>
                <c:pt idx="1381" formatCode="m/d/yyyy\ h:mm">
                  <c:v>43160</c:v>
                </c:pt>
                <c:pt idx="1382" formatCode="m/d/yyyy\ h:mm">
                  <c:v>43159</c:v>
                </c:pt>
                <c:pt idx="1383" formatCode="m/d/yyyy\ h:mm">
                  <c:v>43158</c:v>
                </c:pt>
                <c:pt idx="1384" formatCode="m/d/yyyy\ h:mm">
                  <c:v>43157</c:v>
                </c:pt>
                <c:pt idx="1385" formatCode="m/d/yyyy\ h:mm">
                  <c:v>43154</c:v>
                </c:pt>
                <c:pt idx="1386" formatCode="m/d/yyyy\ h:mm">
                  <c:v>43153</c:v>
                </c:pt>
                <c:pt idx="1387" formatCode="m/d/yyyy\ h:mm">
                  <c:v>43152</c:v>
                </c:pt>
                <c:pt idx="1388" formatCode="m/d/yyyy\ h:mm">
                  <c:v>43151</c:v>
                </c:pt>
                <c:pt idx="1389" formatCode="m/d/yyyy\ h:mm">
                  <c:v>43150</c:v>
                </c:pt>
                <c:pt idx="1390" formatCode="m/d/yyyy\ h:mm">
                  <c:v>43147</c:v>
                </c:pt>
                <c:pt idx="1391" formatCode="m/d/yyyy\ h:mm">
                  <c:v>43146</c:v>
                </c:pt>
                <c:pt idx="1392" formatCode="m/d/yyyy\ h:mm">
                  <c:v>43145</c:v>
                </c:pt>
                <c:pt idx="1393" formatCode="m/d/yyyy\ h:mm">
                  <c:v>43144</c:v>
                </c:pt>
                <c:pt idx="1394" formatCode="m/d/yyyy\ h:mm">
                  <c:v>43143</c:v>
                </c:pt>
                <c:pt idx="1395" formatCode="m/d/yyyy\ h:mm">
                  <c:v>43140</c:v>
                </c:pt>
                <c:pt idx="1396" formatCode="m/d/yyyy\ h:mm">
                  <c:v>43139</c:v>
                </c:pt>
                <c:pt idx="1397" formatCode="m/d/yyyy\ h:mm">
                  <c:v>43138</c:v>
                </c:pt>
                <c:pt idx="1398" formatCode="m/d/yyyy\ h:mm">
                  <c:v>43137</c:v>
                </c:pt>
                <c:pt idx="1399" formatCode="m/d/yyyy\ h:mm">
                  <c:v>43136</c:v>
                </c:pt>
                <c:pt idx="1400" formatCode="m/d/yyyy\ h:mm">
                  <c:v>43133</c:v>
                </c:pt>
                <c:pt idx="1401" formatCode="m/d/yyyy\ h:mm">
                  <c:v>43132</c:v>
                </c:pt>
                <c:pt idx="1402" formatCode="m/d/yyyy\ h:mm">
                  <c:v>43131</c:v>
                </c:pt>
                <c:pt idx="1403" formatCode="m/d/yyyy\ h:mm">
                  <c:v>43130</c:v>
                </c:pt>
                <c:pt idx="1404" formatCode="m/d/yyyy\ h:mm">
                  <c:v>43129</c:v>
                </c:pt>
                <c:pt idx="1405" formatCode="m/d/yyyy\ h:mm">
                  <c:v>43126</c:v>
                </c:pt>
                <c:pt idx="1406" formatCode="m/d/yyyy\ h:mm">
                  <c:v>43125</c:v>
                </c:pt>
                <c:pt idx="1407" formatCode="m/d/yyyy\ h:mm">
                  <c:v>43124</c:v>
                </c:pt>
                <c:pt idx="1408" formatCode="m/d/yyyy\ h:mm">
                  <c:v>43123</c:v>
                </c:pt>
                <c:pt idx="1409" formatCode="m/d/yyyy\ h:mm">
                  <c:v>43122</c:v>
                </c:pt>
                <c:pt idx="1410" formatCode="m/d/yyyy\ h:mm">
                  <c:v>43119</c:v>
                </c:pt>
                <c:pt idx="1411" formatCode="m/d/yyyy\ h:mm">
                  <c:v>43118</c:v>
                </c:pt>
                <c:pt idx="1412" formatCode="m/d/yyyy\ h:mm">
                  <c:v>43117</c:v>
                </c:pt>
                <c:pt idx="1413" formatCode="m/d/yyyy\ h:mm">
                  <c:v>43116</c:v>
                </c:pt>
                <c:pt idx="1414" formatCode="m/d/yyyy\ h:mm">
                  <c:v>43115</c:v>
                </c:pt>
                <c:pt idx="1415" formatCode="m/d/yyyy\ h:mm">
                  <c:v>43112</c:v>
                </c:pt>
                <c:pt idx="1416" formatCode="m/d/yyyy\ h:mm">
                  <c:v>43111</c:v>
                </c:pt>
                <c:pt idx="1417" formatCode="m/d/yyyy\ h:mm">
                  <c:v>43110</c:v>
                </c:pt>
                <c:pt idx="1418" formatCode="m/d/yyyy\ h:mm">
                  <c:v>43109</c:v>
                </c:pt>
                <c:pt idx="1419" formatCode="m/d/yyyy\ h:mm">
                  <c:v>43108</c:v>
                </c:pt>
                <c:pt idx="1420" formatCode="m/d/yyyy\ h:mm">
                  <c:v>43105</c:v>
                </c:pt>
                <c:pt idx="1421" formatCode="m/d/yyyy\ h:mm">
                  <c:v>43104</c:v>
                </c:pt>
                <c:pt idx="1422" formatCode="m/d/yyyy\ h:mm">
                  <c:v>43103</c:v>
                </c:pt>
                <c:pt idx="1423" formatCode="m/d/yyyy\ h:mm">
                  <c:v>43102</c:v>
                </c:pt>
                <c:pt idx="1424" formatCode="m/d/yyyy\ h:mm">
                  <c:v>43101</c:v>
                </c:pt>
                <c:pt idx="1425" formatCode="m/d/yyyy\ h:mm">
                  <c:v>43098</c:v>
                </c:pt>
                <c:pt idx="1426" formatCode="m/d/yyyy\ h:mm">
                  <c:v>43097</c:v>
                </c:pt>
                <c:pt idx="1427" formatCode="m/d/yyyy\ h:mm">
                  <c:v>43096</c:v>
                </c:pt>
                <c:pt idx="1428" formatCode="m/d/yyyy\ h:mm">
                  <c:v>43095</c:v>
                </c:pt>
                <c:pt idx="1429" formatCode="m/d/yyyy\ h:mm">
                  <c:v>43094</c:v>
                </c:pt>
                <c:pt idx="1430" formatCode="m/d/yyyy\ h:mm">
                  <c:v>43091</c:v>
                </c:pt>
                <c:pt idx="1431" formatCode="m/d/yyyy\ h:mm">
                  <c:v>43090</c:v>
                </c:pt>
                <c:pt idx="1432" formatCode="m/d/yyyy\ h:mm">
                  <c:v>43089</c:v>
                </c:pt>
                <c:pt idx="1433" formatCode="m/d/yyyy\ h:mm">
                  <c:v>43088</c:v>
                </c:pt>
                <c:pt idx="1434" formatCode="m/d/yyyy\ h:mm">
                  <c:v>43087</c:v>
                </c:pt>
                <c:pt idx="1435" formatCode="m/d/yyyy\ h:mm">
                  <c:v>43084</c:v>
                </c:pt>
                <c:pt idx="1436" formatCode="m/d/yyyy\ h:mm">
                  <c:v>43083</c:v>
                </c:pt>
                <c:pt idx="1437" formatCode="m/d/yyyy\ h:mm">
                  <c:v>43082</c:v>
                </c:pt>
                <c:pt idx="1438" formatCode="m/d/yyyy\ h:mm">
                  <c:v>43081</c:v>
                </c:pt>
                <c:pt idx="1439" formatCode="m/d/yyyy\ h:mm">
                  <c:v>43080</c:v>
                </c:pt>
                <c:pt idx="1440" formatCode="m/d/yyyy\ h:mm">
                  <c:v>43077</c:v>
                </c:pt>
                <c:pt idx="1441" formatCode="m/d/yyyy\ h:mm">
                  <c:v>43076</c:v>
                </c:pt>
                <c:pt idx="1442" formatCode="m/d/yyyy\ h:mm">
                  <c:v>43075</c:v>
                </c:pt>
                <c:pt idx="1443" formatCode="m/d/yyyy\ h:mm">
                  <c:v>43074</c:v>
                </c:pt>
                <c:pt idx="1444" formatCode="m/d/yyyy\ h:mm">
                  <c:v>43073</c:v>
                </c:pt>
                <c:pt idx="1445" formatCode="m/d/yyyy\ h:mm">
                  <c:v>43070</c:v>
                </c:pt>
                <c:pt idx="1446" formatCode="m/d/yyyy\ h:mm">
                  <c:v>43069</c:v>
                </c:pt>
                <c:pt idx="1447" formatCode="m/d/yyyy\ h:mm">
                  <c:v>43068</c:v>
                </c:pt>
                <c:pt idx="1448" formatCode="m/d/yyyy\ h:mm">
                  <c:v>43067</c:v>
                </c:pt>
                <c:pt idx="1449" formatCode="m/d/yyyy\ h:mm">
                  <c:v>43066</c:v>
                </c:pt>
                <c:pt idx="1450" formatCode="m/d/yyyy\ h:mm">
                  <c:v>43063</c:v>
                </c:pt>
                <c:pt idx="1451" formatCode="m/d/yyyy\ h:mm">
                  <c:v>43062</c:v>
                </c:pt>
                <c:pt idx="1452" formatCode="m/d/yyyy\ h:mm">
                  <c:v>43061</c:v>
                </c:pt>
                <c:pt idx="1453" formatCode="m/d/yyyy\ h:mm">
                  <c:v>43060</c:v>
                </c:pt>
                <c:pt idx="1454" formatCode="m/d/yyyy\ h:mm">
                  <c:v>43059</c:v>
                </c:pt>
                <c:pt idx="1455" formatCode="m/d/yyyy\ h:mm">
                  <c:v>43056</c:v>
                </c:pt>
                <c:pt idx="1456" formatCode="m/d/yyyy\ h:mm">
                  <c:v>43055</c:v>
                </c:pt>
                <c:pt idx="1457" formatCode="m/d/yyyy\ h:mm">
                  <c:v>43054</c:v>
                </c:pt>
                <c:pt idx="1458" formatCode="m/d/yyyy\ h:mm">
                  <c:v>43053</c:v>
                </c:pt>
                <c:pt idx="1459" formatCode="m/d/yyyy\ h:mm">
                  <c:v>43052</c:v>
                </c:pt>
                <c:pt idx="1460" formatCode="m/d/yyyy\ h:mm">
                  <c:v>43049</c:v>
                </c:pt>
                <c:pt idx="1461" formatCode="m/d/yyyy\ h:mm">
                  <c:v>43048</c:v>
                </c:pt>
                <c:pt idx="1462" formatCode="m/d/yyyy\ h:mm">
                  <c:v>43047</c:v>
                </c:pt>
                <c:pt idx="1463" formatCode="m/d/yyyy\ h:mm">
                  <c:v>43046</c:v>
                </c:pt>
                <c:pt idx="1464" formatCode="m/d/yyyy\ h:mm">
                  <c:v>43045</c:v>
                </c:pt>
                <c:pt idx="1465" formatCode="m/d/yyyy\ h:mm">
                  <c:v>43042</c:v>
                </c:pt>
                <c:pt idx="1466" formatCode="m/d/yyyy\ h:mm">
                  <c:v>43041</c:v>
                </c:pt>
                <c:pt idx="1467" formatCode="m/d/yyyy\ h:mm">
                  <c:v>43040</c:v>
                </c:pt>
                <c:pt idx="1468" formatCode="m/d/yyyy\ h:mm">
                  <c:v>43039</c:v>
                </c:pt>
                <c:pt idx="1469" formatCode="m/d/yyyy\ h:mm">
                  <c:v>43038</c:v>
                </c:pt>
                <c:pt idx="1470" formatCode="m/d/yyyy\ h:mm">
                  <c:v>43035</c:v>
                </c:pt>
                <c:pt idx="1471" formatCode="m/d/yyyy\ h:mm">
                  <c:v>43034</c:v>
                </c:pt>
                <c:pt idx="1472" formatCode="m/d/yyyy\ h:mm">
                  <c:v>43033</c:v>
                </c:pt>
                <c:pt idx="1473" formatCode="m/d/yyyy\ h:mm">
                  <c:v>43032</c:v>
                </c:pt>
                <c:pt idx="1474" formatCode="m/d/yyyy\ h:mm">
                  <c:v>43031</c:v>
                </c:pt>
                <c:pt idx="1475" formatCode="m/d/yyyy\ h:mm">
                  <c:v>43028</c:v>
                </c:pt>
                <c:pt idx="1476" formatCode="m/d/yyyy\ h:mm">
                  <c:v>43027</c:v>
                </c:pt>
                <c:pt idx="1477" formatCode="m/d/yyyy\ h:mm">
                  <c:v>43026</c:v>
                </c:pt>
                <c:pt idx="1478" formatCode="m/d/yyyy\ h:mm">
                  <c:v>43025</c:v>
                </c:pt>
                <c:pt idx="1479" formatCode="m/d/yyyy\ h:mm">
                  <c:v>43024</c:v>
                </c:pt>
                <c:pt idx="1480" formatCode="m/d/yyyy\ h:mm">
                  <c:v>43021</c:v>
                </c:pt>
                <c:pt idx="1481" formatCode="m/d/yyyy\ h:mm">
                  <c:v>43020</c:v>
                </c:pt>
                <c:pt idx="1482" formatCode="m/d/yyyy\ h:mm">
                  <c:v>43019</c:v>
                </c:pt>
                <c:pt idx="1483" formatCode="m/d/yyyy\ h:mm">
                  <c:v>43018</c:v>
                </c:pt>
                <c:pt idx="1484" formatCode="m/d/yyyy\ h:mm">
                  <c:v>43017</c:v>
                </c:pt>
                <c:pt idx="1485" formatCode="m/d/yyyy\ h:mm">
                  <c:v>43014</c:v>
                </c:pt>
                <c:pt idx="1486" formatCode="m/d/yyyy\ h:mm">
                  <c:v>43013</c:v>
                </c:pt>
                <c:pt idx="1487" formatCode="m/d/yyyy\ h:mm">
                  <c:v>43012</c:v>
                </c:pt>
                <c:pt idx="1488" formatCode="m/d/yyyy\ h:mm">
                  <c:v>43011</c:v>
                </c:pt>
                <c:pt idx="1489" formatCode="m/d/yyyy\ h:mm">
                  <c:v>43010</c:v>
                </c:pt>
                <c:pt idx="1490" formatCode="m/d/yyyy\ h:mm">
                  <c:v>43007</c:v>
                </c:pt>
                <c:pt idx="1491" formatCode="m/d/yyyy\ h:mm">
                  <c:v>43006</c:v>
                </c:pt>
                <c:pt idx="1492" formatCode="m/d/yyyy\ h:mm">
                  <c:v>43005</c:v>
                </c:pt>
                <c:pt idx="1493" formatCode="m/d/yyyy\ h:mm">
                  <c:v>43004</c:v>
                </c:pt>
                <c:pt idx="1494" formatCode="m/d/yyyy\ h:mm">
                  <c:v>43003</c:v>
                </c:pt>
                <c:pt idx="1495" formatCode="m/d/yyyy\ h:mm">
                  <c:v>43000</c:v>
                </c:pt>
                <c:pt idx="1496" formatCode="m/d/yyyy\ h:mm">
                  <c:v>42999</c:v>
                </c:pt>
                <c:pt idx="1497" formatCode="m/d/yyyy\ h:mm">
                  <c:v>42998</c:v>
                </c:pt>
                <c:pt idx="1498" formatCode="m/d/yyyy\ h:mm">
                  <c:v>42997</c:v>
                </c:pt>
                <c:pt idx="1499" formatCode="m/d/yyyy\ h:mm">
                  <c:v>42996</c:v>
                </c:pt>
                <c:pt idx="1500" formatCode="m/d/yyyy\ h:mm">
                  <c:v>42993</c:v>
                </c:pt>
                <c:pt idx="1501" formatCode="m/d/yyyy\ h:mm">
                  <c:v>42992</c:v>
                </c:pt>
                <c:pt idx="1502" formatCode="m/d/yyyy\ h:mm">
                  <c:v>42991</c:v>
                </c:pt>
                <c:pt idx="1503" formatCode="m/d/yyyy\ h:mm">
                  <c:v>42990</c:v>
                </c:pt>
                <c:pt idx="1504" formatCode="m/d/yyyy\ h:mm">
                  <c:v>42989</c:v>
                </c:pt>
                <c:pt idx="1505" formatCode="m/d/yyyy\ h:mm">
                  <c:v>42986</c:v>
                </c:pt>
                <c:pt idx="1506" formatCode="m/d/yyyy\ h:mm">
                  <c:v>42985</c:v>
                </c:pt>
                <c:pt idx="1507" formatCode="m/d/yyyy\ h:mm">
                  <c:v>42984</c:v>
                </c:pt>
                <c:pt idx="1508" formatCode="m/d/yyyy\ h:mm">
                  <c:v>42983</c:v>
                </c:pt>
                <c:pt idx="1509" formatCode="m/d/yyyy\ h:mm">
                  <c:v>42982</c:v>
                </c:pt>
                <c:pt idx="1510" formatCode="m/d/yyyy\ h:mm">
                  <c:v>42979</c:v>
                </c:pt>
                <c:pt idx="1511" formatCode="m/d/yyyy\ h:mm">
                  <c:v>42978</c:v>
                </c:pt>
                <c:pt idx="1512" formatCode="m/d/yyyy\ h:mm">
                  <c:v>42977</c:v>
                </c:pt>
                <c:pt idx="1513" formatCode="m/d/yyyy\ h:mm">
                  <c:v>42975</c:v>
                </c:pt>
                <c:pt idx="1514" formatCode="m/d/yyyy\ h:mm">
                  <c:v>42972</c:v>
                </c:pt>
                <c:pt idx="1515" formatCode="m/d/yyyy\ h:mm">
                  <c:v>42971</c:v>
                </c:pt>
                <c:pt idx="1516" formatCode="m/d/yyyy\ h:mm">
                  <c:v>42970</c:v>
                </c:pt>
                <c:pt idx="1517" formatCode="m/d/yyyy\ h:mm">
                  <c:v>42969</c:v>
                </c:pt>
                <c:pt idx="1518" formatCode="m/d/yyyy\ h:mm">
                  <c:v>42968</c:v>
                </c:pt>
                <c:pt idx="1519" formatCode="m/d/yyyy\ h:mm">
                  <c:v>42965</c:v>
                </c:pt>
                <c:pt idx="1520" formatCode="m/d/yyyy\ h:mm">
                  <c:v>42964</c:v>
                </c:pt>
                <c:pt idx="1521" formatCode="m/d/yyyy\ h:mm">
                  <c:v>42963</c:v>
                </c:pt>
                <c:pt idx="1522" formatCode="m/d/yyyy\ h:mm">
                  <c:v>42962</c:v>
                </c:pt>
                <c:pt idx="1523" formatCode="m/d/yyyy\ h:mm">
                  <c:v>42961</c:v>
                </c:pt>
                <c:pt idx="1524" formatCode="m/d/yyyy\ h:mm">
                  <c:v>42958</c:v>
                </c:pt>
                <c:pt idx="1525" formatCode="m/d/yyyy\ h:mm">
                  <c:v>42957</c:v>
                </c:pt>
                <c:pt idx="1526" formatCode="m/d/yyyy\ h:mm">
                  <c:v>42956</c:v>
                </c:pt>
                <c:pt idx="1527" formatCode="m/d/yyyy\ h:mm">
                  <c:v>42955</c:v>
                </c:pt>
                <c:pt idx="1528" formatCode="m/d/yyyy\ h:mm">
                  <c:v>42954</c:v>
                </c:pt>
                <c:pt idx="1529" formatCode="m/d/yyyy\ h:mm">
                  <c:v>42951</c:v>
                </c:pt>
                <c:pt idx="1530" formatCode="m/d/yyyy\ h:mm">
                  <c:v>42950</c:v>
                </c:pt>
                <c:pt idx="1531" formatCode="m/d/yyyy\ h:mm">
                  <c:v>42949</c:v>
                </c:pt>
                <c:pt idx="1532" formatCode="m/d/yyyy\ h:mm">
                  <c:v>42948</c:v>
                </c:pt>
                <c:pt idx="1533" formatCode="m/d/yyyy\ h:mm">
                  <c:v>42947</c:v>
                </c:pt>
                <c:pt idx="1534" formatCode="m/d/yyyy\ h:mm">
                  <c:v>42944</c:v>
                </c:pt>
                <c:pt idx="1535" formatCode="m/d/yyyy\ h:mm">
                  <c:v>42943</c:v>
                </c:pt>
                <c:pt idx="1536" formatCode="m/d/yyyy\ h:mm">
                  <c:v>42942</c:v>
                </c:pt>
                <c:pt idx="1537" formatCode="m/d/yyyy\ h:mm">
                  <c:v>42941</c:v>
                </c:pt>
                <c:pt idx="1538" formatCode="m/d/yyyy\ h:mm">
                  <c:v>42940</c:v>
                </c:pt>
                <c:pt idx="1539" formatCode="m/d/yyyy\ h:mm">
                  <c:v>42937</c:v>
                </c:pt>
                <c:pt idx="1540" formatCode="m/d/yyyy\ h:mm">
                  <c:v>42936</c:v>
                </c:pt>
                <c:pt idx="1541" formatCode="m/d/yyyy\ h:mm">
                  <c:v>42935</c:v>
                </c:pt>
                <c:pt idx="1542" formatCode="m/d/yyyy\ h:mm">
                  <c:v>42934</c:v>
                </c:pt>
                <c:pt idx="1543" formatCode="m/d/yyyy\ h:mm">
                  <c:v>42933</c:v>
                </c:pt>
                <c:pt idx="1544" formatCode="m/d/yyyy\ h:mm">
                  <c:v>42930</c:v>
                </c:pt>
                <c:pt idx="1545" formatCode="m/d/yyyy\ h:mm">
                  <c:v>42929</c:v>
                </c:pt>
                <c:pt idx="1546" formatCode="m/d/yyyy\ h:mm">
                  <c:v>42928</c:v>
                </c:pt>
                <c:pt idx="1547" formatCode="m/d/yyyy\ h:mm">
                  <c:v>42927</c:v>
                </c:pt>
                <c:pt idx="1548" formatCode="m/d/yyyy\ h:mm">
                  <c:v>42926</c:v>
                </c:pt>
                <c:pt idx="1549" formatCode="m/d/yyyy\ h:mm">
                  <c:v>42923</c:v>
                </c:pt>
                <c:pt idx="1550" formatCode="m/d/yyyy\ h:mm">
                  <c:v>42922</c:v>
                </c:pt>
                <c:pt idx="1551" formatCode="m/d/yyyy\ h:mm">
                  <c:v>42921</c:v>
                </c:pt>
                <c:pt idx="1552" formatCode="m/d/yyyy\ h:mm">
                  <c:v>42920</c:v>
                </c:pt>
                <c:pt idx="1553" formatCode="m/d/yyyy\ h:mm">
                  <c:v>42919</c:v>
                </c:pt>
                <c:pt idx="1554" formatCode="m/d/yyyy\ h:mm">
                  <c:v>42916</c:v>
                </c:pt>
                <c:pt idx="1555" formatCode="m/d/yyyy\ h:mm">
                  <c:v>42915</c:v>
                </c:pt>
                <c:pt idx="1556" formatCode="m/d/yyyy\ h:mm">
                  <c:v>42914</c:v>
                </c:pt>
                <c:pt idx="1557" formatCode="m/d/yyyy\ h:mm">
                  <c:v>42913</c:v>
                </c:pt>
                <c:pt idx="1558" formatCode="m/d/yyyy\ h:mm">
                  <c:v>42912</c:v>
                </c:pt>
                <c:pt idx="1559" formatCode="m/d/yyyy\ h:mm">
                  <c:v>42909</c:v>
                </c:pt>
                <c:pt idx="1560" formatCode="m/d/yyyy\ h:mm">
                  <c:v>42908</c:v>
                </c:pt>
                <c:pt idx="1561" formatCode="m/d/yyyy\ h:mm">
                  <c:v>42907</c:v>
                </c:pt>
                <c:pt idx="1562" formatCode="m/d/yyyy\ h:mm">
                  <c:v>42906</c:v>
                </c:pt>
                <c:pt idx="1563" formatCode="m/d/yyyy\ h:mm">
                  <c:v>42905</c:v>
                </c:pt>
                <c:pt idx="1564" formatCode="m/d/yyyy\ h:mm">
                  <c:v>42902</c:v>
                </c:pt>
                <c:pt idx="1565" formatCode="m/d/yyyy\ h:mm">
                  <c:v>42901</c:v>
                </c:pt>
                <c:pt idx="1566" formatCode="m/d/yyyy\ h:mm">
                  <c:v>42900</c:v>
                </c:pt>
                <c:pt idx="1567" formatCode="m/d/yyyy\ h:mm">
                  <c:v>42899</c:v>
                </c:pt>
                <c:pt idx="1568" formatCode="m/d/yyyy\ h:mm">
                  <c:v>42898</c:v>
                </c:pt>
                <c:pt idx="1569" formatCode="m/d/yyyy\ h:mm">
                  <c:v>42895</c:v>
                </c:pt>
                <c:pt idx="1570" formatCode="m/d/yyyy\ h:mm">
                  <c:v>42894</c:v>
                </c:pt>
                <c:pt idx="1571" formatCode="m/d/yyyy\ h:mm">
                  <c:v>42893</c:v>
                </c:pt>
                <c:pt idx="1572" formatCode="m/d/yyyy\ h:mm">
                  <c:v>42892</c:v>
                </c:pt>
                <c:pt idx="1573" formatCode="m/d/yyyy\ h:mm">
                  <c:v>42891</c:v>
                </c:pt>
                <c:pt idx="1574" formatCode="m/d/yyyy\ h:mm">
                  <c:v>42888</c:v>
                </c:pt>
                <c:pt idx="1575" formatCode="m/d/yyyy\ h:mm">
                  <c:v>42887</c:v>
                </c:pt>
                <c:pt idx="1576" formatCode="m/d/yyyy\ h:mm">
                  <c:v>42886</c:v>
                </c:pt>
                <c:pt idx="1577" formatCode="m/d/yyyy\ h:mm">
                  <c:v>42885</c:v>
                </c:pt>
                <c:pt idx="1578" formatCode="m/d/yyyy\ h:mm">
                  <c:v>42884</c:v>
                </c:pt>
                <c:pt idx="1579" formatCode="m/d/yyyy\ h:mm">
                  <c:v>42881</c:v>
                </c:pt>
                <c:pt idx="1580" formatCode="m/d/yyyy\ h:mm">
                  <c:v>42880</c:v>
                </c:pt>
                <c:pt idx="1581" formatCode="m/d/yyyy\ h:mm">
                  <c:v>42879</c:v>
                </c:pt>
                <c:pt idx="1582" formatCode="m/d/yyyy\ h:mm">
                  <c:v>42878</c:v>
                </c:pt>
                <c:pt idx="1583" formatCode="m/d/yyyy\ h:mm">
                  <c:v>42877</c:v>
                </c:pt>
                <c:pt idx="1584" formatCode="m/d/yyyy\ h:mm">
                  <c:v>42874</c:v>
                </c:pt>
                <c:pt idx="1585" formatCode="m/d/yyyy\ h:mm">
                  <c:v>42873</c:v>
                </c:pt>
                <c:pt idx="1586" formatCode="m/d/yyyy\ h:mm">
                  <c:v>42872</c:v>
                </c:pt>
                <c:pt idx="1587" formatCode="m/d/yyyy\ h:mm">
                  <c:v>42871</c:v>
                </c:pt>
                <c:pt idx="1588" formatCode="m/d/yyyy\ h:mm">
                  <c:v>42870</c:v>
                </c:pt>
                <c:pt idx="1589" formatCode="m/d/yyyy\ h:mm">
                  <c:v>42867</c:v>
                </c:pt>
                <c:pt idx="1590" formatCode="m/d/yyyy\ h:mm">
                  <c:v>42866</c:v>
                </c:pt>
                <c:pt idx="1591" formatCode="m/d/yyyy\ h:mm">
                  <c:v>42865</c:v>
                </c:pt>
                <c:pt idx="1592" formatCode="m/d/yyyy\ h:mm">
                  <c:v>42864</c:v>
                </c:pt>
                <c:pt idx="1593" formatCode="m/d/yyyy\ h:mm">
                  <c:v>42863</c:v>
                </c:pt>
                <c:pt idx="1594" formatCode="m/d/yyyy\ h:mm">
                  <c:v>42860</c:v>
                </c:pt>
                <c:pt idx="1595" formatCode="m/d/yyyy\ h:mm">
                  <c:v>42859</c:v>
                </c:pt>
                <c:pt idx="1596" formatCode="m/d/yyyy\ h:mm">
                  <c:v>42858</c:v>
                </c:pt>
                <c:pt idx="1597" formatCode="m/d/yyyy\ h:mm">
                  <c:v>42857</c:v>
                </c:pt>
                <c:pt idx="1598" formatCode="m/d/yyyy\ h:mm">
                  <c:v>42856</c:v>
                </c:pt>
                <c:pt idx="1599" formatCode="m/d/yyyy\ h:mm">
                  <c:v>42853</c:v>
                </c:pt>
                <c:pt idx="1600" formatCode="m/d/yyyy\ h:mm">
                  <c:v>42852</c:v>
                </c:pt>
                <c:pt idx="1601" formatCode="m/d/yyyy\ h:mm">
                  <c:v>42851</c:v>
                </c:pt>
                <c:pt idx="1602" formatCode="m/d/yyyy\ h:mm">
                  <c:v>42850</c:v>
                </c:pt>
                <c:pt idx="1603" formatCode="m/d/yyyy\ h:mm">
                  <c:v>42849</c:v>
                </c:pt>
                <c:pt idx="1604" formatCode="m/d/yyyy\ h:mm">
                  <c:v>42846</c:v>
                </c:pt>
                <c:pt idx="1605" formatCode="m/d/yyyy\ h:mm">
                  <c:v>42845</c:v>
                </c:pt>
                <c:pt idx="1606" formatCode="m/d/yyyy\ h:mm">
                  <c:v>42844</c:v>
                </c:pt>
                <c:pt idx="1607" formatCode="m/d/yyyy\ h:mm">
                  <c:v>42843</c:v>
                </c:pt>
                <c:pt idx="1608" formatCode="m/d/yyyy\ h:mm">
                  <c:v>42842</c:v>
                </c:pt>
                <c:pt idx="1609" formatCode="m/d/yyyy\ h:mm">
                  <c:v>42839</c:v>
                </c:pt>
                <c:pt idx="1610" formatCode="m/d/yyyy\ h:mm">
                  <c:v>42838</c:v>
                </c:pt>
                <c:pt idx="1611" formatCode="m/d/yyyy\ h:mm">
                  <c:v>42837</c:v>
                </c:pt>
                <c:pt idx="1612" formatCode="m/d/yyyy\ h:mm">
                  <c:v>42836</c:v>
                </c:pt>
                <c:pt idx="1613" formatCode="m/d/yyyy\ h:mm">
                  <c:v>42835</c:v>
                </c:pt>
                <c:pt idx="1614" formatCode="m/d/yyyy\ h:mm">
                  <c:v>42832</c:v>
                </c:pt>
                <c:pt idx="1615" formatCode="m/d/yyyy\ h:mm">
                  <c:v>42831</c:v>
                </c:pt>
                <c:pt idx="1616" formatCode="m/d/yyyy\ h:mm">
                  <c:v>42830</c:v>
                </c:pt>
                <c:pt idx="1617" formatCode="m/d/yyyy\ h:mm">
                  <c:v>42829</c:v>
                </c:pt>
                <c:pt idx="1618" formatCode="m/d/yyyy\ h:mm">
                  <c:v>42828</c:v>
                </c:pt>
                <c:pt idx="1619" formatCode="m/d/yyyy\ h:mm">
                  <c:v>42825</c:v>
                </c:pt>
                <c:pt idx="1620" formatCode="m/d/yyyy\ h:mm">
                  <c:v>42824</c:v>
                </c:pt>
                <c:pt idx="1621" formatCode="m/d/yyyy\ h:mm">
                  <c:v>42823</c:v>
                </c:pt>
                <c:pt idx="1622" formatCode="m/d/yyyy\ h:mm">
                  <c:v>42822</c:v>
                </c:pt>
                <c:pt idx="1623" formatCode="m/d/yyyy\ h:mm">
                  <c:v>42821</c:v>
                </c:pt>
                <c:pt idx="1624" formatCode="m/d/yyyy\ h:mm">
                  <c:v>42818</c:v>
                </c:pt>
                <c:pt idx="1625" formatCode="m/d/yyyy\ h:mm">
                  <c:v>42817</c:v>
                </c:pt>
                <c:pt idx="1626" formatCode="m/d/yyyy\ h:mm">
                  <c:v>42816</c:v>
                </c:pt>
                <c:pt idx="1627" formatCode="m/d/yyyy\ h:mm">
                  <c:v>42815</c:v>
                </c:pt>
                <c:pt idx="1628" formatCode="m/d/yyyy\ h:mm">
                  <c:v>42814</c:v>
                </c:pt>
                <c:pt idx="1629" formatCode="m/d/yyyy\ h:mm">
                  <c:v>42811</c:v>
                </c:pt>
                <c:pt idx="1630" formatCode="m/d/yyyy\ h:mm">
                  <c:v>42810</c:v>
                </c:pt>
                <c:pt idx="1631" formatCode="m/d/yyyy\ h:mm">
                  <c:v>42809</c:v>
                </c:pt>
                <c:pt idx="1632" formatCode="m/d/yyyy\ h:mm">
                  <c:v>42808</c:v>
                </c:pt>
                <c:pt idx="1633" formatCode="m/d/yyyy\ h:mm">
                  <c:v>42807</c:v>
                </c:pt>
                <c:pt idx="1634" formatCode="m/d/yyyy\ h:mm">
                  <c:v>42804</c:v>
                </c:pt>
                <c:pt idx="1635" formatCode="m/d/yyyy\ h:mm">
                  <c:v>42803</c:v>
                </c:pt>
                <c:pt idx="1636" formatCode="m/d/yyyy\ h:mm">
                  <c:v>42802</c:v>
                </c:pt>
                <c:pt idx="1637" formatCode="m/d/yyyy\ h:mm">
                  <c:v>42801</c:v>
                </c:pt>
                <c:pt idx="1638" formatCode="m/d/yyyy\ h:mm">
                  <c:v>42800</c:v>
                </c:pt>
                <c:pt idx="1639" formatCode="m/d/yyyy\ h:mm">
                  <c:v>42797</c:v>
                </c:pt>
                <c:pt idx="1640" formatCode="m/d/yyyy\ h:mm">
                  <c:v>42796</c:v>
                </c:pt>
                <c:pt idx="1641" formatCode="m/d/yyyy\ h:mm">
                  <c:v>42795</c:v>
                </c:pt>
                <c:pt idx="1642" formatCode="m/d/yyyy\ h:mm">
                  <c:v>42794</c:v>
                </c:pt>
                <c:pt idx="1643" formatCode="m/d/yyyy\ h:mm">
                  <c:v>42793</c:v>
                </c:pt>
                <c:pt idx="1644" formatCode="m/d/yyyy\ h:mm">
                  <c:v>42790</c:v>
                </c:pt>
                <c:pt idx="1645" formatCode="m/d/yyyy\ h:mm">
                  <c:v>42789</c:v>
                </c:pt>
                <c:pt idx="1646" formatCode="m/d/yyyy\ h:mm">
                  <c:v>42788</c:v>
                </c:pt>
                <c:pt idx="1647" formatCode="m/d/yyyy\ h:mm">
                  <c:v>42787</c:v>
                </c:pt>
                <c:pt idx="1648" formatCode="m/d/yyyy\ h:mm">
                  <c:v>42786</c:v>
                </c:pt>
                <c:pt idx="1649" formatCode="m/d/yyyy\ h:mm">
                  <c:v>42783</c:v>
                </c:pt>
                <c:pt idx="1650" formatCode="m/d/yyyy\ h:mm">
                  <c:v>42782</c:v>
                </c:pt>
                <c:pt idx="1651" formatCode="m/d/yyyy\ h:mm">
                  <c:v>42781</c:v>
                </c:pt>
                <c:pt idx="1652" formatCode="m/d/yyyy\ h:mm">
                  <c:v>42780</c:v>
                </c:pt>
                <c:pt idx="1653" formatCode="m/d/yyyy\ h:mm">
                  <c:v>42779</c:v>
                </c:pt>
                <c:pt idx="1654" formatCode="m/d/yyyy\ h:mm">
                  <c:v>42776</c:v>
                </c:pt>
                <c:pt idx="1655" formatCode="m/d/yyyy\ h:mm">
                  <c:v>42775</c:v>
                </c:pt>
                <c:pt idx="1656" formatCode="m/d/yyyy\ h:mm">
                  <c:v>42774</c:v>
                </c:pt>
                <c:pt idx="1657" formatCode="m/d/yyyy\ h:mm">
                  <c:v>42773</c:v>
                </c:pt>
                <c:pt idx="1658" formatCode="m/d/yyyy\ h:mm">
                  <c:v>42772</c:v>
                </c:pt>
                <c:pt idx="1659" formatCode="m/d/yyyy\ h:mm">
                  <c:v>42769</c:v>
                </c:pt>
                <c:pt idx="1660" formatCode="m/d/yyyy\ h:mm">
                  <c:v>42768</c:v>
                </c:pt>
                <c:pt idx="1661" formatCode="m/d/yyyy\ h:mm">
                  <c:v>42767</c:v>
                </c:pt>
                <c:pt idx="1662" formatCode="m/d/yyyy\ h:mm">
                  <c:v>42766</c:v>
                </c:pt>
                <c:pt idx="1663" formatCode="m/d/yyyy\ h:mm">
                  <c:v>42765</c:v>
                </c:pt>
                <c:pt idx="1664" formatCode="m/d/yyyy\ h:mm">
                  <c:v>42762</c:v>
                </c:pt>
                <c:pt idx="1665" formatCode="m/d/yyyy\ h:mm">
                  <c:v>42761</c:v>
                </c:pt>
                <c:pt idx="1666" formatCode="m/d/yyyy\ h:mm">
                  <c:v>42760</c:v>
                </c:pt>
                <c:pt idx="1667" formatCode="m/d/yyyy\ h:mm">
                  <c:v>42759</c:v>
                </c:pt>
                <c:pt idx="1668" formatCode="m/d/yyyy\ h:mm">
                  <c:v>42758</c:v>
                </c:pt>
                <c:pt idx="1669" formatCode="m/d/yyyy\ h:mm">
                  <c:v>42755</c:v>
                </c:pt>
                <c:pt idx="1670" formatCode="m/d/yyyy\ h:mm">
                  <c:v>42754</c:v>
                </c:pt>
                <c:pt idx="1671" formatCode="m/d/yyyy\ h:mm">
                  <c:v>42753</c:v>
                </c:pt>
                <c:pt idx="1672" formatCode="m/d/yyyy\ h:mm">
                  <c:v>42752</c:v>
                </c:pt>
                <c:pt idx="1673" formatCode="m/d/yyyy\ h:mm">
                  <c:v>42751</c:v>
                </c:pt>
                <c:pt idx="1674" formatCode="m/d/yyyy\ h:mm">
                  <c:v>42748</c:v>
                </c:pt>
                <c:pt idx="1675" formatCode="m/d/yyyy\ h:mm">
                  <c:v>42747</c:v>
                </c:pt>
                <c:pt idx="1676" formatCode="m/d/yyyy\ h:mm">
                  <c:v>42746</c:v>
                </c:pt>
                <c:pt idx="1677" formatCode="m/d/yyyy\ h:mm">
                  <c:v>42745</c:v>
                </c:pt>
                <c:pt idx="1678" formatCode="m/d/yyyy\ h:mm">
                  <c:v>42744</c:v>
                </c:pt>
                <c:pt idx="1679" formatCode="m/d/yyyy\ h:mm">
                  <c:v>42741</c:v>
                </c:pt>
                <c:pt idx="1680" formatCode="m/d/yyyy\ h:mm">
                  <c:v>42740</c:v>
                </c:pt>
                <c:pt idx="1681" formatCode="m/d/yyyy\ h:mm">
                  <c:v>42739</c:v>
                </c:pt>
                <c:pt idx="1682" formatCode="m/d/yyyy\ h:mm">
                  <c:v>42738</c:v>
                </c:pt>
                <c:pt idx="1683" formatCode="m/d/yyyy\ h:mm">
                  <c:v>42737</c:v>
                </c:pt>
                <c:pt idx="1684" formatCode="m/d/yyyy\ h:mm">
                  <c:v>42734</c:v>
                </c:pt>
                <c:pt idx="1685" formatCode="m/d/yyyy\ h:mm">
                  <c:v>42733</c:v>
                </c:pt>
                <c:pt idx="1686" formatCode="m/d/yyyy\ h:mm">
                  <c:v>42732</c:v>
                </c:pt>
                <c:pt idx="1687" formatCode="m/d/yyyy\ h:mm">
                  <c:v>42731</c:v>
                </c:pt>
                <c:pt idx="1688" formatCode="m/d/yyyy\ h:mm">
                  <c:v>42730</c:v>
                </c:pt>
                <c:pt idx="1689" formatCode="m/d/yyyy\ h:mm">
                  <c:v>42727</c:v>
                </c:pt>
                <c:pt idx="1690" formatCode="m/d/yyyy\ h:mm">
                  <c:v>42726</c:v>
                </c:pt>
                <c:pt idx="1691" formatCode="m/d/yyyy\ h:mm">
                  <c:v>42725</c:v>
                </c:pt>
                <c:pt idx="1692" formatCode="m/d/yyyy\ h:mm">
                  <c:v>42724</c:v>
                </c:pt>
                <c:pt idx="1693" formatCode="m/d/yyyy\ h:mm">
                  <c:v>42723</c:v>
                </c:pt>
                <c:pt idx="1694" formatCode="m/d/yyyy\ h:mm">
                  <c:v>42720</c:v>
                </c:pt>
                <c:pt idx="1695" formatCode="m/d/yyyy\ h:mm">
                  <c:v>42719</c:v>
                </c:pt>
                <c:pt idx="1696" formatCode="m/d/yyyy\ h:mm">
                  <c:v>42718</c:v>
                </c:pt>
                <c:pt idx="1697" formatCode="m/d/yyyy\ h:mm">
                  <c:v>42717</c:v>
                </c:pt>
                <c:pt idx="1698" formatCode="m/d/yyyy\ h:mm">
                  <c:v>42716</c:v>
                </c:pt>
                <c:pt idx="1699" formatCode="m/d/yyyy\ h:mm">
                  <c:v>42713</c:v>
                </c:pt>
                <c:pt idx="1700" formatCode="m/d/yyyy\ h:mm">
                  <c:v>42712</c:v>
                </c:pt>
                <c:pt idx="1701" formatCode="m/d/yyyy\ h:mm">
                  <c:v>42711</c:v>
                </c:pt>
                <c:pt idx="1702" formatCode="m/d/yyyy\ h:mm">
                  <c:v>42710</c:v>
                </c:pt>
                <c:pt idx="1703" formatCode="m/d/yyyy\ h:mm">
                  <c:v>42709</c:v>
                </c:pt>
                <c:pt idx="1704" formatCode="m/d/yyyy\ h:mm">
                  <c:v>42706</c:v>
                </c:pt>
                <c:pt idx="1705" formatCode="m/d/yyyy\ h:mm">
                  <c:v>42705</c:v>
                </c:pt>
                <c:pt idx="1706" formatCode="m/d/yyyy\ h:mm">
                  <c:v>42704</c:v>
                </c:pt>
                <c:pt idx="1707" formatCode="m/d/yyyy\ h:mm">
                  <c:v>42703</c:v>
                </c:pt>
                <c:pt idx="1708" formatCode="m/d/yyyy\ h:mm">
                  <c:v>42702</c:v>
                </c:pt>
                <c:pt idx="1709" formatCode="m/d/yyyy\ h:mm">
                  <c:v>42699</c:v>
                </c:pt>
                <c:pt idx="1710" formatCode="m/d/yyyy\ h:mm">
                  <c:v>42698</c:v>
                </c:pt>
                <c:pt idx="1711" formatCode="m/d/yyyy\ h:mm">
                  <c:v>42697</c:v>
                </c:pt>
                <c:pt idx="1712" formatCode="m/d/yyyy\ h:mm">
                  <c:v>42696</c:v>
                </c:pt>
                <c:pt idx="1713" formatCode="m/d/yyyy\ h:mm">
                  <c:v>42695</c:v>
                </c:pt>
                <c:pt idx="1714" formatCode="m/d/yyyy\ h:mm">
                  <c:v>42692</c:v>
                </c:pt>
                <c:pt idx="1715" formatCode="m/d/yyyy\ h:mm">
                  <c:v>42691</c:v>
                </c:pt>
                <c:pt idx="1716" formatCode="m/d/yyyy\ h:mm">
                  <c:v>42690</c:v>
                </c:pt>
                <c:pt idx="1717" formatCode="m/d/yyyy\ h:mm">
                  <c:v>42689</c:v>
                </c:pt>
                <c:pt idx="1718" formatCode="m/d/yyyy\ h:mm">
                  <c:v>42688</c:v>
                </c:pt>
                <c:pt idx="1719" formatCode="m/d/yyyy\ h:mm">
                  <c:v>42685</c:v>
                </c:pt>
                <c:pt idx="1720" formatCode="m/d/yyyy\ h:mm">
                  <c:v>42684</c:v>
                </c:pt>
                <c:pt idx="1721" formatCode="m/d/yyyy\ h:mm">
                  <c:v>42683</c:v>
                </c:pt>
                <c:pt idx="1722" formatCode="m/d/yyyy\ h:mm">
                  <c:v>42682</c:v>
                </c:pt>
                <c:pt idx="1723" formatCode="m/d/yyyy\ h:mm">
                  <c:v>42681</c:v>
                </c:pt>
                <c:pt idx="1724" formatCode="m/d/yyyy\ h:mm">
                  <c:v>42678</c:v>
                </c:pt>
                <c:pt idx="1725" formatCode="m/d/yyyy\ h:mm">
                  <c:v>42677</c:v>
                </c:pt>
                <c:pt idx="1726" formatCode="m/d/yyyy\ h:mm">
                  <c:v>42676</c:v>
                </c:pt>
                <c:pt idx="1727" formatCode="m/d/yyyy\ h:mm">
                  <c:v>42675</c:v>
                </c:pt>
                <c:pt idx="1728" formatCode="m/d/yyyy\ h:mm">
                  <c:v>42674</c:v>
                </c:pt>
                <c:pt idx="1729" formatCode="m/d/yyyy\ h:mm">
                  <c:v>42671</c:v>
                </c:pt>
                <c:pt idx="1730" formatCode="m/d/yyyy\ h:mm">
                  <c:v>42670</c:v>
                </c:pt>
                <c:pt idx="1731" formatCode="m/d/yyyy\ h:mm">
                  <c:v>42669</c:v>
                </c:pt>
                <c:pt idx="1732" formatCode="m/d/yyyy\ h:mm">
                  <c:v>42668</c:v>
                </c:pt>
                <c:pt idx="1733" formatCode="m/d/yyyy\ h:mm">
                  <c:v>42667</c:v>
                </c:pt>
                <c:pt idx="1734" formatCode="m/d/yyyy\ h:mm">
                  <c:v>42664</c:v>
                </c:pt>
                <c:pt idx="1735" formatCode="m/d/yyyy\ h:mm">
                  <c:v>42663</c:v>
                </c:pt>
                <c:pt idx="1736" formatCode="m/d/yyyy\ h:mm">
                  <c:v>42662</c:v>
                </c:pt>
                <c:pt idx="1737" formatCode="m/d/yyyy\ h:mm">
                  <c:v>42661</c:v>
                </c:pt>
                <c:pt idx="1738" formatCode="m/d/yyyy\ h:mm">
                  <c:v>42660</c:v>
                </c:pt>
                <c:pt idx="1739" formatCode="m/d/yyyy\ h:mm">
                  <c:v>42657</c:v>
                </c:pt>
                <c:pt idx="1740" formatCode="m/d/yyyy\ h:mm">
                  <c:v>42656</c:v>
                </c:pt>
                <c:pt idx="1741" formatCode="m/d/yyyy\ h:mm">
                  <c:v>42655</c:v>
                </c:pt>
                <c:pt idx="1742" formatCode="m/d/yyyy\ h:mm">
                  <c:v>42654</c:v>
                </c:pt>
                <c:pt idx="1743" formatCode="m/d/yyyy\ h:mm">
                  <c:v>42653</c:v>
                </c:pt>
                <c:pt idx="1744" formatCode="m/d/yyyy\ h:mm">
                  <c:v>42650</c:v>
                </c:pt>
                <c:pt idx="1745" formatCode="m/d/yyyy\ h:mm">
                  <c:v>42649</c:v>
                </c:pt>
                <c:pt idx="1746" formatCode="m/d/yyyy\ h:mm">
                  <c:v>42648</c:v>
                </c:pt>
                <c:pt idx="1747" formatCode="m/d/yyyy\ h:mm">
                  <c:v>42647</c:v>
                </c:pt>
                <c:pt idx="1748" formatCode="m/d/yyyy\ h:mm">
                  <c:v>42646</c:v>
                </c:pt>
                <c:pt idx="1749" formatCode="m/d/yyyy\ h:mm">
                  <c:v>42643</c:v>
                </c:pt>
                <c:pt idx="1750" formatCode="m/d/yyyy\ h:mm">
                  <c:v>42642</c:v>
                </c:pt>
                <c:pt idx="1751" formatCode="m/d/yyyy\ h:mm">
                  <c:v>42641</c:v>
                </c:pt>
                <c:pt idx="1752" formatCode="m/d/yyyy\ h:mm">
                  <c:v>42640</c:v>
                </c:pt>
                <c:pt idx="1753" formatCode="m/d/yyyy\ h:mm">
                  <c:v>42639</c:v>
                </c:pt>
                <c:pt idx="1754" formatCode="m/d/yyyy\ h:mm">
                  <c:v>42636</c:v>
                </c:pt>
                <c:pt idx="1755" formatCode="m/d/yyyy\ h:mm">
                  <c:v>42635</c:v>
                </c:pt>
                <c:pt idx="1756" formatCode="m/d/yyyy\ h:mm">
                  <c:v>42634</c:v>
                </c:pt>
                <c:pt idx="1757" formatCode="m/d/yyyy\ h:mm">
                  <c:v>42633</c:v>
                </c:pt>
                <c:pt idx="1758" formatCode="m/d/yyyy\ h:mm">
                  <c:v>42632</c:v>
                </c:pt>
                <c:pt idx="1759" formatCode="m/d/yyyy\ h:mm">
                  <c:v>42629</c:v>
                </c:pt>
                <c:pt idx="1760" formatCode="m/d/yyyy\ h:mm">
                  <c:v>42628</c:v>
                </c:pt>
                <c:pt idx="1761" formatCode="m/d/yyyy\ h:mm">
                  <c:v>42627</c:v>
                </c:pt>
                <c:pt idx="1762" formatCode="m/d/yyyy\ h:mm">
                  <c:v>42626</c:v>
                </c:pt>
                <c:pt idx="1763" formatCode="m/d/yyyy\ h:mm">
                  <c:v>42625</c:v>
                </c:pt>
                <c:pt idx="1764" formatCode="m/d/yyyy\ h:mm">
                  <c:v>42622</c:v>
                </c:pt>
                <c:pt idx="1765" formatCode="m/d/yyyy\ h:mm">
                  <c:v>42621</c:v>
                </c:pt>
                <c:pt idx="1766" formatCode="m/d/yyyy\ h:mm">
                  <c:v>42620</c:v>
                </c:pt>
                <c:pt idx="1767" formatCode="m/d/yyyy\ h:mm">
                  <c:v>42619</c:v>
                </c:pt>
                <c:pt idx="1768" formatCode="m/d/yyyy\ h:mm">
                  <c:v>42618</c:v>
                </c:pt>
                <c:pt idx="1769" formatCode="m/d/yyyy\ h:mm">
                  <c:v>42615</c:v>
                </c:pt>
                <c:pt idx="1770" formatCode="m/d/yyyy\ h:mm">
                  <c:v>42614</c:v>
                </c:pt>
                <c:pt idx="1771" formatCode="m/d/yyyy\ h:mm">
                  <c:v>42613</c:v>
                </c:pt>
                <c:pt idx="1772" formatCode="m/d/yyyy\ h:mm">
                  <c:v>42612</c:v>
                </c:pt>
                <c:pt idx="1773" formatCode="m/d/yyyy\ h:mm">
                  <c:v>42611</c:v>
                </c:pt>
                <c:pt idx="1774" formatCode="m/d/yyyy\ h:mm">
                  <c:v>42608</c:v>
                </c:pt>
                <c:pt idx="1775" formatCode="m/d/yyyy\ h:mm">
                  <c:v>42607</c:v>
                </c:pt>
                <c:pt idx="1776" formatCode="m/d/yyyy\ h:mm">
                  <c:v>42606</c:v>
                </c:pt>
                <c:pt idx="1777" formatCode="m/d/yyyy\ h:mm">
                  <c:v>42605</c:v>
                </c:pt>
                <c:pt idx="1778" formatCode="m/d/yyyy\ h:mm">
                  <c:v>42604</c:v>
                </c:pt>
                <c:pt idx="1779" formatCode="m/d/yyyy\ h:mm">
                  <c:v>42601</c:v>
                </c:pt>
                <c:pt idx="1780" formatCode="m/d/yyyy\ h:mm">
                  <c:v>42600</c:v>
                </c:pt>
                <c:pt idx="1781" formatCode="m/d/yyyy\ h:mm">
                  <c:v>42599</c:v>
                </c:pt>
                <c:pt idx="1782" formatCode="m/d/yyyy\ h:mm">
                  <c:v>42598</c:v>
                </c:pt>
                <c:pt idx="1783" formatCode="m/d/yyyy\ h:mm">
                  <c:v>42597</c:v>
                </c:pt>
                <c:pt idx="1784" formatCode="m/d/yyyy\ h:mm">
                  <c:v>42594</c:v>
                </c:pt>
                <c:pt idx="1785" formatCode="m/d/yyyy\ h:mm">
                  <c:v>42593</c:v>
                </c:pt>
                <c:pt idx="1786" formatCode="m/d/yyyy\ h:mm">
                  <c:v>42592</c:v>
                </c:pt>
                <c:pt idx="1787" formatCode="m/d/yyyy\ h:mm">
                  <c:v>42591</c:v>
                </c:pt>
                <c:pt idx="1788" formatCode="m/d/yyyy\ h:mm">
                  <c:v>42590</c:v>
                </c:pt>
                <c:pt idx="1789" formatCode="m/d/yyyy\ h:mm">
                  <c:v>42587</c:v>
                </c:pt>
                <c:pt idx="1790" formatCode="m/d/yyyy\ h:mm">
                  <c:v>42586</c:v>
                </c:pt>
                <c:pt idx="1791" formatCode="m/d/yyyy\ h:mm">
                  <c:v>42585</c:v>
                </c:pt>
                <c:pt idx="1792" formatCode="m/d/yyyy\ h:mm">
                  <c:v>42584</c:v>
                </c:pt>
                <c:pt idx="1793" formatCode="m/d/yyyy\ h:mm">
                  <c:v>42583</c:v>
                </c:pt>
                <c:pt idx="1794" formatCode="m/d/yyyy\ h:mm">
                  <c:v>42580</c:v>
                </c:pt>
                <c:pt idx="1795" formatCode="m/d/yyyy\ h:mm">
                  <c:v>42579</c:v>
                </c:pt>
                <c:pt idx="1796" formatCode="m/d/yyyy\ h:mm">
                  <c:v>42578</c:v>
                </c:pt>
                <c:pt idx="1797" formatCode="m/d/yyyy\ h:mm">
                  <c:v>42577</c:v>
                </c:pt>
                <c:pt idx="1798" formatCode="m/d/yyyy\ h:mm">
                  <c:v>42576</c:v>
                </c:pt>
                <c:pt idx="1799" formatCode="m/d/yyyy\ h:mm">
                  <c:v>42573</c:v>
                </c:pt>
                <c:pt idx="1800" formatCode="m/d/yyyy\ h:mm">
                  <c:v>42572</c:v>
                </c:pt>
                <c:pt idx="1801" formatCode="m/d/yyyy\ h:mm">
                  <c:v>42571</c:v>
                </c:pt>
                <c:pt idx="1802" formatCode="m/d/yyyy\ h:mm">
                  <c:v>42570</c:v>
                </c:pt>
                <c:pt idx="1803" formatCode="m/d/yyyy\ h:mm">
                  <c:v>42569</c:v>
                </c:pt>
                <c:pt idx="1804" formatCode="m/d/yyyy\ h:mm">
                  <c:v>42566</c:v>
                </c:pt>
                <c:pt idx="1805" formatCode="m/d/yyyy\ h:mm">
                  <c:v>42565</c:v>
                </c:pt>
                <c:pt idx="1806" formatCode="m/d/yyyy\ h:mm">
                  <c:v>42564</c:v>
                </c:pt>
                <c:pt idx="1807" formatCode="m/d/yyyy\ h:mm">
                  <c:v>42563</c:v>
                </c:pt>
                <c:pt idx="1808" formatCode="m/d/yyyy\ h:mm">
                  <c:v>42562</c:v>
                </c:pt>
                <c:pt idx="1809" formatCode="m/d/yyyy\ h:mm">
                  <c:v>42559</c:v>
                </c:pt>
                <c:pt idx="1810" formatCode="m/d/yyyy\ h:mm">
                  <c:v>42558</c:v>
                </c:pt>
                <c:pt idx="1811" formatCode="m/d/yyyy\ h:mm">
                  <c:v>42557</c:v>
                </c:pt>
                <c:pt idx="1812" formatCode="m/d/yyyy\ h:mm">
                  <c:v>42556</c:v>
                </c:pt>
                <c:pt idx="1813" formatCode="m/d/yyyy\ h:mm">
                  <c:v>42555</c:v>
                </c:pt>
                <c:pt idx="1814" formatCode="m/d/yyyy\ h:mm">
                  <c:v>42552</c:v>
                </c:pt>
                <c:pt idx="1815" formatCode="m/d/yyyy\ h:mm">
                  <c:v>42551</c:v>
                </c:pt>
                <c:pt idx="1816" formatCode="m/d/yyyy\ h:mm">
                  <c:v>42550</c:v>
                </c:pt>
                <c:pt idx="1817" formatCode="m/d/yyyy\ h:mm">
                  <c:v>42549</c:v>
                </c:pt>
                <c:pt idx="1818" formatCode="m/d/yyyy\ h:mm">
                  <c:v>42548</c:v>
                </c:pt>
                <c:pt idx="1819" formatCode="m/d/yyyy\ h:mm">
                  <c:v>42545</c:v>
                </c:pt>
                <c:pt idx="1820" formatCode="m/d/yyyy\ h:mm">
                  <c:v>42544</c:v>
                </c:pt>
                <c:pt idx="1821" formatCode="m/d/yyyy\ h:mm">
                  <c:v>42543</c:v>
                </c:pt>
                <c:pt idx="1822" formatCode="m/d/yyyy\ h:mm">
                  <c:v>42542</c:v>
                </c:pt>
                <c:pt idx="1823" formatCode="m/d/yyyy\ h:mm">
                  <c:v>42541</c:v>
                </c:pt>
                <c:pt idx="1824" formatCode="m/d/yyyy\ h:mm">
                  <c:v>42538</c:v>
                </c:pt>
                <c:pt idx="1825" formatCode="m/d/yyyy\ h:mm">
                  <c:v>42537</c:v>
                </c:pt>
                <c:pt idx="1826" formatCode="m/d/yyyy\ h:mm">
                  <c:v>42536</c:v>
                </c:pt>
                <c:pt idx="1827" formatCode="m/d/yyyy\ h:mm">
                  <c:v>42535</c:v>
                </c:pt>
                <c:pt idx="1828" formatCode="m/d/yyyy\ h:mm">
                  <c:v>42534</c:v>
                </c:pt>
                <c:pt idx="1829" formatCode="m/d/yyyy\ h:mm">
                  <c:v>42531</c:v>
                </c:pt>
                <c:pt idx="1830" formatCode="m/d/yyyy\ h:mm">
                  <c:v>42530</c:v>
                </c:pt>
                <c:pt idx="1831" formatCode="m/d/yyyy\ h:mm">
                  <c:v>42529</c:v>
                </c:pt>
                <c:pt idx="1832" formatCode="m/d/yyyy\ h:mm">
                  <c:v>42528</c:v>
                </c:pt>
                <c:pt idx="1833" formatCode="m/d/yyyy\ h:mm">
                  <c:v>42527</c:v>
                </c:pt>
                <c:pt idx="1834" formatCode="m/d/yyyy\ h:mm">
                  <c:v>42524</c:v>
                </c:pt>
                <c:pt idx="1835" formatCode="m/d/yyyy\ h:mm">
                  <c:v>42523</c:v>
                </c:pt>
                <c:pt idx="1836" formatCode="m/d/yyyy\ h:mm">
                  <c:v>42522</c:v>
                </c:pt>
                <c:pt idx="1837" formatCode="m/d/yyyy\ h:mm">
                  <c:v>42521</c:v>
                </c:pt>
                <c:pt idx="1838" formatCode="m/d/yyyy\ h:mm">
                  <c:v>42520</c:v>
                </c:pt>
                <c:pt idx="1839" formatCode="m/d/yyyy\ h:mm">
                  <c:v>42517</c:v>
                </c:pt>
                <c:pt idx="1840" formatCode="m/d/yyyy\ h:mm">
                  <c:v>42516</c:v>
                </c:pt>
                <c:pt idx="1841" formatCode="m/d/yyyy\ h:mm">
                  <c:v>42515</c:v>
                </c:pt>
                <c:pt idx="1842" formatCode="m/d/yyyy\ h:mm">
                  <c:v>42514</c:v>
                </c:pt>
                <c:pt idx="1843" formatCode="m/d/yyyy\ h:mm">
                  <c:v>42513</c:v>
                </c:pt>
                <c:pt idx="1844" formatCode="m/d/yyyy\ h:mm">
                  <c:v>42510</c:v>
                </c:pt>
                <c:pt idx="1845" formatCode="m/d/yyyy\ h:mm">
                  <c:v>42509</c:v>
                </c:pt>
                <c:pt idx="1846" formatCode="m/d/yyyy\ h:mm">
                  <c:v>42508</c:v>
                </c:pt>
                <c:pt idx="1847" formatCode="m/d/yyyy\ h:mm">
                  <c:v>42507</c:v>
                </c:pt>
                <c:pt idx="1848" formatCode="m/d/yyyy\ h:mm">
                  <c:v>42506</c:v>
                </c:pt>
                <c:pt idx="1849" formatCode="m/d/yyyy\ h:mm">
                  <c:v>42503</c:v>
                </c:pt>
                <c:pt idx="1850" formatCode="m/d/yyyy\ h:mm">
                  <c:v>42502</c:v>
                </c:pt>
                <c:pt idx="1851" formatCode="m/d/yyyy\ h:mm">
                  <c:v>42501</c:v>
                </c:pt>
                <c:pt idx="1852" formatCode="m/d/yyyy\ h:mm">
                  <c:v>42500</c:v>
                </c:pt>
                <c:pt idx="1853" formatCode="m/d/yyyy\ h:mm">
                  <c:v>42499</c:v>
                </c:pt>
                <c:pt idx="1854" formatCode="m/d/yyyy\ h:mm">
                  <c:v>42496</c:v>
                </c:pt>
                <c:pt idx="1855" formatCode="m/d/yyyy\ h:mm">
                  <c:v>42495</c:v>
                </c:pt>
                <c:pt idx="1856" formatCode="m/d/yyyy\ h:mm">
                  <c:v>42494</c:v>
                </c:pt>
                <c:pt idx="1857" formatCode="m/d/yyyy\ h:mm">
                  <c:v>42493</c:v>
                </c:pt>
                <c:pt idx="1858" formatCode="m/d/yyyy\ h:mm">
                  <c:v>42492</c:v>
                </c:pt>
                <c:pt idx="1859" formatCode="m/d/yyyy\ h:mm">
                  <c:v>42489</c:v>
                </c:pt>
                <c:pt idx="1860" formatCode="m/d/yyyy\ h:mm">
                  <c:v>42488</c:v>
                </c:pt>
                <c:pt idx="1861" formatCode="m/d/yyyy\ h:mm">
                  <c:v>42487</c:v>
                </c:pt>
                <c:pt idx="1862" formatCode="m/d/yyyy\ h:mm">
                  <c:v>42486</c:v>
                </c:pt>
                <c:pt idx="1863" formatCode="m/d/yyyy\ h:mm">
                  <c:v>42485</c:v>
                </c:pt>
                <c:pt idx="1864" formatCode="m/d/yyyy\ h:mm">
                  <c:v>42482</c:v>
                </c:pt>
                <c:pt idx="1865" formatCode="m/d/yyyy\ h:mm">
                  <c:v>42481</c:v>
                </c:pt>
                <c:pt idx="1866" formatCode="m/d/yyyy\ h:mm">
                  <c:v>42480</c:v>
                </c:pt>
                <c:pt idx="1867" formatCode="m/d/yyyy\ h:mm">
                  <c:v>42479</c:v>
                </c:pt>
                <c:pt idx="1868" formatCode="m/d/yyyy\ h:mm">
                  <c:v>42478</c:v>
                </c:pt>
                <c:pt idx="1869" formatCode="m/d/yyyy\ h:mm">
                  <c:v>42475</c:v>
                </c:pt>
                <c:pt idx="1870" formatCode="m/d/yyyy\ h:mm">
                  <c:v>42474</c:v>
                </c:pt>
                <c:pt idx="1871" formatCode="m/d/yyyy\ h:mm">
                  <c:v>42473</c:v>
                </c:pt>
                <c:pt idx="1872" formatCode="m/d/yyyy\ h:mm">
                  <c:v>42472</c:v>
                </c:pt>
                <c:pt idx="1873" formatCode="m/d/yyyy\ h:mm">
                  <c:v>42471</c:v>
                </c:pt>
                <c:pt idx="1874" formatCode="m/d/yyyy\ h:mm">
                  <c:v>42468</c:v>
                </c:pt>
                <c:pt idx="1875" formatCode="m/d/yyyy\ h:mm">
                  <c:v>42467</c:v>
                </c:pt>
                <c:pt idx="1876" formatCode="m/d/yyyy\ h:mm">
                  <c:v>42466</c:v>
                </c:pt>
                <c:pt idx="1877" formatCode="m/d/yyyy\ h:mm">
                  <c:v>42465</c:v>
                </c:pt>
                <c:pt idx="1878" formatCode="m/d/yyyy\ h:mm">
                  <c:v>42464</c:v>
                </c:pt>
                <c:pt idx="1879" formatCode="m/d/yyyy\ h:mm">
                  <c:v>42461</c:v>
                </c:pt>
                <c:pt idx="1880" formatCode="m/d/yyyy\ h:mm">
                  <c:v>42460</c:v>
                </c:pt>
                <c:pt idx="1881" formatCode="m/d/yyyy\ h:mm">
                  <c:v>42459</c:v>
                </c:pt>
                <c:pt idx="1882" formatCode="m/d/yyyy\ h:mm">
                  <c:v>42458</c:v>
                </c:pt>
                <c:pt idx="1883" formatCode="m/d/yyyy\ h:mm">
                  <c:v>42457</c:v>
                </c:pt>
                <c:pt idx="1884" formatCode="m/d/yyyy\ h:mm">
                  <c:v>42454</c:v>
                </c:pt>
                <c:pt idx="1885" formatCode="m/d/yyyy\ h:mm">
                  <c:v>42453</c:v>
                </c:pt>
                <c:pt idx="1886" formatCode="m/d/yyyy\ h:mm">
                  <c:v>42452</c:v>
                </c:pt>
                <c:pt idx="1887" formatCode="m/d/yyyy\ h:mm">
                  <c:v>42451</c:v>
                </c:pt>
                <c:pt idx="1888" formatCode="m/d/yyyy\ h:mm">
                  <c:v>42450</c:v>
                </c:pt>
                <c:pt idx="1889" formatCode="m/d/yyyy\ h:mm">
                  <c:v>42447</c:v>
                </c:pt>
                <c:pt idx="1890" formatCode="m/d/yyyy\ h:mm">
                  <c:v>42446</c:v>
                </c:pt>
                <c:pt idx="1891" formatCode="m/d/yyyy\ h:mm">
                  <c:v>42445</c:v>
                </c:pt>
                <c:pt idx="1892" formatCode="m/d/yyyy\ h:mm">
                  <c:v>42444</c:v>
                </c:pt>
                <c:pt idx="1893" formatCode="m/d/yyyy\ h:mm">
                  <c:v>42443</c:v>
                </c:pt>
                <c:pt idx="1894" formatCode="m/d/yyyy\ h:mm">
                  <c:v>42440</c:v>
                </c:pt>
                <c:pt idx="1895" formatCode="m/d/yyyy\ h:mm">
                  <c:v>42439</c:v>
                </c:pt>
                <c:pt idx="1896" formatCode="m/d/yyyy\ h:mm">
                  <c:v>42438</c:v>
                </c:pt>
                <c:pt idx="1897" formatCode="m/d/yyyy\ h:mm">
                  <c:v>42437</c:v>
                </c:pt>
                <c:pt idx="1898" formatCode="m/d/yyyy\ h:mm">
                  <c:v>42436</c:v>
                </c:pt>
                <c:pt idx="1899" formatCode="m/d/yyyy\ h:mm">
                  <c:v>42433</c:v>
                </c:pt>
                <c:pt idx="1900" formatCode="m/d/yyyy\ h:mm">
                  <c:v>42432</c:v>
                </c:pt>
                <c:pt idx="1901" formatCode="m/d/yyyy\ h:mm">
                  <c:v>42431</c:v>
                </c:pt>
                <c:pt idx="1902" formatCode="m/d/yyyy\ h:mm">
                  <c:v>42430</c:v>
                </c:pt>
                <c:pt idx="1903" formatCode="m/d/yyyy\ h:mm">
                  <c:v>42429</c:v>
                </c:pt>
                <c:pt idx="1904" formatCode="m/d/yyyy\ h:mm">
                  <c:v>42426</c:v>
                </c:pt>
                <c:pt idx="1905" formatCode="m/d/yyyy\ h:mm">
                  <c:v>42425</c:v>
                </c:pt>
                <c:pt idx="1906" formatCode="m/d/yyyy\ h:mm">
                  <c:v>42424</c:v>
                </c:pt>
                <c:pt idx="1907" formatCode="m/d/yyyy\ h:mm">
                  <c:v>42423</c:v>
                </c:pt>
                <c:pt idx="1908" formatCode="m/d/yyyy\ h:mm">
                  <c:v>42422</c:v>
                </c:pt>
                <c:pt idx="1909" formatCode="m/d/yyyy\ h:mm">
                  <c:v>42419</c:v>
                </c:pt>
                <c:pt idx="1910" formatCode="m/d/yyyy\ h:mm">
                  <c:v>42418</c:v>
                </c:pt>
                <c:pt idx="1911" formatCode="m/d/yyyy\ h:mm">
                  <c:v>42417</c:v>
                </c:pt>
                <c:pt idx="1912" formatCode="m/d/yyyy\ h:mm">
                  <c:v>42416</c:v>
                </c:pt>
                <c:pt idx="1913" formatCode="m/d/yyyy\ h:mm">
                  <c:v>42415</c:v>
                </c:pt>
                <c:pt idx="1914" formatCode="m/d/yyyy\ h:mm">
                  <c:v>42412</c:v>
                </c:pt>
                <c:pt idx="1915" formatCode="m/d/yyyy\ h:mm">
                  <c:v>42411</c:v>
                </c:pt>
                <c:pt idx="1916" formatCode="m/d/yyyy\ h:mm">
                  <c:v>42410</c:v>
                </c:pt>
                <c:pt idx="1917" formatCode="m/d/yyyy\ h:mm">
                  <c:v>42409</c:v>
                </c:pt>
                <c:pt idx="1918" formatCode="m/d/yyyy\ h:mm">
                  <c:v>42408</c:v>
                </c:pt>
                <c:pt idx="1919" formatCode="m/d/yyyy\ h:mm">
                  <c:v>42405</c:v>
                </c:pt>
                <c:pt idx="1920" formatCode="m/d/yyyy\ h:mm">
                  <c:v>42404</c:v>
                </c:pt>
                <c:pt idx="1921" formatCode="m/d/yyyy\ h:mm">
                  <c:v>42403</c:v>
                </c:pt>
                <c:pt idx="1922" formatCode="m/d/yyyy\ h:mm">
                  <c:v>42402</c:v>
                </c:pt>
                <c:pt idx="1923" formatCode="m/d/yyyy\ h:mm">
                  <c:v>42401</c:v>
                </c:pt>
                <c:pt idx="1924" formatCode="m/d/yyyy\ h:mm">
                  <c:v>42398</c:v>
                </c:pt>
                <c:pt idx="1925" formatCode="m/d/yyyy\ h:mm">
                  <c:v>42397</c:v>
                </c:pt>
                <c:pt idx="1926" formatCode="m/d/yyyy\ h:mm">
                  <c:v>42396</c:v>
                </c:pt>
                <c:pt idx="1927" formatCode="m/d/yyyy\ h:mm">
                  <c:v>42395</c:v>
                </c:pt>
                <c:pt idx="1928" formatCode="m/d/yyyy\ h:mm">
                  <c:v>42394</c:v>
                </c:pt>
                <c:pt idx="1929" formatCode="m/d/yyyy\ h:mm">
                  <c:v>42391</c:v>
                </c:pt>
                <c:pt idx="1930" formatCode="m/d/yyyy\ h:mm">
                  <c:v>42390</c:v>
                </c:pt>
                <c:pt idx="1931" formatCode="m/d/yyyy\ h:mm">
                  <c:v>42389</c:v>
                </c:pt>
                <c:pt idx="1932" formatCode="m/d/yyyy\ h:mm">
                  <c:v>42388</c:v>
                </c:pt>
                <c:pt idx="1933" formatCode="m/d/yyyy\ h:mm">
                  <c:v>42387</c:v>
                </c:pt>
                <c:pt idx="1934" formatCode="m/d/yyyy\ h:mm">
                  <c:v>42384</c:v>
                </c:pt>
                <c:pt idx="1935" formatCode="m/d/yyyy\ h:mm">
                  <c:v>42383</c:v>
                </c:pt>
                <c:pt idx="1936" formatCode="m/d/yyyy\ h:mm">
                  <c:v>42382</c:v>
                </c:pt>
                <c:pt idx="1937" formatCode="m/d/yyyy\ h:mm">
                  <c:v>42381</c:v>
                </c:pt>
                <c:pt idx="1938" formatCode="m/d/yyyy\ h:mm">
                  <c:v>42380</c:v>
                </c:pt>
                <c:pt idx="1939" formatCode="m/d/yyyy\ h:mm">
                  <c:v>42377</c:v>
                </c:pt>
                <c:pt idx="1940" formatCode="m/d/yyyy\ h:mm">
                  <c:v>42376</c:v>
                </c:pt>
                <c:pt idx="1941" formatCode="m/d/yyyy\ h:mm">
                  <c:v>42375</c:v>
                </c:pt>
                <c:pt idx="1942" formatCode="m/d/yyyy\ h:mm">
                  <c:v>42374</c:v>
                </c:pt>
                <c:pt idx="1943" formatCode="m/d/yyyy\ h:mm">
                  <c:v>42373</c:v>
                </c:pt>
                <c:pt idx="1944" formatCode="m/d/yyyy\ h:mm">
                  <c:v>42370</c:v>
                </c:pt>
                <c:pt idx="1945" formatCode="m/d/yyyy\ h:mm">
                  <c:v>42369</c:v>
                </c:pt>
                <c:pt idx="1946" formatCode="m/d/yyyy\ h:mm">
                  <c:v>42368</c:v>
                </c:pt>
                <c:pt idx="1947" formatCode="m/d/yyyy\ h:mm">
                  <c:v>42367</c:v>
                </c:pt>
                <c:pt idx="1948" formatCode="m/d/yyyy\ h:mm">
                  <c:v>42366</c:v>
                </c:pt>
                <c:pt idx="1949" formatCode="m/d/yyyy\ h:mm">
                  <c:v>42363</c:v>
                </c:pt>
                <c:pt idx="1950" formatCode="m/d/yyyy\ h:mm">
                  <c:v>42362</c:v>
                </c:pt>
                <c:pt idx="1951" formatCode="m/d/yyyy\ h:mm">
                  <c:v>42361</c:v>
                </c:pt>
                <c:pt idx="1952" formatCode="m/d/yyyy\ h:mm">
                  <c:v>42360</c:v>
                </c:pt>
                <c:pt idx="1953" formatCode="m/d/yyyy\ h:mm">
                  <c:v>42359</c:v>
                </c:pt>
                <c:pt idx="1954" formatCode="m/d/yyyy\ h:mm">
                  <c:v>42356</c:v>
                </c:pt>
                <c:pt idx="1955" formatCode="m/d/yyyy\ h:mm">
                  <c:v>42355</c:v>
                </c:pt>
                <c:pt idx="1956" formatCode="m/d/yyyy\ h:mm">
                  <c:v>42354</c:v>
                </c:pt>
                <c:pt idx="1957" formatCode="m/d/yyyy\ h:mm">
                  <c:v>42353</c:v>
                </c:pt>
                <c:pt idx="1958" formatCode="m/d/yyyy\ h:mm">
                  <c:v>42352</c:v>
                </c:pt>
                <c:pt idx="1959" formatCode="m/d/yyyy\ h:mm">
                  <c:v>42349</c:v>
                </c:pt>
                <c:pt idx="1960" formatCode="m/d/yyyy\ h:mm">
                  <c:v>42348</c:v>
                </c:pt>
                <c:pt idx="1961" formatCode="m/d/yyyy\ h:mm">
                  <c:v>42347</c:v>
                </c:pt>
                <c:pt idx="1962" formatCode="m/d/yyyy\ h:mm">
                  <c:v>42346</c:v>
                </c:pt>
                <c:pt idx="1963" formatCode="m/d/yyyy\ h:mm">
                  <c:v>42345</c:v>
                </c:pt>
                <c:pt idx="1964" formatCode="m/d/yyyy\ h:mm">
                  <c:v>42342</c:v>
                </c:pt>
                <c:pt idx="1965" formatCode="m/d/yyyy\ h:mm">
                  <c:v>42341</c:v>
                </c:pt>
                <c:pt idx="1966" formatCode="m/d/yyyy\ h:mm">
                  <c:v>42340</c:v>
                </c:pt>
                <c:pt idx="1967" formatCode="m/d/yyyy\ h:mm">
                  <c:v>42339</c:v>
                </c:pt>
                <c:pt idx="1968" formatCode="m/d/yyyy\ h:mm">
                  <c:v>42338</c:v>
                </c:pt>
                <c:pt idx="1969" formatCode="m/d/yyyy\ h:mm">
                  <c:v>42335</c:v>
                </c:pt>
                <c:pt idx="1970" formatCode="m/d/yyyy\ h:mm">
                  <c:v>42334</c:v>
                </c:pt>
                <c:pt idx="1971" formatCode="m/d/yyyy\ h:mm">
                  <c:v>42333</c:v>
                </c:pt>
                <c:pt idx="1972" formatCode="m/d/yyyy\ h:mm">
                  <c:v>42332</c:v>
                </c:pt>
                <c:pt idx="1973" formatCode="m/d/yyyy\ h:mm">
                  <c:v>42331</c:v>
                </c:pt>
                <c:pt idx="1974" formatCode="m/d/yyyy\ h:mm">
                  <c:v>42328</c:v>
                </c:pt>
                <c:pt idx="1975" formatCode="m/d/yyyy\ h:mm">
                  <c:v>42327</c:v>
                </c:pt>
                <c:pt idx="1976" formatCode="m/d/yyyy\ h:mm">
                  <c:v>42326</c:v>
                </c:pt>
                <c:pt idx="1977" formatCode="m/d/yyyy\ h:mm">
                  <c:v>42325</c:v>
                </c:pt>
                <c:pt idx="1978" formatCode="m/d/yyyy\ h:mm">
                  <c:v>42324</c:v>
                </c:pt>
                <c:pt idx="1979" formatCode="m/d/yyyy\ h:mm">
                  <c:v>42321</c:v>
                </c:pt>
                <c:pt idx="1980" formatCode="m/d/yyyy\ h:mm">
                  <c:v>42320</c:v>
                </c:pt>
                <c:pt idx="1981" formatCode="m/d/yyyy\ h:mm">
                  <c:v>42319</c:v>
                </c:pt>
                <c:pt idx="1982" formatCode="m/d/yyyy\ h:mm">
                  <c:v>42318</c:v>
                </c:pt>
                <c:pt idx="1983" formatCode="m/d/yyyy\ h:mm">
                  <c:v>42317</c:v>
                </c:pt>
                <c:pt idx="1984" formatCode="m/d/yyyy\ h:mm">
                  <c:v>42314</c:v>
                </c:pt>
                <c:pt idx="1985" formatCode="m/d/yyyy\ h:mm">
                  <c:v>42313</c:v>
                </c:pt>
                <c:pt idx="1986" formatCode="m/d/yyyy\ h:mm">
                  <c:v>42312</c:v>
                </c:pt>
                <c:pt idx="1987" formatCode="m/d/yyyy\ h:mm">
                  <c:v>42311</c:v>
                </c:pt>
                <c:pt idx="1988" formatCode="m/d/yyyy\ h:mm">
                  <c:v>42310</c:v>
                </c:pt>
                <c:pt idx="1989" formatCode="m/d/yyyy\ h:mm">
                  <c:v>42307</c:v>
                </c:pt>
                <c:pt idx="1990" formatCode="m/d/yyyy\ h:mm">
                  <c:v>42306</c:v>
                </c:pt>
                <c:pt idx="1991" formatCode="m/d/yyyy\ h:mm">
                  <c:v>42305</c:v>
                </c:pt>
                <c:pt idx="1992" formatCode="m/d/yyyy\ h:mm">
                  <c:v>42304</c:v>
                </c:pt>
                <c:pt idx="1993" formatCode="m/d/yyyy\ h:mm">
                  <c:v>42303</c:v>
                </c:pt>
                <c:pt idx="1994" formatCode="m/d/yyyy\ h:mm">
                  <c:v>42300</c:v>
                </c:pt>
                <c:pt idx="1995" formatCode="m/d/yyyy\ h:mm">
                  <c:v>42299</c:v>
                </c:pt>
                <c:pt idx="1996" formatCode="m/d/yyyy\ h:mm">
                  <c:v>42298</c:v>
                </c:pt>
                <c:pt idx="1997" formatCode="m/d/yyyy\ h:mm">
                  <c:v>42297</c:v>
                </c:pt>
                <c:pt idx="1998" formatCode="m/d/yyyy\ h:mm">
                  <c:v>42296</c:v>
                </c:pt>
                <c:pt idx="1999" formatCode="m/d/yyyy\ h:mm">
                  <c:v>42293</c:v>
                </c:pt>
                <c:pt idx="2000" formatCode="m/d/yyyy\ h:mm">
                  <c:v>42292</c:v>
                </c:pt>
                <c:pt idx="2001" formatCode="m/d/yyyy\ h:mm">
                  <c:v>42291</c:v>
                </c:pt>
                <c:pt idx="2002" formatCode="m/d/yyyy\ h:mm">
                  <c:v>42290</c:v>
                </c:pt>
                <c:pt idx="2003" formatCode="m/d/yyyy\ h:mm">
                  <c:v>42289</c:v>
                </c:pt>
                <c:pt idx="2004" formatCode="m/d/yyyy\ h:mm">
                  <c:v>42286</c:v>
                </c:pt>
                <c:pt idx="2005" formatCode="m/d/yyyy\ h:mm">
                  <c:v>42285</c:v>
                </c:pt>
                <c:pt idx="2006" formatCode="m/d/yyyy\ h:mm">
                  <c:v>42284</c:v>
                </c:pt>
                <c:pt idx="2007" formatCode="m/d/yyyy\ h:mm">
                  <c:v>42283</c:v>
                </c:pt>
                <c:pt idx="2008" formatCode="m/d/yyyy\ h:mm">
                  <c:v>42282</c:v>
                </c:pt>
                <c:pt idx="2009" formatCode="m/d/yyyy\ h:mm">
                  <c:v>42279</c:v>
                </c:pt>
                <c:pt idx="2010" formatCode="m/d/yyyy\ h:mm">
                  <c:v>42278</c:v>
                </c:pt>
                <c:pt idx="2011" formatCode="m/d/yyyy\ h:mm">
                  <c:v>42277</c:v>
                </c:pt>
                <c:pt idx="2012" formatCode="m/d/yyyy\ h:mm">
                  <c:v>42276</c:v>
                </c:pt>
                <c:pt idx="2013" formatCode="m/d/yyyy\ h:mm">
                  <c:v>42275</c:v>
                </c:pt>
                <c:pt idx="2014" formatCode="m/d/yyyy\ h:mm">
                  <c:v>42272</c:v>
                </c:pt>
                <c:pt idx="2015" formatCode="m/d/yyyy\ h:mm">
                  <c:v>42271</c:v>
                </c:pt>
                <c:pt idx="2016" formatCode="m/d/yyyy\ h:mm">
                  <c:v>42270</c:v>
                </c:pt>
                <c:pt idx="2017" formatCode="m/d/yyyy\ h:mm">
                  <c:v>42269</c:v>
                </c:pt>
                <c:pt idx="2018" formatCode="m/d/yyyy\ h:mm">
                  <c:v>42268</c:v>
                </c:pt>
                <c:pt idx="2019" formatCode="m/d/yyyy\ h:mm">
                  <c:v>42265</c:v>
                </c:pt>
                <c:pt idx="2020" formatCode="m/d/yyyy\ h:mm">
                  <c:v>42264</c:v>
                </c:pt>
                <c:pt idx="2021" formatCode="m/d/yyyy\ h:mm">
                  <c:v>42263</c:v>
                </c:pt>
                <c:pt idx="2022" formatCode="m/d/yyyy\ h:mm">
                  <c:v>42262</c:v>
                </c:pt>
                <c:pt idx="2023" formatCode="m/d/yyyy\ h:mm">
                  <c:v>42261</c:v>
                </c:pt>
                <c:pt idx="2024" formatCode="m/d/yyyy\ h:mm">
                  <c:v>42258</c:v>
                </c:pt>
                <c:pt idx="2025" formatCode="m/d/yyyy\ h:mm">
                  <c:v>42257</c:v>
                </c:pt>
                <c:pt idx="2026" formatCode="m/d/yyyy\ h:mm">
                  <c:v>42256</c:v>
                </c:pt>
                <c:pt idx="2027" formatCode="m/d/yyyy\ h:mm">
                  <c:v>42255</c:v>
                </c:pt>
                <c:pt idx="2028" formatCode="m/d/yyyy\ h:mm">
                  <c:v>42254</c:v>
                </c:pt>
                <c:pt idx="2029" formatCode="m/d/yyyy\ h:mm">
                  <c:v>42251</c:v>
                </c:pt>
                <c:pt idx="2030" formatCode="m/d/yyyy\ h:mm">
                  <c:v>42250</c:v>
                </c:pt>
                <c:pt idx="2031" formatCode="m/d/yyyy\ h:mm">
                  <c:v>42249</c:v>
                </c:pt>
                <c:pt idx="2032" formatCode="m/d/yyyy\ h:mm">
                  <c:v>42248</c:v>
                </c:pt>
                <c:pt idx="2033" formatCode="m/d/yyyy\ h:mm">
                  <c:v>42247</c:v>
                </c:pt>
                <c:pt idx="2034" formatCode="m/d/yyyy\ h:mm">
                  <c:v>42244</c:v>
                </c:pt>
                <c:pt idx="2035" formatCode="m/d/yyyy\ h:mm">
                  <c:v>42243</c:v>
                </c:pt>
                <c:pt idx="2036" formatCode="m/d/yyyy\ h:mm">
                  <c:v>42242</c:v>
                </c:pt>
                <c:pt idx="2037" formatCode="m/d/yyyy\ h:mm">
                  <c:v>42241</c:v>
                </c:pt>
                <c:pt idx="2038" formatCode="m/d/yyyy\ h:mm">
                  <c:v>42240</c:v>
                </c:pt>
                <c:pt idx="2039" formatCode="m/d/yyyy\ h:mm">
                  <c:v>42237</c:v>
                </c:pt>
                <c:pt idx="2040" formatCode="m/d/yyyy\ h:mm">
                  <c:v>42236</c:v>
                </c:pt>
                <c:pt idx="2041" formatCode="m/d/yyyy\ h:mm">
                  <c:v>42235</c:v>
                </c:pt>
                <c:pt idx="2042" formatCode="m/d/yyyy\ h:mm">
                  <c:v>42234</c:v>
                </c:pt>
                <c:pt idx="2043" formatCode="m/d/yyyy\ h:mm">
                  <c:v>42233</c:v>
                </c:pt>
                <c:pt idx="2044" formatCode="m/d/yyyy\ h:mm">
                  <c:v>42230</c:v>
                </c:pt>
                <c:pt idx="2045" formatCode="m/d/yyyy\ h:mm">
                  <c:v>42229</c:v>
                </c:pt>
                <c:pt idx="2046" formatCode="m/d/yyyy\ h:mm">
                  <c:v>42228</c:v>
                </c:pt>
                <c:pt idx="2047" formatCode="m/d/yyyy\ h:mm">
                  <c:v>42227</c:v>
                </c:pt>
                <c:pt idx="2048" formatCode="m/d/yyyy\ h:mm">
                  <c:v>42226</c:v>
                </c:pt>
                <c:pt idx="2049" formatCode="m/d/yyyy\ h:mm">
                  <c:v>42223</c:v>
                </c:pt>
                <c:pt idx="2050" formatCode="m/d/yyyy\ h:mm">
                  <c:v>42222</c:v>
                </c:pt>
                <c:pt idx="2051" formatCode="m/d/yyyy\ h:mm">
                  <c:v>42221</c:v>
                </c:pt>
                <c:pt idx="2052" formatCode="m/d/yyyy\ h:mm">
                  <c:v>42220</c:v>
                </c:pt>
                <c:pt idx="2053" formatCode="m/d/yyyy\ h:mm">
                  <c:v>42219</c:v>
                </c:pt>
                <c:pt idx="2054" formatCode="m/d/yyyy\ h:mm">
                  <c:v>42216</c:v>
                </c:pt>
                <c:pt idx="2055" formatCode="m/d/yyyy\ h:mm">
                  <c:v>42215</c:v>
                </c:pt>
                <c:pt idx="2056" formatCode="m/d/yyyy\ h:mm">
                  <c:v>42214</c:v>
                </c:pt>
                <c:pt idx="2057" formatCode="m/d/yyyy\ h:mm">
                  <c:v>42213</c:v>
                </c:pt>
                <c:pt idx="2058" formatCode="m/d/yyyy\ h:mm">
                  <c:v>42212</c:v>
                </c:pt>
                <c:pt idx="2059" formatCode="m/d/yyyy\ h:mm">
                  <c:v>42209</c:v>
                </c:pt>
                <c:pt idx="2060" formatCode="m/d/yyyy\ h:mm">
                  <c:v>42208</c:v>
                </c:pt>
                <c:pt idx="2061" formatCode="m/d/yyyy\ h:mm">
                  <c:v>42207</c:v>
                </c:pt>
                <c:pt idx="2062" formatCode="m/d/yyyy\ h:mm">
                  <c:v>42206</c:v>
                </c:pt>
                <c:pt idx="2063" formatCode="m/d/yyyy\ h:mm">
                  <c:v>42205</c:v>
                </c:pt>
                <c:pt idx="2064" formatCode="m/d/yyyy\ h:mm">
                  <c:v>42202</c:v>
                </c:pt>
                <c:pt idx="2065" formatCode="m/d/yyyy\ h:mm">
                  <c:v>42201</c:v>
                </c:pt>
                <c:pt idx="2066" formatCode="m/d/yyyy\ h:mm">
                  <c:v>42200</c:v>
                </c:pt>
                <c:pt idx="2067" formatCode="m/d/yyyy\ h:mm">
                  <c:v>42199</c:v>
                </c:pt>
                <c:pt idx="2068" formatCode="m/d/yyyy\ h:mm">
                  <c:v>42198</c:v>
                </c:pt>
                <c:pt idx="2069" formatCode="m/d/yyyy\ h:mm">
                  <c:v>42195</c:v>
                </c:pt>
                <c:pt idx="2070" formatCode="m/d/yyyy\ h:mm">
                  <c:v>42194</c:v>
                </c:pt>
                <c:pt idx="2071" formatCode="m/d/yyyy\ h:mm">
                  <c:v>42193</c:v>
                </c:pt>
                <c:pt idx="2072" formatCode="m/d/yyyy\ h:mm">
                  <c:v>42192</c:v>
                </c:pt>
                <c:pt idx="2073" formatCode="m/d/yyyy\ h:mm">
                  <c:v>42191</c:v>
                </c:pt>
                <c:pt idx="2074" formatCode="m/d/yyyy\ h:mm">
                  <c:v>42188</c:v>
                </c:pt>
                <c:pt idx="2075" formatCode="m/d/yyyy\ h:mm">
                  <c:v>42187</c:v>
                </c:pt>
                <c:pt idx="2076" formatCode="m/d/yyyy\ h:mm">
                  <c:v>42186</c:v>
                </c:pt>
                <c:pt idx="2077" formatCode="m/d/yyyy\ h:mm">
                  <c:v>42185</c:v>
                </c:pt>
                <c:pt idx="2078" formatCode="m/d/yyyy\ h:mm">
                  <c:v>42184</c:v>
                </c:pt>
                <c:pt idx="2079" formatCode="m/d/yyyy\ h:mm">
                  <c:v>42181</c:v>
                </c:pt>
                <c:pt idx="2080" formatCode="m/d/yyyy\ h:mm">
                  <c:v>42180</c:v>
                </c:pt>
                <c:pt idx="2081" formatCode="m/d/yyyy\ h:mm">
                  <c:v>42179</c:v>
                </c:pt>
                <c:pt idx="2082" formatCode="m/d/yyyy\ h:mm">
                  <c:v>42178</c:v>
                </c:pt>
                <c:pt idx="2083" formatCode="m/d/yyyy\ h:mm">
                  <c:v>42177</c:v>
                </c:pt>
                <c:pt idx="2084" formatCode="m/d/yyyy\ h:mm">
                  <c:v>42174</c:v>
                </c:pt>
                <c:pt idx="2085" formatCode="m/d/yyyy\ h:mm">
                  <c:v>42173</c:v>
                </c:pt>
                <c:pt idx="2086" formatCode="m/d/yyyy\ h:mm">
                  <c:v>42172</c:v>
                </c:pt>
                <c:pt idx="2087" formatCode="m/d/yyyy\ h:mm">
                  <c:v>42171</c:v>
                </c:pt>
                <c:pt idx="2088" formatCode="m/d/yyyy\ h:mm">
                  <c:v>42170</c:v>
                </c:pt>
                <c:pt idx="2089" formatCode="m/d/yyyy\ h:mm">
                  <c:v>42167</c:v>
                </c:pt>
                <c:pt idx="2090" formatCode="m/d/yyyy\ h:mm">
                  <c:v>42166</c:v>
                </c:pt>
                <c:pt idx="2091" formatCode="m/d/yyyy\ h:mm">
                  <c:v>42165</c:v>
                </c:pt>
                <c:pt idx="2092" formatCode="m/d/yyyy\ h:mm">
                  <c:v>42164</c:v>
                </c:pt>
                <c:pt idx="2093" formatCode="m/d/yyyy\ h:mm">
                  <c:v>42163</c:v>
                </c:pt>
                <c:pt idx="2094" formatCode="m/d/yyyy\ h:mm">
                  <c:v>42160</c:v>
                </c:pt>
                <c:pt idx="2095" formatCode="m/d/yyyy\ h:mm">
                  <c:v>42159</c:v>
                </c:pt>
                <c:pt idx="2096" formatCode="m/d/yyyy\ h:mm">
                  <c:v>42158</c:v>
                </c:pt>
                <c:pt idx="2097" formatCode="m/d/yyyy\ h:mm">
                  <c:v>42157</c:v>
                </c:pt>
                <c:pt idx="2098" formatCode="m/d/yyyy\ h:mm">
                  <c:v>42156</c:v>
                </c:pt>
                <c:pt idx="2099" formatCode="m/d/yyyy\ h:mm">
                  <c:v>42153</c:v>
                </c:pt>
                <c:pt idx="2100" formatCode="m/d/yyyy\ h:mm">
                  <c:v>42152</c:v>
                </c:pt>
                <c:pt idx="2101" formatCode="m/d/yyyy\ h:mm">
                  <c:v>42151</c:v>
                </c:pt>
                <c:pt idx="2102" formatCode="m/d/yyyy\ h:mm">
                  <c:v>42150</c:v>
                </c:pt>
                <c:pt idx="2103" formatCode="m/d/yyyy\ h:mm">
                  <c:v>42149</c:v>
                </c:pt>
                <c:pt idx="2104" formatCode="m/d/yyyy\ h:mm">
                  <c:v>42146</c:v>
                </c:pt>
                <c:pt idx="2105" formatCode="m/d/yyyy\ h:mm">
                  <c:v>42145</c:v>
                </c:pt>
                <c:pt idx="2106" formatCode="m/d/yyyy\ h:mm">
                  <c:v>42144</c:v>
                </c:pt>
                <c:pt idx="2107" formatCode="m/d/yyyy\ h:mm">
                  <c:v>42143</c:v>
                </c:pt>
                <c:pt idx="2108" formatCode="m/d/yyyy\ h:mm">
                  <c:v>42142</c:v>
                </c:pt>
                <c:pt idx="2109" formatCode="m/d/yyyy\ h:mm">
                  <c:v>42139</c:v>
                </c:pt>
                <c:pt idx="2110" formatCode="m/d/yyyy\ h:mm">
                  <c:v>42138</c:v>
                </c:pt>
                <c:pt idx="2111" formatCode="m/d/yyyy\ h:mm">
                  <c:v>42137</c:v>
                </c:pt>
                <c:pt idx="2112" formatCode="m/d/yyyy\ h:mm">
                  <c:v>42136</c:v>
                </c:pt>
                <c:pt idx="2113" formatCode="m/d/yyyy\ h:mm">
                  <c:v>42135</c:v>
                </c:pt>
                <c:pt idx="2114" formatCode="m/d/yyyy\ h:mm">
                  <c:v>42132</c:v>
                </c:pt>
                <c:pt idx="2115" formatCode="m/d/yyyy\ h:mm">
                  <c:v>42131</c:v>
                </c:pt>
                <c:pt idx="2116" formatCode="m/d/yyyy\ h:mm">
                  <c:v>42130</c:v>
                </c:pt>
                <c:pt idx="2117" formatCode="m/d/yyyy\ h:mm">
                  <c:v>42129</c:v>
                </c:pt>
                <c:pt idx="2118" formatCode="m/d/yyyy\ h:mm">
                  <c:v>42128</c:v>
                </c:pt>
                <c:pt idx="2119" formatCode="m/d/yyyy\ h:mm">
                  <c:v>42125</c:v>
                </c:pt>
                <c:pt idx="2120" formatCode="m/d/yyyy\ h:mm">
                  <c:v>42124</c:v>
                </c:pt>
                <c:pt idx="2121" formatCode="m/d/yyyy\ h:mm">
                  <c:v>42123</c:v>
                </c:pt>
                <c:pt idx="2122" formatCode="m/d/yyyy\ h:mm">
                  <c:v>42122</c:v>
                </c:pt>
                <c:pt idx="2123" formatCode="m/d/yyyy\ h:mm">
                  <c:v>42121</c:v>
                </c:pt>
                <c:pt idx="2124" formatCode="m/d/yyyy\ h:mm">
                  <c:v>42118</c:v>
                </c:pt>
                <c:pt idx="2125" formatCode="m/d/yyyy\ h:mm">
                  <c:v>42117</c:v>
                </c:pt>
                <c:pt idx="2126" formatCode="m/d/yyyy\ h:mm">
                  <c:v>42116</c:v>
                </c:pt>
                <c:pt idx="2127" formatCode="m/d/yyyy\ h:mm">
                  <c:v>42115</c:v>
                </c:pt>
                <c:pt idx="2128" formatCode="m/d/yyyy\ h:mm">
                  <c:v>42114</c:v>
                </c:pt>
                <c:pt idx="2129" formatCode="m/d/yyyy\ h:mm">
                  <c:v>42111</c:v>
                </c:pt>
                <c:pt idx="2130" formatCode="m/d/yyyy\ h:mm">
                  <c:v>42110</c:v>
                </c:pt>
                <c:pt idx="2131" formatCode="m/d/yyyy\ h:mm">
                  <c:v>42109</c:v>
                </c:pt>
                <c:pt idx="2132" formatCode="m/d/yyyy\ h:mm">
                  <c:v>42108</c:v>
                </c:pt>
                <c:pt idx="2133" formatCode="m/d/yyyy\ h:mm">
                  <c:v>42107</c:v>
                </c:pt>
                <c:pt idx="2134" formatCode="m/d/yyyy\ h:mm">
                  <c:v>42104</c:v>
                </c:pt>
                <c:pt idx="2135" formatCode="m/d/yyyy\ h:mm">
                  <c:v>42103</c:v>
                </c:pt>
                <c:pt idx="2136" formatCode="m/d/yyyy\ h:mm">
                  <c:v>42102</c:v>
                </c:pt>
                <c:pt idx="2137" formatCode="m/d/yyyy\ h:mm">
                  <c:v>42101</c:v>
                </c:pt>
                <c:pt idx="2138" formatCode="m/d/yyyy\ h:mm">
                  <c:v>42100</c:v>
                </c:pt>
                <c:pt idx="2139" formatCode="m/d/yyyy\ h:mm">
                  <c:v>42097</c:v>
                </c:pt>
                <c:pt idx="2140" formatCode="m/d/yyyy\ h:mm">
                  <c:v>42096</c:v>
                </c:pt>
                <c:pt idx="2141" formatCode="m/d/yyyy\ h:mm">
                  <c:v>42095</c:v>
                </c:pt>
                <c:pt idx="2142" formatCode="m/d/yyyy\ h:mm">
                  <c:v>42094</c:v>
                </c:pt>
                <c:pt idx="2143" formatCode="m/d/yyyy\ h:mm">
                  <c:v>42093</c:v>
                </c:pt>
                <c:pt idx="2144" formatCode="m/d/yyyy\ h:mm">
                  <c:v>42090</c:v>
                </c:pt>
                <c:pt idx="2145" formatCode="m/d/yyyy\ h:mm">
                  <c:v>42089</c:v>
                </c:pt>
                <c:pt idx="2146" formatCode="m/d/yyyy\ h:mm">
                  <c:v>42088</c:v>
                </c:pt>
                <c:pt idx="2147" formatCode="m/d/yyyy\ h:mm">
                  <c:v>42087</c:v>
                </c:pt>
                <c:pt idx="2148" formatCode="m/d/yyyy\ h:mm">
                  <c:v>42086</c:v>
                </c:pt>
                <c:pt idx="2149" formatCode="m/d/yyyy\ h:mm">
                  <c:v>42083</c:v>
                </c:pt>
                <c:pt idx="2150" formatCode="m/d/yyyy\ h:mm">
                  <c:v>42082</c:v>
                </c:pt>
                <c:pt idx="2151" formatCode="m/d/yyyy\ h:mm">
                  <c:v>42081</c:v>
                </c:pt>
                <c:pt idx="2152" formatCode="m/d/yyyy\ h:mm">
                  <c:v>42080</c:v>
                </c:pt>
                <c:pt idx="2153" formatCode="m/d/yyyy\ h:mm">
                  <c:v>42079</c:v>
                </c:pt>
                <c:pt idx="2154" formatCode="m/d/yyyy\ h:mm">
                  <c:v>42076</c:v>
                </c:pt>
                <c:pt idx="2155" formatCode="m/d/yyyy\ h:mm">
                  <c:v>42075</c:v>
                </c:pt>
                <c:pt idx="2156" formatCode="m/d/yyyy\ h:mm">
                  <c:v>42074</c:v>
                </c:pt>
                <c:pt idx="2157" formatCode="m/d/yyyy\ h:mm">
                  <c:v>42073</c:v>
                </c:pt>
                <c:pt idx="2158" formatCode="m/d/yyyy\ h:mm">
                  <c:v>42072</c:v>
                </c:pt>
                <c:pt idx="2159" formatCode="m/d/yyyy\ h:mm">
                  <c:v>42069</c:v>
                </c:pt>
                <c:pt idx="2160" formatCode="m/d/yyyy\ h:mm">
                  <c:v>42068</c:v>
                </c:pt>
                <c:pt idx="2161" formatCode="m/d/yyyy\ h:mm">
                  <c:v>42067</c:v>
                </c:pt>
                <c:pt idx="2162" formatCode="m/d/yyyy\ h:mm">
                  <c:v>42066</c:v>
                </c:pt>
                <c:pt idx="2163" formatCode="m/d/yyyy\ h:mm">
                  <c:v>42065</c:v>
                </c:pt>
                <c:pt idx="2164" formatCode="m/d/yyyy\ h:mm">
                  <c:v>42062</c:v>
                </c:pt>
                <c:pt idx="2165" formatCode="m/d/yyyy\ h:mm">
                  <c:v>42061</c:v>
                </c:pt>
                <c:pt idx="2166" formatCode="m/d/yyyy\ h:mm">
                  <c:v>42060</c:v>
                </c:pt>
                <c:pt idx="2167" formatCode="m/d/yyyy\ h:mm">
                  <c:v>42059</c:v>
                </c:pt>
                <c:pt idx="2168" formatCode="m/d/yyyy\ h:mm">
                  <c:v>42058</c:v>
                </c:pt>
                <c:pt idx="2169" formatCode="m/d/yyyy\ h:mm">
                  <c:v>42055</c:v>
                </c:pt>
                <c:pt idx="2170" formatCode="m/d/yyyy\ h:mm">
                  <c:v>42054</c:v>
                </c:pt>
                <c:pt idx="2171" formatCode="m/d/yyyy\ h:mm">
                  <c:v>42053</c:v>
                </c:pt>
                <c:pt idx="2172" formatCode="m/d/yyyy\ h:mm">
                  <c:v>42052</c:v>
                </c:pt>
                <c:pt idx="2173" formatCode="m/d/yyyy\ h:mm">
                  <c:v>42051</c:v>
                </c:pt>
                <c:pt idx="2174" formatCode="m/d/yyyy\ h:mm">
                  <c:v>42048</c:v>
                </c:pt>
                <c:pt idx="2175" formatCode="m/d/yyyy\ h:mm">
                  <c:v>42047</c:v>
                </c:pt>
                <c:pt idx="2176" formatCode="m/d/yyyy\ h:mm">
                  <c:v>42046</c:v>
                </c:pt>
                <c:pt idx="2177" formatCode="m/d/yyyy\ h:mm">
                  <c:v>42045</c:v>
                </c:pt>
                <c:pt idx="2178" formatCode="m/d/yyyy\ h:mm">
                  <c:v>42044</c:v>
                </c:pt>
                <c:pt idx="2179" formatCode="m/d/yyyy\ h:mm">
                  <c:v>42041</c:v>
                </c:pt>
                <c:pt idx="2180" formatCode="m/d/yyyy\ h:mm">
                  <c:v>42040</c:v>
                </c:pt>
                <c:pt idx="2181" formatCode="m/d/yyyy\ h:mm">
                  <c:v>42039</c:v>
                </c:pt>
                <c:pt idx="2182" formatCode="m/d/yyyy\ h:mm">
                  <c:v>42038</c:v>
                </c:pt>
                <c:pt idx="2183" formatCode="m/d/yyyy\ h:mm">
                  <c:v>42037</c:v>
                </c:pt>
                <c:pt idx="2184" formatCode="m/d/yyyy\ h:mm">
                  <c:v>42034</c:v>
                </c:pt>
                <c:pt idx="2185" formatCode="m/d/yyyy\ h:mm">
                  <c:v>42033</c:v>
                </c:pt>
                <c:pt idx="2186" formatCode="m/d/yyyy\ h:mm">
                  <c:v>42032</c:v>
                </c:pt>
                <c:pt idx="2187" formatCode="m/d/yyyy\ h:mm">
                  <c:v>42031</c:v>
                </c:pt>
                <c:pt idx="2188" formatCode="m/d/yyyy\ h:mm">
                  <c:v>42030</c:v>
                </c:pt>
                <c:pt idx="2189" formatCode="m/d/yyyy\ h:mm">
                  <c:v>42027</c:v>
                </c:pt>
                <c:pt idx="2190" formatCode="m/d/yyyy\ h:mm">
                  <c:v>42026</c:v>
                </c:pt>
                <c:pt idx="2191" formatCode="m/d/yyyy\ h:mm">
                  <c:v>42025</c:v>
                </c:pt>
                <c:pt idx="2192" formatCode="m/d/yyyy\ h:mm">
                  <c:v>42024</c:v>
                </c:pt>
                <c:pt idx="2193" formatCode="m/d/yyyy\ h:mm">
                  <c:v>42023</c:v>
                </c:pt>
                <c:pt idx="2194" formatCode="m/d/yyyy\ h:mm">
                  <c:v>42020</c:v>
                </c:pt>
                <c:pt idx="2195" formatCode="m/d/yyyy\ h:mm">
                  <c:v>42019</c:v>
                </c:pt>
                <c:pt idx="2196" formatCode="m/d/yyyy\ h:mm">
                  <c:v>42018</c:v>
                </c:pt>
                <c:pt idx="2197" formatCode="m/d/yyyy\ h:mm">
                  <c:v>42017</c:v>
                </c:pt>
                <c:pt idx="2198" formatCode="m/d/yyyy\ h:mm">
                  <c:v>42016</c:v>
                </c:pt>
                <c:pt idx="2199" formatCode="m/d/yyyy\ h:mm">
                  <c:v>42013</c:v>
                </c:pt>
                <c:pt idx="2200" formatCode="m/d/yyyy\ h:mm">
                  <c:v>42012</c:v>
                </c:pt>
                <c:pt idx="2201" formatCode="m/d/yyyy\ h:mm">
                  <c:v>42011</c:v>
                </c:pt>
                <c:pt idx="2202" formatCode="m/d/yyyy\ h:mm">
                  <c:v>42010</c:v>
                </c:pt>
                <c:pt idx="2203" formatCode="m/d/yyyy\ h:mm">
                  <c:v>42009</c:v>
                </c:pt>
                <c:pt idx="2204" formatCode="m/d/yyyy\ h:mm">
                  <c:v>42006</c:v>
                </c:pt>
                <c:pt idx="2205" formatCode="m/d/yyyy\ h:mm">
                  <c:v>42005</c:v>
                </c:pt>
                <c:pt idx="2206" formatCode="m/d/yyyy\ h:mm">
                  <c:v>42004</c:v>
                </c:pt>
                <c:pt idx="2207" formatCode="m/d/yyyy\ h:mm">
                  <c:v>42003</c:v>
                </c:pt>
                <c:pt idx="2208" formatCode="m/d/yyyy\ h:mm">
                  <c:v>42002</c:v>
                </c:pt>
                <c:pt idx="2209" formatCode="m/d/yyyy\ h:mm">
                  <c:v>41999</c:v>
                </c:pt>
                <c:pt idx="2210" formatCode="m/d/yyyy\ h:mm">
                  <c:v>41998</c:v>
                </c:pt>
                <c:pt idx="2211" formatCode="m/d/yyyy\ h:mm">
                  <c:v>41997</c:v>
                </c:pt>
                <c:pt idx="2212" formatCode="m/d/yyyy\ h:mm">
                  <c:v>41996</c:v>
                </c:pt>
                <c:pt idx="2213" formatCode="m/d/yyyy\ h:mm">
                  <c:v>41995</c:v>
                </c:pt>
                <c:pt idx="2214" formatCode="m/d/yyyy\ h:mm">
                  <c:v>41992</c:v>
                </c:pt>
                <c:pt idx="2215" formatCode="m/d/yyyy\ h:mm">
                  <c:v>41991</c:v>
                </c:pt>
                <c:pt idx="2216" formatCode="m/d/yyyy\ h:mm">
                  <c:v>41990</c:v>
                </c:pt>
                <c:pt idx="2217" formatCode="m/d/yyyy\ h:mm">
                  <c:v>41989</c:v>
                </c:pt>
                <c:pt idx="2218" formatCode="m/d/yyyy\ h:mm">
                  <c:v>41988</c:v>
                </c:pt>
                <c:pt idx="2219" formatCode="m/d/yyyy\ h:mm">
                  <c:v>41985</c:v>
                </c:pt>
                <c:pt idx="2220" formatCode="m/d/yyyy\ h:mm">
                  <c:v>41984</c:v>
                </c:pt>
                <c:pt idx="2221" formatCode="m/d/yyyy\ h:mm">
                  <c:v>41983</c:v>
                </c:pt>
                <c:pt idx="2222" formatCode="m/d/yyyy\ h:mm">
                  <c:v>41982</c:v>
                </c:pt>
                <c:pt idx="2223" formatCode="m/d/yyyy\ h:mm">
                  <c:v>41981</c:v>
                </c:pt>
                <c:pt idx="2224" formatCode="m/d/yyyy\ h:mm">
                  <c:v>41978</c:v>
                </c:pt>
                <c:pt idx="2225" formatCode="m/d/yyyy\ h:mm">
                  <c:v>41977</c:v>
                </c:pt>
                <c:pt idx="2226" formatCode="m/d/yyyy\ h:mm">
                  <c:v>41976</c:v>
                </c:pt>
                <c:pt idx="2227" formatCode="m/d/yyyy\ h:mm">
                  <c:v>41975</c:v>
                </c:pt>
                <c:pt idx="2228" formatCode="m/d/yyyy\ h:mm">
                  <c:v>41974</c:v>
                </c:pt>
                <c:pt idx="2229" formatCode="m/d/yyyy\ h:mm">
                  <c:v>41971</c:v>
                </c:pt>
                <c:pt idx="2230" formatCode="m/d/yyyy\ h:mm">
                  <c:v>41970</c:v>
                </c:pt>
                <c:pt idx="2231" formatCode="m/d/yyyy\ h:mm">
                  <c:v>41969</c:v>
                </c:pt>
                <c:pt idx="2232" formatCode="m/d/yyyy\ h:mm">
                  <c:v>41968</c:v>
                </c:pt>
                <c:pt idx="2233" formatCode="m/d/yyyy\ h:mm">
                  <c:v>41967</c:v>
                </c:pt>
                <c:pt idx="2234" formatCode="m/d/yyyy\ h:mm">
                  <c:v>41964</c:v>
                </c:pt>
                <c:pt idx="2235" formatCode="m/d/yyyy\ h:mm">
                  <c:v>41963</c:v>
                </c:pt>
                <c:pt idx="2236" formatCode="m/d/yyyy\ h:mm">
                  <c:v>41962</c:v>
                </c:pt>
                <c:pt idx="2237" formatCode="m/d/yyyy\ h:mm">
                  <c:v>41961</c:v>
                </c:pt>
                <c:pt idx="2238" formatCode="m/d/yyyy\ h:mm">
                  <c:v>41960</c:v>
                </c:pt>
                <c:pt idx="2239" formatCode="m/d/yyyy\ h:mm">
                  <c:v>41957</c:v>
                </c:pt>
                <c:pt idx="2240" formatCode="m/d/yyyy\ h:mm">
                  <c:v>41956</c:v>
                </c:pt>
                <c:pt idx="2241" formatCode="m/d/yyyy\ h:mm">
                  <c:v>41955</c:v>
                </c:pt>
                <c:pt idx="2242" formatCode="m/d/yyyy\ h:mm">
                  <c:v>41954</c:v>
                </c:pt>
                <c:pt idx="2243" formatCode="m/d/yyyy\ h:mm">
                  <c:v>41953</c:v>
                </c:pt>
                <c:pt idx="2244" formatCode="m/d/yyyy\ h:mm">
                  <c:v>41950</c:v>
                </c:pt>
                <c:pt idx="2245" formatCode="m/d/yyyy\ h:mm">
                  <c:v>41949</c:v>
                </c:pt>
                <c:pt idx="2246" formatCode="m/d/yyyy\ h:mm">
                  <c:v>41948</c:v>
                </c:pt>
                <c:pt idx="2247" formatCode="m/d/yyyy\ h:mm">
                  <c:v>41947</c:v>
                </c:pt>
                <c:pt idx="2248" formatCode="m/d/yyyy\ h:mm">
                  <c:v>41946</c:v>
                </c:pt>
                <c:pt idx="2249" formatCode="m/d/yyyy\ h:mm">
                  <c:v>41942</c:v>
                </c:pt>
                <c:pt idx="2250" formatCode="m/d/yyyy\ h:mm">
                  <c:v>41941</c:v>
                </c:pt>
                <c:pt idx="2251" formatCode="m/d/yyyy\ h:mm">
                  <c:v>41940</c:v>
                </c:pt>
                <c:pt idx="2252" formatCode="m/d/yyyy\ h:mm">
                  <c:v>41939</c:v>
                </c:pt>
                <c:pt idx="2253" formatCode="m/d/yyyy\ h:mm">
                  <c:v>41936</c:v>
                </c:pt>
                <c:pt idx="2254" formatCode="m/d/yyyy\ h:mm">
                  <c:v>41935</c:v>
                </c:pt>
                <c:pt idx="2255" formatCode="m/d/yyyy\ h:mm">
                  <c:v>41934</c:v>
                </c:pt>
                <c:pt idx="2256" formatCode="m/d/yyyy\ h:mm">
                  <c:v>41933</c:v>
                </c:pt>
                <c:pt idx="2257" formatCode="m/d/yyyy\ h:mm">
                  <c:v>41932</c:v>
                </c:pt>
                <c:pt idx="2258" formatCode="m/d/yyyy\ h:mm">
                  <c:v>41929</c:v>
                </c:pt>
                <c:pt idx="2259" formatCode="m/d/yyyy\ h:mm">
                  <c:v>41928</c:v>
                </c:pt>
                <c:pt idx="2260" formatCode="m/d/yyyy\ h:mm">
                  <c:v>41927</c:v>
                </c:pt>
                <c:pt idx="2261" formatCode="m/d/yyyy\ h:mm">
                  <c:v>41926</c:v>
                </c:pt>
                <c:pt idx="2262" formatCode="m/d/yyyy\ h:mm">
                  <c:v>41925</c:v>
                </c:pt>
                <c:pt idx="2263" formatCode="m/d/yyyy\ h:mm">
                  <c:v>41922</c:v>
                </c:pt>
                <c:pt idx="2264" formatCode="m/d/yyyy\ h:mm">
                  <c:v>41921</c:v>
                </c:pt>
                <c:pt idx="2265" formatCode="m/d/yyyy\ h:mm">
                  <c:v>41920</c:v>
                </c:pt>
                <c:pt idx="2266" formatCode="m/d/yyyy\ h:mm">
                  <c:v>41919</c:v>
                </c:pt>
                <c:pt idx="2267" formatCode="m/d/yyyy\ h:mm">
                  <c:v>41918</c:v>
                </c:pt>
                <c:pt idx="2268" formatCode="m/d/yyyy\ h:mm">
                  <c:v>41915</c:v>
                </c:pt>
                <c:pt idx="2269" formatCode="m/d/yyyy\ h:mm">
                  <c:v>41914</c:v>
                </c:pt>
                <c:pt idx="2270" formatCode="m/d/yyyy\ h:mm">
                  <c:v>41913</c:v>
                </c:pt>
                <c:pt idx="2271" formatCode="m/d/yyyy\ h:mm">
                  <c:v>41912</c:v>
                </c:pt>
                <c:pt idx="2272" formatCode="m/d/yyyy\ h:mm">
                  <c:v>41911</c:v>
                </c:pt>
                <c:pt idx="2273" formatCode="m/d/yyyy\ h:mm">
                  <c:v>41908</c:v>
                </c:pt>
                <c:pt idx="2274" formatCode="m/d/yyyy\ h:mm">
                  <c:v>41907</c:v>
                </c:pt>
                <c:pt idx="2275" formatCode="m/d/yyyy\ h:mm">
                  <c:v>41906</c:v>
                </c:pt>
                <c:pt idx="2276" formatCode="m/d/yyyy\ h:mm">
                  <c:v>41905</c:v>
                </c:pt>
                <c:pt idx="2277" formatCode="m/d/yyyy\ h:mm">
                  <c:v>41904</c:v>
                </c:pt>
                <c:pt idx="2278" formatCode="m/d/yyyy\ h:mm">
                  <c:v>41901</c:v>
                </c:pt>
                <c:pt idx="2279" formatCode="m/d/yyyy\ h:mm">
                  <c:v>41900</c:v>
                </c:pt>
                <c:pt idx="2280" formatCode="m/d/yyyy\ h:mm">
                  <c:v>41899</c:v>
                </c:pt>
                <c:pt idx="2281" formatCode="m/d/yyyy\ h:mm">
                  <c:v>41898</c:v>
                </c:pt>
                <c:pt idx="2282" formatCode="m/d/yyyy\ h:mm">
                  <c:v>41897</c:v>
                </c:pt>
                <c:pt idx="2283" formatCode="m/d/yyyy\ h:mm">
                  <c:v>41894</c:v>
                </c:pt>
                <c:pt idx="2284" formatCode="m/d/yyyy\ h:mm">
                  <c:v>41893</c:v>
                </c:pt>
                <c:pt idx="2285" formatCode="m/d/yyyy\ h:mm">
                  <c:v>41892</c:v>
                </c:pt>
                <c:pt idx="2286" formatCode="m/d/yyyy\ h:mm">
                  <c:v>41891</c:v>
                </c:pt>
                <c:pt idx="2287" formatCode="m/d/yyyy\ h:mm">
                  <c:v>41890</c:v>
                </c:pt>
                <c:pt idx="2288" formatCode="m/d/yyyy\ h:mm">
                  <c:v>41887</c:v>
                </c:pt>
                <c:pt idx="2289" formatCode="m/d/yyyy\ h:mm">
                  <c:v>41886</c:v>
                </c:pt>
                <c:pt idx="2290" formatCode="m/d/yyyy\ h:mm">
                  <c:v>41885</c:v>
                </c:pt>
                <c:pt idx="2291" formatCode="m/d/yyyy\ h:mm">
                  <c:v>41884</c:v>
                </c:pt>
                <c:pt idx="2292" formatCode="m/d/yyyy\ h:mm">
                  <c:v>41883</c:v>
                </c:pt>
                <c:pt idx="2293" formatCode="m/d/yyyy\ h:mm">
                  <c:v>41880</c:v>
                </c:pt>
                <c:pt idx="2294" formatCode="m/d/yyyy\ h:mm">
                  <c:v>41879</c:v>
                </c:pt>
                <c:pt idx="2295" formatCode="m/d/yyyy\ h:mm">
                  <c:v>41878</c:v>
                </c:pt>
                <c:pt idx="2296" formatCode="m/d/yyyy\ h:mm">
                  <c:v>41877</c:v>
                </c:pt>
                <c:pt idx="2297" formatCode="m/d/yyyy\ h:mm">
                  <c:v>41876</c:v>
                </c:pt>
                <c:pt idx="2298" formatCode="m/d/yyyy\ h:mm">
                  <c:v>41873</c:v>
                </c:pt>
                <c:pt idx="2299" formatCode="m/d/yyyy\ h:mm">
                  <c:v>41872</c:v>
                </c:pt>
                <c:pt idx="2300" formatCode="m/d/yyyy\ h:mm">
                  <c:v>41871</c:v>
                </c:pt>
                <c:pt idx="2301" formatCode="m/d/yyyy\ h:mm">
                  <c:v>41870</c:v>
                </c:pt>
                <c:pt idx="2302" formatCode="m/d/yyyy\ h:mm">
                  <c:v>41869</c:v>
                </c:pt>
                <c:pt idx="2303" formatCode="m/d/yyyy\ h:mm">
                  <c:v>41866</c:v>
                </c:pt>
                <c:pt idx="2304" formatCode="m/d/yyyy\ h:mm">
                  <c:v>41865</c:v>
                </c:pt>
                <c:pt idx="2305" formatCode="m/d/yyyy\ h:mm">
                  <c:v>41864</c:v>
                </c:pt>
                <c:pt idx="2306" formatCode="m/d/yyyy\ h:mm">
                  <c:v>41863</c:v>
                </c:pt>
                <c:pt idx="2307" formatCode="m/d/yyyy\ h:mm">
                  <c:v>41862</c:v>
                </c:pt>
                <c:pt idx="2308" formatCode="m/d/yyyy\ h:mm">
                  <c:v>41859</c:v>
                </c:pt>
                <c:pt idx="2309" formatCode="m/d/yyyy\ h:mm">
                  <c:v>41858</c:v>
                </c:pt>
                <c:pt idx="2310" formatCode="m/d/yyyy\ h:mm">
                  <c:v>41857</c:v>
                </c:pt>
                <c:pt idx="2311" formatCode="m/d/yyyy\ h:mm">
                  <c:v>41856</c:v>
                </c:pt>
                <c:pt idx="2312" formatCode="m/d/yyyy\ h:mm">
                  <c:v>41855</c:v>
                </c:pt>
                <c:pt idx="2313" formatCode="m/d/yyyy\ h:mm">
                  <c:v>41852</c:v>
                </c:pt>
                <c:pt idx="2314" formatCode="m/d/yyyy\ h:mm">
                  <c:v>41851</c:v>
                </c:pt>
                <c:pt idx="2315" formatCode="m/d/yyyy\ h:mm">
                  <c:v>41850</c:v>
                </c:pt>
                <c:pt idx="2316" formatCode="m/d/yyyy\ h:mm">
                  <c:v>41849</c:v>
                </c:pt>
                <c:pt idx="2317" formatCode="m/d/yyyy\ h:mm">
                  <c:v>41848</c:v>
                </c:pt>
                <c:pt idx="2318" formatCode="m/d/yyyy\ h:mm">
                  <c:v>41845</c:v>
                </c:pt>
                <c:pt idx="2319" formatCode="m/d/yyyy\ h:mm">
                  <c:v>41844</c:v>
                </c:pt>
                <c:pt idx="2320" formatCode="m/d/yyyy\ h:mm">
                  <c:v>41843</c:v>
                </c:pt>
                <c:pt idx="2321" formatCode="m/d/yyyy\ h:mm">
                  <c:v>41842</c:v>
                </c:pt>
                <c:pt idx="2322" formatCode="m/d/yyyy\ h:mm">
                  <c:v>41841</c:v>
                </c:pt>
                <c:pt idx="2323" formatCode="m/d/yyyy\ h:mm">
                  <c:v>41838</c:v>
                </c:pt>
                <c:pt idx="2324" formatCode="m/d/yyyy\ h:mm">
                  <c:v>41837</c:v>
                </c:pt>
                <c:pt idx="2325" formatCode="m/d/yyyy\ h:mm">
                  <c:v>41836</c:v>
                </c:pt>
                <c:pt idx="2326" formatCode="m/d/yyyy\ h:mm">
                  <c:v>41835</c:v>
                </c:pt>
                <c:pt idx="2327" formatCode="m/d/yyyy\ h:mm">
                  <c:v>41834</c:v>
                </c:pt>
                <c:pt idx="2328" formatCode="m/d/yyyy\ h:mm">
                  <c:v>41831</c:v>
                </c:pt>
                <c:pt idx="2329" formatCode="m/d/yyyy\ h:mm">
                  <c:v>41830</c:v>
                </c:pt>
                <c:pt idx="2330" formatCode="m/d/yyyy\ h:mm">
                  <c:v>41829</c:v>
                </c:pt>
                <c:pt idx="2331" formatCode="m/d/yyyy\ h:mm">
                  <c:v>41828</c:v>
                </c:pt>
                <c:pt idx="2332" formatCode="m/d/yyyy\ h:mm">
                  <c:v>41827</c:v>
                </c:pt>
                <c:pt idx="2333" formatCode="m/d/yyyy\ h:mm">
                  <c:v>41824</c:v>
                </c:pt>
                <c:pt idx="2334" formatCode="m/d/yyyy\ h:mm">
                  <c:v>41823</c:v>
                </c:pt>
                <c:pt idx="2335" formatCode="m/d/yyyy\ h:mm">
                  <c:v>41822</c:v>
                </c:pt>
                <c:pt idx="2336" formatCode="m/d/yyyy\ h:mm">
                  <c:v>41821</c:v>
                </c:pt>
                <c:pt idx="2337" formatCode="m/d/yyyy\ h:mm">
                  <c:v>41820</c:v>
                </c:pt>
                <c:pt idx="2338" formatCode="m/d/yyyy\ h:mm">
                  <c:v>41817</c:v>
                </c:pt>
                <c:pt idx="2339" formatCode="m/d/yyyy\ h:mm">
                  <c:v>41816</c:v>
                </c:pt>
                <c:pt idx="2340" formatCode="m/d/yyyy\ h:mm">
                  <c:v>41815</c:v>
                </c:pt>
                <c:pt idx="2341" formatCode="m/d/yyyy\ h:mm">
                  <c:v>41814</c:v>
                </c:pt>
                <c:pt idx="2342" formatCode="m/d/yyyy\ h:mm">
                  <c:v>41813</c:v>
                </c:pt>
                <c:pt idx="2343" formatCode="m/d/yyyy\ h:mm">
                  <c:v>41810</c:v>
                </c:pt>
                <c:pt idx="2344" formatCode="m/d/yyyy\ h:mm">
                  <c:v>41809</c:v>
                </c:pt>
                <c:pt idx="2345" formatCode="m/d/yyyy\ h:mm">
                  <c:v>41808</c:v>
                </c:pt>
                <c:pt idx="2346" formatCode="m/d/yyyy\ h:mm">
                  <c:v>41807</c:v>
                </c:pt>
                <c:pt idx="2347" formatCode="m/d/yyyy\ h:mm">
                  <c:v>41806</c:v>
                </c:pt>
                <c:pt idx="2348" formatCode="m/d/yyyy\ h:mm">
                  <c:v>41803</c:v>
                </c:pt>
                <c:pt idx="2349" formatCode="m/d/yyyy\ h:mm">
                  <c:v>41802</c:v>
                </c:pt>
                <c:pt idx="2350" formatCode="m/d/yyyy\ h:mm">
                  <c:v>41801</c:v>
                </c:pt>
                <c:pt idx="2351" formatCode="m/d/yyyy\ h:mm">
                  <c:v>41800</c:v>
                </c:pt>
                <c:pt idx="2352" formatCode="m/d/yyyy\ h:mm">
                  <c:v>41799</c:v>
                </c:pt>
                <c:pt idx="2353" formatCode="m/d/yyyy\ h:mm">
                  <c:v>41796</c:v>
                </c:pt>
                <c:pt idx="2354" formatCode="m/d/yyyy\ h:mm">
                  <c:v>41795</c:v>
                </c:pt>
                <c:pt idx="2355" formatCode="m/d/yyyy\ h:mm">
                  <c:v>41794</c:v>
                </c:pt>
                <c:pt idx="2356" formatCode="m/d/yyyy\ h:mm">
                  <c:v>41793</c:v>
                </c:pt>
                <c:pt idx="2357" formatCode="m/d/yyyy\ h:mm">
                  <c:v>41792</c:v>
                </c:pt>
                <c:pt idx="2358" formatCode="m/d/yyyy\ h:mm">
                  <c:v>41789</c:v>
                </c:pt>
                <c:pt idx="2359" formatCode="m/d/yyyy\ h:mm">
                  <c:v>41788</c:v>
                </c:pt>
                <c:pt idx="2360" formatCode="m/d/yyyy\ h:mm">
                  <c:v>41787</c:v>
                </c:pt>
                <c:pt idx="2361" formatCode="m/d/yyyy\ h:mm">
                  <c:v>41786</c:v>
                </c:pt>
                <c:pt idx="2362" formatCode="m/d/yyyy\ h:mm">
                  <c:v>41785</c:v>
                </c:pt>
                <c:pt idx="2363" formatCode="m/d/yyyy\ h:mm">
                  <c:v>41782</c:v>
                </c:pt>
                <c:pt idx="2364" formatCode="m/d/yyyy\ h:mm">
                  <c:v>41781</c:v>
                </c:pt>
                <c:pt idx="2365" formatCode="m/d/yyyy\ h:mm">
                  <c:v>41780</c:v>
                </c:pt>
                <c:pt idx="2366" formatCode="m/d/yyyy\ h:mm">
                  <c:v>41779</c:v>
                </c:pt>
                <c:pt idx="2367" formatCode="m/d/yyyy\ h:mm">
                  <c:v>41778</c:v>
                </c:pt>
                <c:pt idx="2368" formatCode="m/d/yyyy\ h:mm">
                  <c:v>41775</c:v>
                </c:pt>
                <c:pt idx="2369" formatCode="m/d/yyyy\ h:mm">
                  <c:v>41774</c:v>
                </c:pt>
                <c:pt idx="2370" formatCode="m/d/yyyy\ h:mm">
                  <c:v>41773</c:v>
                </c:pt>
                <c:pt idx="2371" formatCode="m/d/yyyy\ h:mm">
                  <c:v>41772</c:v>
                </c:pt>
                <c:pt idx="2372" formatCode="m/d/yyyy\ h:mm">
                  <c:v>41771</c:v>
                </c:pt>
                <c:pt idx="2373" formatCode="m/d/yyyy\ h:mm">
                  <c:v>41768</c:v>
                </c:pt>
                <c:pt idx="2374" formatCode="m/d/yyyy\ h:mm">
                  <c:v>41767</c:v>
                </c:pt>
                <c:pt idx="2375" formatCode="m/d/yyyy\ h:mm">
                  <c:v>41766</c:v>
                </c:pt>
                <c:pt idx="2376" formatCode="m/d/yyyy\ h:mm">
                  <c:v>41765</c:v>
                </c:pt>
                <c:pt idx="2377" formatCode="m/d/yyyy\ h:mm">
                  <c:v>41764</c:v>
                </c:pt>
                <c:pt idx="2378" formatCode="m/d/yyyy\ h:mm">
                  <c:v>41761</c:v>
                </c:pt>
                <c:pt idx="2379" formatCode="m/d/yyyy\ h:mm">
                  <c:v>41760</c:v>
                </c:pt>
                <c:pt idx="2380" formatCode="m/d/yyyy\ h:mm">
                  <c:v>41759</c:v>
                </c:pt>
                <c:pt idx="2381" formatCode="m/d/yyyy\ h:mm">
                  <c:v>41758</c:v>
                </c:pt>
                <c:pt idx="2382" formatCode="m/d/yyyy\ h:mm">
                  <c:v>41757</c:v>
                </c:pt>
                <c:pt idx="2383" formatCode="m/d/yyyy\ h:mm">
                  <c:v>41754</c:v>
                </c:pt>
                <c:pt idx="2384" formatCode="m/d/yyyy\ h:mm">
                  <c:v>41753</c:v>
                </c:pt>
                <c:pt idx="2385" formatCode="m/d/yyyy\ h:mm">
                  <c:v>41752</c:v>
                </c:pt>
                <c:pt idx="2386" formatCode="m/d/yyyy\ h:mm">
                  <c:v>41751</c:v>
                </c:pt>
                <c:pt idx="2387" formatCode="m/d/yyyy\ h:mm">
                  <c:v>41750</c:v>
                </c:pt>
                <c:pt idx="2388" formatCode="m/d/yyyy\ h:mm">
                  <c:v>41747</c:v>
                </c:pt>
                <c:pt idx="2389" formatCode="m/d/yyyy\ h:mm">
                  <c:v>41746</c:v>
                </c:pt>
                <c:pt idx="2390" formatCode="m/d/yyyy\ h:mm">
                  <c:v>41745</c:v>
                </c:pt>
                <c:pt idx="2391" formatCode="m/d/yyyy\ h:mm">
                  <c:v>41744</c:v>
                </c:pt>
                <c:pt idx="2392" formatCode="m/d/yyyy\ h:mm">
                  <c:v>41743</c:v>
                </c:pt>
                <c:pt idx="2393" formatCode="m/d/yyyy\ h:mm">
                  <c:v>41740</c:v>
                </c:pt>
                <c:pt idx="2394" formatCode="m/d/yyyy\ h:mm">
                  <c:v>41739</c:v>
                </c:pt>
                <c:pt idx="2395" formatCode="m/d/yyyy\ h:mm">
                  <c:v>41738</c:v>
                </c:pt>
                <c:pt idx="2396" formatCode="m/d/yyyy\ h:mm">
                  <c:v>41737</c:v>
                </c:pt>
                <c:pt idx="2397" formatCode="m/d/yyyy\ h:mm">
                  <c:v>41736</c:v>
                </c:pt>
                <c:pt idx="2398" formatCode="m/d/yyyy\ h:mm">
                  <c:v>41733</c:v>
                </c:pt>
                <c:pt idx="2399" formatCode="m/d/yyyy\ h:mm">
                  <c:v>41732</c:v>
                </c:pt>
                <c:pt idx="2400" formatCode="m/d/yyyy\ h:mm">
                  <c:v>41731</c:v>
                </c:pt>
                <c:pt idx="2401" formatCode="m/d/yyyy\ h:mm">
                  <c:v>41730</c:v>
                </c:pt>
                <c:pt idx="2402" formatCode="m/d/yyyy\ h:mm">
                  <c:v>41729</c:v>
                </c:pt>
                <c:pt idx="2403" formatCode="m/d/yyyy\ h:mm">
                  <c:v>41726</c:v>
                </c:pt>
                <c:pt idx="2404" formatCode="m/d/yyyy\ h:mm">
                  <c:v>41725</c:v>
                </c:pt>
                <c:pt idx="2405" formatCode="m/d/yyyy\ h:mm">
                  <c:v>41724</c:v>
                </c:pt>
                <c:pt idx="2406" formatCode="m/d/yyyy\ h:mm">
                  <c:v>41723</c:v>
                </c:pt>
                <c:pt idx="2407" formatCode="m/d/yyyy\ h:mm">
                  <c:v>41722</c:v>
                </c:pt>
                <c:pt idx="2408" formatCode="m/d/yyyy\ h:mm">
                  <c:v>41719</c:v>
                </c:pt>
                <c:pt idx="2409" formatCode="m/d/yyyy\ h:mm">
                  <c:v>41718</c:v>
                </c:pt>
                <c:pt idx="2410" formatCode="m/d/yyyy\ h:mm">
                  <c:v>41717</c:v>
                </c:pt>
                <c:pt idx="2411" formatCode="m/d/yyyy\ h:mm">
                  <c:v>41716</c:v>
                </c:pt>
                <c:pt idx="2412" formatCode="m/d/yyyy\ h:mm">
                  <c:v>41715</c:v>
                </c:pt>
                <c:pt idx="2413" formatCode="m/d/yyyy\ h:mm">
                  <c:v>41712</c:v>
                </c:pt>
                <c:pt idx="2414" formatCode="m/d/yyyy\ h:mm">
                  <c:v>41711</c:v>
                </c:pt>
                <c:pt idx="2415" formatCode="m/d/yyyy\ h:mm">
                  <c:v>41710</c:v>
                </c:pt>
                <c:pt idx="2416" formatCode="m/d/yyyy\ h:mm">
                  <c:v>41709</c:v>
                </c:pt>
                <c:pt idx="2417" formatCode="m/d/yyyy\ h:mm">
                  <c:v>41708</c:v>
                </c:pt>
                <c:pt idx="2418" formatCode="m/d/yyyy\ h:mm">
                  <c:v>41705</c:v>
                </c:pt>
                <c:pt idx="2419" formatCode="m/d/yyyy\ h:mm">
                  <c:v>41704</c:v>
                </c:pt>
                <c:pt idx="2420" formatCode="m/d/yyyy\ h:mm">
                  <c:v>41703</c:v>
                </c:pt>
                <c:pt idx="2421" formatCode="m/d/yyyy\ h:mm">
                  <c:v>41702</c:v>
                </c:pt>
                <c:pt idx="2422" formatCode="m/d/yyyy\ h:mm">
                  <c:v>41701</c:v>
                </c:pt>
                <c:pt idx="2423" formatCode="m/d/yyyy\ h:mm">
                  <c:v>41698</c:v>
                </c:pt>
                <c:pt idx="2424" formatCode="m/d/yyyy\ h:mm">
                  <c:v>41697</c:v>
                </c:pt>
                <c:pt idx="2425" formatCode="m/d/yyyy\ h:mm">
                  <c:v>41696</c:v>
                </c:pt>
                <c:pt idx="2426" formatCode="m/d/yyyy\ h:mm">
                  <c:v>41695</c:v>
                </c:pt>
                <c:pt idx="2427" formatCode="m/d/yyyy\ h:mm">
                  <c:v>41694</c:v>
                </c:pt>
                <c:pt idx="2428" formatCode="m/d/yyyy\ h:mm">
                  <c:v>41691</c:v>
                </c:pt>
                <c:pt idx="2429" formatCode="m/d/yyyy\ h:mm">
                  <c:v>41690</c:v>
                </c:pt>
                <c:pt idx="2430" formatCode="m/d/yyyy\ h:mm">
                  <c:v>41689</c:v>
                </c:pt>
                <c:pt idx="2431" formatCode="m/d/yyyy\ h:mm">
                  <c:v>41688</c:v>
                </c:pt>
                <c:pt idx="2432" formatCode="m/d/yyyy\ h:mm">
                  <c:v>41687</c:v>
                </c:pt>
                <c:pt idx="2433" formatCode="m/d/yyyy\ h:mm">
                  <c:v>41684</c:v>
                </c:pt>
                <c:pt idx="2434" formatCode="m/d/yyyy\ h:mm">
                  <c:v>41683</c:v>
                </c:pt>
                <c:pt idx="2435" formatCode="m/d/yyyy\ h:mm">
                  <c:v>41682</c:v>
                </c:pt>
                <c:pt idx="2436" formatCode="m/d/yyyy\ h:mm">
                  <c:v>41681</c:v>
                </c:pt>
                <c:pt idx="2437" formatCode="m/d/yyyy\ h:mm">
                  <c:v>41680</c:v>
                </c:pt>
                <c:pt idx="2438" formatCode="m/d/yyyy\ h:mm">
                  <c:v>41677</c:v>
                </c:pt>
                <c:pt idx="2439" formatCode="m/d/yyyy\ h:mm">
                  <c:v>41676</c:v>
                </c:pt>
                <c:pt idx="2440" formatCode="m/d/yyyy\ h:mm">
                  <c:v>41675</c:v>
                </c:pt>
                <c:pt idx="2441" formatCode="m/d/yyyy\ h:mm">
                  <c:v>41674</c:v>
                </c:pt>
                <c:pt idx="2442" formatCode="m/d/yyyy\ h:mm">
                  <c:v>41673</c:v>
                </c:pt>
                <c:pt idx="2443" formatCode="m/d/yyyy\ h:mm">
                  <c:v>41670</c:v>
                </c:pt>
                <c:pt idx="2444" formatCode="m/d/yyyy\ h:mm">
                  <c:v>41669</c:v>
                </c:pt>
                <c:pt idx="2445" formatCode="m/d/yyyy\ h:mm">
                  <c:v>41668</c:v>
                </c:pt>
                <c:pt idx="2446" formatCode="m/d/yyyy\ h:mm">
                  <c:v>41667</c:v>
                </c:pt>
                <c:pt idx="2447" formatCode="m/d/yyyy\ h:mm">
                  <c:v>41666</c:v>
                </c:pt>
                <c:pt idx="2448" formatCode="m/d/yyyy\ h:mm">
                  <c:v>41663</c:v>
                </c:pt>
                <c:pt idx="2449" formatCode="m/d/yyyy\ h:mm">
                  <c:v>41662</c:v>
                </c:pt>
                <c:pt idx="2450" formatCode="m/d/yyyy\ h:mm">
                  <c:v>41661</c:v>
                </c:pt>
                <c:pt idx="2451" formatCode="m/d/yyyy\ h:mm">
                  <c:v>41660</c:v>
                </c:pt>
                <c:pt idx="2452" formatCode="m/d/yyyy\ h:mm">
                  <c:v>41659</c:v>
                </c:pt>
                <c:pt idx="2453" formatCode="m/d/yyyy\ h:mm">
                  <c:v>41656</c:v>
                </c:pt>
                <c:pt idx="2454" formatCode="m/d/yyyy\ h:mm">
                  <c:v>41655</c:v>
                </c:pt>
                <c:pt idx="2455" formatCode="m/d/yyyy\ h:mm">
                  <c:v>41654</c:v>
                </c:pt>
                <c:pt idx="2456" formatCode="m/d/yyyy\ h:mm">
                  <c:v>41653</c:v>
                </c:pt>
                <c:pt idx="2457" formatCode="m/d/yyyy\ h:mm">
                  <c:v>41652</c:v>
                </c:pt>
                <c:pt idx="2458" formatCode="m/d/yyyy\ h:mm">
                  <c:v>41649</c:v>
                </c:pt>
                <c:pt idx="2459" formatCode="m/d/yyyy\ h:mm">
                  <c:v>41648</c:v>
                </c:pt>
                <c:pt idx="2460" formatCode="m/d/yyyy\ h:mm">
                  <c:v>41647</c:v>
                </c:pt>
                <c:pt idx="2461" formatCode="m/d/yyyy\ h:mm">
                  <c:v>41646</c:v>
                </c:pt>
                <c:pt idx="2462" formatCode="m/d/yyyy\ h:mm">
                  <c:v>41645</c:v>
                </c:pt>
                <c:pt idx="2463" formatCode="m/d/yyyy\ h:mm">
                  <c:v>41642</c:v>
                </c:pt>
                <c:pt idx="2464" formatCode="m/d/yyyy\ h:mm">
                  <c:v>41641</c:v>
                </c:pt>
                <c:pt idx="2465" formatCode="m/d/yyyy\ h:mm">
                  <c:v>41640</c:v>
                </c:pt>
                <c:pt idx="2466" formatCode="m/d/yyyy\ h:mm">
                  <c:v>41639</c:v>
                </c:pt>
                <c:pt idx="2467" formatCode="m/d/yyyy\ h:mm">
                  <c:v>41638</c:v>
                </c:pt>
                <c:pt idx="2468" formatCode="m/d/yyyy\ h:mm">
                  <c:v>41635</c:v>
                </c:pt>
                <c:pt idx="2469" formatCode="m/d/yyyy\ h:mm">
                  <c:v>41634</c:v>
                </c:pt>
                <c:pt idx="2470" formatCode="m/d/yyyy\ h:mm">
                  <c:v>41633</c:v>
                </c:pt>
                <c:pt idx="2471" formatCode="m/d/yyyy\ h:mm">
                  <c:v>41632</c:v>
                </c:pt>
                <c:pt idx="2472" formatCode="m/d/yyyy\ h:mm">
                  <c:v>41631</c:v>
                </c:pt>
                <c:pt idx="2473" formatCode="m/d/yyyy\ h:mm">
                  <c:v>41628</c:v>
                </c:pt>
                <c:pt idx="2474" formatCode="m/d/yyyy\ h:mm">
                  <c:v>41627</c:v>
                </c:pt>
                <c:pt idx="2475" formatCode="m/d/yyyy\ h:mm">
                  <c:v>41626</c:v>
                </c:pt>
                <c:pt idx="2476" formatCode="m/d/yyyy\ h:mm">
                  <c:v>41625</c:v>
                </c:pt>
                <c:pt idx="2477" formatCode="m/d/yyyy\ h:mm">
                  <c:v>41624</c:v>
                </c:pt>
                <c:pt idx="2478" formatCode="m/d/yyyy\ h:mm">
                  <c:v>41621</c:v>
                </c:pt>
                <c:pt idx="2479" formatCode="m/d/yyyy\ h:mm">
                  <c:v>41620</c:v>
                </c:pt>
                <c:pt idx="2480" formatCode="m/d/yyyy\ h:mm">
                  <c:v>41619</c:v>
                </c:pt>
                <c:pt idx="2481" formatCode="m/d/yyyy\ h:mm">
                  <c:v>41618</c:v>
                </c:pt>
                <c:pt idx="2482" formatCode="m/d/yyyy\ h:mm">
                  <c:v>41617</c:v>
                </c:pt>
                <c:pt idx="2483" formatCode="m/d/yyyy\ h:mm">
                  <c:v>41614</c:v>
                </c:pt>
                <c:pt idx="2484" formatCode="m/d/yyyy\ h:mm">
                  <c:v>41613</c:v>
                </c:pt>
                <c:pt idx="2485" formatCode="m/d/yyyy\ h:mm">
                  <c:v>41612</c:v>
                </c:pt>
                <c:pt idx="2486" formatCode="m/d/yyyy\ h:mm">
                  <c:v>41611</c:v>
                </c:pt>
                <c:pt idx="2487" formatCode="m/d/yyyy\ h:mm">
                  <c:v>41610</c:v>
                </c:pt>
                <c:pt idx="2488" formatCode="m/d/yyyy\ h:mm">
                  <c:v>41607</c:v>
                </c:pt>
                <c:pt idx="2489" formatCode="m/d/yyyy\ h:mm">
                  <c:v>41606</c:v>
                </c:pt>
                <c:pt idx="2490" formatCode="m/d/yyyy\ h:mm">
                  <c:v>41605</c:v>
                </c:pt>
                <c:pt idx="2491" formatCode="m/d/yyyy\ h:mm">
                  <c:v>41604</c:v>
                </c:pt>
                <c:pt idx="2492" formatCode="m/d/yyyy\ h:mm">
                  <c:v>41603</c:v>
                </c:pt>
                <c:pt idx="2493" formatCode="m/d/yyyy\ h:mm">
                  <c:v>41600</c:v>
                </c:pt>
                <c:pt idx="2494" formatCode="m/d/yyyy\ h:mm">
                  <c:v>41599</c:v>
                </c:pt>
                <c:pt idx="2495" formatCode="m/d/yyyy\ h:mm">
                  <c:v>41598</c:v>
                </c:pt>
                <c:pt idx="2496" formatCode="m/d/yyyy\ h:mm">
                  <c:v>41597</c:v>
                </c:pt>
                <c:pt idx="2497" formatCode="m/d/yyyy\ h:mm">
                  <c:v>41596</c:v>
                </c:pt>
                <c:pt idx="2498" formatCode="m/d/yyyy\ h:mm">
                  <c:v>41593</c:v>
                </c:pt>
                <c:pt idx="2499" formatCode="m/d/yyyy\ h:mm">
                  <c:v>41592</c:v>
                </c:pt>
                <c:pt idx="2500" formatCode="m/d/yyyy\ h:mm">
                  <c:v>41591</c:v>
                </c:pt>
                <c:pt idx="2501" formatCode="m/d/yyyy\ h:mm">
                  <c:v>41590</c:v>
                </c:pt>
                <c:pt idx="2502" formatCode="m/d/yyyy\ h:mm">
                  <c:v>41589</c:v>
                </c:pt>
                <c:pt idx="2503" formatCode="m/d/yyyy\ h:mm">
                  <c:v>41586</c:v>
                </c:pt>
                <c:pt idx="2504" formatCode="m/d/yyyy\ h:mm">
                  <c:v>41585</c:v>
                </c:pt>
                <c:pt idx="2505" formatCode="m/d/yyyy\ h:mm">
                  <c:v>41584</c:v>
                </c:pt>
                <c:pt idx="2506" formatCode="m/d/yyyy\ h:mm">
                  <c:v>41583</c:v>
                </c:pt>
                <c:pt idx="2507" formatCode="m/d/yyyy\ h:mm">
                  <c:v>41582</c:v>
                </c:pt>
                <c:pt idx="2508" formatCode="m/d/yyyy\ h:mm">
                  <c:v>41579</c:v>
                </c:pt>
                <c:pt idx="2509" formatCode="m/d/yyyy\ h:mm">
                  <c:v>41578</c:v>
                </c:pt>
                <c:pt idx="2510" formatCode="m/d/yyyy\ h:mm">
                  <c:v>41577</c:v>
                </c:pt>
                <c:pt idx="2511" formatCode="m/d/yyyy\ h:mm">
                  <c:v>41576</c:v>
                </c:pt>
                <c:pt idx="2512" formatCode="m/d/yyyy\ h:mm">
                  <c:v>41575</c:v>
                </c:pt>
                <c:pt idx="2513" formatCode="m/d/yyyy\ h:mm">
                  <c:v>41572</c:v>
                </c:pt>
                <c:pt idx="2514" formatCode="m/d/yyyy\ h:mm">
                  <c:v>41571</c:v>
                </c:pt>
                <c:pt idx="2515" formatCode="m/d/yyyy\ h:mm">
                  <c:v>41570</c:v>
                </c:pt>
                <c:pt idx="2516" formatCode="m/d/yyyy\ h:mm">
                  <c:v>41569</c:v>
                </c:pt>
                <c:pt idx="2517" formatCode="m/d/yyyy\ h:mm">
                  <c:v>41568</c:v>
                </c:pt>
                <c:pt idx="2518" formatCode="m/d/yyyy\ h:mm">
                  <c:v>41565</c:v>
                </c:pt>
                <c:pt idx="2519" formatCode="m/d/yyyy\ h:mm">
                  <c:v>41564</c:v>
                </c:pt>
                <c:pt idx="2520" formatCode="m/d/yyyy\ h:mm">
                  <c:v>41563</c:v>
                </c:pt>
                <c:pt idx="2521" formatCode="m/d/yyyy\ h:mm">
                  <c:v>41562</c:v>
                </c:pt>
                <c:pt idx="2522" formatCode="m/d/yyyy\ h:mm">
                  <c:v>41561</c:v>
                </c:pt>
                <c:pt idx="2523" formatCode="m/d/yyyy\ h:mm">
                  <c:v>41558</c:v>
                </c:pt>
                <c:pt idx="2524" formatCode="m/d/yyyy\ h:mm">
                  <c:v>41557</c:v>
                </c:pt>
                <c:pt idx="2525" formatCode="m/d/yyyy\ h:mm">
                  <c:v>41556</c:v>
                </c:pt>
                <c:pt idx="2526" formatCode="m/d/yyyy\ h:mm">
                  <c:v>41555</c:v>
                </c:pt>
                <c:pt idx="2527" formatCode="m/d/yyyy\ h:mm">
                  <c:v>41554</c:v>
                </c:pt>
                <c:pt idx="2528" formatCode="m/d/yyyy\ h:mm">
                  <c:v>41551</c:v>
                </c:pt>
                <c:pt idx="2529" formatCode="m/d/yyyy\ h:mm">
                  <c:v>41550</c:v>
                </c:pt>
                <c:pt idx="2530" formatCode="m/d/yyyy\ h:mm">
                  <c:v>41549</c:v>
                </c:pt>
                <c:pt idx="2531" formatCode="m/d/yyyy\ h:mm">
                  <c:v>41548</c:v>
                </c:pt>
                <c:pt idx="2532" formatCode="m/d/yyyy\ h:mm">
                  <c:v>41547</c:v>
                </c:pt>
                <c:pt idx="2533" formatCode="m/d/yyyy\ h:mm">
                  <c:v>41544</c:v>
                </c:pt>
                <c:pt idx="2534" formatCode="m/d/yyyy\ h:mm">
                  <c:v>41543</c:v>
                </c:pt>
                <c:pt idx="2535" formatCode="m/d/yyyy\ h:mm">
                  <c:v>41542</c:v>
                </c:pt>
                <c:pt idx="2536" formatCode="m/d/yyyy\ h:mm">
                  <c:v>41541</c:v>
                </c:pt>
                <c:pt idx="2537" formatCode="m/d/yyyy\ h:mm">
                  <c:v>41540</c:v>
                </c:pt>
                <c:pt idx="2538" formatCode="m/d/yyyy\ h:mm">
                  <c:v>41537</c:v>
                </c:pt>
                <c:pt idx="2539" formatCode="m/d/yyyy\ h:mm">
                  <c:v>41536</c:v>
                </c:pt>
                <c:pt idx="2540" formatCode="m/d/yyyy\ h:mm">
                  <c:v>41535</c:v>
                </c:pt>
                <c:pt idx="2541" formatCode="m/d/yyyy\ h:mm">
                  <c:v>41534</c:v>
                </c:pt>
                <c:pt idx="2542" formatCode="m/d/yyyy\ h:mm">
                  <c:v>41533</c:v>
                </c:pt>
                <c:pt idx="2543" formatCode="m/d/yyyy\ h:mm">
                  <c:v>41530</c:v>
                </c:pt>
                <c:pt idx="2544" formatCode="m/d/yyyy\ h:mm">
                  <c:v>41529</c:v>
                </c:pt>
                <c:pt idx="2545" formatCode="m/d/yyyy\ h:mm">
                  <c:v>41528</c:v>
                </c:pt>
                <c:pt idx="2546" formatCode="m/d/yyyy\ h:mm">
                  <c:v>41527</c:v>
                </c:pt>
                <c:pt idx="2547" formatCode="m/d/yyyy\ h:mm">
                  <c:v>41526</c:v>
                </c:pt>
                <c:pt idx="2548" formatCode="m/d/yyyy\ h:mm">
                  <c:v>41523</c:v>
                </c:pt>
                <c:pt idx="2549" formatCode="m/d/yyyy\ h:mm">
                  <c:v>41522</c:v>
                </c:pt>
                <c:pt idx="2550" formatCode="m/d/yyyy\ h:mm">
                  <c:v>41521</c:v>
                </c:pt>
                <c:pt idx="2551" formatCode="m/d/yyyy\ h:mm">
                  <c:v>41520</c:v>
                </c:pt>
                <c:pt idx="2552" formatCode="m/d/yyyy\ h:mm">
                  <c:v>41519</c:v>
                </c:pt>
                <c:pt idx="2553" formatCode="m/d/yyyy\ h:mm">
                  <c:v>41516</c:v>
                </c:pt>
                <c:pt idx="2554" formatCode="m/d/yyyy\ h:mm">
                  <c:v>41515</c:v>
                </c:pt>
                <c:pt idx="2555" formatCode="m/d/yyyy\ h:mm">
                  <c:v>41514</c:v>
                </c:pt>
                <c:pt idx="2556" formatCode="m/d/yyyy\ h:mm">
                  <c:v>41513</c:v>
                </c:pt>
                <c:pt idx="2557" formatCode="m/d/yyyy\ h:mm">
                  <c:v>41512</c:v>
                </c:pt>
                <c:pt idx="2558" formatCode="m/d/yyyy\ h:mm">
                  <c:v>41509</c:v>
                </c:pt>
                <c:pt idx="2559" formatCode="m/d/yyyy\ h:mm">
                  <c:v>41508</c:v>
                </c:pt>
                <c:pt idx="2560" formatCode="m/d/yyyy\ h:mm">
                  <c:v>41507</c:v>
                </c:pt>
                <c:pt idx="2561" formatCode="m/d/yyyy\ h:mm">
                  <c:v>41506</c:v>
                </c:pt>
                <c:pt idx="2562" formatCode="m/d/yyyy\ h:mm">
                  <c:v>41505</c:v>
                </c:pt>
                <c:pt idx="2563" formatCode="m/d/yyyy\ h:mm">
                  <c:v>41502</c:v>
                </c:pt>
                <c:pt idx="2564" formatCode="m/d/yyyy\ h:mm">
                  <c:v>41501</c:v>
                </c:pt>
                <c:pt idx="2565" formatCode="m/d/yyyy\ h:mm">
                  <c:v>41500</c:v>
                </c:pt>
                <c:pt idx="2566" formatCode="m/d/yyyy\ h:mm">
                  <c:v>41499</c:v>
                </c:pt>
                <c:pt idx="2567" formatCode="m/d/yyyy\ h:mm">
                  <c:v>41498</c:v>
                </c:pt>
                <c:pt idx="2568" formatCode="m/d/yyyy\ h:mm">
                  <c:v>41495</c:v>
                </c:pt>
                <c:pt idx="2569" formatCode="m/d/yyyy\ h:mm">
                  <c:v>41494</c:v>
                </c:pt>
                <c:pt idx="2570" formatCode="m/d/yyyy\ h:mm">
                  <c:v>41493</c:v>
                </c:pt>
                <c:pt idx="2571" formatCode="m/d/yyyy\ h:mm">
                  <c:v>41492</c:v>
                </c:pt>
                <c:pt idx="2572" formatCode="m/d/yyyy\ h:mm">
                  <c:v>41491</c:v>
                </c:pt>
                <c:pt idx="2573" formatCode="m/d/yyyy\ h:mm">
                  <c:v>41488</c:v>
                </c:pt>
                <c:pt idx="2574" formatCode="m/d/yyyy\ h:mm">
                  <c:v>41487</c:v>
                </c:pt>
                <c:pt idx="2575" formatCode="m/d/yyyy\ h:mm">
                  <c:v>41486</c:v>
                </c:pt>
                <c:pt idx="2576" formatCode="m/d/yyyy\ h:mm">
                  <c:v>41485</c:v>
                </c:pt>
                <c:pt idx="2577" formatCode="m/d/yyyy\ h:mm">
                  <c:v>41484</c:v>
                </c:pt>
                <c:pt idx="2578" formatCode="m/d/yyyy\ h:mm">
                  <c:v>41481</c:v>
                </c:pt>
                <c:pt idx="2579" formatCode="m/d/yyyy\ h:mm">
                  <c:v>41480</c:v>
                </c:pt>
                <c:pt idx="2580" formatCode="m/d/yyyy\ h:mm">
                  <c:v>41479</c:v>
                </c:pt>
                <c:pt idx="2581" formatCode="m/d/yyyy\ h:mm">
                  <c:v>41478</c:v>
                </c:pt>
                <c:pt idx="2582" formatCode="m/d/yyyy\ h:mm">
                  <c:v>41477</c:v>
                </c:pt>
                <c:pt idx="2583" formatCode="m/d/yyyy\ h:mm">
                  <c:v>41474</c:v>
                </c:pt>
                <c:pt idx="2584" formatCode="m/d/yyyy\ h:mm">
                  <c:v>41473</c:v>
                </c:pt>
                <c:pt idx="2585" formatCode="m/d/yyyy\ h:mm">
                  <c:v>41472</c:v>
                </c:pt>
                <c:pt idx="2586" formatCode="m/d/yyyy\ h:mm">
                  <c:v>41471</c:v>
                </c:pt>
                <c:pt idx="2587" formatCode="m/d/yyyy\ h:mm">
                  <c:v>41470</c:v>
                </c:pt>
                <c:pt idx="2588" formatCode="m/d/yyyy\ h:mm">
                  <c:v>41467</c:v>
                </c:pt>
                <c:pt idx="2589" formatCode="m/d/yyyy\ h:mm">
                  <c:v>41466</c:v>
                </c:pt>
                <c:pt idx="2590" formatCode="m/d/yyyy\ h:mm">
                  <c:v>41465</c:v>
                </c:pt>
                <c:pt idx="2591" formatCode="m/d/yyyy\ h:mm">
                  <c:v>41464</c:v>
                </c:pt>
                <c:pt idx="2592" formatCode="m/d/yyyy\ h:mm">
                  <c:v>41463</c:v>
                </c:pt>
                <c:pt idx="2593" formatCode="m/d/yyyy\ h:mm">
                  <c:v>41460</c:v>
                </c:pt>
                <c:pt idx="2594" formatCode="m/d/yyyy\ h:mm">
                  <c:v>41459</c:v>
                </c:pt>
                <c:pt idx="2595" formatCode="m/d/yyyy\ h:mm">
                  <c:v>41458</c:v>
                </c:pt>
                <c:pt idx="2596" formatCode="m/d/yyyy\ h:mm">
                  <c:v>41457</c:v>
                </c:pt>
                <c:pt idx="2597" formatCode="m/d/yyyy\ h:mm">
                  <c:v>41456</c:v>
                </c:pt>
                <c:pt idx="2598" formatCode="m/d/yyyy\ h:mm">
                  <c:v>41453</c:v>
                </c:pt>
                <c:pt idx="2599" formatCode="m/d/yyyy\ h:mm">
                  <c:v>41452</c:v>
                </c:pt>
                <c:pt idx="2600" formatCode="m/d/yyyy\ h:mm">
                  <c:v>41451</c:v>
                </c:pt>
                <c:pt idx="2601" formatCode="m/d/yyyy\ h:mm">
                  <c:v>41450</c:v>
                </c:pt>
                <c:pt idx="2602" formatCode="m/d/yyyy\ h:mm">
                  <c:v>41449</c:v>
                </c:pt>
                <c:pt idx="2603" formatCode="m/d/yyyy\ h:mm">
                  <c:v>41446</c:v>
                </c:pt>
                <c:pt idx="2604" formatCode="m/d/yyyy\ h:mm">
                  <c:v>41445</c:v>
                </c:pt>
                <c:pt idx="2605" formatCode="m/d/yyyy\ h:mm">
                  <c:v>41444</c:v>
                </c:pt>
                <c:pt idx="2606" formatCode="m/d/yyyy\ h:mm">
                  <c:v>41443</c:v>
                </c:pt>
                <c:pt idx="2607" formatCode="m/d/yyyy\ h:mm">
                  <c:v>41442</c:v>
                </c:pt>
                <c:pt idx="2608" formatCode="m/d/yyyy\ h:mm">
                  <c:v>41439</c:v>
                </c:pt>
                <c:pt idx="2609" formatCode="m/d/yyyy\ h:mm">
                  <c:v>41438</c:v>
                </c:pt>
                <c:pt idx="2610" formatCode="m/d/yyyy\ h:mm">
                  <c:v>41437</c:v>
                </c:pt>
                <c:pt idx="2611" formatCode="m/d/yyyy\ h:mm">
                  <c:v>41436</c:v>
                </c:pt>
                <c:pt idx="2612" formatCode="m/d/yyyy\ h:mm">
                  <c:v>41435</c:v>
                </c:pt>
                <c:pt idx="2613" formatCode="m/d/yyyy\ h:mm">
                  <c:v>41432</c:v>
                </c:pt>
                <c:pt idx="2614" formatCode="m/d/yyyy\ h:mm">
                  <c:v>41431</c:v>
                </c:pt>
                <c:pt idx="2615" formatCode="m/d/yyyy\ h:mm">
                  <c:v>41430</c:v>
                </c:pt>
                <c:pt idx="2616" formatCode="m/d/yyyy\ h:mm">
                  <c:v>41429</c:v>
                </c:pt>
                <c:pt idx="2617" formatCode="m/d/yyyy\ h:mm">
                  <c:v>41428</c:v>
                </c:pt>
                <c:pt idx="2618" formatCode="m/d/yyyy\ h:mm">
                  <c:v>41425</c:v>
                </c:pt>
                <c:pt idx="2619" formatCode="m/d/yyyy\ h:mm">
                  <c:v>41424</c:v>
                </c:pt>
                <c:pt idx="2620" formatCode="m/d/yyyy\ h:mm">
                  <c:v>41423</c:v>
                </c:pt>
                <c:pt idx="2621" formatCode="m/d/yyyy\ h:mm">
                  <c:v>41422</c:v>
                </c:pt>
                <c:pt idx="2622" formatCode="m/d/yyyy\ h:mm">
                  <c:v>41421</c:v>
                </c:pt>
                <c:pt idx="2623" formatCode="m/d/yyyy\ h:mm">
                  <c:v>41418</c:v>
                </c:pt>
                <c:pt idx="2624" formatCode="m/d/yyyy\ h:mm">
                  <c:v>41417</c:v>
                </c:pt>
                <c:pt idx="2625" formatCode="m/d/yyyy\ h:mm">
                  <c:v>41416</c:v>
                </c:pt>
                <c:pt idx="2626" formatCode="m/d/yyyy\ h:mm">
                  <c:v>41415</c:v>
                </c:pt>
                <c:pt idx="2627" formatCode="m/d/yyyy\ h:mm">
                  <c:v>41414</c:v>
                </c:pt>
                <c:pt idx="2628" formatCode="m/d/yyyy\ h:mm">
                  <c:v>41411</c:v>
                </c:pt>
                <c:pt idx="2629" formatCode="m/d/yyyy\ h:mm">
                  <c:v>41410</c:v>
                </c:pt>
                <c:pt idx="2630" formatCode="m/d/yyyy\ h:mm">
                  <c:v>41409</c:v>
                </c:pt>
                <c:pt idx="2631" formatCode="m/d/yyyy\ h:mm">
                  <c:v>41408</c:v>
                </c:pt>
                <c:pt idx="2632" formatCode="m/d/yyyy\ h:mm">
                  <c:v>41407</c:v>
                </c:pt>
                <c:pt idx="2633" formatCode="m/d/yyyy\ h:mm">
                  <c:v>41404</c:v>
                </c:pt>
                <c:pt idx="2634" formatCode="m/d/yyyy\ h:mm">
                  <c:v>41403</c:v>
                </c:pt>
                <c:pt idx="2635" formatCode="m/d/yyyy\ h:mm">
                  <c:v>41402</c:v>
                </c:pt>
                <c:pt idx="2636" formatCode="m/d/yyyy\ h:mm">
                  <c:v>41401</c:v>
                </c:pt>
                <c:pt idx="2637" formatCode="m/d/yyyy\ h:mm">
                  <c:v>41400</c:v>
                </c:pt>
                <c:pt idx="2638" formatCode="m/d/yyyy\ h:mm">
                  <c:v>41397</c:v>
                </c:pt>
                <c:pt idx="2639" formatCode="m/d/yyyy\ h:mm">
                  <c:v>41396</c:v>
                </c:pt>
                <c:pt idx="2640" formatCode="m/d/yyyy\ h:mm">
                  <c:v>41394</c:v>
                </c:pt>
                <c:pt idx="2641" formatCode="m/d/yyyy\ h:mm">
                  <c:v>41393</c:v>
                </c:pt>
                <c:pt idx="2642" formatCode="m/d/yyyy\ h:mm">
                  <c:v>41390</c:v>
                </c:pt>
                <c:pt idx="2643" formatCode="m/d/yyyy\ h:mm">
                  <c:v>41389</c:v>
                </c:pt>
                <c:pt idx="2644" formatCode="m/d/yyyy\ h:mm">
                  <c:v>41388</c:v>
                </c:pt>
                <c:pt idx="2645" formatCode="m/d/yyyy\ h:mm">
                  <c:v>41387</c:v>
                </c:pt>
                <c:pt idx="2646" formatCode="m/d/yyyy\ h:mm">
                  <c:v>41386</c:v>
                </c:pt>
                <c:pt idx="2647" formatCode="m/d/yyyy\ h:mm">
                  <c:v>41383</c:v>
                </c:pt>
                <c:pt idx="2648" formatCode="m/d/yyyy\ h:mm">
                  <c:v>41382</c:v>
                </c:pt>
                <c:pt idx="2649" formatCode="m/d/yyyy\ h:mm">
                  <c:v>41381</c:v>
                </c:pt>
                <c:pt idx="2650" formatCode="m/d/yyyy\ h:mm">
                  <c:v>41380</c:v>
                </c:pt>
                <c:pt idx="2651" formatCode="m/d/yyyy\ h:mm">
                  <c:v>41379</c:v>
                </c:pt>
                <c:pt idx="2652" formatCode="m/d/yyyy\ h:mm">
                  <c:v>41376</c:v>
                </c:pt>
                <c:pt idx="2653" formatCode="m/d/yyyy\ h:mm">
                  <c:v>41375</c:v>
                </c:pt>
                <c:pt idx="2654" formatCode="m/d/yyyy\ h:mm">
                  <c:v>41374</c:v>
                </c:pt>
                <c:pt idx="2655" formatCode="m/d/yyyy\ h:mm">
                  <c:v>41373</c:v>
                </c:pt>
                <c:pt idx="2656" formatCode="m/d/yyyy\ h:mm">
                  <c:v>41372</c:v>
                </c:pt>
                <c:pt idx="2657" formatCode="m/d/yyyy\ h:mm">
                  <c:v>41369</c:v>
                </c:pt>
                <c:pt idx="2658" formatCode="m/d/yyyy\ h:mm">
                  <c:v>41368</c:v>
                </c:pt>
                <c:pt idx="2659" formatCode="m/d/yyyy\ h:mm">
                  <c:v>41367</c:v>
                </c:pt>
                <c:pt idx="2660" formatCode="m/d/yyyy\ h:mm">
                  <c:v>41366</c:v>
                </c:pt>
                <c:pt idx="2661" formatCode="m/d/yyyy\ h:mm">
                  <c:v>41361</c:v>
                </c:pt>
                <c:pt idx="2662" formatCode="m/d/yyyy\ h:mm">
                  <c:v>41360</c:v>
                </c:pt>
                <c:pt idx="2663" formatCode="m/d/yyyy\ h:mm">
                  <c:v>41359</c:v>
                </c:pt>
                <c:pt idx="2664" formatCode="m/d/yyyy\ h:mm">
                  <c:v>41358</c:v>
                </c:pt>
                <c:pt idx="2665" formatCode="m/d/yyyy\ h:mm">
                  <c:v>41355</c:v>
                </c:pt>
                <c:pt idx="2666" formatCode="m/d/yyyy\ h:mm">
                  <c:v>41354</c:v>
                </c:pt>
                <c:pt idx="2667" formatCode="m/d/yyyy\ h:mm">
                  <c:v>41353</c:v>
                </c:pt>
                <c:pt idx="2668" formatCode="m/d/yyyy\ h:mm">
                  <c:v>41352</c:v>
                </c:pt>
                <c:pt idx="2669" formatCode="m/d/yyyy\ h:mm">
                  <c:v>41351</c:v>
                </c:pt>
                <c:pt idx="2670" formatCode="m/d/yyyy\ h:mm">
                  <c:v>41348</c:v>
                </c:pt>
                <c:pt idx="2671" formatCode="m/d/yyyy\ h:mm">
                  <c:v>41347</c:v>
                </c:pt>
                <c:pt idx="2672" formatCode="m/d/yyyy\ h:mm">
                  <c:v>41346</c:v>
                </c:pt>
                <c:pt idx="2673" formatCode="m/d/yyyy\ h:mm">
                  <c:v>41345</c:v>
                </c:pt>
                <c:pt idx="2674" formatCode="m/d/yyyy\ h:mm">
                  <c:v>41344</c:v>
                </c:pt>
                <c:pt idx="2675" formatCode="m/d/yyyy\ h:mm">
                  <c:v>41341</c:v>
                </c:pt>
                <c:pt idx="2676" formatCode="m/d/yyyy\ h:mm">
                  <c:v>41340</c:v>
                </c:pt>
                <c:pt idx="2677" formatCode="m/d/yyyy\ h:mm">
                  <c:v>41339</c:v>
                </c:pt>
                <c:pt idx="2678" formatCode="m/d/yyyy\ h:mm">
                  <c:v>41338</c:v>
                </c:pt>
                <c:pt idx="2679" formatCode="m/d/yyyy\ h:mm">
                  <c:v>41337</c:v>
                </c:pt>
                <c:pt idx="2680" formatCode="m/d/yyyy\ h:mm">
                  <c:v>41334</c:v>
                </c:pt>
                <c:pt idx="2681" formatCode="m/d/yyyy\ h:mm">
                  <c:v>41333</c:v>
                </c:pt>
                <c:pt idx="2682" formatCode="m/d/yyyy\ h:mm">
                  <c:v>41332</c:v>
                </c:pt>
                <c:pt idx="2683" formatCode="m/d/yyyy\ h:mm">
                  <c:v>41331</c:v>
                </c:pt>
                <c:pt idx="2684" formatCode="m/d/yyyy\ h:mm">
                  <c:v>41330</c:v>
                </c:pt>
                <c:pt idx="2685" formatCode="m/d/yyyy\ h:mm">
                  <c:v>41327</c:v>
                </c:pt>
                <c:pt idx="2686" formatCode="m/d/yyyy\ h:mm">
                  <c:v>41326</c:v>
                </c:pt>
                <c:pt idx="2687" formatCode="m/d/yyyy\ h:mm">
                  <c:v>41325</c:v>
                </c:pt>
                <c:pt idx="2688" formatCode="m/d/yyyy\ h:mm">
                  <c:v>41324</c:v>
                </c:pt>
                <c:pt idx="2689" formatCode="m/d/yyyy\ h:mm">
                  <c:v>41323</c:v>
                </c:pt>
                <c:pt idx="2690" formatCode="m/d/yyyy\ h:mm">
                  <c:v>41320</c:v>
                </c:pt>
                <c:pt idx="2691" formatCode="m/d/yyyy\ h:mm">
                  <c:v>41319</c:v>
                </c:pt>
                <c:pt idx="2692" formatCode="m/d/yyyy\ h:mm">
                  <c:v>41318</c:v>
                </c:pt>
                <c:pt idx="2693" formatCode="m/d/yyyy\ h:mm">
                  <c:v>41317</c:v>
                </c:pt>
                <c:pt idx="2694" formatCode="m/d/yyyy\ h:mm">
                  <c:v>41316</c:v>
                </c:pt>
                <c:pt idx="2695" formatCode="m/d/yyyy\ h:mm">
                  <c:v>41313</c:v>
                </c:pt>
                <c:pt idx="2696" formatCode="m/d/yyyy\ h:mm">
                  <c:v>41312</c:v>
                </c:pt>
                <c:pt idx="2697" formatCode="m/d/yyyy\ h:mm">
                  <c:v>41311</c:v>
                </c:pt>
                <c:pt idx="2698" formatCode="m/d/yyyy\ h:mm">
                  <c:v>41310</c:v>
                </c:pt>
                <c:pt idx="2699" formatCode="m/d/yyyy\ h:mm">
                  <c:v>41309</c:v>
                </c:pt>
                <c:pt idx="2700" formatCode="m/d/yyyy\ h:mm">
                  <c:v>41306</c:v>
                </c:pt>
                <c:pt idx="2701" formatCode="m/d/yyyy\ h:mm">
                  <c:v>41305</c:v>
                </c:pt>
                <c:pt idx="2702" formatCode="m/d/yyyy\ h:mm">
                  <c:v>41304</c:v>
                </c:pt>
                <c:pt idx="2703" formatCode="m/d/yyyy\ h:mm">
                  <c:v>41303</c:v>
                </c:pt>
                <c:pt idx="2704" formatCode="m/d/yyyy\ h:mm">
                  <c:v>41302</c:v>
                </c:pt>
                <c:pt idx="2705" formatCode="m/d/yyyy\ h:mm">
                  <c:v>41299</c:v>
                </c:pt>
                <c:pt idx="2706" formatCode="m/d/yyyy\ h:mm">
                  <c:v>41298</c:v>
                </c:pt>
                <c:pt idx="2707" formatCode="m/d/yyyy\ h:mm">
                  <c:v>41297</c:v>
                </c:pt>
                <c:pt idx="2708" formatCode="m/d/yyyy\ h:mm">
                  <c:v>41296</c:v>
                </c:pt>
                <c:pt idx="2709" formatCode="m/d/yyyy\ h:mm">
                  <c:v>41295</c:v>
                </c:pt>
                <c:pt idx="2710" formatCode="m/d/yyyy\ h:mm">
                  <c:v>41292</c:v>
                </c:pt>
                <c:pt idx="2711" formatCode="m/d/yyyy\ h:mm">
                  <c:v>41291</c:v>
                </c:pt>
                <c:pt idx="2712" formatCode="m/d/yyyy\ h:mm">
                  <c:v>41290</c:v>
                </c:pt>
                <c:pt idx="2713" formatCode="m/d/yyyy\ h:mm">
                  <c:v>41289</c:v>
                </c:pt>
                <c:pt idx="2714" formatCode="m/d/yyyy\ h:mm">
                  <c:v>41288</c:v>
                </c:pt>
                <c:pt idx="2715" formatCode="m/d/yyyy\ h:mm">
                  <c:v>41285</c:v>
                </c:pt>
                <c:pt idx="2716" formatCode="m/d/yyyy\ h:mm">
                  <c:v>41284</c:v>
                </c:pt>
                <c:pt idx="2717" formatCode="m/d/yyyy\ h:mm">
                  <c:v>41283</c:v>
                </c:pt>
                <c:pt idx="2718" formatCode="m/d/yyyy\ h:mm">
                  <c:v>41282</c:v>
                </c:pt>
                <c:pt idx="2719" formatCode="m/d/yyyy\ h:mm">
                  <c:v>41281</c:v>
                </c:pt>
                <c:pt idx="2720" formatCode="m/d/yyyy\ h:mm">
                  <c:v>41278</c:v>
                </c:pt>
                <c:pt idx="2721" formatCode="m/d/yyyy\ h:mm">
                  <c:v>41277</c:v>
                </c:pt>
                <c:pt idx="2722" formatCode="m/d/yyyy\ h:mm">
                  <c:v>41276</c:v>
                </c:pt>
                <c:pt idx="2723" formatCode="m/d/yyyy\ h:mm">
                  <c:v>41274</c:v>
                </c:pt>
                <c:pt idx="2724" formatCode="m/d/yyyy\ h:mm">
                  <c:v>41271</c:v>
                </c:pt>
                <c:pt idx="2725" formatCode="m/d/yyyy\ h:mm">
                  <c:v>41270</c:v>
                </c:pt>
                <c:pt idx="2726" formatCode="m/d/yyyy\ h:mm">
                  <c:v>41267</c:v>
                </c:pt>
                <c:pt idx="2727" formatCode="m/d/yyyy\ h:mm">
                  <c:v>41264</c:v>
                </c:pt>
                <c:pt idx="2728" formatCode="m/d/yyyy\ h:mm">
                  <c:v>41263</c:v>
                </c:pt>
                <c:pt idx="2729" formatCode="m/d/yyyy\ h:mm">
                  <c:v>41262</c:v>
                </c:pt>
                <c:pt idx="2730" formatCode="m/d/yyyy\ h:mm">
                  <c:v>41261</c:v>
                </c:pt>
                <c:pt idx="2731" formatCode="m/d/yyyy\ h:mm">
                  <c:v>41260</c:v>
                </c:pt>
                <c:pt idx="2732" formatCode="m/d/yyyy\ h:mm">
                  <c:v>41257</c:v>
                </c:pt>
                <c:pt idx="2733" formatCode="m/d/yyyy\ h:mm">
                  <c:v>41256</c:v>
                </c:pt>
                <c:pt idx="2734" formatCode="m/d/yyyy\ h:mm">
                  <c:v>41255</c:v>
                </c:pt>
                <c:pt idx="2735" formatCode="m/d/yyyy\ h:mm">
                  <c:v>41254</c:v>
                </c:pt>
                <c:pt idx="2736" formatCode="m/d/yyyy\ h:mm">
                  <c:v>41253</c:v>
                </c:pt>
                <c:pt idx="2737" formatCode="m/d/yyyy\ h:mm">
                  <c:v>41250</c:v>
                </c:pt>
                <c:pt idx="2738" formatCode="m/d/yyyy\ h:mm">
                  <c:v>41249</c:v>
                </c:pt>
                <c:pt idx="2739" formatCode="m/d/yyyy\ h:mm">
                  <c:v>41248</c:v>
                </c:pt>
                <c:pt idx="2740" formatCode="m/d/yyyy\ h:mm">
                  <c:v>41247</c:v>
                </c:pt>
                <c:pt idx="2741" formatCode="m/d/yyyy\ h:mm">
                  <c:v>41246</c:v>
                </c:pt>
                <c:pt idx="2742" formatCode="m/d/yyyy\ h:mm">
                  <c:v>41243</c:v>
                </c:pt>
                <c:pt idx="2743" formatCode="m/d/yyyy\ h:mm">
                  <c:v>41242</c:v>
                </c:pt>
                <c:pt idx="2744" formatCode="m/d/yyyy\ h:mm">
                  <c:v>41241</c:v>
                </c:pt>
                <c:pt idx="2745" formatCode="m/d/yyyy\ h:mm">
                  <c:v>41240</c:v>
                </c:pt>
                <c:pt idx="2746" formatCode="m/d/yyyy\ h:mm">
                  <c:v>41239</c:v>
                </c:pt>
                <c:pt idx="2747" formatCode="m/d/yyyy\ h:mm">
                  <c:v>41236</c:v>
                </c:pt>
                <c:pt idx="2748" formatCode="m/d/yyyy\ h:mm">
                  <c:v>41235</c:v>
                </c:pt>
                <c:pt idx="2749" formatCode="m/d/yyyy\ h:mm">
                  <c:v>41234</c:v>
                </c:pt>
                <c:pt idx="2750" formatCode="m/d/yyyy\ h:mm">
                  <c:v>41233</c:v>
                </c:pt>
                <c:pt idx="2751" formatCode="m/d/yyyy\ h:mm">
                  <c:v>41232</c:v>
                </c:pt>
                <c:pt idx="2752" formatCode="m/d/yyyy\ h:mm">
                  <c:v>41229</c:v>
                </c:pt>
                <c:pt idx="2753" formatCode="m/d/yyyy\ h:mm">
                  <c:v>41228</c:v>
                </c:pt>
                <c:pt idx="2754" formatCode="m/d/yyyy\ h:mm">
                  <c:v>41227</c:v>
                </c:pt>
                <c:pt idx="2755" formatCode="m/d/yyyy\ h:mm">
                  <c:v>41226</c:v>
                </c:pt>
                <c:pt idx="2756" formatCode="m/d/yyyy\ h:mm">
                  <c:v>41225</c:v>
                </c:pt>
                <c:pt idx="2757" formatCode="m/d/yyyy\ h:mm">
                  <c:v>41222</c:v>
                </c:pt>
                <c:pt idx="2758" formatCode="m/d/yyyy\ h:mm">
                  <c:v>41221</c:v>
                </c:pt>
                <c:pt idx="2759" formatCode="m/d/yyyy\ h:mm">
                  <c:v>41220</c:v>
                </c:pt>
                <c:pt idx="2760" formatCode="m/d/yyyy\ h:mm">
                  <c:v>41219</c:v>
                </c:pt>
                <c:pt idx="2761" formatCode="m/d/yyyy\ h:mm">
                  <c:v>41218</c:v>
                </c:pt>
                <c:pt idx="2762" formatCode="m/d/yyyy\ h:mm">
                  <c:v>41215</c:v>
                </c:pt>
                <c:pt idx="2763" formatCode="m/d/yyyy\ h:mm">
                  <c:v>41214</c:v>
                </c:pt>
                <c:pt idx="2764" formatCode="m/d/yyyy\ h:mm">
                  <c:v>41213</c:v>
                </c:pt>
                <c:pt idx="2765" formatCode="m/d/yyyy\ h:mm">
                  <c:v>41212</c:v>
                </c:pt>
                <c:pt idx="2766" formatCode="m/d/yyyy\ h:mm">
                  <c:v>41211</c:v>
                </c:pt>
                <c:pt idx="2767" formatCode="m/d/yyyy\ h:mm">
                  <c:v>41208</c:v>
                </c:pt>
                <c:pt idx="2768" formatCode="m/d/yyyy\ h:mm">
                  <c:v>41207</c:v>
                </c:pt>
                <c:pt idx="2769" formatCode="m/d/yyyy\ h:mm">
                  <c:v>41206</c:v>
                </c:pt>
                <c:pt idx="2770" formatCode="m/d/yyyy\ h:mm">
                  <c:v>41205</c:v>
                </c:pt>
                <c:pt idx="2771" formatCode="m/d/yyyy\ h:mm">
                  <c:v>41204</c:v>
                </c:pt>
                <c:pt idx="2772" formatCode="m/d/yyyy\ h:mm">
                  <c:v>41201</c:v>
                </c:pt>
                <c:pt idx="2773" formatCode="m/d/yyyy\ h:mm">
                  <c:v>41200</c:v>
                </c:pt>
                <c:pt idx="2774" formatCode="m/d/yyyy\ h:mm">
                  <c:v>41199</c:v>
                </c:pt>
                <c:pt idx="2775" formatCode="m/d/yyyy\ h:mm">
                  <c:v>41198</c:v>
                </c:pt>
                <c:pt idx="2776" formatCode="m/d/yyyy\ h:mm">
                  <c:v>41197</c:v>
                </c:pt>
                <c:pt idx="2777" formatCode="m/d/yyyy\ h:mm">
                  <c:v>41194</c:v>
                </c:pt>
                <c:pt idx="2778" formatCode="m/d/yyyy\ h:mm">
                  <c:v>41193</c:v>
                </c:pt>
                <c:pt idx="2779" formatCode="m/d/yyyy\ h:mm">
                  <c:v>41192</c:v>
                </c:pt>
                <c:pt idx="2780" formatCode="m/d/yyyy\ h:mm">
                  <c:v>41191</c:v>
                </c:pt>
                <c:pt idx="2781" formatCode="m/d/yyyy\ h:mm">
                  <c:v>41190</c:v>
                </c:pt>
                <c:pt idx="2782" formatCode="m/d/yyyy\ h:mm">
                  <c:v>41187</c:v>
                </c:pt>
                <c:pt idx="2783" formatCode="m/d/yyyy\ h:mm">
                  <c:v>41186</c:v>
                </c:pt>
                <c:pt idx="2784" formatCode="m/d/yyyy\ h:mm">
                  <c:v>41185</c:v>
                </c:pt>
                <c:pt idx="2785" formatCode="m/d/yyyy\ h:mm">
                  <c:v>41184</c:v>
                </c:pt>
                <c:pt idx="2786" formatCode="m/d/yyyy\ h:mm">
                  <c:v>41183</c:v>
                </c:pt>
                <c:pt idx="2787" formatCode="m/d/yyyy\ h:mm">
                  <c:v>41180</c:v>
                </c:pt>
                <c:pt idx="2788" formatCode="m/d/yyyy\ h:mm">
                  <c:v>41179</c:v>
                </c:pt>
                <c:pt idx="2789" formatCode="m/d/yyyy\ h:mm">
                  <c:v>41178</c:v>
                </c:pt>
                <c:pt idx="2790" formatCode="m/d/yyyy\ h:mm">
                  <c:v>41177</c:v>
                </c:pt>
                <c:pt idx="2791" formatCode="m/d/yyyy\ h:mm">
                  <c:v>41176</c:v>
                </c:pt>
                <c:pt idx="2792" formatCode="m/d/yyyy\ h:mm">
                  <c:v>41173</c:v>
                </c:pt>
                <c:pt idx="2793" formatCode="m/d/yyyy\ h:mm">
                  <c:v>41172</c:v>
                </c:pt>
                <c:pt idx="2794" formatCode="m/d/yyyy\ h:mm">
                  <c:v>41171</c:v>
                </c:pt>
                <c:pt idx="2795" formatCode="m/d/yyyy\ h:mm">
                  <c:v>41170</c:v>
                </c:pt>
                <c:pt idx="2796" formatCode="m/d/yyyy\ h:mm">
                  <c:v>41169</c:v>
                </c:pt>
                <c:pt idx="2797" formatCode="m/d/yyyy\ h:mm">
                  <c:v>41166</c:v>
                </c:pt>
                <c:pt idx="2798" formatCode="m/d/yyyy\ h:mm">
                  <c:v>41165</c:v>
                </c:pt>
                <c:pt idx="2799" formatCode="m/d/yyyy\ h:mm">
                  <c:v>41164</c:v>
                </c:pt>
                <c:pt idx="2800" formatCode="m/d/yyyy\ h:mm">
                  <c:v>41163</c:v>
                </c:pt>
                <c:pt idx="2801" formatCode="m/d/yyyy\ h:mm">
                  <c:v>41162</c:v>
                </c:pt>
                <c:pt idx="2802" formatCode="m/d/yyyy\ h:mm">
                  <c:v>41159</c:v>
                </c:pt>
                <c:pt idx="2803" formatCode="m/d/yyyy\ h:mm">
                  <c:v>41158</c:v>
                </c:pt>
                <c:pt idx="2804" formatCode="m/d/yyyy\ h:mm">
                  <c:v>41157</c:v>
                </c:pt>
                <c:pt idx="2805" formatCode="m/d/yyyy\ h:mm">
                  <c:v>41156</c:v>
                </c:pt>
                <c:pt idx="2806" formatCode="m/d/yyyy\ h:mm">
                  <c:v>41155</c:v>
                </c:pt>
                <c:pt idx="2807" formatCode="m/d/yyyy\ h:mm">
                  <c:v>41152</c:v>
                </c:pt>
                <c:pt idx="2808" formatCode="m/d/yyyy\ h:mm">
                  <c:v>41151</c:v>
                </c:pt>
                <c:pt idx="2809" formatCode="m/d/yyyy\ h:mm">
                  <c:v>41150</c:v>
                </c:pt>
                <c:pt idx="2810" formatCode="m/d/yyyy\ h:mm">
                  <c:v>41149</c:v>
                </c:pt>
                <c:pt idx="2811" formatCode="m/d/yyyy\ h:mm">
                  <c:v>41148</c:v>
                </c:pt>
                <c:pt idx="2812" formatCode="m/d/yyyy\ h:mm">
                  <c:v>41145</c:v>
                </c:pt>
                <c:pt idx="2813" formatCode="m/d/yyyy\ h:mm">
                  <c:v>41144</c:v>
                </c:pt>
                <c:pt idx="2814" formatCode="m/d/yyyy\ h:mm">
                  <c:v>41143</c:v>
                </c:pt>
                <c:pt idx="2815" formatCode="m/d/yyyy\ h:mm">
                  <c:v>41142</c:v>
                </c:pt>
                <c:pt idx="2816" formatCode="m/d/yyyy\ h:mm">
                  <c:v>41141</c:v>
                </c:pt>
                <c:pt idx="2817" formatCode="m/d/yyyy\ h:mm">
                  <c:v>41138</c:v>
                </c:pt>
                <c:pt idx="2818" formatCode="m/d/yyyy\ h:mm">
                  <c:v>41137</c:v>
                </c:pt>
                <c:pt idx="2819" formatCode="m/d/yyyy\ h:mm">
                  <c:v>41136</c:v>
                </c:pt>
                <c:pt idx="2820" formatCode="m/d/yyyy\ h:mm">
                  <c:v>41135</c:v>
                </c:pt>
                <c:pt idx="2821" formatCode="m/d/yyyy\ h:mm">
                  <c:v>41134</c:v>
                </c:pt>
                <c:pt idx="2822" formatCode="m/d/yyyy\ h:mm">
                  <c:v>41131</c:v>
                </c:pt>
                <c:pt idx="2823" formatCode="m/d/yyyy\ h:mm">
                  <c:v>41130</c:v>
                </c:pt>
                <c:pt idx="2824" formatCode="m/d/yyyy\ h:mm">
                  <c:v>41129</c:v>
                </c:pt>
                <c:pt idx="2825" formatCode="m/d/yyyy\ h:mm">
                  <c:v>41128</c:v>
                </c:pt>
                <c:pt idx="2826" formatCode="m/d/yyyy\ h:mm">
                  <c:v>41127</c:v>
                </c:pt>
                <c:pt idx="2827" formatCode="m/d/yyyy\ h:mm">
                  <c:v>41124</c:v>
                </c:pt>
                <c:pt idx="2828" formatCode="m/d/yyyy\ h:mm">
                  <c:v>41123</c:v>
                </c:pt>
                <c:pt idx="2829" formatCode="m/d/yyyy\ h:mm">
                  <c:v>41122</c:v>
                </c:pt>
                <c:pt idx="2830" formatCode="m/d/yyyy\ h:mm">
                  <c:v>41121</c:v>
                </c:pt>
                <c:pt idx="2831" formatCode="m/d/yyyy\ h:mm">
                  <c:v>41120</c:v>
                </c:pt>
                <c:pt idx="2832" formatCode="m/d/yyyy\ h:mm">
                  <c:v>41117</c:v>
                </c:pt>
                <c:pt idx="2833" formatCode="m/d/yyyy\ h:mm">
                  <c:v>41116</c:v>
                </c:pt>
                <c:pt idx="2834" formatCode="m/d/yyyy\ h:mm">
                  <c:v>41115</c:v>
                </c:pt>
                <c:pt idx="2835" formatCode="m/d/yyyy\ h:mm">
                  <c:v>41114</c:v>
                </c:pt>
                <c:pt idx="2836" formatCode="m/d/yyyy\ h:mm">
                  <c:v>41113</c:v>
                </c:pt>
                <c:pt idx="2837" formatCode="m/d/yyyy\ h:mm">
                  <c:v>41110</c:v>
                </c:pt>
                <c:pt idx="2838" formatCode="m/d/yyyy\ h:mm">
                  <c:v>41109</c:v>
                </c:pt>
                <c:pt idx="2839" formatCode="m/d/yyyy\ h:mm">
                  <c:v>41108</c:v>
                </c:pt>
                <c:pt idx="2840" formatCode="m/d/yyyy\ h:mm">
                  <c:v>41107</c:v>
                </c:pt>
                <c:pt idx="2841" formatCode="m/d/yyyy\ h:mm">
                  <c:v>41106</c:v>
                </c:pt>
                <c:pt idx="2842" formatCode="m/d/yyyy\ h:mm">
                  <c:v>41103</c:v>
                </c:pt>
                <c:pt idx="2843" formatCode="m/d/yyyy\ h:mm">
                  <c:v>41102</c:v>
                </c:pt>
                <c:pt idx="2844" formatCode="m/d/yyyy\ h:mm">
                  <c:v>41101</c:v>
                </c:pt>
                <c:pt idx="2845" formatCode="m/d/yyyy\ h:mm">
                  <c:v>41100</c:v>
                </c:pt>
                <c:pt idx="2846" formatCode="m/d/yyyy\ h:mm">
                  <c:v>41099</c:v>
                </c:pt>
                <c:pt idx="2847" formatCode="m/d/yyyy\ h:mm">
                  <c:v>41096</c:v>
                </c:pt>
                <c:pt idx="2848" formatCode="m/d/yyyy\ h:mm">
                  <c:v>41095</c:v>
                </c:pt>
                <c:pt idx="2849" formatCode="m/d/yyyy\ h:mm">
                  <c:v>41094</c:v>
                </c:pt>
                <c:pt idx="2850" formatCode="m/d/yyyy\ h:mm">
                  <c:v>41093</c:v>
                </c:pt>
                <c:pt idx="2851" formatCode="m/d/yyyy\ h:mm">
                  <c:v>41092</c:v>
                </c:pt>
                <c:pt idx="2852" formatCode="m/d/yyyy\ h:mm">
                  <c:v>41089</c:v>
                </c:pt>
                <c:pt idx="2853" formatCode="m/d/yyyy\ h:mm">
                  <c:v>41088</c:v>
                </c:pt>
                <c:pt idx="2854" formatCode="m/d/yyyy\ h:mm">
                  <c:v>41087</c:v>
                </c:pt>
                <c:pt idx="2855" formatCode="m/d/yyyy\ h:mm">
                  <c:v>41086</c:v>
                </c:pt>
                <c:pt idx="2856" formatCode="m/d/yyyy\ h:mm">
                  <c:v>41085</c:v>
                </c:pt>
                <c:pt idx="2857" formatCode="m/d/yyyy\ h:mm">
                  <c:v>41082</c:v>
                </c:pt>
                <c:pt idx="2858" formatCode="m/d/yyyy\ h:mm">
                  <c:v>41081</c:v>
                </c:pt>
                <c:pt idx="2859" formatCode="m/d/yyyy\ h:mm">
                  <c:v>41080</c:v>
                </c:pt>
                <c:pt idx="2860" formatCode="m/d/yyyy\ h:mm">
                  <c:v>41079</c:v>
                </c:pt>
                <c:pt idx="2861" formatCode="m/d/yyyy\ h:mm">
                  <c:v>41078</c:v>
                </c:pt>
                <c:pt idx="2862" formatCode="m/d/yyyy\ h:mm">
                  <c:v>41075</c:v>
                </c:pt>
                <c:pt idx="2863" formatCode="m/d/yyyy\ h:mm">
                  <c:v>41074</c:v>
                </c:pt>
                <c:pt idx="2864" formatCode="m/d/yyyy\ h:mm">
                  <c:v>41073</c:v>
                </c:pt>
                <c:pt idx="2865" formatCode="m/d/yyyy\ h:mm">
                  <c:v>41072</c:v>
                </c:pt>
                <c:pt idx="2866" formatCode="m/d/yyyy\ h:mm">
                  <c:v>41071</c:v>
                </c:pt>
                <c:pt idx="2867" formatCode="m/d/yyyy\ h:mm">
                  <c:v>41068</c:v>
                </c:pt>
                <c:pt idx="2868" formatCode="m/d/yyyy\ h:mm">
                  <c:v>41067</c:v>
                </c:pt>
                <c:pt idx="2869" formatCode="m/d/yyyy\ h:mm">
                  <c:v>41066</c:v>
                </c:pt>
                <c:pt idx="2870" formatCode="m/d/yyyy\ h:mm">
                  <c:v>41065</c:v>
                </c:pt>
                <c:pt idx="2871" formatCode="m/d/yyyy\ h:mm">
                  <c:v>41064</c:v>
                </c:pt>
                <c:pt idx="2872" formatCode="m/d/yyyy\ h:mm">
                  <c:v>41061</c:v>
                </c:pt>
                <c:pt idx="2873" formatCode="m/d/yyyy\ h:mm">
                  <c:v>41060</c:v>
                </c:pt>
                <c:pt idx="2874" formatCode="m/d/yyyy\ h:mm">
                  <c:v>41059</c:v>
                </c:pt>
                <c:pt idx="2875" formatCode="m/d/yyyy\ h:mm">
                  <c:v>41058</c:v>
                </c:pt>
                <c:pt idx="2876" formatCode="m/d/yyyy\ h:mm">
                  <c:v>41057</c:v>
                </c:pt>
                <c:pt idx="2877" formatCode="m/d/yyyy\ h:mm">
                  <c:v>41054</c:v>
                </c:pt>
                <c:pt idx="2878" formatCode="m/d/yyyy\ h:mm">
                  <c:v>41053</c:v>
                </c:pt>
                <c:pt idx="2879" formatCode="m/d/yyyy\ h:mm">
                  <c:v>41052</c:v>
                </c:pt>
                <c:pt idx="2880" formatCode="m/d/yyyy\ h:mm">
                  <c:v>41051</c:v>
                </c:pt>
                <c:pt idx="2881" formatCode="m/d/yyyy\ h:mm">
                  <c:v>41050</c:v>
                </c:pt>
                <c:pt idx="2882" formatCode="m/d/yyyy\ h:mm">
                  <c:v>41047</c:v>
                </c:pt>
                <c:pt idx="2883" formatCode="m/d/yyyy\ h:mm">
                  <c:v>41046</c:v>
                </c:pt>
                <c:pt idx="2884" formatCode="m/d/yyyy\ h:mm">
                  <c:v>41045</c:v>
                </c:pt>
                <c:pt idx="2885" formatCode="m/d/yyyy\ h:mm">
                  <c:v>41044</c:v>
                </c:pt>
                <c:pt idx="2886" formatCode="m/d/yyyy\ h:mm">
                  <c:v>41043</c:v>
                </c:pt>
                <c:pt idx="2887" formatCode="m/d/yyyy\ h:mm">
                  <c:v>41040</c:v>
                </c:pt>
                <c:pt idx="2888" formatCode="m/d/yyyy\ h:mm">
                  <c:v>41039</c:v>
                </c:pt>
                <c:pt idx="2889" formatCode="m/d/yyyy\ h:mm">
                  <c:v>41038</c:v>
                </c:pt>
                <c:pt idx="2890" formatCode="m/d/yyyy\ h:mm">
                  <c:v>41037</c:v>
                </c:pt>
                <c:pt idx="2891" formatCode="m/d/yyyy\ h:mm">
                  <c:v>41036</c:v>
                </c:pt>
                <c:pt idx="2892" formatCode="m/d/yyyy\ h:mm">
                  <c:v>41033</c:v>
                </c:pt>
                <c:pt idx="2893" formatCode="m/d/yyyy\ h:mm">
                  <c:v>41032</c:v>
                </c:pt>
                <c:pt idx="2894" formatCode="m/d/yyyy\ h:mm">
                  <c:v>41031</c:v>
                </c:pt>
                <c:pt idx="2895" formatCode="m/d/yyyy\ h:mm">
                  <c:v>41029</c:v>
                </c:pt>
                <c:pt idx="2896" formatCode="m/d/yyyy\ h:mm">
                  <c:v>41026</c:v>
                </c:pt>
                <c:pt idx="2897" formatCode="m/d/yyyy\ h:mm">
                  <c:v>41025</c:v>
                </c:pt>
                <c:pt idx="2898" formatCode="m/d/yyyy\ h:mm">
                  <c:v>41024</c:v>
                </c:pt>
                <c:pt idx="2899" formatCode="m/d/yyyy\ h:mm">
                  <c:v>41023</c:v>
                </c:pt>
                <c:pt idx="2900" formatCode="m/d/yyyy\ h:mm">
                  <c:v>41022</c:v>
                </c:pt>
                <c:pt idx="2901" formatCode="m/d/yyyy\ h:mm">
                  <c:v>41019</c:v>
                </c:pt>
                <c:pt idx="2902" formatCode="m/d/yyyy\ h:mm">
                  <c:v>41018</c:v>
                </c:pt>
                <c:pt idx="2903" formatCode="m/d/yyyy\ h:mm">
                  <c:v>41017</c:v>
                </c:pt>
                <c:pt idx="2904" formatCode="m/d/yyyy\ h:mm">
                  <c:v>41016</c:v>
                </c:pt>
                <c:pt idx="2905" formatCode="m/d/yyyy\ h:mm">
                  <c:v>41015</c:v>
                </c:pt>
                <c:pt idx="2906" formatCode="m/d/yyyy\ h:mm">
                  <c:v>41012</c:v>
                </c:pt>
                <c:pt idx="2907" formatCode="m/d/yyyy\ h:mm">
                  <c:v>41011</c:v>
                </c:pt>
                <c:pt idx="2908" formatCode="m/d/yyyy\ h:mm">
                  <c:v>41010</c:v>
                </c:pt>
                <c:pt idx="2909" formatCode="m/d/yyyy\ h:mm">
                  <c:v>41009</c:v>
                </c:pt>
                <c:pt idx="2910" formatCode="m/d/yyyy\ h:mm">
                  <c:v>41004</c:v>
                </c:pt>
                <c:pt idx="2911" formatCode="m/d/yyyy\ h:mm">
                  <c:v>41003</c:v>
                </c:pt>
                <c:pt idx="2912" formatCode="m/d/yyyy\ h:mm">
                  <c:v>41002</c:v>
                </c:pt>
                <c:pt idx="2913" formatCode="m/d/yyyy\ h:mm">
                  <c:v>41001</c:v>
                </c:pt>
                <c:pt idx="2914" formatCode="m/d/yyyy\ h:mm">
                  <c:v>40998</c:v>
                </c:pt>
                <c:pt idx="2915" formatCode="m/d/yyyy\ h:mm">
                  <c:v>40997</c:v>
                </c:pt>
                <c:pt idx="2916" formatCode="m/d/yyyy\ h:mm">
                  <c:v>40996</c:v>
                </c:pt>
                <c:pt idx="2917" formatCode="m/d/yyyy\ h:mm">
                  <c:v>40995</c:v>
                </c:pt>
                <c:pt idx="2918" formatCode="m/d/yyyy\ h:mm">
                  <c:v>40994</c:v>
                </c:pt>
                <c:pt idx="2919" formatCode="m/d/yyyy\ h:mm">
                  <c:v>40991</c:v>
                </c:pt>
                <c:pt idx="2920" formatCode="m/d/yyyy\ h:mm">
                  <c:v>40990</c:v>
                </c:pt>
                <c:pt idx="2921" formatCode="m/d/yyyy\ h:mm">
                  <c:v>40989</c:v>
                </c:pt>
                <c:pt idx="2922" formatCode="m/d/yyyy\ h:mm">
                  <c:v>40988</c:v>
                </c:pt>
                <c:pt idx="2923" formatCode="m/d/yyyy\ h:mm">
                  <c:v>40987</c:v>
                </c:pt>
                <c:pt idx="2924" formatCode="m/d/yyyy\ h:mm">
                  <c:v>40984</c:v>
                </c:pt>
                <c:pt idx="2925" formatCode="m/d/yyyy\ h:mm">
                  <c:v>40983</c:v>
                </c:pt>
                <c:pt idx="2926" formatCode="m/d/yyyy\ h:mm">
                  <c:v>40982</c:v>
                </c:pt>
                <c:pt idx="2927" formatCode="m/d/yyyy\ h:mm">
                  <c:v>40981</c:v>
                </c:pt>
                <c:pt idx="2928" formatCode="m/d/yyyy\ h:mm">
                  <c:v>40980</c:v>
                </c:pt>
                <c:pt idx="2929" formatCode="m/d/yyyy\ h:mm">
                  <c:v>40977</c:v>
                </c:pt>
                <c:pt idx="2930" formatCode="m/d/yyyy\ h:mm">
                  <c:v>40976</c:v>
                </c:pt>
                <c:pt idx="2931" formatCode="m/d/yyyy\ h:mm">
                  <c:v>40975</c:v>
                </c:pt>
                <c:pt idx="2932" formatCode="m/d/yyyy\ h:mm">
                  <c:v>40974</c:v>
                </c:pt>
                <c:pt idx="2933" formatCode="m/d/yyyy\ h:mm">
                  <c:v>40973</c:v>
                </c:pt>
                <c:pt idx="2934" formatCode="m/d/yyyy\ h:mm">
                  <c:v>40970</c:v>
                </c:pt>
                <c:pt idx="2935" formatCode="m/d/yyyy\ h:mm">
                  <c:v>40969</c:v>
                </c:pt>
                <c:pt idx="2936" formatCode="m/d/yyyy\ h:mm">
                  <c:v>40968</c:v>
                </c:pt>
                <c:pt idx="2937" formatCode="m/d/yyyy\ h:mm">
                  <c:v>40967</c:v>
                </c:pt>
                <c:pt idx="2938" formatCode="m/d/yyyy\ h:mm">
                  <c:v>40966</c:v>
                </c:pt>
                <c:pt idx="2939" formatCode="m/d/yyyy\ h:mm">
                  <c:v>40963</c:v>
                </c:pt>
                <c:pt idx="2940" formatCode="m/d/yyyy\ h:mm">
                  <c:v>40962</c:v>
                </c:pt>
                <c:pt idx="2941" formatCode="m/d/yyyy\ h:mm">
                  <c:v>40961</c:v>
                </c:pt>
                <c:pt idx="2942" formatCode="m/d/yyyy\ h:mm">
                  <c:v>40960</c:v>
                </c:pt>
                <c:pt idx="2943" formatCode="m/d/yyyy\ h:mm">
                  <c:v>40959</c:v>
                </c:pt>
                <c:pt idx="2944" formatCode="m/d/yyyy\ h:mm">
                  <c:v>40956</c:v>
                </c:pt>
                <c:pt idx="2945" formatCode="m/d/yyyy\ h:mm">
                  <c:v>40955</c:v>
                </c:pt>
                <c:pt idx="2946" formatCode="m/d/yyyy\ h:mm">
                  <c:v>40954</c:v>
                </c:pt>
                <c:pt idx="2947" formatCode="m/d/yyyy\ h:mm">
                  <c:v>40953</c:v>
                </c:pt>
                <c:pt idx="2948" formatCode="m/d/yyyy\ h:mm">
                  <c:v>40952</c:v>
                </c:pt>
                <c:pt idx="2949" formatCode="m/d/yyyy\ h:mm">
                  <c:v>40949</c:v>
                </c:pt>
                <c:pt idx="2950" formatCode="m/d/yyyy\ h:mm">
                  <c:v>40948</c:v>
                </c:pt>
                <c:pt idx="2951" formatCode="m/d/yyyy\ h:mm">
                  <c:v>40947</c:v>
                </c:pt>
                <c:pt idx="2952" formatCode="m/d/yyyy\ h:mm">
                  <c:v>40946</c:v>
                </c:pt>
                <c:pt idx="2953" formatCode="m/d/yyyy\ h:mm">
                  <c:v>40945</c:v>
                </c:pt>
                <c:pt idx="2954" formatCode="m/d/yyyy\ h:mm">
                  <c:v>40942</c:v>
                </c:pt>
                <c:pt idx="2955" formatCode="m/d/yyyy\ h:mm">
                  <c:v>40941</c:v>
                </c:pt>
                <c:pt idx="2956" formatCode="m/d/yyyy\ h:mm">
                  <c:v>40940</c:v>
                </c:pt>
                <c:pt idx="2957" formatCode="m/d/yyyy\ h:mm">
                  <c:v>40939</c:v>
                </c:pt>
                <c:pt idx="2958" formatCode="m/d/yyyy\ h:mm">
                  <c:v>40938</c:v>
                </c:pt>
                <c:pt idx="2959" formatCode="m/d/yyyy\ h:mm">
                  <c:v>40935</c:v>
                </c:pt>
                <c:pt idx="2960" formatCode="m/d/yyyy\ h:mm">
                  <c:v>40934</c:v>
                </c:pt>
                <c:pt idx="2961" formatCode="m/d/yyyy\ h:mm">
                  <c:v>40933</c:v>
                </c:pt>
                <c:pt idx="2962" formatCode="m/d/yyyy\ h:mm">
                  <c:v>40932</c:v>
                </c:pt>
                <c:pt idx="2963" formatCode="m/d/yyyy\ h:mm">
                  <c:v>40931</c:v>
                </c:pt>
                <c:pt idx="2964" formatCode="m/d/yyyy\ h:mm">
                  <c:v>40928</c:v>
                </c:pt>
                <c:pt idx="2965" formatCode="m/d/yyyy\ h:mm">
                  <c:v>40927</c:v>
                </c:pt>
                <c:pt idx="2966" formatCode="m/d/yyyy\ h:mm">
                  <c:v>40926</c:v>
                </c:pt>
                <c:pt idx="2967" formatCode="m/d/yyyy\ h:mm">
                  <c:v>40925</c:v>
                </c:pt>
                <c:pt idx="2968" formatCode="m/d/yyyy\ h:mm">
                  <c:v>40924</c:v>
                </c:pt>
                <c:pt idx="2969" formatCode="m/d/yyyy\ h:mm">
                  <c:v>40921</c:v>
                </c:pt>
                <c:pt idx="2970" formatCode="m/d/yyyy\ h:mm">
                  <c:v>40920</c:v>
                </c:pt>
                <c:pt idx="2971" formatCode="m/d/yyyy\ h:mm">
                  <c:v>40919</c:v>
                </c:pt>
                <c:pt idx="2972" formatCode="m/d/yyyy\ h:mm">
                  <c:v>40918</c:v>
                </c:pt>
                <c:pt idx="2973" formatCode="m/d/yyyy\ h:mm">
                  <c:v>40917</c:v>
                </c:pt>
                <c:pt idx="2974" formatCode="m/d/yyyy\ h:mm">
                  <c:v>40914</c:v>
                </c:pt>
                <c:pt idx="2975" formatCode="m/d/yyyy\ h:mm">
                  <c:v>40913</c:v>
                </c:pt>
                <c:pt idx="2976" formatCode="m/d/yyyy\ h:mm">
                  <c:v>40912</c:v>
                </c:pt>
                <c:pt idx="2977" formatCode="m/d/yyyy\ h:mm">
                  <c:v>40911</c:v>
                </c:pt>
                <c:pt idx="2978" formatCode="m/d/yyyy\ h:mm">
                  <c:v>40910</c:v>
                </c:pt>
                <c:pt idx="2979" formatCode="m/d/yyyy\ h:mm">
                  <c:v>40907</c:v>
                </c:pt>
                <c:pt idx="2980" formatCode="m/d/yyyy\ h:mm">
                  <c:v>40906</c:v>
                </c:pt>
                <c:pt idx="2981" formatCode="m/d/yyyy\ h:mm">
                  <c:v>40905</c:v>
                </c:pt>
                <c:pt idx="2982" formatCode="m/d/yyyy\ h:mm">
                  <c:v>40904</c:v>
                </c:pt>
                <c:pt idx="2983" formatCode="m/d/yyyy\ h:mm">
                  <c:v>40900</c:v>
                </c:pt>
                <c:pt idx="2984" formatCode="m/d/yyyy\ h:mm">
                  <c:v>40899</c:v>
                </c:pt>
                <c:pt idx="2985" formatCode="m/d/yyyy\ h:mm">
                  <c:v>40898</c:v>
                </c:pt>
                <c:pt idx="2986" formatCode="m/d/yyyy\ h:mm">
                  <c:v>40897</c:v>
                </c:pt>
                <c:pt idx="2987" formatCode="m/d/yyyy\ h:mm">
                  <c:v>40896</c:v>
                </c:pt>
                <c:pt idx="2988" formatCode="m/d/yyyy\ h:mm">
                  <c:v>40893</c:v>
                </c:pt>
                <c:pt idx="2989" formatCode="m/d/yyyy\ h:mm">
                  <c:v>40892</c:v>
                </c:pt>
                <c:pt idx="2990" formatCode="m/d/yyyy\ h:mm">
                  <c:v>40891</c:v>
                </c:pt>
                <c:pt idx="2991" formatCode="m/d/yyyy\ h:mm">
                  <c:v>40890</c:v>
                </c:pt>
                <c:pt idx="2992" formatCode="m/d/yyyy\ h:mm">
                  <c:v>40889</c:v>
                </c:pt>
                <c:pt idx="2993" formatCode="m/d/yyyy\ h:mm">
                  <c:v>40886</c:v>
                </c:pt>
                <c:pt idx="2994" formatCode="m/d/yyyy\ h:mm">
                  <c:v>40885</c:v>
                </c:pt>
                <c:pt idx="2995" formatCode="m/d/yyyy\ h:mm">
                  <c:v>40884</c:v>
                </c:pt>
                <c:pt idx="2996" formatCode="m/d/yyyy\ h:mm">
                  <c:v>40883</c:v>
                </c:pt>
                <c:pt idx="2997" formatCode="m/d/yyyy\ h:mm">
                  <c:v>40882</c:v>
                </c:pt>
                <c:pt idx="2998" formatCode="m/d/yyyy\ h:mm">
                  <c:v>40879</c:v>
                </c:pt>
                <c:pt idx="2999" formatCode="m/d/yyyy\ h:mm">
                  <c:v>40878</c:v>
                </c:pt>
                <c:pt idx="3000" formatCode="m/d/yyyy\ h:mm">
                  <c:v>40877</c:v>
                </c:pt>
                <c:pt idx="3001" formatCode="m/d/yyyy\ h:mm">
                  <c:v>40876</c:v>
                </c:pt>
                <c:pt idx="3002" formatCode="m/d/yyyy\ h:mm">
                  <c:v>40875</c:v>
                </c:pt>
                <c:pt idx="3003" formatCode="m/d/yyyy\ h:mm">
                  <c:v>40872</c:v>
                </c:pt>
                <c:pt idx="3004" formatCode="m/d/yyyy\ h:mm">
                  <c:v>40871</c:v>
                </c:pt>
                <c:pt idx="3005" formatCode="m/d/yyyy\ h:mm">
                  <c:v>40870</c:v>
                </c:pt>
                <c:pt idx="3006" formatCode="m/d/yyyy\ h:mm">
                  <c:v>40869</c:v>
                </c:pt>
                <c:pt idx="3007" formatCode="m/d/yyyy\ h:mm">
                  <c:v>40868</c:v>
                </c:pt>
                <c:pt idx="3008" formatCode="m/d/yyyy\ h:mm">
                  <c:v>40865</c:v>
                </c:pt>
                <c:pt idx="3009" formatCode="m/d/yyyy\ h:mm">
                  <c:v>40864</c:v>
                </c:pt>
                <c:pt idx="3010" formatCode="m/d/yyyy\ h:mm">
                  <c:v>40863</c:v>
                </c:pt>
                <c:pt idx="3011" formatCode="m/d/yyyy\ h:mm">
                  <c:v>40862</c:v>
                </c:pt>
                <c:pt idx="3012" formatCode="m/d/yyyy\ h:mm">
                  <c:v>40861</c:v>
                </c:pt>
                <c:pt idx="3013" formatCode="m/d/yyyy\ h:mm">
                  <c:v>40858</c:v>
                </c:pt>
                <c:pt idx="3014" formatCode="m/d/yyyy\ h:mm">
                  <c:v>40857</c:v>
                </c:pt>
                <c:pt idx="3015" formatCode="m/d/yyyy\ h:mm">
                  <c:v>40856</c:v>
                </c:pt>
                <c:pt idx="3016" formatCode="m/d/yyyy\ h:mm">
                  <c:v>40855</c:v>
                </c:pt>
                <c:pt idx="3017" formatCode="m/d/yyyy\ h:mm">
                  <c:v>40854</c:v>
                </c:pt>
                <c:pt idx="3018" formatCode="m/d/yyyy\ h:mm">
                  <c:v>40851</c:v>
                </c:pt>
                <c:pt idx="3019" formatCode="m/d/yyyy\ h:mm">
                  <c:v>40850</c:v>
                </c:pt>
                <c:pt idx="3020" formatCode="m/d/yyyy\ h:mm">
                  <c:v>40849</c:v>
                </c:pt>
                <c:pt idx="3021" formatCode="m/d/yyyy\ h:mm">
                  <c:v>40848</c:v>
                </c:pt>
                <c:pt idx="3022" formatCode="m/d/yyyy\ h:mm">
                  <c:v>40847</c:v>
                </c:pt>
                <c:pt idx="3023" formatCode="m/d/yyyy\ h:mm">
                  <c:v>40844</c:v>
                </c:pt>
                <c:pt idx="3024" formatCode="m/d/yyyy\ h:mm">
                  <c:v>40843</c:v>
                </c:pt>
                <c:pt idx="3025" formatCode="m/d/yyyy\ h:mm">
                  <c:v>40842</c:v>
                </c:pt>
                <c:pt idx="3026" formatCode="m/d/yyyy\ h:mm">
                  <c:v>40841</c:v>
                </c:pt>
                <c:pt idx="3027" formatCode="m/d/yyyy\ h:mm">
                  <c:v>40840</c:v>
                </c:pt>
                <c:pt idx="3028" formatCode="m/d/yyyy\ h:mm">
                  <c:v>40837</c:v>
                </c:pt>
                <c:pt idx="3029" formatCode="m/d/yyyy\ h:mm">
                  <c:v>40836</c:v>
                </c:pt>
                <c:pt idx="3030" formatCode="m/d/yyyy\ h:mm">
                  <c:v>40835</c:v>
                </c:pt>
                <c:pt idx="3031" formatCode="m/d/yyyy\ h:mm">
                  <c:v>40834</c:v>
                </c:pt>
                <c:pt idx="3032" formatCode="m/d/yyyy\ h:mm">
                  <c:v>40833</c:v>
                </c:pt>
                <c:pt idx="3033" formatCode="m/d/yyyy\ h:mm">
                  <c:v>40830</c:v>
                </c:pt>
                <c:pt idx="3034" formatCode="m/d/yyyy\ h:mm">
                  <c:v>40829</c:v>
                </c:pt>
                <c:pt idx="3035" formatCode="m/d/yyyy\ h:mm">
                  <c:v>40828</c:v>
                </c:pt>
                <c:pt idx="3036" formatCode="m/d/yyyy\ h:mm">
                  <c:v>40827</c:v>
                </c:pt>
                <c:pt idx="3037" formatCode="m/d/yyyy\ h:mm">
                  <c:v>40826</c:v>
                </c:pt>
                <c:pt idx="3038" formatCode="m/d/yyyy\ h:mm">
                  <c:v>40823</c:v>
                </c:pt>
                <c:pt idx="3039" formatCode="m/d/yyyy\ h:mm">
                  <c:v>40822</c:v>
                </c:pt>
                <c:pt idx="3040" formatCode="m/d/yyyy\ h:mm">
                  <c:v>40821</c:v>
                </c:pt>
                <c:pt idx="3041" formatCode="m/d/yyyy\ h:mm">
                  <c:v>40820</c:v>
                </c:pt>
                <c:pt idx="3042" formatCode="m/d/yyyy\ h:mm">
                  <c:v>40819</c:v>
                </c:pt>
                <c:pt idx="3043" formatCode="m/d/yyyy\ h:mm">
                  <c:v>40816</c:v>
                </c:pt>
                <c:pt idx="3044" formatCode="m/d/yyyy\ h:mm">
                  <c:v>40815</c:v>
                </c:pt>
                <c:pt idx="3045" formatCode="m/d/yyyy\ h:mm">
                  <c:v>40814</c:v>
                </c:pt>
                <c:pt idx="3046" formatCode="m/d/yyyy\ h:mm">
                  <c:v>40813</c:v>
                </c:pt>
                <c:pt idx="3047" formatCode="m/d/yyyy\ h:mm">
                  <c:v>40812</c:v>
                </c:pt>
                <c:pt idx="3048" formatCode="m/d/yyyy\ h:mm">
                  <c:v>40809</c:v>
                </c:pt>
                <c:pt idx="3049" formatCode="m/d/yyyy\ h:mm">
                  <c:v>40808</c:v>
                </c:pt>
                <c:pt idx="3050" formatCode="m/d/yyyy\ h:mm">
                  <c:v>40807</c:v>
                </c:pt>
                <c:pt idx="3051" formatCode="m/d/yyyy\ h:mm">
                  <c:v>40806</c:v>
                </c:pt>
                <c:pt idx="3052" formatCode="m/d/yyyy\ h:mm">
                  <c:v>40805</c:v>
                </c:pt>
                <c:pt idx="3053" formatCode="m/d/yyyy\ h:mm">
                  <c:v>40802</c:v>
                </c:pt>
                <c:pt idx="3054" formatCode="m/d/yyyy\ h:mm">
                  <c:v>40801</c:v>
                </c:pt>
                <c:pt idx="3055" formatCode="m/d/yyyy\ h:mm">
                  <c:v>40800</c:v>
                </c:pt>
                <c:pt idx="3056" formatCode="m/d/yyyy\ h:mm">
                  <c:v>40799</c:v>
                </c:pt>
                <c:pt idx="3057" formatCode="m/d/yyyy\ h:mm">
                  <c:v>40798</c:v>
                </c:pt>
                <c:pt idx="3058" formatCode="m/d/yyyy\ h:mm">
                  <c:v>40795</c:v>
                </c:pt>
                <c:pt idx="3059" formatCode="m/d/yyyy\ h:mm">
                  <c:v>40794</c:v>
                </c:pt>
                <c:pt idx="3060" formatCode="m/d/yyyy\ h:mm">
                  <c:v>40793</c:v>
                </c:pt>
                <c:pt idx="3061" formatCode="m/d/yyyy\ h:mm">
                  <c:v>40791</c:v>
                </c:pt>
                <c:pt idx="3062" formatCode="m/d/yyyy\ h:mm">
                  <c:v>40788</c:v>
                </c:pt>
                <c:pt idx="3063" formatCode="m/d/yyyy\ h:mm">
                  <c:v>40787</c:v>
                </c:pt>
                <c:pt idx="3064" formatCode="m/d/yyyy\ h:mm">
                  <c:v>40786</c:v>
                </c:pt>
                <c:pt idx="3065" formatCode="m/d/yyyy\ h:mm">
                  <c:v>40785</c:v>
                </c:pt>
                <c:pt idx="3066" formatCode="m/d/yyyy\ h:mm">
                  <c:v>40784</c:v>
                </c:pt>
                <c:pt idx="3067" formatCode="m/d/yyyy\ h:mm">
                  <c:v>40781</c:v>
                </c:pt>
                <c:pt idx="3068" formatCode="m/d/yyyy\ h:mm">
                  <c:v>40780</c:v>
                </c:pt>
                <c:pt idx="3069" formatCode="m/d/yyyy\ h:mm">
                  <c:v>40779</c:v>
                </c:pt>
                <c:pt idx="3070" formatCode="m/d/yyyy\ h:mm">
                  <c:v>40778</c:v>
                </c:pt>
                <c:pt idx="3071" formatCode="m/d/yyyy\ h:mm">
                  <c:v>40777</c:v>
                </c:pt>
                <c:pt idx="3072" formatCode="m/d/yyyy\ h:mm">
                  <c:v>40774</c:v>
                </c:pt>
                <c:pt idx="3073" formatCode="m/d/yyyy\ h:mm">
                  <c:v>40773</c:v>
                </c:pt>
                <c:pt idx="3074" formatCode="m/d/yyyy\ h:mm">
                  <c:v>40772</c:v>
                </c:pt>
                <c:pt idx="3075" formatCode="m/d/yyyy\ h:mm">
                  <c:v>40771</c:v>
                </c:pt>
                <c:pt idx="3076" formatCode="m/d/yyyy\ h:mm">
                  <c:v>40770</c:v>
                </c:pt>
                <c:pt idx="3077" formatCode="m/d/yyyy\ h:mm">
                  <c:v>40767</c:v>
                </c:pt>
                <c:pt idx="3078" formatCode="m/d/yyyy\ h:mm">
                  <c:v>40766</c:v>
                </c:pt>
                <c:pt idx="3079" formatCode="m/d/yyyy\ h:mm">
                  <c:v>40765</c:v>
                </c:pt>
                <c:pt idx="3080" formatCode="m/d/yyyy\ h:mm">
                  <c:v>40764</c:v>
                </c:pt>
                <c:pt idx="3081" formatCode="m/d/yyyy\ h:mm">
                  <c:v>40763</c:v>
                </c:pt>
                <c:pt idx="3082" formatCode="m/d/yyyy\ h:mm">
                  <c:v>40760</c:v>
                </c:pt>
                <c:pt idx="3083" formatCode="m/d/yyyy\ h:mm">
                  <c:v>40759</c:v>
                </c:pt>
                <c:pt idx="3084" formatCode="m/d/yyyy\ h:mm">
                  <c:v>40758</c:v>
                </c:pt>
                <c:pt idx="3085" formatCode="m/d/yyyy\ h:mm">
                  <c:v>40757</c:v>
                </c:pt>
                <c:pt idx="3086" formatCode="m/d/yyyy\ h:mm">
                  <c:v>40756</c:v>
                </c:pt>
                <c:pt idx="3087" formatCode="m/d/yyyy\ h:mm">
                  <c:v>40753</c:v>
                </c:pt>
                <c:pt idx="3088" formatCode="m/d/yyyy\ h:mm">
                  <c:v>40752</c:v>
                </c:pt>
                <c:pt idx="3089" formatCode="m/d/yyyy\ h:mm">
                  <c:v>40751</c:v>
                </c:pt>
                <c:pt idx="3090" formatCode="m/d/yyyy\ h:mm">
                  <c:v>40750</c:v>
                </c:pt>
                <c:pt idx="3091" formatCode="m/d/yyyy\ h:mm">
                  <c:v>40749</c:v>
                </c:pt>
                <c:pt idx="3092" formatCode="m/d/yyyy\ h:mm">
                  <c:v>40746</c:v>
                </c:pt>
                <c:pt idx="3093" formatCode="m/d/yyyy\ h:mm">
                  <c:v>40745</c:v>
                </c:pt>
                <c:pt idx="3094" formatCode="m/d/yyyy\ h:mm">
                  <c:v>40744</c:v>
                </c:pt>
                <c:pt idx="3095" formatCode="m/d/yyyy\ h:mm">
                  <c:v>40743</c:v>
                </c:pt>
                <c:pt idx="3096" formatCode="m/d/yyyy\ h:mm">
                  <c:v>40742</c:v>
                </c:pt>
                <c:pt idx="3097" formatCode="m/d/yyyy\ h:mm">
                  <c:v>40739</c:v>
                </c:pt>
                <c:pt idx="3098" formatCode="m/d/yyyy\ h:mm">
                  <c:v>40738</c:v>
                </c:pt>
                <c:pt idx="3099" formatCode="m/d/yyyy\ h:mm">
                  <c:v>40737</c:v>
                </c:pt>
                <c:pt idx="3100" formatCode="m/d/yyyy\ h:mm">
                  <c:v>40735</c:v>
                </c:pt>
                <c:pt idx="3101" formatCode="m/d/yyyy\ h:mm">
                  <c:v>40732</c:v>
                </c:pt>
                <c:pt idx="3102" formatCode="m/d/yyyy\ h:mm">
                  <c:v>40731</c:v>
                </c:pt>
                <c:pt idx="3103" formatCode="m/d/yyyy\ h:mm">
                  <c:v>40730</c:v>
                </c:pt>
                <c:pt idx="3104" formatCode="m/d/yyyy\ h:mm">
                  <c:v>40729</c:v>
                </c:pt>
                <c:pt idx="3105" formatCode="m/d/yyyy\ h:mm">
                  <c:v>40728</c:v>
                </c:pt>
                <c:pt idx="3106" formatCode="m/d/yyyy\ h:mm">
                  <c:v>40725</c:v>
                </c:pt>
                <c:pt idx="3107" formatCode="m/d/yyyy\ h:mm">
                  <c:v>40724</c:v>
                </c:pt>
                <c:pt idx="3108" formatCode="m/d/yyyy\ h:mm">
                  <c:v>40723</c:v>
                </c:pt>
                <c:pt idx="3109" formatCode="m/d/yyyy\ h:mm">
                  <c:v>40722</c:v>
                </c:pt>
                <c:pt idx="3110" formatCode="m/d/yyyy\ h:mm">
                  <c:v>40721</c:v>
                </c:pt>
                <c:pt idx="3111" formatCode="m/d/yyyy\ h:mm">
                  <c:v>40718</c:v>
                </c:pt>
                <c:pt idx="3112" formatCode="m/d/yyyy\ h:mm">
                  <c:v>40717</c:v>
                </c:pt>
                <c:pt idx="3113" formatCode="m/d/yyyy\ h:mm">
                  <c:v>40716</c:v>
                </c:pt>
                <c:pt idx="3114" formatCode="m/d/yyyy\ h:mm">
                  <c:v>40715</c:v>
                </c:pt>
                <c:pt idx="3115" formatCode="m/d/yyyy\ h:mm">
                  <c:v>40714</c:v>
                </c:pt>
                <c:pt idx="3116" formatCode="m/d/yyyy\ h:mm">
                  <c:v>40711</c:v>
                </c:pt>
                <c:pt idx="3117" formatCode="m/d/yyyy\ h:mm">
                  <c:v>40710</c:v>
                </c:pt>
                <c:pt idx="3118" formatCode="m/d/yyyy\ h:mm">
                  <c:v>40709</c:v>
                </c:pt>
                <c:pt idx="3119" formatCode="m/d/yyyy\ h:mm">
                  <c:v>40708</c:v>
                </c:pt>
                <c:pt idx="3120" formatCode="m/d/yyyy\ h:mm">
                  <c:v>40707</c:v>
                </c:pt>
                <c:pt idx="3121" formatCode="m/d/yyyy\ h:mm">
                  <c:v>40704</c:v>
                </c:pt>
                <c:pt idx="3122" formatCode="m/d/yyyy\ h:mm">
                  <c:v>40703</c:v>
                </c:pt>
                <c:pt idx="3123" formatCode="m/d/yyyy\ h:mm">
                  <c:v>40702</c:v>
                </c:pt>
                <c:pt idx="3124" formatCode="m/d/yyyy\ h:mm">
                  <c:v>40701</c:v>
                </c:pt>
                <c:pt idx="3125" formatCode="m/d/yyyy\ h:mm">
                  <c:v>40700</c:v>
                </c:pt>
                <c:pt idx="3126" formatCode="m/d/yyyy\ h:mm">
                  <c:v>40697</c:v>
                </c:pt>
                <c:pt idx="3127" formatCode="m/d/yyyy\ h:mm">
                  <c:v>40696</c:v>
                </c:pt>
                <c:pt idx="3128" formatCode="m/d/yyyy\ h:mm">
                  <c:v>40695</c:v>
                </c:pt>
                <c:pt idx="3129" formatCode="m/d/yyyy\ h:mm">
                  <c:v>40694</c:v>
                </c:pt>
                <c:pt idx="3130" formatCode="m/d/yyyy\ h:mm">
                  <c:v>40693</c:v>
                </c:pt>
                <c:pt idx="3131" formatCode="m/d/yyyy\ h:mm">
                  <c:v>40690</c:v>
                </c:pt>
                <c:pt idx="3132" formatCode="m/d/yyyy\ h:mm">
                  <c:v>40689</c:v>
                </c:pt>
                <c:pt idx="3133" formatCode="m/d/yyyy\ h:mm">
                  <c:v>40688</c:v>
                </c:pt>
                <c:pt idx="3134" formatCode="m/d/yyyy\ h:mm">
                  <c:v>40687</c:v>
                </c:pt>
                <c:pt idx="3135" formatCode="m/d/yyyy\ h:mm">
                  <c:v>40686</c:v>
                </c:pt>
                <c:pt idx="3136" formatCode="m/d/yyyy\ h:mm">
                  <c:v>40683</c:v>
                </c:pt>
                <c:pt idx="3137" formatCode="m/d/yyyy\ h:mm">
                  <c:v>40682</c:v>
                </c:pt>
                <c:pt idx="3138" formatCode="m/d/yyyy\ h:mm">
                  <c:v>40681</c:v>
                </c:pt>
                <c:pt idx="3139" formatCode="m/d/yyyy\ h:mm">
                  <c:v>40680</c:v>
                </c:pt>
                <c:pt idx="3140" formatCode="m/d/yyyy\ h:mm">
                  <c:v>40679</c:v>
                </c:pt>
                <c:pt idx="3141" formatCode="m/d/yyyy\ h:mm">
                  <c:v>40676</c:v>
                </c:pt>
                <c:pt idx="3142" formatCode="m/d/yyyy\ h:mm">
                  <c:v>40675</c:v>
                </c:pt>
                <c:pt idx="3143" formatCode="m/d/yyyy\ h:mm">
                  <c:v>40674</c:v>
                </c:pt>
                <c:pt idx="3144" formatCode="m/d/yyyy\ h:mm">
                  <c:v>40673</c:v>
                </c:pt>
                <c:pt idx="3145" formatCode="m/d/yyyy\ h:mm">
                  <c:v>40672</c:v>
                </c:pt>
                <c:pt idx="3146" formatCode="m/d/yyyy\ h:mm">
                  <c:v>40669</c:v>
                </c:pt>
                <c:pt idx="3147" formatCode="m/d/yyyy\ h:mm">
                  <c:v>40668</c:v>
                </c:pt>
                <c:pt idx="3148" formatCode="m/d/yyyy\ h:mm">
                  <c:v>40667</c:v>
                </c:pt>
                <c:pt idx="3149" formatCode="m/d/yyyy\ h:mm">
                  <c:v>40666</c:v>
                </c:pt>
                <c:pt idx="3150" formatCode="m/d/yyyy\ h:mm">
                  <c:v>40665</c:v>
                </c:pt>
                <c:pt idx="3151" formatCode="m/d/yyyy\ h:mm">
                  <c:v>40662</c:v>
                </c:pt>
                <c:pt idx="3152" formatCode="m/d/yyyy\ h:mm">
                  <c:v>40661</c:v>
                </c:pt>
                <c:pt idx="3153" formatCode="m/d/yyyy\ h:mm">
                  <c:v>40660</c:v>
                </c:pt>
                <c:pt idx="3154" formatCode="m/d/yyyy\ h:mm">
                  <c:v>40659</c:v>
                </c:pt>
                <c:pt idx="3155" formatCode="m/d/yyyy\ h:mm">
                  <c:v>40654</c:v>
                </c:pt>
                <c:pt idx="3156" formatCode="m/d/yyyy\ h:mm">
                  <c:v>40653</c:v>
                </c:pt>
                <c:pt idx="3157" formatCode="m/d/yyyy\ h:mm">
                  <c:v>40652</c:v>
                </c:pt>
                <c:pt idx="3158" formatCode="m/d/yyyy\ h:mm">
                  <c:v>40651</c:v>
                </c:pt>
                <c:pt idx="3159" formatCode="m/d/yyyy\ h:mm">
                  <c:v>40648</c:v>
                </c:pt>
                <c:pt idx="3160" formatCode="m/d/yyyy\ h:mm">
                  <c:v>40647</c:v>
                </c:pt>
                <c:pt idx="3161" formatCode="m/d/yyyy\ h:mm">
                  <c:v>40646</c:v>
                </c:pt>
                <c:pt idx="3162" formatCode="m/d/yyyy\ h:mm">
                  <c:v>40645</c:v>
                </c:pt>
                <c:pt idx="3163" formatCode="m/d/yyyy\ h:mm">
                  <c:v>40644</c:v>
                </c:pt>
                <c:pt idx="3164" formatCode="m/d/yyyy\ h:mm">
                  <c:v>40641</c:v>
                </c:pt>
                <c:pt idx="3165" formatCode="m/d/yyyy\ h:mm">
                  <c:v>40640</c:v>
                </c:pt>
                <c:pt idx="3166" formatCode="m/d/yyyy\ h:mm">
                  <c:v>40639</c:v>
                </c:pt>
                <c:pt idx="3167" formatCode="m/d/yyyy\ h:mm">
                  <c:v>40638</c:v>
                </c:pt>
                <c:pt idx="3168" formatCode="m/d/yyyy\ h:mm">
                  <c:v>40637</c:v>
                </c:pt>
                <c:pt idx="3169" formatCode="m/d/yyyy\ h:mm">
                  <c:v>40634</c:v>
                </c:pt>
                <c:pt idx="3170" formatCode="m/d/yyyy\ h:mm">
                  <c:v>40633</c:v>
                </c:pt>
                <c:pt idx="3171" formatCode="m/d/yyyy\ h:mm">
                  <c:v>40632</c:v>
                </c:pt>
                <c:pt idx="3172" formatCode="m/d/yyyy\ h:mm">
                  <c:v>40631</c:v>
                </c:pt>
                <c:pt idx="3173" formatCode="m/d/yyyy\ h:mm">
                  <c:v>40630</c:v>
                </c:pt>
                <c:pt idx="3174" formatCode="m/d/yyyy\ h:mm">
                  <c:v>40627</c:v>
                </c:pt>
                <c:pt idx="3175" formatCode="m/d/yyyy\ h:mm">
                  <c:v>40626</c:v>
                </c:pt>
                <c:pt idx="3176" formatCode="m/d/yyyy\ h:mm">
                  <c:v>40625</c:v>
                </c:pt>
                <c:pt idx="3177" formatCode="m/d/yyyy\ h:mm">
                  <c:v>40624</c:v>
                </c:pt>
                <c:pt idx="3178" formatCode="m/d/yyyy\ h:mm">
                  <c:v>40623</c:v>
                </c:pt>
                <c:pt idx="3179" formatCode="m/d/yyyy\ h:mm">
                  <c:v>40620</c:v>
                </c:pt>
                <c:pt idx="3180" formatCode="m/d/yyyy\ h:mm">
                  <c:v>40619</c:v>
                </c:pt>
                <c:pt idx="3181" formatCode="m/d/yyyy\ h:mm">
                  <c:v>40618</c:v>
                </c:pt>
                <c:pt idx="3182" formatCode="m/d/yyyy\ h:mm">
                  <c:v>40617</c:v>
                </c:pt>
                <c:pt idx="3183" formatCode="m/d/yyyy\ h:mm">
                  <c:v>40616</c:v>
                </c:pt>
                <c:pt idx="3184" formatCode="m/d/yyyy\ h:mm">
                  <c:v>40613</c:v>
                </c:pt>
                <c:pt idx="3185" formatCode="m/d/yyyy\ h:mm">
                  <c:v>40612</c:v>
                </c:pt>
                <c:pt idx="3186" formatCode="m/d/yyyy\ h:mm">
                  <c:v>40611</c:v>
                </c:pt>
                <c:pt idx="3187" formatCode="m/d/yyyy\ h:mm">
                  <c:v>40610</c:v>
                </c:pt>
                <c:pt idx="3188" formatCode="m/d/yyyy\ h:mm">
                  <c:v>40609</c:v>
                </c:pt>
                <c:pt idx="3189" formatCode="m/d/yyyy\ h:mm">
                  <c:v>40606</c:v>
                </c:pt>
                <c:pt idx="3190" formatCode="m/d/yyyy\ h:mm">
                  <c:v>40605</c:v>
                </c:pt>
                <c:pt idx="3191" formatCode="m/d/yyyy\ h:mm">
                  <c:v>40604</c:v>
                </c:pt>
                <c:pt idx="3192" formatCode="m/d/yyyy\ h:mm">
                  <c:v>40603</c:v>
                </c:pt>
                <c:pt idx="3193" formatCode="m/d/yyyy\ h:mm">
                  <c:v>40602</c:v>
                </c:pt>
                <c:pt idx="3194" formatCode="m/d/yyyy\ h:mm">
                  <c:v>40599</c:v>
                </c:pt>
                <c:pt idx="3195" formatCode="m/d/yyyy\ h:mm">
                  <c:v>40598</c:v>
                </c:pt>
                <c:pt idx="3196" formatCode="m/d/yyyy\ h:mm">
                  <c:v>40597</c:v>
                </c:pt>
                <c:pt idx="3197" formatCode="m/d/yyyy\ h:mm">
                  <c:v>40596</c:v>
                </c:pt>
                <c:pt idx="3198" formatCode="m/d/yyyy\ h:mm">
                  <c:v>40595</c:v>
                </c:pt>
                <c:pt idx="3199" formatCode="m/d/yyyy\ h:mm">
                  <c:v>40592</c:v>
                </c:pt>
                <c:pt idx="3200" formatCode="m/d/yyyy\ h:mm">
                  <c:v>40591</c:v>
                </c:pt>
                <c:pt idx="3201" formatCode="m/d/yyyy\ h:mm">
                  <c:v>40590</c:v>
                </c:pt>
                <c:pt idx="3202" formatCode="m/d/yyyy\ h:mm">
                  <c:v>40589</c:v>
                </c:pt>
                <c:pt idx="3203" formatCode="m/d/yyyy\ h:mm">
                  <c:v>40588</c:v>
                </c:pt>
                <c:pt idx="3204" formatCode="m/d/yyyy\ h:mm">
                  <c:v>40585</c:v>
                </c:pt>
                <c:pt idx="3205" formatCode="m/d/yyyy\ h:mm">
                  <c:v>40584</c:v>
                </c:pt>
                <c:pt idx="3206" formatCode="m/d/yyyy\ h:mm">
                  <c:v>40583</c:v>
                </c:pt>
                <c:pt idx="3207" formatCode="m/d/yyyy\ h:mm">
                  <c:v>40582</c:v>
                </c:pt>
                <c:pt idx="3208" formatCode="m/d/yyyy\ h:mm">
                  <c:v>40581</c:v>
                </c:pt>
                <c:pt idx="3209" formatCode="m/d/yyyy\ h:mm">
                  <c:v>40578</c:v>
                </c:pt>
                <c:pt idx="3210" formatCode="m/d/yyyy\ h:mm">
                  <c:v>40577</c:v>
                </c:pt>
                <c:pt idx="3211" formatCode="m/d/yyyy\ h:mm">
                  <c:v>40576</c:v>
                </c:pt>
                <c:pt idx="3212" formatCode="m/d/yyyy\ h:mm">
                  <c:v>40575</c:v>
                </c:pt>
                <c:pt idx="3213" formatCode="m/d/yyyy\ h:mm">
                  <c:v>40574</c:v>
                </c:pt>
                <c:pt idx="3214" formatCode="m/d/yyyy\ h:mm">
                  <c:v>40571</c:v>
                </c:pt>
                <c:pt idx="3215" formatCode="m/d/yyyy\ h:mm">
                  <c:v>40570</c:v>
                </c:pt>
                <c:pt idx="3216" formatCode="m/d/yyyy\ h:mm">
                  <c:v>40569</c:v>
                </c:pt>
                <c:pt idx="3217" formatCode="m/d/yyyy\ h:mm">
                  <c:v>40568</c:v>
                </c:pt>
                <c:pt idx="3218" formatCode="m/d/yyyy\ h:mm">
                  <c:v>40567</c:v>
                </c:pt>
                <c:pt idx="3219" formatCode="m/d/yyyy\ h:mm">
                  <c:v>40564</c:v>
                </c:pt>
                <c:pt idx="3220" formatCode="m/d/yyyy\ h:mm">
                  <c:v>40563</c:v>
                </c:pt>
                <c:pt idx="3221" formatCode="m/d/yyyy\ h:mm">
                  <c:v>40562</c:v>
                </c:pt>
                <c:pt idx="3222" formatCode="m/d/yyyy\ h:mm">
                  <c:v>40561</c:v>
                </c:pt>
                <c:pt idx="3223" formatCode="m/d/yyyy\ h:mm">
                  <c:v>40560</c:v>
                </c:pt>
                <c:pt idx="3224" formatCode="m/d/yyyy\ h:mm">
                  <c:v>40557</c:v>
                </c:pt>
                <c:pt idx="3225" formatCode="m/d/yyyy\ h:mm">
                  <c:v>40556</c:v>
                </c:pt>
                <c:pt idx="3226" formatCode="m/d/yyyy\ h:mm">
                  <c:v>40555</c:v>
                </c:pt>
                <c:pt idx="3227" formatCode="m/d/yyyy\ h:mm">
                  <c:v>40554</c:v>
                </c:pt>
                <c:pt idx="3228" formatCode="m/d/yyyy\ h:mm">
                  <c:v>40553</c:v>
                </c:pt>
                <c:pt idx="3229" formatCode="m/d/yyyy\ h:mm">
                  <c:v>40550</c:v>
                </c:pt>
                <c:pt idx="3230" formatCode="m/d/yyyy\ h:mm">
                  <c:v>40549</c:v>
                </c:pt>
                <c:pt idx="3231" formatCode="m/d/yyyy\ h:mm">
                  <c:v>40548</c:v>
                </c:pt>
                <c:pt idx="3232" formatCode="m/d/yyyy\ h:mm">
                  <c:v>40547</c:v>
                </c:pt>
                <c:pt idx="3233" formatCode="m/d/yyyy\ h:mm">
                  <c:v>40546</c:v>
                </c:pt>
                <c:pt idx="3234" formatCode="m/d/yyyy\ h:mm">
                  <c:v>40543</c:v>
                </c:pt>
                <c:pt idx="3235" formatCode="m/d/yyyy\ h:mm">
                  <c:v>40542</c:v>
                </c:pt>
                <c:pt idx="3236" formatCode="m/d/yyyy\ h:mm">
                  <c:v>40541</c:v>
                </c:pt>
                <c:pt idx="3237" formatCode="m/d/yyyy\ h:mm">
                  <c:v>40540</c:v>
                </c:pt>
                <c:pt idx="3238" formatCode="m/d/yyyy\ h:mm">
                  <c:v>40539</c:v>
                </c:pt>
                <c:pt idx="3239" formatCode="m/d/yyyy\ h:mm">
                  <c:v>40536</c:v>
                </c:pt>
                <c:pt idx="3240" formatCode="m/d/yyyy\ h:mm">
                  <c:v>40535</c:v>
                </c:pt>
                <c:pt idx="3241" formatCode="m/d/yyyy\ h:mm">
                  <c:v>40534</c:v>
                </c:pt>
                <c:pt idx="3242" formatCode="m/d/yyyy\ h:mm">
                  <c:v>40533</c:v>
                </c:pt>
                <c:pt idx="3243" formatCode="m/d/yyyy\ h:mm">
                  <c:v>40532</c:v>
                </c:pt>
                <c:pt idx="3244" formatCode="m/d/yyyy\ h:mm">
                  <c:v>40529</c:v>
                </c:pt>
                <c:pt idx="3245" formatCode="m/d/yyyy\ h:mm">
                  <c:v>40528</c:v>
                </c:pt>
                <c:pt idx="3246" formatCode="m/d/yyyy\ h:mm">
                  <c:v>40527</c:v>
                </c:pt>
                <c:pt idx="3247" formatCode="m/d/yyyy\ h:mm">
                  <c:v>40526</c:v>
                </c:pt>
                <c:pt idx="3248" formatCode="m/d/yyyy\ h:mm">
                  <c:v>40525</c:v>
                </c:pt>
                <c:pt idx="3249" formatCode="m/d/yyyy\ h:mm">
                  <c:v>40522</c:v>
                </c:pt>
                <c:pt idx="3250" formatCode="m/d/yyyy\ h:mm">
                  <c:v>40521</c:v>
                </c:pt>
                <c:pt idx="3251" formatCode="m/d/yyyy\ h:mm">
                  <c:v>40520</c:v>
                </c:pt>
                <c:pt idx="3252" formatCode="m/d/yyyy\ h:mm">
                  <c:v>40519</c:v>
                </c:pt>
                <c:pt idx="3253" formatCode="m/d/yyyy\ h:mm">
                  <c:v>40518</c:v>
                </c:pt>
                <c:pt idx="3254" formatCode="m/d/yyyy\ h:mm">
                  <c:v>40515</c:v>
                </c:pt>
                <c:pt idx="3255" formatCode="m/d/yyyy\ h:mm">
                  <c:v>40514</c:v>
                </c:pt>
                <c:pt idx="3256" formatCode="m/d/yyyy\ h:mm">
                  <c:v>40513</c:v>
                </c:pt>
                <c:pt idx="3257" formatCode="m/d/yyyy\ h:mm">
                  <c:v>40512</c:v>
                </c:pt>
                <c:pt idx="3258" formatCode="m/d/yyyy\ h:mm">
                  <c:v>40511</c:v>
                </c:pt>
                <c:pt idx="3259" formatCode="m/d/yyyy\ h:mm">
                  <c:v>40508</c:v>
                </c:pt>
                <c:pt idx="3260" formatCode="m/d/yyyy\ h:mm">
                  <c:v>40507</c:v>
                </c:pt>
                <c:pt idx="3261" formatCode="m/d/yyyy\ h:mm">
                  <c:v>40506</c:v>
                </c:pt>
                <c:pt idx="3262" formatCode="m/d/yyyy\ h:mm">
                  <c:v>40505</c:v>
                </c:pt>
                <c:pt idx="3263" formatCode="m/d/yyyy\ h:mm">
                  <c:v>40504</c:v>
                </c:pt>
                <c:pt idx="3264" formatCode="m/d/yyyy\ h:mm">
                  <c:v>40501</c:v>
                </c:pt>
                <c:pt idx="3265" formatCode="m/d/yyyy\ h:mm">
                  <c:v>40500</c:v>
                </c:pt>
                <c:pt idx="3266" formatCode="m/d/yyyy\ h:mm">
                  <c:v>40499</c:v>
                </c:pt>
                <c:pt idx="3267" formatCode="m/d/yyyy\ h:mm">
                  <c:v>40498</c:v>
                </c:pt>
                <c:pt idx="3268" formatCode="m/d/yyyy\ h:mm">
                  <c:v>40497</c:v>
                </c:pt>
                <c:pt idx="3269" formatCode="m/d/yyyy\ h:mm">
                  <c:v>40494</c:v>
                </c:pt>
                <c:pt idx="3270" formatCode="m/d/yyyy\ h:mm">
                  <c:v>40493</c:v>
                </c:pt>
                <c:pt idx="3271" formatCode="m/d/yyyy\ h:mm">
                  <c:v>40492</c:v>
                </c:pt>
                <c:pt idx="3272" formatCode="m/d/yyyy\ h:mm">
                  <c:v>40491</c:v>
                </c:pt>
                <c:pt idx="3273" formatCode="m/d/yyyy\ h:mm">
                  <c:v>40490</c:v>
                </c:pt>
                <c:pt idx="3274" formatCode="m/d/yyyy\ h:mm">
                  <c:v>40487</c:v>
                </c:pt>
                <c:pt idx="3275" formatCode="m/d/yyyy\ h:mm">
                  <c:v>40486</c:v>
                </c:pt>
                <c:pt idx="3276" formatCode="m/d/yyyy\ h:mm">
                  <c:v>40485</c:v>
                </c:pt>
                <c:pt idx="3277" formatCode="m/d/yyyy\ h:mm">
                  <c:v>40484</c:v>
                </c:pt>
                <c:pt idx="3278" formatCode="m/d/yyyy\ h:mm">
                  <c:v>40483</c:v>
                </c:pt>
                <c:pt idx="3279" formatCode="m/d/yyyy\ h:mm">
                  <c:v>40480</c:v>
                </c:pt>
                <c:pt idx="3280" formatCode="m/d/yyyy\ h:mm">
                  <c:v>40479</c:v>
                </c:pt>
                <c:pt idx="3281" formatCode="m/d/yyyy\ h:mm">
                  <c:v>40478</c:v>
                </c:pt>
                <c:pt idx="3282" formatCode="m/d/yyyy\ h:mm">
                  <c:v>40477</c:v>
                </c:pt>
                <c:pt idx="3283" formatCode="m/d/yyyy\ h:mm">
                  <c:v>40476</c:v>
                </c:pt>
                <c:pt idx="3284" formatCode="m/d/yyyy\ h:mm">
                  <c:v>40473</c:v>
                </c:pt>
                <c:pt idx="3285" formatCode="m/d/yyyy\ h:mm">
                  <c:v>40472</c:v>
                </c:pt>
                <c:pt idx="3286" formatCode="m/d/yyyy\ h:mm">
                  <c:v>40471</c:v>
                </c:pt>
                <c:pt idx="3287" formatCode="m/d/yyyy\ h:mm">
                  <c:v>40470</c:v>
                </c:pt>
                <c:pt idx="3288" formatCode="m/d/yyyy\ h:mm">
                  <c:v>40469</c:v>
                </c:pt>
                <c:pt idx="3289" formatCode="m/d/yyyy\ h:mm">
                  <c:v>40466</c:v>
                </c:pt>
                <c:pt idx="3290" formatCode="m/d/yyyy\ h:mm">
                  <c:v>40465</c:v>
                </c:pt>
                <c:pt idx="3291" formatCode="m/d/yyyy\ h:mm">
                  <c:v>40464</c:v>
                </c:pt>
                <c:pt idx="3292" formatCode="m/d/yyyy\ h:mm">
                  <c:v>40463</c:v>
                </c:pt>
                <c:pt idx="3293" formatCode="m/d/yyyy\ h:mm">
                  <c:v>40462</c:v>
                </c:pt>
                <c:pt idx="3294" formatCode="m/d/yyyy\ h:mm">
                  <c:v>40459</c:v>
                </c:pt>
                <c:pt idx="3295" formatCode="m/d/yyyy\ h:mm">
                  <c:v>40458</c:v>
                </c:pt>
                <c:pt idx="3296" formatCode="m/d/yyyy\ h:mm">
                  <c:v>40457</c:v>
                </c:pt>
                <c:pt idx="3297" formatCode="m/d/yyyy\ h:mm">
                  <c:v>40456</c:v>
                </c:pt>
                <c:pt idx="3298" formatCode="m/d/yyyy\ h:mm">
                  <c:v>40455</c:v>
                </c:pt>
                <c:pt idx="3299" formatCode="m/d/yyyy\ h:mm">
                  <c:v>40452</c:v>
                </c:pt>
                <c:pt idx="3300" formatCode="m/d/yyyy\ h:mm">
                  <c:v>40451</c:v>
                </c:pt>
                <c:pt idx="3301" formatCode="m/d/yyyy\ h:mm">
                  <c:v>40450</c:v>
                </c:pt>
                <c:pt idx="3302" formatCode="m/d/yyyy\ h:mm">
                  <c:v>40449</c:v>
                </c:pt>
                <c:pt idx="3303" formatCode="m/d/yyyy\ h:mm">
                  <c:v>40448</c:v>
                </c:pt>
                <c:pt idx="3304" formatCode="m/d/yyyy\ h:mm">
                  <c:v>40445</c:v>
                </c:pt>
                <c:pt idx="3305" formatCode="m/d/yyyy\ h:mm">
                  <c:v>40444</c:v>
                </c:pt>
                <c:pt idx="3306" formatCode="m/d/yyyy\ h:mm">
                  <c:v>40443</c:v>
                </c:pt>
                <c:pt idx="3307" formatCode="m/d/yyyy\ h:mm">
                  <c:v>40442</c:v>
                </c:pt>
                <c:pt idx="3308" formatCode="m/d/yyyy\ h:mm">
                  <c:v>40441</c:v>
                </c:pt>
                <c:pt idx="3309" formatCode="m/d/yyyy\ h:mm">
                  <c:v>40438</c:v>
                </c:pt>
                <c:pt idx="3310" formatCode="m/d/yyyy\ h:mm">
                  <c:v>40437</c:v>
                </c:pt>
                <c:pt idx="3311" formatCode="m/d/yyyy\ h:mm">
                  <c:v>40436</c:v>
                </c:pt>
                <c:pt idx="3312" formatCode="m/d/yyyy\ h:mm">
                  <c:v>40435</c:v>
                </c:pt>
                <c:pt idx="3313" formatCode="m/d/yyyy\ h:mm">
                  <c:v>40434</c:v>
                </c:pt>
                <c:pt idx="3314" formatCode="m/d/yyyy\ h:mm">
                  <c:v>40431</c:v>
                </c:pt>
                <c:pt idx="3315" formatCode="m/d/yyyy\ h:mm">
                  <c:v>40430</c:v>
                </c:pt>
                <c:pt idx="3316" formatCode="m/d/yyyy\ h:mm">
                  <c:v>40429</c:v>
                </c:pt>
                <c:pt idx="3317" formatCode="m/d/yyyy\ h:mm">
                  <c:v>40428</c:v>
                </c:pt>
                <c:pt idx="3318" formatCode="m/d/yyyy\ h:mm">
                  <c:v>40427</c:v>
                </c:pt>
                <c:pt idx="3319" formatCode="m/d/yyyy\ h:mm">
                  <c:v>40424</c:v>
                </c:pt>
                <c:pt idx="3320" formatCode="m/d/yyyy\ h:mm">
                  <c:v>40423</c:v>
                </c:pt>
                <c:pt idx="3321" formatCode="m/d/yyyy\ h:mm">
                  <c:v>40422</c:v>
                </c:pt>
                <c:pt idx="3322" formatCode="m/d/yyyy\ h:mm">
                  <c:v>40421</c:v>
                </c:pt>
                <c:pt idx="3323" formatCode="m/d/yyyy\ h:mm">
                  <c:v>40420</c:v>
                </c:pt>
                <c:pt idx="3324" formatCode="m/d/yyyy\ h:mm">
                  <c:v>40417</c:v>
                </c:pt>
                <c:pt idx="3325" formatCode="m/d/yyyy\ h:mm">
                  <c:v>40416</c:v>
                </c:pt>
                <c:pt idx="3326" formatCode="m/d/yyyy\ h:mm">
                  <c:v>40415</c:v>
                </c:pt>
                <c:pt idx="3327" formatCode="m/d/yyyy\ h:mm">
                  <c:v>40414</c:v>
                </c:pt>
                <c:pt idx="3328" formatCode="m/d/yyyy\ h:mm">
                  <c:v>40413</c:v>
                </c:pt>
                <c:pt idx="3329" formatCode="m/d/yyyy\ h:mm">
                  <c:v>40410</c:v>
                </c:pt>
                <c:pt idx="3330" formatCode="m/d/yyyy\ h:mm">
                  <c:v>40409</c:v>
                </c:pt>
                <c:pt idx="3331" formatCode="m/d/yyyy\ h:mm">
                  <c:v>40408</c:v>
                </c:pt>
                <c:pt idx="3332" formatCode="m/d/yyyy\ h:mm">
                  <c:v>40407</c:v>
                </c:pt>
                <c:pt idx="3333" formatCode="m/d/yyyy\ h:mm">
                  <c:v>40406</c:v>
                </c:pt>
                <c:pt idx="3334" formatCode="m/d/yyyy\ h:mm">
                  <c:v>40403</c:v>
                </c:pt>
                <c:pt idx="3335" formatCode="m/d/yyyy\ h:mm">
                  <c:v>40402</c:v>
                </c:pt>
                <c:pt idx="3336" formatCode="m/d/yyyy\ h:mm">
                  <c:v>40401</c:v>
                </c:pt>
                <c:pt idx="3337" formatCode="m/d/yyyy\ h:mm">
                  <c:v>40400</c:v>
                </c:pt>
                <c:pt idx="3338" formatCode="m/d/yyyy\ h:mm">
                  <c:v>40399</c:v>
                </c:pt>
                <c:pt idx="3339" formatCode="m/d/yyyy\ h:mm">
                  <c:v>40396</c:v>
                </c:pt>
                <c:pt idx="3340" formatCode="m/d/yyyy\ h:mm">
                  <c:v>40395</c:v>
                </c:pt>
                <c:pt idx="3341" formatCode="m/d/yyyy\ h:mm">
                  <c:v>40394</c:v>
                </c:pt>
                <c:pt idx="3342" formatCode="m/d/yyyy\ h:mm">
                  <c:v>40393</c:v>
                </c:pt>
                <c:pt idx="3343" formatCode="m/d/yyyy\ h:mm">
                  <c:v>40392</c:v>
                </c:pt>
                <c:pt idx="3344" formatCode="m/d/yyyy\ h:mm">
                  <c:v>40389</c:v>
                </c:pt>
                <c:pt idx="3345" formatCode="m/d/yyyy\ h:mm">
                  <c:v>40388</c:v>
                </c:pt>
                <c:pt idx="3346" formatCode="m/d/yyyy\ h:mm">
                  <c:v>40387</c:v>
                </c:pt>
                <c:pt idx="3347" formatCode="m/d/yyyy\ h:mm">
                  <c:v>40386</c:v>
                </c:pt>
                <c:pt idx="3348" formatCode="m/d/yyyy\ h:mm">
                  <c:v>40385</c:v>
                </c:pt>
                <c:pt idx="3349" formatCode="m/d/yyyy\ h:mm">
                  <c:v>40382</c:v>
                </c:pt>
                <c:pt idx="3350" formatCode="m/d/yyyy\ h:mm">
                  <c:v>40381</c:v>
                </c:pt>
                <c:pt idx="3351" formatCode="m/d/yyyy\ h:mm">
                  <c:v>40380</c:v>
                </c:pt>
                <c:pt idx="3352" formatCode="m/d/yyyy\ h:mm">
                  <c:v>40379</c:v>
                </c:pt>
                <c:pt idx="3353" formatCode="m/d/yyyy\ h:mm">
                  <c:v>40378</c:v>
                </c:pt>
                <c:pt idx="3354" formatCode="m/d/yyyy\ h:mm">
                  <c:v>40375</c:v>
                </c:pt>
                <c:pt idx="3355" formatCode="m/d/yyyy\ h:mm">
                  <c:v>40374</c:v>
                </c:pt>
                <c:pt idx="3356" formatCode="m/d/yyyy\ h:mm">
                  <c:v>40373</c:v>
                </c:pt>
                <c:pt idx="3357" formatCode="m/d/yyyy\ h:mm">
                  <c:v>40372</c:v>
                </c:pt>
                <c:pt idx="3358" formatCode="m/d/yyyy\ h:mm">
                  <c:v>40371</c:v>
                </c:pt>
                <c:pt idx="3359" formatCode="m/d/yyyy\ h:mm">
                  <c:v>40368</c:v>
                </c:pt>
                <c:pt idx="3360" formatCode="m/d/yyyy\ h:mm">
                  <c:v>40367</c:v>
                </c:pt>
                <c:pt idx="3361" formatCode="m/d/yyyy\ h:mm">
                  <c:v>40366</c:v>
                </c:pt>
                <c:pt idx="3362" formatCode="m/d/yyyy\ h:mm">
                  <c:v>40365</c:v>
                </c:pt>
                <c:pt idx="3363" formatCode="m/d/yyyy\ h:mm">
                  <c:v>40364</c:v>
                </c:pt>
                <c:pt idx="3364" formatCode="m/d/yyyy\ h:mm">
                  <c:v>40361</c:v>
                </c:pt>
                <c:pt idx="3365" formatCode="m/d/yyyy\ h:mm">
                  <c:v>40360</c:v>
                </c:pt>
                <c:pt idx="3366" formatCode="m/d/yyyy\ h:mm">
                  <c:v>40359</c:v>
                </c:pt>
                <c:pt idx="3367" formatCode="m/d/yyyy\ h:mm">
                  <c:v>40358</c:v>
                </c:pt>
                <c:pt idx="3368" formatCode="m/d/yyyy\ h:mm">
                  <c:v>40357</c:v>
                </c:pt>
                <c:pt idx="3369" formatCode="m/d/yyyy\ h:mm">
                  <c:v>40354</c:v>
                </c:pt>
                <c:pt idx="3370" formatCode="m/d/yyyy\ h:mm">
                  <c:v>40353</c:v>
                </c:pt>
                <c:pt idx="3371" formatCode="m/d/yyyy\ h:mm">
                  <c:v>40352</c:v>
                </c:pt>
                <c:pt idx="3372" formatCode="m/d/yyyy\ h:mm">
                  <c:v>40351</c:v>
                </c:pt>
                <c:pt idx="3373" formatCode="m/d/yyyy\ h:mm">
                  <c:v>40350</c:v>
                </c:pt>
                <c:pt idx="3374" formatCode="m/d/yyyy\ h:mm">
                  <c:v>40347</c:v>
                </c:pt>
                <c:pt idx="3375" formatCode="m/d/yyyy\ h:mm">
                  <c:v>40346</c:v>
                </c:pt>
                <c:pt idx="3376" formatCode="m/d/yyyy\ h:mm">
                  <c:v>40345</c:v>
                </c:pt>
                <c:pt idx="3377" formatCode="m/d/yyyy\ h:mm">
                  <c:v>40344</c:v>
                </c:pt>
                <c:pt idx="3378" formatCode="m/d/yyyy\ h:mm">
                  <c:v>40343</c:v>
                </c:pt>
                <c:pt idx="3379" formatCode="m/d/yyyy\ h:mm">
                  <c:v>40340</c:v>
                </c:pt>
                <c:pt idx="3380" formatCode="m/d/yyyy\ h:mm">
                  <c:v>40339</c:v>
                </c:pt>
                <c:pt idx="3381" formatCode="m/d/yyyy\ h:mm">
                  <c:v>40338</c:v>
                </c:pt>
                <c:pt idx="3382" formatCode="m/d/yyyy\ h:mm">
                  <c:v>40337</c:v>
                </c:pt>
                <c:pt idx="3383" formatCode="m/d/yyyy\ h:mm">
                  <c:v>40336</c:v>
                </c:pt>
                <c:pt idx="3384" formatCode="m/d/yyyy\ h:mm">
                  <c:v>40333</c:v>
                </c:pt>
                <c:pt idx="3385" formatCode="m/d/yyyy\ h:mm">
                  <c:v>40332</c:v>
                </c:pt>
                <c:pt idx="3386" formatCode="m/d/yyyy\ h:mm">
                  <c:v>40331</c:v>
                </c:pt>
                <c:pt idx="3387" formatCode="m/d/yyyy\ h:mm">
                  <c:v>40330</c:v>
                </c:pt>
                <c:pt idx="3388" formatCode="m/d/yyyy\ h:mm">
                  <c:v>40329</c:v>
                </c:pt>
                <c:pt idx="3389" formatCode="m/d/yyyy\ h:mm">
                  <c:v>40326</c:v>
                </c:pt>
                <c:pt idx="3390" formatCode="m/d/yyyy\ h:mm">
                  <c:v>40325</c:v>
                </c:pt>
                <c:pt idx="3391" formatCode="m/d/yyyy\ h:mm">
                  <c:v>40324</c:v>
                </c:pt>
                <c:pt idx="3392" formatCode="m/d/yyyy\ h:mm">
                  <c:v>40323</c:v>
                </c:pt>
                <c:pt idx="3393" formatCode="m/d/yyyy\ h:mm">
                  <c:v>40322</c:v>
                </c:pt>
                <c:pt idx="3394" formatCode="m/d/yyyy\ h:mm">
                  <c:v>40319</c:v>
                </c:pt>
                <c:pt idx="3395" formatCode="m/d/yyyy\ h:mm">
                  <c:v>40318</c:v>
                </c:pt>
                <c:pt idx="3396" formatCode="m/d/yyyy\ h:mm">
                  <c:v>40317</c:v>
                </c:pt>
                <c:pt idx="3397" formatCode="m/d/yyyy\ h:mm">
                  <c:v>40316</c:v>
                </c:pt>
                <c:pt idx="3398" formatCode="m/d/yyyy\ h:mm">
                  <c:v>40315</c:v>
                </c:pt>
                <c:pt idx="3399" formatCode="m/d/yyyy\ h:mm">
                  <c:v>40312</c:v>
                </c:pt>
                <c:pt idx="3400" formatCode="m/d/yyyy\ h:mm">
                  <c:v>40311</c:v>
                </c:pt>
                <c:pt idx="3401" formatCode="m/d/yyyy\ h:mm">
                  <c:v>40310</c:v>
                </c:pt>
                <c:pt idx="3402" formatCode="m/d/yyyy\ h:mm">
                  <c:v>40309</c:v>
                </c:pt>
                <c:pt idx="3403" formatCode="m/d/yyyy\ h:mm">
                  <c:v>40308</c:v>
                </c:pt>
                <c:pt idx="3404" formatCode="m/d/yyyy\ h:mm">
                  <c:v>40305</c:v>
                </c:pt>
                <c:pt idx="3405" formatCode="m/d/yyyy\ h:mm">
                  <c:v>40304</c:v>
                </c:pt>
                <c:pt idx="3406" formatCode="m/d/yyyy\ h:mm">
                  <c:v>40303</c:v>
                </c:pt>
                <c:pt idx="3407" formatCode="m/d/yyyy\ h:mm">
                  <c:v>40302</c:v>
                </c:pt>
                <c:pt idx="3408" formatCode="m/d/yyyy\ h:mm">
                  <c:v>40301</c:v>
                </c:pt>
                <c:pt idx="3409" formatCode="m/d/yyyy\ h:mm">
                  <c:v>40298</c:v>
                </c:pt>
                <c:pt idx="3410" formatCode="m/d/yyyy\ h:mm">
                  <c:v>40297</c:v>
                </c:pt>
                <c:pt idx="3411" formatCode="m/d/yyyy\ h:mm">
                  <c:v>40296</c:v>
                </c:pt>
                <c:pt idx="3412" formatCode="m/d/yyyy\ h:mm">
                  <c:v>40295</c:v>
                </c:pt>
                <c:pt idx="3413" formatCode="m/d/yyyy\ h:mm">
                  <c:v>40294</c:v>
                </c:pt>
                <c:pt idx="3414" formatCode="m/d/yyyy\ h:mm">
                  <c:v>40291</c:v>
                </c:pt>
                <c:pt idx="3415" formatCode="m/d/yyyy\ h:mm">
                  <c:v>40290</c:v>
                </c:pt>
                <c:pt idx="3416" formatCode="m/d/yyyy\ h:mm">
                  <c:v>40289</c:v>
                </c:pt>
                <c:pt idx="3417" formatCode="m/d/yyyy\ h:mm">
                  <c:v>40288</c:v>
                </c:pt>
                <c:pt idx="3418" formatCode="m/d/yyyy\ h:mm">
                  <c:v>40287</c:v>
                </c:pt>
                <c:pt idx="3419" formatCode="m/d/yyyy\ h:mm">
                  <c:v>40284</c:v>
                </c:pt>
                <c:pt idx="3420" formatCode="m/d/yyyy\ h:mm">
                  <c:v>40283</c:v>
                </c:pt>
                <c:pt idx="3421" formatCode="m/d/yyyy\ h:mm">
                  <c:v>40282</c:v>
                </c:pt>
                <c:pt idx="3422" formatCode="m/d/yyyy\ h:mm">
                  <c:v>40281</c:v>
                </c:pt>
                <c:pt idx="3423" formatCode="m/d/yyyy\ h:mm">
                  <c:v>40280</c:v>
                </c:pt>
                <c:pt idx="3424" formatCode="m/d/yyyy\ h:mm">
                  <c:v>40277</c:v>
                </c:pt>
                <c:pt idx="3425" formatCode="m/d/yyyy\ h:mm">
                  <c:v>40276</c:v>
                </c:pt>
                <c:pt idx="3426" formatCode="m/d/yyyy\ h:mm">
                  <c:v>40275</c:v>
                </c:pt>
                <c:pt idx="3427" formatCode="m/d/yyyy\ h:mm">
                  <c:v>40274</c:v>
                </c:pt>
                <c:pt idx="3428" formatCode="m/d/yyyy\ h:mm">
                  <c:v>40269</c:v>
                </c:pt>
                <c:pt idx="3429" formatCode="m/d/yyyy\ h:mm">
                  <c:v>40268</c:v>
                </c:pt>
                <c:pt idx="3430" formatCode="m/d/yyyy\ h:mm">
                  <c:v>40267</c:v>
                </c:pt>
                <c:pt idx="3431" formatCode="m/d/yyyy\ h:mm">
                  <c:v>40266</c:v>
                </c:pt>
                <c:pt idx="3432" formatCode="m/d/yyyy\ h:mm">
                  <c:v>40263</c:v>
                </c:pt>
                <c:pt idx="3433" formatCode="m/d/yyyy\ h:mm">
                  <c:v>40262</c:v>
                </c:pt>
                <c:pt idx="3434" formatCode="m/d/yyyy\ h:mm">
                  <c:v>40261</c:v>
                </c:pt>
                <c:pt idx="3435" formatCode="m/d/yyyy\ h:mm">
                  <c:v>40260</c:v>
                </c:pt>
                <c:pt idx="3436" formatCode="m/d/yyyy\ h:mm">
                  <c:v>40259</c:v>
                </c:pt>
                <c:pt idx="3437" formatCode="m/d/yyyy\ h:mm">
                  <c:v>40256</c:v>
                </c:pt>
                <c:pt idx="3438" formatCode="m/d/yyyy\ h:mm">
                  <c:v>40255</c:v>
                </c:pt>
                <c:pt idx="3439" formatCode="m/d/yyyy\ h:mm">
                  <c:v>40254</c:v>
                </c:pt>
                <c:pt idx="3440" formatCode="m/d/yyyy\ h:mm">
                  <c:v>40253</c:v>
                </c:pt>
                <c:pt idx="3441" formatCode="m/d/yyyy\ h:mm">
                  <c:v>40252</c:v>
                </c:pt>
                <c:pt idx="3442" formatCode="m/d/yyyy\ h:mm">
                  <c:v>40249</c:v>
                </c:pt>
                <c:pt idx="3443" formatCode="m/d/yyyy\ h:mm">
                  <c:v>40248</c:v>
                </c:pt>
                <c:pt idx="3444" formatCode="m/d/yyyy\ h:mm">
                  <c:v>40247</c:v>
                </c:pt>
                <c:pt idx="3445" formatCode="m/d/yyyy\ h:mm">
                  <c:v>40246</c:v>
                </c:pt>
                <c:pt idx="3446" formatCode="m/d/yyyy\ h:mm">
                  <c:v>40245</c:v>
                </c:pt>
                <c:pt idx="3447" formatCode="m/d/yyyy\ h:mm">
                  <c:v>40242</c:v>
                </c:pt>
                <c:pt idx="3448" formatCode="m/d/yyyy\ h:mm">
                  <c:v>40241</c:v>
                </c:pt>
                <c:pt idx="3449" formatCode="m/d/yyyy\ h:mm">
                  <c:v>40240</c:v>
                </c:pt>
                <c:pt idx="3450" formatCode="m/d/yyyy\ h:mm">
                  <c:v>40239</c:v>
                </c:pt>
                <c:pt idx="3451" formatCode="m/d/yyyy\ h:mm">
                  <c:v>40238</c:v>
                </c:pt>
                <c:pt idx="3452" formatCode="m/d/yyyy\ h:mm">
                  <c:v>40235</c:v>
                </c:pt>
                <c:pt idx="3453" formatCode="m/d/yyyy\ h:mm">
                  <c:v>40234</c:v>
                </c:pt>
                <c:pt idx="3454" formatCode="m/d/yyyy\ h:mm">
                  <c:v>40233</c:v>
                </c:pt>
                <c:pt idx="3455" formatCode="m/d/yyyy\ h:mm">
                  <c:v>40232</c:v>
                </c:pt>
                <c:pt idx="3456" formatCode="m/d/yyyy\ h:mm">
                  <c:v>40231</c:v>
                </c:pt>
                <c:pt idx="3457" formatCode="m/d/yyyy\ h:mm">
                  <c:v>40228</c:v>
                </c:pt>
                <c:pt idx="3458" formatCode="m/d/yyyy\ h:mm">
                  <c:v>40227</c:v>
                </c:pt>
                <c:pt idx="3459" formatCode="m/d/yyyy\ h:mm">
                  <c:v>40226</c:v>
                </c:pt>
                <c:pt idx="3460" formatCode="m/d/yyyy\ h:mm">
                  <c:v>40225</c:v>
                </c:pt>
                <c:pt idx="3461" formatCode="m/d/yyyy\ h:mm">
                  <c:v>40224</c:v>
                </c:pt>
                <c:pt idx="3462" formatCode="m/d/yyyy\ h:mm">
                  <c:v>40221</c:v>
                </c:pt>
                <c:pt idx="3463" formatCode="m/d/yyyy\ h:mm">
                  <c:v>40220</c:v>
                </c:pt>
                <c:pt idx="3464" formatCode="m/d/yyyy\ h:mm">
                  <c:v>40219</c:v>
                </c:pt>
                <c:pt idx="3465" formatCode="m/d/yyyy\ h:mm">
                  <c:v>40218</c:v>
                </c:pt>
                <c:pt idx="3466" formatCode="m/d/yyyy\ h:mm">
                  <c:v>40217</c:v>
                </c:pt>
                <c:pt idx="3467" formatCode="m/d/yyyy\ h:mm">
                  <c:v>40214</c:v>
                </c:pt>
                <c:pt idx="3468" formatCode="m/d/yyyy\ h:mm">
                  <c:v>40213</c:v>
                </c:pt>
                <c:pt idx="3469" formatCode="m/d/yyyy\ h:mm">
                  <c:v>40212</c:v>
                </c:pt>
                <c:pt idx="3470" formatCode="m/d/yyyy\ h:mm">
                  <c:v>40211</c:v>
                </c:pt>
                <c:pt idx="3471" formatCode="m/d/yyyy\ h:mm">
                  <c:v>40210</c:v>
                </c:pt>
                <c:pt idx="3472" formatCode="m/d/yyyy\ h:mm">
                  <c:v>40207</c:v>
                </c:pt>
                <c:pt idx="3473" formatCode="m/d/yyyy\ h:mm">
                  <c:v>40206</c:v>
                </c:pt>
                <c:pt idx="3474" formatCode="m/d/yyyy\ h:mm">
                  <c:v>40205</c:v>
                </c:pt>
                <c:pt idx="3475" formatCode="m/d/yyyy\ h:mm">
                  <c:v>40204</c:v>
                </c:pt>
                <c:pt idx="3476" formatCode="m/d/yyyy\ h:mm">
                  <c:v>40203</c:v>
                </c:pt>
                <c:pt idx="3477" formatCode="m/d/yyyy\ h:mm">
                  <c:v>40200</c:v>
                </c:pt>
                <c:pt idx="3478" formatCode="m/d/yyyy\ h:mm">
                  <c:v>40199</c:v>
                </c:pt>
                <c:pt idx="3479" formatCode="m/d/yyyy\ h:mm">
                  <c:v>40198</c:v>
                </c:pt>
                <c:pt idx="3480" formatCode="m/d/yyyy\ h:mm">
                  <c:v>40197</c:v>
                </c:pt>
                <c:pt idx="3481" formatCode="m/d/yyyy\ h:mm">
                  <c:v>40196</c:v>
                </c:pt>
                <c:pt idx="3482" formatCode="m/d/yyyy\ h:mm">
                  <c:v>40193</c:v>
                </c:pt>
                <c:pt idx="3483" formatCode="m/d/yyyy\ h:mm">
                  <c:v>40192</c:v>
                </c:pt>
                <c:pt idx="3484" formatCode="m/d/yyyy\ h:mm">
                  <c:v>40191</c:v>
                </c:pt>
                <c:pt idx="3485" formatCode="m/d/yyyy\ h:mm">
                  <c:v>40190</c:v>
                </c:pt>
                <c:pt idx="3486" formatCode="m/d/yyyy\ h:mm">
                  <c:v>40189</c:v>
                </c:pt>
                <c:pt idx="3487" formatCode="m/d/yyyy\ h:mm">
                  <c:v>40186</c:v>
                </c:pt>
                <c:pt idx="3488" formatCode="m/d/yyyy\ h:mm">
                  <c:v>40185</c:v>
                </c:pt>
                <c:pt idx="3489" formatCode="m/d/yyyy\ h:mm">
                  <c:v>40184</c:v>
                </c:pt>
                <c:pt idx="3490" formatCode="m/d/yyyy\ h:mm">
                  <c:v>40183</c:v>
                </c:pt>
                <c:pt idx="3491" formatCode="m/d/yyyy\ h:mm">
                  <c:v>40182</c:v>
                </c:pt>
                <c:pt idx="3492" formatCode="m/d/yyyy\ h:mm">
                  <c:v>40178</c:v>
                </c:pt>
                <c:pt idx="3493" formatCode="m/d/yyyy\ h:mm">
                  <c:v>40177</c:v>
                </c:pt>
                <c:pt idx="3494" formatCode="m/d/yyyy\ h:mm">
                  <c:v>40176</c:v>
                </c:pt>
                <c:pt idx="3495" formatCode="m/d/yyyy\ h:mm">
                  <c:v>40175</c:v>
                </c:pt>
                <c:pt idx="3496" formatCode="m/d/yyyy\ h:mm">
                  <c:v>40171</c:v>
                </c:pt>
                <c:pt idx="3497" formatCode="m/d/yyyy\ h:mm">
                  <c:v>40170</c:v>
                </c:pt>
                <c:pt idx="3498" formatCode="m/d/yyyy\ h:mm">
                  <c:v>40169</c:v>
                </c:pt>
                <c:pt idx="3499" formatCode="m/d/yyyy\ h:mm">
                  <c:v>40168</c:v>
                </c:pt>
                <c:pt idx="3500" formatCode="m/d/yyyy\ h:mm">
                  <c:v>40165</c:v>
                </c:pt>
                <c:pt idx="3501" formatCode="m/d/yyyy\ h:mm">
                  <c:v>40164</c:v>
                </c:pt>
                <c:pt idx="3502" formatCode="m/d/yyyy\ h:mm">
                  <c:v>40163</c:v>
                </c:pt>
                <c:pt idx="3503" formatCode="m/d/yyyy\ h:mm">
                  <c:v>40162</c:v>
                </c:pt>
                <c:pt idx="3504" formatCode="m/d/yyyy\ h:mm">
                  <c:v>40161</c:v>
                </c:pt>
                <c:pt idx="3505" formatCode="m/d/yyyy\ h:mm">
                  <c:v>40158</c:v>
                </c:pt>
                <c:pt idx="3506" formatCode="m/d/yyyy\ h:mm">
                  <c:v>40157</c:v>
                </c:pt>
                <c:pt idx="3507" formatCode="m/d/yyyy\ h:mm">
                  <c:v>40156</c:v>
                </c:pt>
                <c:pt idx="3508" formatCode="m/d/yyyy\ h:mm">
                  <c:v>40155</c:v>
                </c:pt>
                <c:pt idx="3509" formatCode="m/d/yyyy\ h:mm">
                  <c:v>40154</c:v>
                </c:pt>
                <c:pt idx="3510" formatCode="m/d/yyyy\ h:mm">
                  <c:v>40151</c:v>
                </c:pt>
                <c:pt idx="3511" formatCode="m/d/yyyy\ h:mm">
                  <c:v>40150</c:v>
                </c:pt>
                <c:pt idx="3512" formatCode="m/d/yyyy\ h:mm">
                  <c:v>40149</c:v>
                </c:pt>
                <c:pt idx="3513" formatCode="m/d/yyyy\ h:mm">
                  <c:v>40148</c:v>
                </c:pt>
                <c:pt idx="3514" formatCode="m/d/yyyy\ h:mm">
                  <c:v>40147</c:v>
                </c:pt>
                <c:pt idx="3515" formatCode="m/d/yyyy\ h:mm">
                  <c:v>40144</c:v>
                </c:pt>
                <c:pt idx="3516" formatCode="m/d/yyyy\ h:mm">
                  <c:v>40143</c:v>
                </c:pt>
                <c:pt idx="3517" formatCode="m/d/yyyy\ h:mm">
                  <c:v>40142</c:v>
                </c:pt>
                <c:pt idx="3518" formatCode="m/d/yyyy\ h:mm">
                  <c:v>40141</c:v>
                </c:pt>
                <c:pt idx="3519" formatCode="m/d/yyyy\ h:mm">
                  <c:v>40140</c:v>
                </c:pt>
                <c:pt idx="3520" formatCode="m/d/yyyy\ h:mm">
                  <c:v>40137</c:v>
                </c:pt>
                <c:pt idx="3521" formatCode="m/d/yyyy\ h:mm">
                  <c:v>40136</c:v>
                </c:pt>
                <c:pt idx="3522" formatCode="m/d/yyyy\ h:mm">
                  <c:v>40135</c:v>
                </c:pt>
                <c:pt idx="3523" formatCode="m/d/yyyy\ h:mm">
                  <c:v>40134</c:v>
                </c:pt>
                <c:pt idx="3524" formatCode="m/d/yyyy\ h:mm">
                  <c:v>40133</c:v>
                </c:pt>
                <c:pt idx="3525" formatCode="m/d/yyyy\ h:mm">
                  <c:v>40130</c:v>
                </c:pt>
                <c:pt idx="3526" formatCode="m/d/yyyy\ h:mm">
                  <c:v>40129</c:v>
                </c:pt>
                <c:pt idx="3527" formatCode="m/d/yyyy\ h:mm">
                  <c:v>40128</c:v>
                </c:pt>
                <c:pt idx="3528" formatCode="m/d/yyyy\ h:mm">
                  <c:v>40127</c:v>
                </c:pt>
                <c:pt idx="3529" formatCode="m/d/yyyy\ h:mm">
                  <c:v>40126</c:v>
                </c:pt>
                <c:pt idx="3530" formatCode="m/d/yyyy\ h:mm">
                  <c:v>40123</c:v>
                </c:pt>
                <c:pt idx="3531" formatCode="m/d/yyyy\ h:mm">
                  <c:v>40122</c:v>
                </c:pt>
                <c:pt idx="3532" formatCode="m/d/yyyy\ h:mm">
                  <c:v>40121</c:v>
                </c:pt>
                <c:pt idx="3533" formatCode="m/d/yyyy\ h:mm">
                  <c:v>40120</c:v>
                </c:pt>
                <c:pt idx="3534" formatCode="m/d/yyyy\ h:mm">
                  <c:v>40119</c:v>
                </c:pt>
                <c:pt idx="3535" formatCode="m/d/yyyy\ h:mm">
                  <c:v>40116</c:v>
                </c:pt>
                <c:pt idx="3536" formatCode="m/d/yyyy\ h:mm">
                  <c:v>40115</c:v>
                </c:pt>
                <c:pt idx="3537" formatCode="m/d/yyyy\ h:mm">
                  <c:v>40114</c:v>
                </c:pt>
                <c:pt idx="3538" formatCode="m/d/yyyy\ h:mm">
                  <c:v>40113</c:v>
                </c:pt>
                <c:pt idx="3539" formatCode="m/d/yyyy\ h:mm">
                  <c:v>40112</c:v>
                </c:pt>
                <c:pt idx="3540" formatCode="m/d/yyyy\ h:mm">
                  <c:v>40109</c:v>
                </c:pt>
                <c:pt idx="3541" formatCode="m/d/yyyy\ h:mm">
                  <c:v>40108</c:v>
                </c:pt>
                <c:pt idx="3542" formatCode="m/d/yyyy\ h:mm">
                  <c:v>40107</c:v>
                </c:pt>
                <c:pt idx="3543" formatCode="m/d/yyyy\ h:mm">
                  <c:v>40106</c:v>
                </c:pt>
                <c:pt idx="3544" formatCode="m/d/yyyy\ h:mm">
                  <c:v>40105</c:v>
                </c:pt>
                <c:pt idx="3545" formatCode="m/d/yyyy\ h:mm">
                  <c:v>40102</c:v>
                </c:pt>
                <c:pt idx="3546" formatCode="m/d/yyyy\ h:mm">
                  <c:v>40101</c:v>
                </c:pt>
                <c:pt idx="3547" formatCode="m/d/yyyy\ h:mm">
                  <c:v>40100</c:v>
                </c:pt>
                <c:pt idx="3548" formatCode="m/d/yyyy\ h:mm">
                  <c:v>40099</c:v>
                </c:pt>
                <c:pt idx="3549" formatCode="m/d/yyyy\ h:mm">
                  <c:v>40098</c:v>
                </c:pt>
                <c:pt idx="3550" formatCode="m/d/yyyy\ h:mm">
                  <c:v>40095</c:v>
                </c:pt>
                <c:pt idx="3551" formatCode="m/d/yyyy\ h:mm">
                  <c:v>40094</c:v>
                </c:pt>
                <c:pt idx="3552" formatCode="m/d/yyyy\ h:mm">
                  <c:v>40093</c:v>
                </c:pt>
                <c:pt idx="3553" formatCode="m/d/yyyy\ h:mm">
                  <c:v>40092</c:v>
                </c:pt>
                <c:pt idx="3554" formatCode="m/d/yyyy\ h:mm">
                  <c:v>40091</c:v>
                </c:pt>
                <c:pt idx="3555" formatCode="m/d/yyyy\ h:mm">
                  <c:v>40088</c:v>
                </c:pt>
                <c:pt idx="3556" formatCode="m/d/yyyy\ h:mm">
                  <c:v>40087</c:v>
                </c:pt>
                <c:pt idx="3557" formatCode="m/d/yyyy\ h:mm">
                  <c:v>40086</c:v>
                </c:pt>
                <c:pt idx="3558" formatCode="m/d/yyyy\ h:mm">
                  <c:v>40085</c:v>
                </c:pt>
                <c:pt idx="3559" formatCode="m/d/yyyy\ h:mm">
                  <c:v>40084</c:v>
                </c:pt>
                <c:pt idx="3560" formatCode="m/d/yyyy\ h:mm">
                  <c:v>40081</c:v>
                </c:pt>
                <c:pt idx="3561" formatCode="m/d/yyyy\ h:mm">
                  <c:v>40080</c:v>
                </c:pt>
                <c:pt idx="3562" formatCode="m/d/yyyy\ h:mm">
                  <c:v>40079</c:v>
                </c:pt>
                <c:pt idx="3563" formatCode="m/d/yyyy\ h:mm">
                  <c:v>40078</c:v>
                </c:pt>
                <c:pt idx="3564" formatCode="m/d/yyyy\ h:mm">
                  <c:v>40077</c:v>
                </c:pt>
                <c:pt idx="3565" formatCode="m/d/yyyy\ h:mm">
                  <c:v>40074</c:v>
                </c:pt>
                <c:pt idx="3566" formatCode="m/d/yyyy\ h:mm">
                  <c:v>40073</c:v>
                </c:pt>
                <c:pt idx="3567" formatCode="m/d/yyyy\ h:mm">
                  <c:v>40072</c:v>
                </c:pt>
                <c:pt idx="3568" formatCode="m/d/yyyy\ h:mm">
                  <c:v>40071</c:v>
                </c:pt>
                <c:pt idx="3569" formatCode="m/d/yyyy\ h:mm">
                  <c:v>40070</c:v>
                </c:pt>
                <c:pt idx="3570" formatCode="m/d/yyyy\ h:mm">
                  <c:v>40067</c:v>
                </c:pt>
                <c:pt idx="3571" formatCode="m/d/yyyy\ h:mm">
                  <c:v>40066</c:v>
                </c:pt>
                <c:pt idx="3572" formatCode="m/d/yyyy\ h:mm">
                  <c:v>40065</c:v>
                </c:pt>
                <c:pt idx="3573" formatCode="m/d/yyyy\ h:mm">
                  <c:v>40064</c:v>
                </c:pt>
                <c:pt idx="3574" formatCode="m/d/yyyy\ h:mm">
                  <c:v>40063</c:v>
                </c:pt>
                <c:pt idx="3575" formatCode="m/d/yyyy\ h:mm">
                  <c:v>40060</c:v>
                </c:pt>
                <c:pt idx="3576" formatCode="m/d/yyyy\ h:mm">
                  <c:v>40059</c:v>
                </c:pt>
                <c:pt idx="3577" formatCode="m/d/yyyy\ h:mm">
                  <c:v>40058</c:v>
                </c:pt>
                <c:pt idx="3578" formatCode="m/d/yyyy\ h:mm">
                  <c:v>40057</c:v>
                </c:pt>
                <c:pt idx="3579" formatCode="m/d/yyyy\ h:mm">
                  <c:v>40056</c:v>
                </c:pt>
                <c:pt idx="3580" formatCode="m/d/yyyy\ h:mm">
                  <c:v>40053</c:v>
                </c:pt>
                <c:pt idx="3581" formatCode="m/d/yyyy\ h:mm">
                  <c:v>40052</c:v>
                </c:pt>
                <c:pt idx="3582" formatCode="m/d/yyyy\ h:mm">
                  <c:v>40051</c:v>
                </c:pt>
                <c:pt idx="3583" formatCode="m/d/yyyy\ h:mm">
                  <c:v>40050</c:v>
                </c:pt>
                <c:pt idx="3584" formatCode="m/d/yyyy\ h:mm">
                  <c:v>40049</c:v>
                </c:pt>
                <c:pt idx="3585" formatCode="m/d/yyyy\ h:mm">
                  <c:v>40046</c:v>
                </c:pt>
                <c:pt idx="3586" formatCode="m/d/yyyy\ h:mm">
                  <c:v>40045</c:v>
                </c:pt>
                <c:pt idx="3587" formatCode="m/d/yyyy\ h:mm">
                  <c:v>40044</c:v>
                </c:pt>
                <c:pt idx="3588" formatCode="m/d/yyyy\ h:mm">
                  <c:v>40043</c:v>
                </c:pt>
                <c:pt idx="3589" formatCode="m/d/yyyy\ h:mm">
                  <c:v>40042</c:v>
                </c:pt>
                <c:pt idx="3590" formatCode="m/d/yyyy\ h:mm">
                  <c:v>40039</c:v>
                </c:pt>
                <c:pt idx="3591" formatCode="m/d/yyyy\ h:mm">
                  <c:v>40038</c:v>
                </c:pt>
                <c:pt idx="3592" formatCode="m/d/yyyy\ h:mm">
                  <c:v>40037</c:v>
                </c:pt>
                <c:pt idx="3593" formatCode="m/d/yyyy\ h:mm">
                  <c:v>40036</c:v>
                </c:pt>
                <c:pt idx="3594" formatCode="m/d/yyyy\ h:mm">
                  <c:v>40035</c:v>
                </c:pt>
                <c:pt idx="3595" formatCode="m/d/yyyy\ h:mm">
                  <c:v>40032</c:v>
                </c:pt>
                <c:pt idx="3596" formatCode="m/d/yyyy\ h:mm">
                  <c:v>40031</c:v>
                </c:pt>
                <c:pt idx="3597" formatCode="m/d/yyyy\ h:mm">
                  <c:v>40030</c:v>
                </c:pt>
                <c:pt idx="3598" formatCode="m/d/yyyy\ h:mm">
                  <c:v>40029</c:v>
                </c:pt>
                <c:pt idx="3599" formatCode="m/d/yyyy\ h:mm">
                  <c:v>40028</c:v>
                </c:pt>
                <c:pt idx="3600" formatCode="m/d/yyyy\ h:mm">
                  <c:v>40025</c:v>
                </c:pt>
                <c:pt idx="3601" formatCode="m/d/yyyy\ h:mm">
                  <c:v>40024</c:v>
                </c:pt>
                <c:pt idx="3602" formatCode="m/d/yyyy\ h:mm">
                  <c:v>40023</c:v>
                </c:pt>
                <c:pt idx="3603" formatCode="m/d/yyyy\ h:mm">
                  <c:v>40022</c:v>
                </c:pt>
                <c:pt idx="3604" formatCode="m/d/yyyy\ h:mm">
                  <c:v>40021</c:v>
                </c:pt>
                <c:pt idx="3605" formatCode="m/d/yyyy\ h:mm">
                  <c:v>40018</c:v>
                </c:pt>
                <c:pt idx="3606" formatCode="m/d/yyyy\ h:mm">
                  <c:v>40017</c:v>
                </c:pt>
                <c:pt idx="3607" formatCode="m/d/yyyy\ h:mm">
                  <c:v>40016</c:v>
                </c:pt>
                <c:pt idx="3608" formatCode="m/d/yyyy\ h:mm">
                  <c:v>40015</c:v>
                </c:pt>
                <c:pt idx="3609" formatCode="m/d/yyyy\ h:mm">
                  <c:v>40014</c:v>
                </c:pt>
                <c:pt idx="3610" formatCode="m/d/yyyy\ h:mm">
                  <c:v>40011</c:v>
                </c:pt>
                <c:pt idx="3611" formatCode="m/d/yyyy\ h:mm">
                  <c:v>40010</c:v>
                </c:pt>
                <c:pt idx="3612" formatCode="m/d/yyyy\ h:mm">
                  <c:v>40009</c:v>
                </c:pt>
                <c:pt idx="3613" formatCode="m/d/yyyy\ h:mm">
                  <c:v>40008</c:v>
                </c:pt>
                <c:pt idx="3614" formatCode="m/d/yyyy\ h:mm">
                  <c:v>40007</c:v>
                </c:pt>
                <c:pt idx="3615" formatCode="m/d/yyyy\ h:mm">
                  <c:v>40004</c:v>
                </c:pt>
                <c:pt idx="3616" formatCode="m/d/yyyy\ h:mm">
                  <c:v>40003</c:v>
                </c:pt>
                <c:pt idx="3617" formatCode="m/d/yyyy\ h:mm">
                  <c:v>40002</c:v>
                </c:pt>
                <c:pt idx="3618" formatCode="m/d/yyyy\ h:mm">
                  <c:v>40001</c:v>
                </c:pt>
                <c:pt idx="3619" formatCode="m/d/yyyy\ h:mm">
                  <c:v>40000</c:v>
                </c:pt>
                <c:pt idx="3620" formatCode="m/d/yyyy\ h:mm">
                  <c:v>39997</c:v>
                </c:pt>
                <c:pt idx="3621" formatCode="m/d/yyyy\ h:mm">
                  <c:v>39996</c:v>
                </c:pt>
                <c:pt idx="3622" formatCode="m/d/yyyy\ h:mm">
                  <c:v>39995</c:v>
                </c:pt>
                <c:pt idx="3623" formatCode="m/d/yyyy\ h:mm">
                  <c:v>39994</c:v>
                </c:pt>
                <c:pt idx="3624" formatCode="m/d/yyyy\ h:mm">
                  <c:v>39993</c:v>
                </c:pt>
                <c:pt idx="3625" formatCode="m/d/yyyy\ h:mm">
                  <c:v>39990</c:v>
                </c:pt>
                <c:pt idx="3626" formatCode="m/d/yyyy\ h:mm">
                  <c:v>39989</c:v>
                </c:pt>
                <c:pt idx="3627" formatCode="m/d/yyyy\ h:mm">
                  <c:v>39988</c:v>
                </c:pt>
                <c:pt idx="3628" formatCode="m/d/yyyy\ h:mm">
                  <c:v>39987</c:v>
                </c:pt>
                <c:pt idx="3629" formatCode="m/d/yyyy\ h:mm">
                  <c:v>39986</c:v>
                </c:pt>
                <c:pt idx="3630" formatCode="m/d/yyyy\ h:mm">
                  <c:v>39983</c:v>
                </c:pt>
                <c:pt idx="3631" formatCode="m/d/yyyy\ h:mm">
                  <c:v>39982</c:v>
                </c:pt>
                <c:pt idx="3632" formatCode="m/d/yyyy\ h:mm">
                  <c:v>39981</c:v>
                </c:pt>
                <c:pt idx="3633" formatCode="m/d/yyyy\ h:mm">
                  <c:v>39980</c:v>
                </c:pt>
                <c:pt idx="3634" formatCode="m/d/yyyy\ h:mm">
                  <c:v>39979</c:v>
                </c:pt>
                <c:pt idx="3635" formatCode="m/d/yyyy\ h:mm">
                  <c:v>39976</c:v>
                </c:pt>
                <c:pt idx="3636" formatCode="m/d/yyyy\ h:mm">
                  <c:v>39975</c:v>
                </c:pt>
                <c:pt idx="3637" formatCode="m/d/yyyy\ h:mm">
                  <c:v>39974</c:v>
                </c:pt>
                <c:pt idx="3638" formatCode="m/d/yyyy\ h:mm">
                  <c:v>39973</c:v>
                </c:pt>
                <c:pt idx="3639" formatCode="m/d/yyyy\ h:mm">
                  <c:v>39972</c:v>
                </c:pt>
                <c:pt idx="3640" formatCode="m/d/yyyy\ h:mm">
                  <c:v>39969</c:v>
                </c:pt>
                <c:pt idx="3641" formatCode="m/d/yyyy\ h:mm">
                  <c:v>39968</c:v>
                </c:pt>
                <c:pt idx="3642" formatCode="m/d/yyyy\ h:mm">
                  <c:v>39967</c:v>
                </c:pt>
                <c:pt idx="3643" formatCode="m/d/yyyy\ h:mm">
                  <c:v>39966</c:v>
                </c:pt>
                <c:pt idx="3644" formatCode="m/d/yyyy\ h:mm">
                  <c:v>39965</c:v>
                </c:pt>
                <c:pt idx="3645" formatCode="m/d/yyyy\ h:mm">
                  <c:v>39962</c:v>
                </c:pt>
                <c:pt idx="3646" formatCode="m/d/yyyy\ h:mm">
                  <c:v>39961</c:v>
                </c:pt>
                <c:pt idx="3647" formatCode="m/d/yyyy\ h:mm">
                  <c:v>39960</c:v>
                </c:pt>
                <c:pt idx="3648" formatCode="m/d/yyyy\ h:mm">
                  <c:v>39959</c:v>
                </c:pt>
                <c:pt idx="3649" formatCode="m/d/yyyy\ h:mm">
                  <c:v>39958</c:v>
                </c:pt>
                <c:pt idx="3650" formatCode="m/d/yyyy\ h:mm">
                  <c:v>39955</c:v>
                </c:pt>
                <c:pt idx="3651" formatCode="m/d/yyyy\ h:mm">
                  <c:v>39954</c:v>
                </c:pt>
                <c:pt idx="3652" formatCode="m/d/yyyy\ h:mm">
                  <c:v>39953</c:v>
                </c:pt>
                <c:pt idx="3653" formatCode="m/d/yyyy\ h:mm">
                  <c:v>39952</c:v>
                </c:pt>
                <c:pt idx="3654" formatCode="m/d/yyyy\ h:mm">
                  <c:v>39951</c:v>
                </c:pt>
                <c:pt idx="3655" formatCode="m/d/yyyy\ h:mm">
                  <c:v>39948</c:v>
                </c:pt>
                <c:pt idx="3656" formatCode="m/d/yyyy\ h:mm">
                  <c:v>39947</c:v>
                </c:pt>
                <c:pt idx="3657" formatCode="m/d/yyyy\ h:mm">
                  <c:v>39946</c:v>
                </c:pt>
                <c:pt idx="3658" formatCode="m/d/yyyy\ h:mm">
                  <c:v>39945</c:v>
                </c:pt>
                <c:pt idx="3659" formatCode="m/d/yyyy\ h:mm">
                  <c:v>39944</c:v>
                </c:pt>
                <c:pt idx="3660" formatCode="m/d/yyyy\ h:mm">
                  <c:v>39941</c:v>
                </c:pt>
                <c:pt idx="3661" formatCode="m/d/yyyy\ h:mm">
                  <c:v>39940</c:v>
                </c:pt>
                <c:pt idx="3662" formatCode="m/d/yyyy\ h:mm">
                  <c:v>39939</c:v>
                </c:pt>
                <c:pt idx="3663" formatCode="m/d/yyyy\ h:mm">
                  <c:v>39938</c:v>
                </c:pt>
                <c:pt idx="3664" formatCode="m/d/yyyy\ h:mm">
                  <c:v>39937</c:v>
                </c:pt>
                <c:pt idx="3665" formatCode="m/d/yyyy\ h:mm">
                  <c:v>39933</c:v>
                </c:pt>
                <c:pt idx="3666" formatCode="m/d/yyyy\ h:mm">
                  <c:v>39932</c:v>
                </c:pt>
                <c:pt idx="3667" formatCode="m/d/yyyy\ h:mm">
                  <c:v>39931</c:v>
                </c:pt>
                <c:pt idx="3668" formatCode="m/d/yyyy\ h:mm">
                  <c:v>39930</c:v>
                </c:pt>
                <c:pt idx="3669" formatCode="m/d/yyyy\ h:mm">
                  <c:v>39927</c:v>
                </c:pt>
                <c:pt idx="3670" formatCode="m/d/yyyy\ h:mm">
                  <c:v>39926</c:v>
                </c:pt>
                <c:pt idx="3671" formatCode="m/d/yyyy\ h:mm">
                  <c:v>39925</c:v>
                </c:pt>
                <c:pt idx="3672" formatCode="m/d/yyyy\ h:mm">
                  <c:v>39924</c:v>
                </c:pt>
                <c:pt idx="3673" formatCode="m/d/yyyy\ h:mm">
                  <c:v>39923</c:v>
                </c:pt>
                <c:pt idx="3674" formatCode="m/d/yyyy\ h:mm">
                  <c:v>39920</c:v>
                </c:pt>
                <c:pt idx="3675" formatCode="m/d/yyyy\ h:mm">
                  <c:v>39919</c:v>
                </c:pt>
                <c:pt idx="3676" formatCode="m/d/yyyy\ h:mm">
                  <c:v>39918</c:v>
                </c:pt>
                <c:pt idx="3677" formatCode="m/d/yyyy\ h:mm">
                  <c:v>39917</c:v>
                </c:pt>
                <c:pt idx="3678" formatCode="m/d/yyyy\ h:mm">
                  <c:v>39912</c:v>
                </c:pt>
                <c:pt idx="3679" formatCode="m/d/yyyy\ h:mm">
                  <c:v>39911</c:v>
                </c:pt>
                <c:pt idx="3680" formatCode="m/d/yyyy\ h:mm">
                  <c:v>39910</c:v>
                </c:pt>
                <c:pt idx="3681" formatCode="m/d/yyyy\ h:mm">
                  <c:v>39909</c:v>
                </c:pt>
                <c:pt idx="3682" formatCode="m/d/yyyy\ h:mm">
                  <c:v>39906</c:v>
                </c:pt>
                <c:pt idx="3683" formatCode="m/d/yyyy\ h:mm">
                  <c:v>39905</c:v>
                </c:pt>
                <c:pt idx="3684" formatCode="m/d/yyyy\ h:mm">
                  <c:v>39904</c:v>
                </c:pt>
                <c:pt idx="3685" formatCode="m/d/yyyy\ h:mm">
                  <c:v>39903</c:v>
                </c:pt>
                <c:pt idx="3686" formatCode="m/d/yyyy\ h:mm">
                  <c:v>39902</c:v>
                </c:pt>
                <c:pt idx="3687" formatCode="m/d/yyyy\ h:mm">
                  <c:v>39899</c:v>
                </c:pt>
                <c:pt idx="3688" formatCode="m/d/yyyy\ h:mm">
                  <c:v>39898</c:v>
                </c:pt>
                <c:pt idx="3689" formatCode="m/d/yyyy\ h:mm">
                  <c:v>39897</c:v>
                </c:pt>
                <c:pt idx="3690" formatCode="m/d/yyyy\ h:mm">
                  <c:v>39896</c:v>
                </c:pt>
                <c:pt idx="3691" formatCode="m/d/yyyy\ h:mm">
                  <c:v>39895</c:v>
                </c:pt>
                <c:pt idx="3692" formatCode="m/d/yyyy\ h:mm">
                  <c:v>39892</c:v>
                </c:pt>
                <c:pt idx="3693" formatCode="m/d/yyyy\ h:mm">
                  <c:v>39891</c:v>
                </c:pt>
                <c:pt idx="3694" formatCode="m/d/yyyy\ h:mm">
                  <c:v>39890</c:v>
                </c:pt>
                <c:pt idx="3695" formatCode="m/d/yyyy\ h:mm">
                  <c:v>39889</c:v>
                </c:pt>
                <c:pt idx="3696" formatCode="m/d/yyyy\ h:mm">
                  <c:v>39888</c:v>
                </c:pt>
                <c:pt idx="3697" formatCode="m/d/yyyy\ h:mm">
                  <c:v>39885</c:v>
                </c:pt>
                <c:pt idx="3698" formatCode="m/d/yyyy\ h:mm">
                  <c:v>39884</c:v>
                </c:pt>
                <c:pt idx="3699" formatCode="m/d/yyyy\ h:mm">
                  <c:v>39883</c:v>
                </c:pt>
                <c:pt idx="3700" formatCode="m/d/yyyy\ h:mm">
                  <c:v>39882</c:v>
                </c:pt>
                <c:pt idx="3701" formatCode="m/d/yyyy\ h:mm">
                  <c:v>39881</c:v>
                </c:pt>
                <c:pt idx="3702" formatCode="m/d/yyyy\ h:mm">
                  <c:v>39878</c:v>
                </c:pt>
                <c:pt idx="3703" formatCode="m/d/yyyy\ h:mm">
                  <c:v>39877</c:v>
                </c:pt>
                <c:pt idx="3704" formatCode="m/d/yyyy\ h:mm">
                  <c:v>39876</c:v>
                </c:pt>
                <c:pt idx="3705" formatCode="m/d/yyyy\ h:mm">
                  <c:v>39875</c:v>
                </c:pt>
                <c:pt idx="3706" formatCode="m/d/yyyy\ h:mm">
                  <c:v>39874</c:v>
                </c:pt>
                <c:pt idx="3707" formatCode="m/d/yyyy\ h:mm">
                  <c:v>39871</c:v>
                </c:pt>
                <c:pt idx="3708" formatCode="m/d/yyyy\ h:mm">
                  <c:v>39870</c:v>
                </c:pt>
                <c:pt idx="3709" formatCode="m/d/yyyy\ h:mm">
                  <c:v>39869</c:v>
                </c:pt>
                <c:pt idx="3710" formatCode="m/d/yyyy\ h:mm">
                  <c:v>39868</c:v>
                </c:pt>
                <c:pt idx="3711" formatCode="m/d/yyyy\ h:mm">
                  <c:v>39867</c:v>
                </c:pt>
                <c:pt idx="3712" formatCode="m/d/yyyy\ h:mm">
                  <c:v>39864</c:v>
                </c:pt>
                <c:pt idx="3713" formatCode="m/d/yyyy\ h:mm">
                  <c:v>39863</c:v>
                </c:pt>
                <c:pt idx="3714" formatCode="m/d/yyyy\ h:mm">
                  <c:v>39862</c:v>
                </c:pt>
                <c:pt idx="3715" formatCode="m/d/yyyy\ h:mm">
                  <c:v>39861</c:v>
                </c:pt>
                <c:pt idx="3716" formatCode="m/d/yyyy\ h:mm">
                  <c:v>39860</c:v>
                </c:pt>
                <c:pt idx="3717" formatCode="m/d/yyyy\ h:mm">
                  <c:v>39857</c:v>
                </c:pt>
                <c:pt idx="3718" formatCode="m/d/yyyy\ h:mm">
                  <c:v>39856</c:v>
                </c:pt>
                <c:pt idx="3719" formatCode="m/d/yyyy\ h:mm">
                  <c:v>39855</c:v>
                </c:pt>
                <c:pt idx="3720" formatCode="m/d/yyyy\ h:mm">
                  <c:v>39854</c:v>
                </c:pt>
                <c:pt idx="3721" formatCode="m/d/yyyy\ h:mm">
                  <c:v>39853</c:v>
                </c:pt>
                <c:pt idx="3722" formatCode="m/d/yyyy\ h:mm">
                  <c:v>39850</c:v>
                </c:pt>
                <c:pt idx="3723" formatCode="m/d/yyyy\ h:mm">
                  <c:v>39849</c:v>
                </c:pt>
                <c:pt idx="3724" formatCode="m/d/yyyy\ h:mm">
                  <c:v>39848</c:v>
                </c:pt>
                <c:pt idx="3725" formatCode="m/d/yyyy\ h:mm">
                  <c:v>39847</c:v>
                </c:pt>
                <c:pt idx="3726" formatCode="m/d/yyyy\ h:mm">
                  <c:v>39846</c:v>
                </c:pt>
                <c:pt idx="3727" formatCode="m/d/yyyy\ h:mm">
                  <c:v>39843</c:v>
                </c:pt>
                <c:pt idx="3728" formatCode="m/d/yyyy\ h:mm">
                  <c:v>39842</c:v>
                </c:pt>
                <c:pt idx="3729" formatCode="m/d/yyyy\ h:mm">
                  <c:v>39841</c:v>
                </c:pt>
                <c:pt idx="3730" formatCode="m/d/yyyy\ h:mm">
                  <c:v>39840</c:v>
                </c:pt>
                <c:pt idx="3731" formatCode="m/d/yyyy\ h:mm">
                  <c:v>39839</c:v>
                </c:pt>
                <c:pt idx="3732" formatCode="m/d/yyyy\ h:mm">
                  <c:v>39836</c:v>
                </c:pt>
                <c:pt idx="3733" formatCode="m/d/yyyy\ h:mm">
                  <c:v>39835</c:v>
                </c:pt>
                <c:pt idx="3734" formatCode="m/d/yyyy\ h:mm">
                  <c:v>39834</c:v>
                </c:pt>
                <c:pt idx="3735" formatCode="m/d/yyyy\ h:mm">
                  <c:v>39833</c:v>
                </c:pt>
                <c:pt idx="3736" formatCode="m/d/yyyy\ h:mm">
                  <c:v>39832</c:v>
                </c:pt>
                <c:pt idx="3737" formatCode="m/d/yyyy\ h:mm">
                  <c:v>39829</c:v>
                </c:pt>
                <c:pt idx="3738" formatCode="m/d/yyyy\ h:mm">
                  <c:v>39828</c:v>
                </c:pt>
                <c:pt idx="3739" formatCode="m/d/yyyy\ h:mm">
                  <c:v>39827</c:v>
                </c:pt>
                <c:pt idx="3740" formatCode="m/d/yyyy\ h:mm">
                  <c:v>39826</c:v>
                </c:pt>
                <c:pt idx="3741" formatCode="m/d/yyyy\ h:mm">
                  <c:v>39825</c:v>
                </c:pt>
                <c:pt idx="3742" formatCode="m/d/yyyy\ h:mm">
                  <c:v>39822</c:v>
                </c:pt>
                <c:pt idx="3743" formatCode="m/d/yyyy\ h:mm">
                  <c:v>39821</c:v>
                </c:pt>
                <c:pt idx="3744" formatCode="m/d/yyyy\ h:mm">
                  <c:v>39820</c:v>
                </c:pt>
                <c:pt idx="3745" formatCode="m/d/yyyy\ h:mm">
                  <c:v>39819</c:v>
                </c:pt>
                <c:pt idx="3746" formatCode="m/d/yyyy\ h:mm">
                  <c:v>39818</c:v>
                </c:pt>
                <c:pt idx="3747" formatCode="m/d/yyyy\ h:mm">
                  <c:v>39815</c:v>
                </c:pt>
                <c:pt idx="3748" formatCode="m/d/yyyy\ h:mm">
                  <c:v>39813</c:v>
                </c:pt>
                <c:pt idx="3749" formatCode="m/d/yyyy\ h:mm">
                  <c:v>39812</c:v>
                </c:pt>
                <c:pt idx="3750" formatCode="m/d/yyyy\ h:mm">
                  <c:v>39811</c:v>
                </c:pt>
                <c:pt idx="3751" formatCode="m/d/yyyy\ h:mm">
                  <c:v>39806</c:v>
                </c:pt>
                <c:pt idx="3752" formatCode="m/d/yyyy\ h:mm">
                  <c:v>39805</c:v>
                </c:pt>
                <c:pt idx="3753" formatCode="m/d/yyyy\ h:mm">
                  <c:v>39804</c:v>
                </c:pt>
                <c:pt idx="3754" formatCode="m/d/yyyy\ h:mm">
                  <c:v>39801</c:v>
                </c:pt>
                <c:pt idx="3755" formatCode="m/d/yyyy\ h:mm">
                  <c:v>39800</c:v>
                </c:pt>
                <c:pt idx="3756" formatCode="m/d/yyyy\ h:mm">
                  <c:v>39799</c:v>
                </c:pt>
                <c:pt idx="3757" formatCode="m/d/yyyy\ h:mm">
                  <c:v>39798</c:v>
                </c:pt>
                <c:pt idx="3758" formatCode="m/d/yyyy\ h:mm">
                  <c:v>39797</c:v>
                </c:pt>
                <c:pt idx="3759" formatCode="m/d/yyyy\ h:mm">
                  <c:v>39794</c:v>
                </c:pt>
                <c:pt idx="3760" formatCode="m/d/yyyy\ h:mm">
                  <c:v>39793</c:v>
                </c:pt>
                <c:pt idx="3761" formatCode="m/d/yyyy\ h:mm">
                  <c:v>39792</c:v>
                </c:pt>
                <c:pt idx="3762" formatCode="m/d/yyyy\ h:mm">
                  <c:v>39791</c:v>
                </c:pt>
                <c:pt idx="3763" formatCode="m/d/yyyy\ h:mm">
                  <c:v>39790</c:v>
                </c:pt>
                <c:pt idx="3764" formatCode="m/d/yyyy\ h:mm">
                  <c:v>39787</c:v>
                </c:pt>
                <c:pt idx="3765" formatCode="m/d/yyyy\ h:mm">
                  <c:v>39786</c:v>
                </c:pt>
                <c:pt idx="3766" formatCode="m/d/yyyy\ h:mm">
                  <c:v>39785</c:v>
                </c:pt>
                <c:pt idx="3767" formatCode="m/d/yyyy\ h:mm">
                  <c:v>39784</c:v>
                </c:pt>
                <c:pt idx="3768" formatCode="m/d/yyyy\ h:mm">
                  <c:v>39783</c:v>
                </c:pt>
                <c:pt idx="3769" formatCode="m/d/yyyy\ h:mm">
                  <c:v>39780</c:v>
                </c:pt>
                <c:pt idx="3770" formatCode="m/d/yyyy\ h:mm">
                  <c:v>39779</c:v>
                </c:pt>
                <c:pt idx="3771" formatCode="m/d/yyyy\ h:mm">
                  <c:v>39778</c:v>
                </c:pt>
                <c:pt idx="3772" formatCode="m/d/yyyy\ h:mm">
                  <c:v>39777</c:v>
                </c:pt>
                <c:pt idx="3773" formatCode="m/d/yyyy\ h:mm">
                  <c:v>39776</c:v>
                </c:pt>
                <c:pt idx="3774" formatCode="m/d/yyyy\ h:mm">
                  <c:v>39773</c:v>
                </c:pt>
                <c:pt idx="3775" formatCode="m/d/yyyy\ h:mm">
                  <c:v>39772</c:v>
                </c:pt>
                <c:pt idx="3776" formatCode="m/d/yyyy\ h:mm">
                  <c:v>39771</c:v>
                </c:pt>
                <c:pt idx="3777" formatCode="m/d/yyyy\ h:mm">
                  <c:v>39770</c:v>
                </c:pt>
                <c:pt idx="3778" formatCode="m/d/yyyy\ h:mm">
                  <c:v>39769</c:v>
                </c:pt>
                <c:pt idx="3779" formatCode="m/d/yyyy\ h:mm">
                  <c:v>39766</c:v>
                </c:pt>
                <c:pt idx="3780" formatCode="m/d/yyyy\ h:mm">
                  <c:v>39765</c:v>
                </c:pt>
                <c:pt idx="3781" formatCode="m/d/yyyy\ h:mm">
                  <c:v>39764</c:v>
                </c:pt>
                <c:pt idx="3782" formatCode="m/d/yyyy\ h:mm">
                  <c:v>39763</c:v>
                </c:pt>
                <c:pt idx="3783" formatCode="m/d/yyyy\ h:mm">
                  <c:v>39762</c:v>
                </c:pt>
                <c:pt idx="3784" formatCode="m/d/yyyy\ h:mm">
                  <c:v>39759</c:v>
                </c:pt>
                <c:pt idx="3785" formatCode="m/d/yyyy\ h:mm">
                  <c:v>39758</c:v>
                </c:pt>
                <c:pt idx="3786" formatCode="m/d/yyyy\ h:mm">
                  <c:v>39757</c:v>
                </c:pt>
                <c:pt idx="3787" formatCode="m/d/yyyy\ h:mm">
                  <c:v>39756</c:v>
                </c:pt>
                <c:pt idx="3788" formatCode="m/d/yyyy\ h:mm">
                  <c:v>39755</c:v>
                </c:pt>
                <c:pt idx="3789" formatCode="m/d/yyyy\ h:mm">
                  <c:v>39752</c:v>
                </c:pt>
                <c:pt idx="3790" formatCode="m/d/yyyy\ h:mm">
                  <c:v>39751</c:v>
                </c:pt>
                <c:pt idx="3791" formatCode="m/d/yyyy\ h:mm">
                  <c:v>39750</c:v>
                </c:pt>
                <c:pt idx="3792" formatCode="m/d/yyyy\ h:mm">
                  <c:v>39749</c:v>
                </c:pt>
                <c:pt idx="3793" formatCode="m/d/yyyy\ h:mm">
                  <c:v>39748</c:v>
                </c:pt>
                <c:pt idx="3794" formatCode="m/d/yyyy\ h:mm">
                  <c:v>39745</c:v>
                </c:pt>
                <c:pt idx="3795" formatCode="m/d/yyyy\ h:mm">
                  <c:v>39744</c:v>
                </c:pt>
                <c:pt idx="3796" formatCode="m/d/yyyy\ h:mm">
                  <c:v>39743</c:v>
                </c:pt>
                <c:pt idx="3797" formatCode="m/d/yyyy\ h:mm">
                  <c:v>39742</c:v>
                </c:pt>
                <c:pt idx="3798" formatCode="m/d/yyyy\ h:mm">
                  <c:v>39741</c:v>
                </c:pt>
                <c:pt idx="3799" formatCode="m/d/yyyy\ h:mm">
                  <c:v>39738</c:v>
                </c:pt>
                <c:pt idx="3800" formatCode="m/d/yyyy\ h:mm">
                  <c:v>39737</c:v>
                </c:pt>
                <c:pt idx="3801" formatCode="m/d/yyyy\ h:mm">
                  <c:v>39736</c:v>
                </c:pt>
                <c:pt idx="3802" formatCode="m/d/yyyy\ h:mm">
                  <c:v>39735</c:v>
                </c:pt>
                <c:pt idx="3803" formatCode="m/d/yyyy\ h:mm">
                  <c:v>39734</c:v>
                </c:pt>
                <c:pt idx="3804" formatCode="m/d/yyyy\ h:mm">
                  <c:v>39731</c:v>
                </c:pt>
                <c:pt idx="3805" formatCode="m/d/yyyy\ h:mm">
                  <c:v>39730</c:v>
                </c:pt>
                <c:pt idx="3806" formatCode="m/d/yyyy\ h:mm">
                  <c:v>39729</c:v>
                </c:pt>
                <c:pt idx="3807" formatCode="m/d/yyyy\ h:mm">
                  <c:v>39728</c:v>
                </c:pt>
                <c:pt idx="3808" formatCode="m/d/yyyy\ h:mm">
                  <c:v>39727</c:v>
                </c:pt>
                <c:pt idx="3809" formatCode="m/d/yyyy\ h:mm">
                  <c:v>39724</c:v>
                </c:pt>
                <c:pt idx="3810" formatCode="m/d/yyyy\ h:mm">
                  <c:v>39723</c:v>
                </c:pt>
                <c:pt idx="3811" formatCode="m/d/yyyy\ h:mm">
                  <c:v>39722</c:v>
                </c:pt>
                <c:pt idx="3812" formatCode="m/d/yyyy\ h:mm">
                  <c:v>39721</c:v>
                </c:pt>
                <c:pt idx="3813" formatCode="m/d/yyyy\ h:mm">
                  <c:v>39720</c:v>
                </c:pt>
                <c:pt idx="3814" formatCode="m/d/yyyy\ h:mm">
                  <c:v>39717</c:v>
                </c:pt>
                <c:pt idx="3815" formatCode="m/d/yyyy\ h:mm">
                  <c:v>39716</c:v>
                </c:pt>
                <c:pt idx="3816" formatCode="m/d/yyyy\ h:mm">
                  <c:v>39715</c:v>
                </c:pt>
                <c:pt idx="3817" formatCode="m/d/yyyy\ h:mm">
                  <c:v>39714</c:v>
                </c:pt>
                <c:pt idx="3818" formatCode="m/d/yyyy\ h:mm">
                  <c:v>39713</c:v>
                </c:pt>
                <c:pt idx="3819" formatCode="m/d/yyyy\ h:mm">
                  <c:v>39710</c:v>
                </c:pt>
                <c:pt idx="3820" formatCode="m/d/yyyy\ h:mm">
                  <c:v>39709</c:v>
                </c:pt>
                <c:pt idx="3821" formatCode="m/d/yyyy\ h:mm">
                  <c:v>39708</c:v>
                </c:pt>
                <c:pt idx="3822" formatCode="m/d/yyyy\ h:mm">
                  <c:v>39707</c:v>
                </c:pt>
                <c:pt idx="3823" formatCode="m/d/yyyy\ h:mm">
                  <c:v>39706</c:v>
                </c:pt>
                <c:pt idx="3824" formatCode="m/d/yyyy\ h:mm">
                  <c:v>39703</c:v>
                </c:pt>
                <c:pt idx="3825" formatCode="m/d/yyyy\ h:mm">
                  <c:v>39702</c:v>
                </c:pt>
                <c:pt idx="3826" formatCode="m/d/yyyy\ h:mm">
                  <c:v>39701</c:v>
                </c:pt>
                <c:pt idx="3827" formatCode="m/d/yyyy\ h:mm">
                  <c:v>39700</c:v>
                </c:pt>
                <c:pt idx="3828" formatCode="m/d/yyyy\ h:mm">
                  <c:v>39699</c:v>
                </c:pt>
                <c:pt idx="3829" formatCode="m/d/yyyy\ h:mm">
                  <c:v>39696</c:v>
                </c:pt>
                <c:pt idx="3830" formatCode="m/d/yyyy\ h:mm">
                  <c:v>39695</c:v>
                </c:pt>
                <c:pt idx="3831" formatCode="m/d/yyyy\ h:mm">
                  <c:v>39694</c:v>
                </c:pt>
                <c:pt idx="3832" formatCode="m/d/yyyy\ h:mm">
                  <c:v>39693</c:v>
                </c:pt>
                <c:pt idx="3833" formatCode="m/d/yyyy\ h:mm">
                  <c:v>39692</c:v>
                </c:pt>
                <c:pt idx="3834" formatCode="m/d/yyyy\ h:mm">
                  <c:v>39689</c:v>
                </c:pt>
                <c:pt idx="3835" formatCode="m/d/yyyy\ h:mm">
                  <c:v>39688</c:v>
                </c:pt>
                <c:pt idx="3836" formatCode="m/d/yyyy\ h:mm">
                  <c:v>39687</c:v>
                </c:pt>
                <c:pt idx="3837" formatCode="m/d/yyyy\ h:mm">
                  <c:v>39686</c:v>
                </c:pt>
                <c:pt idx="3838" formatCode="m/d/yyyy\ h:mm">
                  <c:v>39685</c:v>
                </c:pt>
                <c:pt idx="3839" formatCode="m/d/yyyy\ h:mm">
                  <c:v>39682</c:v>
                </c:pt>
                <c:pt idx="3840" formatCode="m/d/yyyy\ h:mm">
                  <c:v>39681</c:v>
                </c:pt>
                <c:pt idx="3841" formatCode="m/d/yyyy\ h:mm">
                  <c:v>39680</c:v>
                </c:pt>
                <c:pt idx="3842" formatCode="m/d/yyyy\ h:mm">
                  <c:v>39679</c:v>
                </c:pt>
                <c:pt idx="3843" formatCode="m/d/yyyy\ h:mm">
                  <c:v>39678</c:v>
                </c:pt>
                <c:pt idx="3844" formatCode="m/d/yyyy\ h:mm">
                  <c:v>39675</c:v>
                </c:pt>
                <c:pt idx="3845" formatCode="m/d/yyyy\ h:mm">
                  <c:v>39674</c:v>
                </c:pt>
                <c:pt idx="3846" formatCode="m/d/yyyy\ h:mm">
                  <c:v>39673</c:v>
                </c:pt>
                <c:pt idx="3847" formatCode="m/d/yyyy\ h:mm">
                  <c:v>39672</c:v>
                </c:pt>
                <c:pt idx="3848" formatCode="m/d/yyyy\ h:mm">
                  <c:v>39671</c:v>
                </c:pt>
                <c:pt idx="3849" formatCode="m/d/yyyy\ h:mm">
                  <c:v>39668</c:v>
                </c:pt>
                <c:pt idx="3850" formatCode="m/d/yyyy\ h:mm">
                  <c:v>39667</c:v>
                </c:pt>
                <c:pt idx="3851" formatCode="m/d/yyyy\ h:mm">
                  <c:v>39666</c:v>
                </c:pt>
                <c:pt idx="3852" formatCode="m/d/yyyy\ h:mm">
                  <c:v>39665</c:v>
                </c:pt>
                <c:pt idx="3853" formatCode="m/d/yyyy\ h:mm">
                  <c:v>39664</c:v>
                </c:pt>
                <c:pt idx="3854" formatCode="m/d/yyyy\ h:mm">
                  <c:v>39661</c:v>
                </c:pt>
                <c:pt idx="3855" formatCode="m/d/yyyy\ h:mm">
                  <c:v>39660</c:v>
                </c:pt>
                <c:pt idx="3856" formatCode="m/d/yyyy\ h:mm">
                  <c:v>39659</c:v>
                </c:pt>
                <c:pt idx="3857" formatCode="m/d/yyyy\ h:mm">
                  <c:v>39658</c:v>
                </c:pt>
                <c:pt idx="3858" formatCode="m/d/yyyy\ h:mm">
                  <c:v>39657</c:v>
                </c:pt>
                <c:pt idx="3859" formatCode="m/d/yyyy\ h:mm">
                  <c:v>39654</c:v>
                </c:pt>
                <c:pt idx="3860" formatCode="m/d/yyyy\ h:mm">
                  <c:v>39653</c:v>
                </c:pt>
                <c:pt idx="3861" formatCode="m/d/yyyy\ h:mm">
                  <c:v>39652</c:v>
                </c:pt>
                <c:pt idx="3862" formatCode="m/d/yyyy\ h:mm">
                  <c:v>39651</c:v>
                </c:pt>
                <c:pt idx="3863" formatCode="m/d/yyyy\ h:mm">
                  <c:v>39650</c:v>
                </c:pt>
                <c:pt idx="3864" formatCode="m/d/yyyy\ h:mm">
                  <c:v>39647</c:v>
                </c:pt>
                <c:pt idx="3865" formatCode="m/d/yyyy\ h:mm">
                  <c:v>39646</c:v>
                </c:pt>
                <c:pt idx="3866" formatCode="m/d/yyyy\ h:mm">
                  <c:v>39645</c:v>
                </c:pt>
                <c:pt idx="3867" formatCode="m/d/yyyy\ h:mm">
                  <c:v>39644</c:v>
                </c:pt>
                <c:pt idx="3868" formatCode="m/d/yyyy\ h:mm">
                  <c:v>39643</c:v>
                </c:pt>
                <c:pt idx="3869" formatCode="m/d/yyyy\ h:mm">
                  <c:v>39640</c:v>
                </c:pt>
                <c:pt idx="3870" formatCode="m/d/yyyy\ h:mm">
                  <c:v>39639</c:v>
                </c:pt>
                <c:pt idx="3871" formatCode="m/d/yyyy\ h:mm">
                  <c:v>39638</c:v>
                </c:pt>
                <c:pt idx="3872" formatCode="m/d/yyyy\ h:mm">
                  <c:v>39637</c:v>
                </c:pt>
                <c:pt idx="3873" formatCode="m/d/yyyy\ h:mm">
                  <c:v>39636</c:v>
                </c:pt>
                <c:pt idx="3874" formatCode="m/d/yyyy\ h:mm">
                  <c:v>39633</c:v>
                </c:pt>
                <c:pt idx="3875" formatCode="m/d/yyyy\ h:mm">
                  <c:v>39632</c:v>
                </c:pt>
                <c:pt idx="3876" formatCode="m/d/yyyy\ h:mm">
                  <c:v>39631</c:v>
                </c:pt>
                <c:pt idx="3877" formatCode="m/d/yyyy\ h:mm">
                  <c:v>39630</c:v>
                </c:pt>
                <c:pt idx="3878" formatCode="m/d/yyyy\ h:mm">
                  <c:v>39629</c:v>
                </c:pt>
                <c:pt idx="3879" formatCode="m/d/yyyy\ h:mm">
                  <c:v>39626</c:v>
                </c:pt>
                <c:pt idx="3880" formatCode="m/d/yyyy\ h:mm">
                  <c:v>39625</c:v>
                </c:pt>
                <c:pt idx="3881" formatCode="m/d/yyyy\ h:mm">
                  <c:v>39624</c:v>
                </c:pt>
                <c:pt idx="3882" formatCode="m/d/yyyy\ h:mm">
                  <c:v>39623</c:v>
                </c:pt>
                <c:pt idx="3883" formatCode="m/d/yyyy\ h:mm">
                  <c:v>39622</c:v>
                </c:pt>
                <c:pt idx="3884" formatCode="m/d/yyyy\ h:mm">
                  <c:v>39619</c:v>
                </c:pt>
                <c:pt idx="3885" formatCode="m/d/yyyy\ h:mm">
                  <c:v>39618</c:v>
                </c:pt>
                <c:pt idx="3886" formatCode="m/d/yyyy\ h:mm">
                  <c:v>39617</c:v>
                </c:pt>
                <c:pt idx="3887" formatCode="m/d/yyyy\ h:mm">
                  <c:v>39616</c:v>
                </c:pt>
                <c:pt idx="3888" formatCode="m/d/yyyy\ h:mm">
                  <c:v>39615</c:v>
                </c:pt>
                <c:pt idx="3889" formatCode="m/d/yyyy\ h:mm">
                  <c:v>39612</c:v>
                </c:pt>
                <c:pt idx="3890" formatCode="m/d/yyyy\ h:mm">
                  <c:v>39611</c:v>
                </c:pt>
                <c:pt idx="3891" formatCode="m/d/yyyy\ h:mm">
                  <c:v>39610</c:v>
                </c:pt>
                <c:pt idx="3892" formatCode="m/d/yyyy\ h:mm">
                  <c:v>39609</c:v>
                </c:pt>
                <c:pt idx="3893" formatCode="m/d/yyyy\ h:mm">
                  <c:v>39608</c:v>
                </c:pt>
                <c:pt idx="3894" formatCode="m/d/yyyy\ h:mm">
                  <c:v>39605</c:v>
                </c:pt>
                <c:pt idx="3895" formatCode="m/d/yyyy\ h:mm">
                  <c:v>39604</c:v>
                </c:pt>
                <c:pt idx="3896" formatCode="m/d/yyyy\ h:mm">
                  <c:v>39603</c:v>
                </c:pt>
                <c:pt idx="3897" formatCode="m/d/yyyy\ h:mm">
                  <c:v>39602</c:v>
                </c:pt>
                <c:pt idx="3898" formatCode="m/d/yyyy\ h:mm">
                  <c:v>39601</c:v>
                </c:pt>
                <c:pt idx="3899" formatCode="m/d/yyyy\ h:mm">
                  <c:v>39598</c:v>
                </c:pt>
                <c:pt idx="3900" formatCode="m/d/yyyy\ h:mm">
                  <c:v>39597</c:v>
                </c:pt>
                <c:pt idx="3901" formatCode="m/d/yyyy\ h:mm">
                  <c:v>39596</c:v>
                </c:pt>
                <c:pt idx="3902" formatCode="m/d/yyyy\ h:mm">
                  <c:v>39595</c:v>
                </c:pt>
                <c:pt idx="3903" formatCode="m/d/yyyy\ h:mm">
                  <c:v>39594</c:v>
                </c:pt>
                <c:pt idx="3904" formatCode="m/d/yyyy\ h:mm">
                  <c:v>39591</c:v>
                </c:pt>
                <c:pt idx="3905" formatCode="m/d/yyyy\ h:mm">
                  <c:v>39590</c:v>
                </c:pt>
                <c:pt idx="3906" formatCode="m/d/yyyy\ h:mm">
                  <c:v>39589</c:v>
                </c:pt>
                <c:pt idx="3907" formatCode="m/d/yyyy\ h:mm">
                  <c:v>39588</c:v>
                </c:pt>
                <c:pt idx="3908" formatCode="m/d/yyyy\ h:mm">
                  <c:v>39587</c:v>
                </c:pt>
                <c:pt idx="3909" formatCode="m/d/yyyy\ h:mm">
                  <c:v>39584</c:v>
                </c:pt>
                <c:pt idx="3910" formatCode="m/d/yyyy\ h:mm">
                  <c:v>39583</c:v>
                </c:pt>
                <c:pt idx="3911" formatCode="m/d/yyyy\ h:mm">
                  <c:v>39582</c:v>
                </c:pt>
                <c:pt idx="3912" formatCode="m/d/yyyy\ h:mm">
                  <c:v>39581</c:v>
                </c:pt>
                <c:pt idx="3913" formatCode="m/d/yyyy\ h:mm">
                  <c:v>39580</c:v>
                </c:pt>
                <c:pt idx="3914" formatCode="m/d/yyyy\ h:mm">
                  <c:v>39577</c:v>
                </c:pt>
                <c:pt idx="3915" formatCode="m/d/yyyy\ h:mm">
                  <c:v>39576</c:v>
                </c:pt>
                <c:pt idx="3916" formatCode="m/d/yyyy\ h:mm">
                  <c:v>39575</c:v>
                </c:pt>
                <c:pt idx="3917" formatCode="m/d/yyyy\ h:mm">
                  <c:v>39574</c:v>
                </c:pt>
                <c:pt idx="3918" formatCode="m/d/yyyy\ h:mm">
                  <c:v>39573</c:v>
                </c:pt>
                <c:pt idx="3919" formatCode="m/d/yyyy\ h:mm">
                  <c:v>39570</c:v>
                </c:pt>
                <c:pt idx="3920" formatCode="m/d/yyyy\ h:mm">
                  <c:v>39568</c:v>
                </c:pt>
                <c:pt idx="3921" formatCode="m/d/yyyy\ h:mm">
                  <c:v>39567</c:v>
                </c:pt>
                <c:pt idx="3922" formatCode="m/d/yyyy\ h:mm">
                  <c:v>39566</c:v>
                </c:pt>
                <c:pt idx="3923" formatCode="m/d/yyyy\ h:mm">
                  <c:v>39563</c:v>
                </c:pt>
                <c:pt idx="3924" formatCode="m/d/yyyy\ h:mm">
                  <c:v>39562</c:v>
                </c:pt>
                <c:pt idx="3925" formatCode="m/d/yyyy\ h:mm">
                  <c:v>39561</c:v>
                </c:pt>
                <c:pt idx="3926" formatCode="m/d/yyyy\ h:mm">
                  <c:v>39560</c:v>
                </c:pt>
                <c:pt idx="3927" formatCode="m/d/yyyy\ h:mm">
                  <c:v>39559</c:v>
                </c:pt>
                <c:pt idx="3928" formatCode="m/d/yyyy\ h:mm">
                  <c:v>39556</c:v>
                </c:pt>
                <c:pt idx="3929" formatCode="m/d/yyyy\ h:mm">
                  <c:v>39555</c:v>
                </c:pt>
                <c:pt idx="3930" formatCode="m/d/yyyy\ h:mm">
                  <c:v>39554</c:v>
                </c:pt>
                <c:pt idx="3931" formatCode="m/d/yyyy\ h:mm">
                  <c:v>39553</c:v>
                </c:pt>
                <c:pt idx="3932" formatCode="m/d/yyyy\ h:mm">
                  <c:v>39552</c:v>
                </c:pt>
                <c:pt idx="3933" formatCode="m/d/yyyy\ h:mm">
                  <c:v>39549</c:v>
                </c:pt>
                <c:pt idx="3934" formatCode="m/d/yyyy\ h:mm">
                  <c:v>39548</c:v>
                </c:pt>
                <c:pt idx="3935" formatCode="m/d/yyyy\ h:mm">
                  <c:v>39547</c:v>
                </c:pt>
                <c:pt idx="3936" formatCode="m/d/yyyy\ h:mm">
                  <c:v>39546</c:v>
                </c:pt>
                <c:pt idx="3937" formatCode="m/d/yyyy\ h:mm">
                  <c:v>39545</c:v>
                </c:pt>
                <c:pt idx="3938" formatCode="m/d/yyyy\ h:mm">
                  <c:v>39542</c:v>
                </c:pt>
                <c:pt idx="3939" formatCode="m/d/yyyy\ h:mm">
                  <c:v>39541</c:v>
                </c:pt>
                <c:pt idx="3940" formatCode="m/d/yyyy\ h:mm">
                  <c:v>39540</c:v>
                </c:pt>
                <c:pt idx="3941" formatCode="m/d/yyyy\ h:mm">
                  <c:v>39539</c:v>
                </c:pt>
                <c:pt idx="3942" formatCode="m/d/yyyy\ h:mm">
                  <c:v>39538</c:v>
                </c:pt>
                <c:pt idx="3943" formatCode="m/d/yyyy\ h:mm">
                  <c:v>39535</c:v>
                </c:pt>
                <c:pt idx="3944" formatCode="m/d/yyyy\ h:mm">
                  <c:v>39534</c:v>
                </c:pt>
                <c:pt idx="3945" formatCode="m/d/yyyy\ h:mm">
                  <c:v>39533</c:v>
                </c:pt>
                <c:pt idx="3946" formatCode="m/d/yyyy\ h:mm">
                  <c:v>39532</c:v>
                </c:pt>
                <c:pt idx="3947" formatCode="m/d/yyyy\ h:mm">
                  <c:v>39528</c:v>
                </c:pt>
                <c:pt idx="3948" formatCode="m/d/yyyy\ h:mm">
                  <c:v>39527</c:v>
                </c:pt>
                <c:pt idx="3949" formatCode="m/d/yyyy\ h:mm">
                  <c:v>39526</c:v>
                </c:pt>
                <c:pt idx="3950" formatCode="m/d/yyyy\ h:mm">
                  <c:v>39525</c:v>
                </c:pt>
                <c:pt idx="3951" formatCode="m/d/yyyy\ h:mm">
                  <c:v>39524</c:v>
                </c:pt>
                <c:pt idx="3952" formatCode="m/d/yyyy\ h:mm">
                  <c:v>39521</c:v>
                </c:pt>
                <c:pt idx="3953" formatCode="m/d/yyyy\ h:mm">
                  <c:v>39520</c:v>
                </c:pt>
                <c:pt idx="3954" formatCode="m/d/yyyy\ h:mm">
                  <c:v>39519</c:v>
                </c:pt>
                <c:pt idx="3955" formatCode="m/d/yyyy\ h:mm">
                  <c:v>39518</c:v>
                </c:pt>
                <c:pt idx="3956" formatCode="m/d/yyyy\ h:mm">
                  <c:v>39517</c:v>
                </c:pt>
                <c:pt idx="3957" formatCode="m/d/yyyy\ h:mm">
                  <c:v>39514</c:v>
                </c:pt>
                <c:pt idx="3958" formatCode="m/d/yyyy\ h:mm">
                  <c:v>39513</c:v>
                </c:pt>
                <c:pt idx="3959" formatCode="m/d/yyyy\ h:mm">
                  <c:v>39512</c:v>
                </c:pt>
                <c:pt idx="3960" formatCode="m/d/yyyy\ h:mm">
                  <c:v>39511</c:v>
                </c:pt>
                <c:pt idx="3961" formatCode="m/d/yyyy\ h:mm">
                  <c:v>39510</c:v>
                </c:pt>
                <c:pt idx="3962" formatCode="m/d/yyyy\ h:mm">
                  <c:v>39507</c:v>
                </c:pt>
                <c:pt idx="3963" formatCode="m/d/yyyy\ h:mm">
                  <c:v>39506</c:v>
                </c:pt>
                <c:pt idx="3964" formatCode="m/d/yyyy\ h:mm">
                  <c:v>39505</c:v>
                </c:pt>
                <c:pt idx="3965" formatCode="m/d/yyyy\ h:mm">
                  <c:v>39504</c:v>
                </c:pt>
                <c:pt idx="3966" formatCode="m/d/yyyy\ h:mm">
                  <c:v>39503</c:v>
                </c:pt>
                <c:pt idx="3967" formatCode="m/d/yyyy\ h:mm">
                  <c:v>39500</c:v>
                </c:pt>
                <c:pt idx="3968" formatCode="m/d/yyyy\ h:mm">
                  <c:v>39499</c:v>
                </c:pt>
                <c:pt idx="3969" formatCode="m/d/yyyy\ h:mm">
                  <c:v>39498</c:v>
                </c:pt>
                <c:pt idx="3970" formatCode="m/d/yyyy\ h:mm">
                  <c:v>39497</c:v>
                </c:pt>
                <c:pt idx="3971" formatCode="m/d/yyyy\ h:mm">
                  <c:v>39496</c:v>
                </c:pt>
                <c:pt idx="3972" formatCode="m/d/yyyy\ h:mm">
                  <c:v>39493</c:v>
                </c:pt>
                <c:pt idx="3973" formatCode="m/d/yyyy\ h:mm">
                  <c:v>39492</c:v>
                </c:pt>
                <c:pt idx="3974" formatCode="m/d/yyyy\ h:mm">
                  <c:v>39491</c:v>
                </c:pt>
                <c:pt idx="3975" formatCode="m/d/yyyy\ h:mm">
                  <c:v>39490</c:v>
                </c:pt>
                <c:pt idx="3976" formatCode="m/d/yyyy\ h:mm">
                  <c:v>39489</c:v>
                </c:pt>
                <c:pt idx="3977" formatCode="m/d/yyyy\ h:mm">
                  <c:v>39486</c:v>
                </c:pt>
                <c:pt idx="3978" formatCode="m/d/yyyy\ h:mm">
                  <c:v>39485</c:v>
                </c:pt>
                <c:pt idx="3979" formatCode="m/d/yyyy\ h:mm">
                  <c:v>39484</c:v>
                </c:pt>
                <c:pt idx="3980" formatCode="m/d/yyyy\ h:mm">
                  <c:v>39483</c:v>
                </c:pt>
                <c:pt idx="3981" formatCode="m/d/yyyy\ h:mm">
                  <c:v>39482</c:v>
                </c:pt>
                <c:pt idx="3982" formatCode="m/d/yyyy\ h:mm">
                  <c:v>39479</c:v>
                </c:pt>
                <c:pt idx="3983" formatCode="m/d/yyyy\ h:mm">
                  <c:v>39478</c:v>
                </c:pt>
                <c:pt idx="3984" formatCode="m/d/yyyy\ h:mm">
                  <c:v>39477</c:v>
                </c:pt>
                <c:pt idx="3985" formatCode="m/d/yyyy\ h:mm">
                  <c:v>39476</c:v>
                </c:pt>
                <c:pt idx="3986" formatCode="m/d/yyyy\ h:mm">
                  <c:v>39475</c:v>
                </c:pt>
                <c:pt idx="3987" formatCode="m/d/yyyy\ h:mm">
                  <c:v>39472</c:v>
                </c:pt>
                <c:pt idx="3988" formatCode="m/d/yyyy\ h:mm">
                  <c:v>39471</c:v>
                </c:pt>
                <c:pt idx="3989" formatCode="m/d/yyyy\ h:mm">
                  <c:v>39470</c:v>
                </c:pt>
                <c:pt idx="3990" formatCode="m/d/yyyy\ h:mm">
                  <c:v>39469</c:v>
                </c:pt>
                <c:pt idx="3991" formatCode="m/d/yyyy\ h:mm">
                  <c:v>39468</c:v>
                </c:pt>
                <c:pt idx="3992" formatCode="m/d/yyyy\ h:mm">
                  <c:v>39465</c:v>
                </c:pt>
                <c:pt idx="3993" formatCode="m/d/yyyy\ h:mm">
                  <c:v>39464</c:v>
                </c:pt>
                <c:pt idx="3994" formatCode="m/d/yyyy\ h:mm">
                  <c:v>39463</c:v>
                </c:pt>
                <c:pt idx="3995" formatCode="m/d/yyyy\ h:mm">
                  <c:v>39462</c:v>
                </c:pt>
                <c:pt idx="3996" formatCode="m/d/yyyy\ h:mm">
                  <c:v>39461</c:v>
                </c:pt>
                <c:pt idx="3997" formatCode="m/d/yyyy\ h:mm">
                  <c:v>39458</c:v>
                </c:pt>
                <c:pt idx="3998" formatCode="m/d/yyyy\ h:mm">
                  <c:v>39457</c:v>
                </c:pt>
                <c:pt idx="3999" formatCode="m/d/yyyy\ h:mm">
                  <c:v>39456</c:v>
                </c:pt>
                <c:pt idx="4000" formatCode="m/d/yyyy\ h:mm">
                  <c:v>39455</c:v>
                </c:pt>
                <c:pt idx="4001" formatCode="m/d/yyyy\ h:mm">
                  <c:v>39454</c:v>
                </c:pt>
                <c:pt idx="4002" formatCode="m/d/yyyy\ h:mm">
                  <c:v>39451</c:v>
                </c:pt>
                <c:pt idx="4003" formatCode="m/d/yyyy\ h:mm">
                  <c:v>39450</c:v>
                </c:pt>
                <c:pt idx="4004" formatCode="m/d/yyyy\ h:mm">
                  <c:v>39449</c:v>
                </c:pt>
                <c:pt idx="4005" formatCode="m/d/yyyy\ h:mm">
                  <c:v>39447</c:v>
                </c:pt>
                <c:pt idx="4006" formatCode="m/d/yyyy\ h:mm">
                  <c:v>39444</c:v>
                </c:pt>
                <c:pt idx="4007" formatCode="m/d/yyyy\ h:mm">
                  <c:v>39443</c:v>
                </c:pt>
                <c:pt idx="4008" formatCode="m/d/yyyy\ h:mm">
                  <c:v>39440</c:v>
                </c:pt>
                <c:pt idx="4009" formatCode="m/d/yyyy\ h:mm">
                  <c:v>39437</c:v>
                </c:pt>
                <c:pt idx="4010" formatCode="m/d/yyyy\ h:mm">
                  <c:v>39436</c:v>
                </c:pt>
                <c:pt idx="4011" formatCode="m/d/yyyy\ h:mm">
                  <c:v>39435</c:v>
                </c:pt>
                <c:pt idx="4012" formatCode="m/d/yyyy\ h:mm">
                  <c:v>39434</c:v>
                </c:pt>
                <c:pt idx="4013" formatCode="m/d/yyyy\ h:mm">
                  <c:v>39433</c:v>
                </c:pt>
                <c:pt idx="4014" formatCode="m/d/yyyy\ h:mm">
                  <c:v>39430</c:v>
                </c:pt>
                <c:pt idx="4015" formatCode="m/d/yyyy\ h:mm">
                  <c:v>39429</c:v>
                </c:pt>
                <c:pt idx="4016" formatCode="m/d/yyyy\ h:mm">
                  <c:v>39428</c:v>
                </c:pt>
                <c:pt idx="4017" formatCode="m/d/yyyy\ h:mm">
                  <c:v>39427</c:v>
                </c:pt>
                <c:pt idx="4018" formatCode="m/d/yyyy\ h:mm">
                  <c:v>39426</c:v>
                </c:pt>
                <c:pt idx="4019" formatCode="m/d/yyyy\ h:mm">
                  <c:v>39423</c:v>
                </c:pt>
                <c:pt idx="4020" formatCode="m/d/yyyy\ h:mm">
                  <c:v>39422</c:v>
                </c:pt>
                <c:pt idx="4021" formatCode="m/d/yyyy\ h:mm">
                  <c:v>39421</c:v>
                </c:pt>
                <c:pt idx="4022" formatCode="m/d/yyyy\ h:mm">
                  <c:v>39420</c:v>
                </c:pt>
                <c:pt idx="4023" formatCode="m/d/yyyy\ h:mm">
                  <c:v>39419</c:v>
                </c:pt>
                <c:pt idx="4024" formatCode="m/d/yyyy\ h:mm">
                  <c:v>39416</c:v>
                </c:pt>
                <c:pt idx="4025" formatCode="m/d/yyyy\ h:mm">
                  <c:v>39415</c:v>
                </c:pt>
                <c:pt idx="4026" formatCode="m/d/yyyy\ h:mm">
                  <c:v>39414</c:v>
                </c:pt>
                <c:pt idx="4027" formatCode="m/d/yyyy\ h:mm">
                  <c:v>39413</c:v>
                </c:pt>
                <c:pt idx="4028" formatCode="m/d/yyyy\ h:mm">
                  <c:v>39412</c:v>
                </c:pt>
                <c:pt idx="4029" formatCode="m/d/yyyy\ h:mm">
                  <c:v>39409</c:v>
                </c:pt>
                <c:pt idx="4030" formatCode="m/d/yyyy\ h:mm">
                  <c:v>39408</c:v>
                </c:pt>
                <c:pt idx="4031" formatCode="m/d/yyyy\ h:mm">
                  <c:v>39407</c:v>
                </c:pt>
                <c:pt idx="4032" formatCode="m/d/yyyy\ h:mm">
                  <c:v>39406</c:v>
                </c:pt>
                <c:pt idx="4033" formatCode="m/d/yyyy\ h:mm">
                  <c:v>39405</c:v>
                </c:pt>
                <c:pt idx="4034" formatCode="m/d/yyyy\ h:mm">
                  <c:v>39402</c:v>
                </c:pt>
                <c:pt idx="4035" formatCode="m/d/yyyy\ h:mm">
                  <c:v>39401</c:v>
                </c:pt>
                <c:pt idx="4036" formatCode="m/d/yyyy\ h:mm">
                  <c:v>39400</c:v>
                </c:pt>
                <c:pt idx="4037" formatCode="m/d/yyyy\ h:mm">
                  <c:v>39399</c:v>
                </c:pt>
                <c:pt idx="4038" formatCode="m/d/yyyy\ h:mm">
                  <c:v>39398</c:v>
                </c:pt>
                <c:pt idx="4039" formatCode="m/d/yyyy\ h:mm">
                  <c:v>39395</c:v>
                </c:pt>
                <c:pt idx="4040" formatCode="m/d/yyyy\ h:mm">
                  <c:v>39394</c:v>
                </c:pt>
                <c:pt idx="4041" formatCode="m/d/yyyy\ h:mm">
                  <c:v>39393</c:v>
                </c:pt>
                <c:pt idx="4042" formatCode="m/d/yyyy\ h:mm">
                  <c:v>39392</c:v>
                </c:pt>
                <c:pt idx="4043" formatCode="m/d/yyyy\ h:mm">
                  <c:v>39391</c:v>
                </c:pt>
                <c:pt idx="4044" formatCode="m/d/yyyy\ h:mm">
                  <c:v>39388</c:v>
                </c:pt>
                <c:pt idx="4045" formatCode="m/d/yyyy\ h:mm">
                  <c:v>39387</c:v>
                </c:pt>
                <c:pt idx="4046" formatCode="m/d/yyyy\ h:mm">
                  <c:v>39386</c:v>
                </c:pt>
                <c:pt idx="4047" formatCode="m/d/yyyy\ h:mm">
                  <c:v>39385</c:v>
                </c:pt>
                <c:pt idx="4048" formatCode="m/d/yyyy\ h:mm">
                  <c:v>39384</c:v>
                </c:pt>
                <c:pt idx="4049" formatCode="m/d/yyyy\ h:mm">
                  <c:v>39381</c:v>
                </c:pt>
                <c:pt idx="4050" formatCode="m/d/yyyy\ h:mm">
                  <c:v>39380</c:v>
                </c:pt>
                <c:pt idx="4051" formatCode="m/d/yyyy\ h:mm">
                  <c:v>39379</c:v>
                </c:pt>
                <c:pt idx="4052" formatCode="m/d/yyyy\ h:mm">
                  <c:v>39378</c:v>
                </c:pt>
                <c:pt idx="4053" formatCode="m/d/yyyy\ h:mm">
                  <c:v>39377</c:v>
                </c:pt>
                <c:pt idx="4054" formatCode="m/d/yyyy\ h:mm">
                  <c:v>39374</c:v>
                </c:pt>
                <c:pt idx="4055" formatCode="m/d/yyyy\ h:mm">
                  <c:v>39373</c:v>
                </c:pt>
                <c:pt idx="4056" formatCode="m/d/yyyy\ h:mm">
                  <c:v>39372</c:v>
                </c:pt>
                <c:pt idx="4057" formatCode="m/d/yyyy\ h:mm">
                  <c:v>39371</c:v>
                </c:pt>
                <c:pt idx="4058" formatCode="m/d/yyyy\ h:mm">
                  <c:v>39370</c:v>
                </c:pt>
                <c:pt idx="4059" formatCode="m/d/yyyy\ h:mm">
                  <c:v>39367</c:v>
                </c:pt>
                <c:pt idx="4060" formatCode="m/d/yyyy\ h:mm">
                  <c:v>39366</c:v>
                </c:pt>
                <c:pt idx="4061" formatCode="m/d/yyyy\ h:mm">
                  <c:v>39365</c:v>
                </c:pt>
                <c:pt idx="4062" formatCode="m/d/yyyy\ h:mm">
                  <c:v>39364</c:v>
                </c:pt>
                <c:pt idx="4063" formatCode="m/d/yyyy\ h:mm">
                  <c:v>39363</c:v>
                </c:pt>
                <c:pt idx="4064" formatCode="m/d/yyyy\ h:mm">
                  <c:v>39360</c:v>
                </c:pt>
                <c:pt idx="4065" formatCode="m/d/yyyy\ h:mm">
                  <c:v>39359</c:v>
                </c:pt>
                <c:pt idx="4066" formatCode="m/d/yyyy\ h:mm">
                  <c:v>39358</c:v>
                </c:pt>
                <c:pt idx="4067" formatCode="m/d/yyyy\ h:mm">
                  <c:v>39357</c:v>
                </c:pt>
                <c:pt idx="4068" formatCode="m/d/yyyy\ h:mm">
                  <c:v>39356</c:v>
                </c:pt>
                <c:pt idx="4069" formatCode="m/d/yyyy\ h:mm">
                  <c:v>39353</c:v>
                </c:pt>
                <c:pt idx="4070" formatCode="m/d/yyyy\ h:mm">
                  <c:v>39352</c:v>
                </c:pt>
                <c:pt idx="4071" formatCode="m/d/yyyy\ h:mm">
                  <c:v>39351</c:v>
                </c:pt>
                <c:pt idx="4072" formatCode="m/d/yyyy\ h:mm">
                  <c:v>39350</c:v>
                </c:pt>
                <c:pt idx="4073" formatCode="m/d/yyyy\ h:mm">
                  <c:v>39349</c:v>
                </c:pt>
                <c:pt idx="4074" formatCode="m/d/yyyy\ h:mm">
                  <c:v>39346</c:v>
                </c:pt>
                <c:pt idx="4075" formatCode="m/d/yyyy\ h:mm">
                  <c:v>39345</c:v>
                </c:pt>
                <c:pt idx="4076" formatCode="m/d/yyyy\ h:mm">
                  <c:v>39344</c:v>
                </c:pt>
                <c:pt idx="4077" formatCode="m/d/yyyy\ h:mm">
                  <c:v>39343</c:v>
                </c:pt>
                <c:pt idx="4078" formatCode="m/d/yyyy\ h:mm">
                  <c:v>39342</c:v>
                </c:pt>
                <c:pt idx="4079" formatCode="m/d/yyyy\ h:mm">
                  <c:v>39339</c:v>
                </c:pt>
                <c:pt idx="4080" formatCode="m/d/yyyy\ h:mm">
                  <c:v>39338</c:v>
                </c:pt>
                <c:pt idx="4081" formatCode="m/d/yyyy\ h:mm">
                  <c:v>39337</c:v>
                </c:pt>
                <c:pt idx="4082" formatCode="m/d/yyyy\ h:mm">
                  <c:v>39336</c:v>
                </c:pt>
                <c:pt idx="4083" formatCode="m/d/yyyy\ h:mm">
                  <c:v>39335</c:v>
                </c:pt>
                <c:pt idx="4084" formatCode="m/d/yyyy\ h:mm">
                  <c:v>39332</c:v>
                </c:pt>
                <c:pt idx="4085" formatCode="m/d/yyyy\ h:mm">
                  <c:v>39331</c:v>
                </c:pt>
                <c:pt idx="4086" formatCode="m/d/yyyy\ h:mm">
                  <c:v>39330</c:v>
                </c:pt>
                <c:pt idx="4087" formatCode="m/d/yyyy\ h:mm">
                  <c:v>39329</c:v>
                </c:pt>
                <c:pt idx="4088" formatCode="m/d/yyyy\ h:mm">
                  <c:v>39328</c:v>
                </c:pt>
                <c:pt idx="4089" formatCode="m/d/yyyy\ h:mm">
                  <c:v>39325</c:v>
                </c:pt>
                <c:pt idx="4090" formatCode="m/d/yyyy\ h:mm">
                  <c:v>39324</c:v>
                </c:pt>
                <c:pt idx="4091" formatCode="m/d/yyyy\ h:mm">
                  <c:v>39323</c:v>
                </c:pt>
                <c:pt idx="4092" formatCode="m/d/yyyy\ h:mm">
                  <c:v>39322</c:v>
                </c:pt>
                <c:pt idx="4093" formatCode="m/d/yyyy\ h:mm">
                  <c:v>39321</c:v>
                </c:pt>
                <c:pt idx="4094" formatCode="m/d/yyyy\ h:mm">
                  <c:v>39318</c:v>
                </c:pt>
                <c:pt idx="4095" formatCode="m/d/yyyy\ h:mm">
                  <c:v>39317</c:v>
                </c:pt>
                <c:pt idx="4096" formatCode="m/d/yyyy\ h:mm">
                  <c:v>39316</c:v>
                </c:pt>
                <c:pt idx="4097" formatCode="m/d/yyyy\ h:mm">
                  <c:v>39315</c:v>
                </c:pt>
                <c:pt idx="4098" formatCode="m/d/yyyy\ h:mm">
                  <c:v>39314</c:v>
                </c:pt>
                <c:pt idx="4099" formatCode="m/d/yyyy\ h:mm">
                  <c:v>39311</c:v>
                </c:pt>
                <c:pt idx="4100" formatCode="m/d/yyyy\ h:mm">
                  <c:v>39310</c:v>
                </c:pt>
                <c:pt idx="4101" formatCode="m/d/yyyy\ h:mm">
                  <c:v>39309</c:v>
                </c:pt>
                <c:pt idx="4102" formatCode="m/d/yyyy\ h:mm">
                  <c:v>39308</c:v>
                </c:pt>
                <c:pt idx="4103" formatCode="m/d/yyyy\ h:mm">
                  <c:v>39307</c:v>
                </c:pt>
                <c:pt idx="4104" formatCode="m/d/yyyy\ h:mm">
                  <c:v>39304</c:v>
                </c:pt>
                <c:pt idx="4105" formatCode="m/d/yyyy\ h:mm">
                  <c:v>39303</c:v>
                </c:pt>
                <c:pt idx="4106" formatCode="m/d/yyyy\ h:mm">
                  <c:v>39302</c:v>
                </c:pt>
                <c:pt idx="4107" formatCode="m/d/yyyy\ h:mm">
                  <c:v>39301</c:v>
                </c:pt>
                <c:pt idx="4108" formatCode="m/d/yyyy\ h:mm">
                  <c:v>39300</c:v>
                </c:pt>
                <c:pt idx="4109" formatCode="m/d/yyyy\ h:mm">
                  <c:v>39297</c:v>
                </c:pt>
                <c:pt idx="4110" formatCode="m/d/yyyy\ h:mm">
                  <c:v>39296</c:v>
                </c:pt>
                <c:pt idx="4111" formatCode="m/d/yyyy\ h:mm">
                  <c:v>39295</c:v>
                </c:pt>
                <c:pt idx="4112" formatCode="m/d/yyyy\ h:mm">
                  <c:v>39294</c:v>
                </c:pt>
                <c:pt idx="4113" formatCode="m/d/yyyy\ h:mm">
                  <c:v>39293</c:v>
                </c:pt>
                <c:pt idx="4114" formatCode="m/d/yyyy\ h:mm">
                  <c:v>39290</c:v>
                </c:pt>
                <c:pt idx="4115" formatCode="m/d/yyyy\ h:mm">
                  <c:v>39289</c:v>
                </c:pt>
                <c:pt idx="4116" formatCode="m/d/yyyy\ h:mm">
                  <c:v>39288</c:v>
                </c:pt>
                <c:pt idx="4117" formatCode="m/d/yyyy\ h:mm">
                  <c:v>39287</c:v>
                </c:pt>
                <c:pt idx="4118" formatCode="m/d/yyyy\ h:mm">
                  <c:v>39286</c:v>
                </c:pt>
                <c:pt idx="4119" formatCode="m/d/yyyy\ h:mm">
                  <c:v>39283</c:v>
                </c:pt>
                <c:pt idx="4120" formatCode="m/d/yyyy\ h:mm">
                  <c:v>39282</c:v>
                </c:pt>
                <c:pt idx="4121" formatCode="m/d/yyyy\ h:mm">
                  <c:v>39281</c:v>
                </c:pt>
                <c:pt idx="4122" formatCode="m/d/yyyy\ h:mm">
                  <c:v>39280</c:v>
                </c:pt>
                <c:pt idx="4123" formatCode="m/d/yyyy\ h:mm">
                  <c:v>39279</c:v>
                </c:pt>
                <c:pt idx="4124" formatCode="m/d/yyyy\ h:mm">
                  <c:v>39276</c:v>
                </c:pt>
                <c:pt idx="4125" formatCode="m/d/yyyy\ h:mm">
                  <c:v>39275</c:v>
                </c:pt>
                <c:pt idx="4126" formatCode="m/d/yyyy\ h:mm">
                  <c:v>39274</c:v>
                </c:pt>
                <c:pt idx="4127" formatCode="m/d/yyyy\ h:mm">
                  <c:v>39273</c:v>
                </c:pt>
                <c:pt idx="4128" formatCode="m/d/yyyy\ h:mm">
                  <c:v>39272</c:v>
                </c:pt>
                <c:pt idx="4129" formatCode="m/d/yyyy\ h:mm">
                  <c:v>39269</c:v>
                </c:pt>
                <c:pt idx="4130" formatCode="m/d/yyyy\ h:mm">
                  <c:v>39268</c:v>
                </c:pt>
                <c:pt idx="4131" formatCode="m/d/yyyy\ h:mm">
                  <c:v>39267</c:v>
                </c:pt>
                <c:pt idx="4132" formatCode="m/d/yyyy\ h:mm">
                  <c:v>39266</c:v>
                </c:pt>
                <c:pt idx="4133" formatCode="m/d/yyyy\ h:mm">
                  <c:v>39265</c:v>
                </c:pt>
                <c:pt idx="4134" formatCode="m/d/yyyy\ h:mm">
                  <c:v>39262</c:v>
                </c:pt>
                <c:pt idx="4135" formatCode="m/d/yyyy\ h:mm">
                  <c:v>39261</c:v>
                </c:pt>
                <c:pt idx="4136" formatCode="m/d/yyyy\ h:mm">
                  <c:v>39260</c:v>
                </c:pt>
                <c:pt idx="4137" formatCode="m/d/yyyy\ h:mm">
                  <c:v>39259</c:v>
                </c:pt>
                <c:pt idx="4138" formatCode="m/d/yyyy\ h:mm">
                  <c:v>39258</c:v>
                </c:pt>
                <c:pt idx="4139" formatCode="m/d/yyyy\ h:mm">
                  <c:v>39255</c:v>
                </c:pt>
                <c:pt idx="4140" formatCode="m/d/yyyy\ h:mm">
                  <c:v>39254</c:v>
                </c:pt>
                <c:pt idx="4141" formatCode="m/d/yyyy\ h:mm">
                  <c:v>39253</c:v>
                </c:pt>
                <c:pt idx="4142" formatCode="m/d/yyyy\ h:mm">
                  <c:v>39252</c:v>
                </c:pt>
                <c:pt idx="4143" formatCode="m/d/yyyy\ h:mm">
                  <c:v>39251</c:v>
                </c:pt>
                <c:pt idx="4144" formatCode="m/d/yyyy\ h:mm">
                  <c:v>39248</c:v>
                </c:pt>
                <c:pt idx="4145" formatCode="m/d/yyyy\ h:mm">
                  <c:v>39247</c:v>
                </c:pt>
                <c:pt idx="4146" formatCode="m/d/yyyy\ h:mm">
                  <c:v>39246</c:v>
                </c:pt>
                <c:pt idx="4147" formatCode="m/d/yyyy\ h:mm">
                  <c:v>39245</c:v>
                </c:pt>
                <c:pt idx="4148" formatCode="m/d/yyyy\ h:mm">
                  <c:v>39244</c:v>
                </c:pt>
                <c:pt idx="4149" formatCode="m/d/yyyy\ h:mm">
                  <c:v>39241</c:v>
                </c:pt>
                <c:pt idx="4150" formatCode="m/d/yyyy\ h:mm">
                  <c:v>39240</c:v>
                </c:pt>
                <c:pt idx="4151" formatCode="m/d/yyyy\ h:mm">
                  <c:v>39239</c:v>
                </c:pt>
                <c:pt idx="4152" formatCode="m/d/yyyy\ h:mm">
                  <c:v>39238</c:v>
                </c:pt>
                <c:pt idx="4153" formatCode="m/d/yyyy\ h:mm">
                  <c:v>39237</c:v>
                </c:pt>
                <c:pt idx="4154" formatCode="m/d/yyyy\ h:mm">
                  <c:v>39234</c:v>
                </c:pt>
                <c:pt idx="4155" formatCode="m/d/yyyy\ h:mm">
                  <c:v>39233</c:v>
                </c:pt>
                <c:pt idx="4156" formatCode="m/d/yyyy\ h:mm">
                  <c:v>39232</c:v>
                </c:pt>
                <c:pt idx="4157" formatCode="m/d/yyyy\ h:mm">
                  <c:v>39231</c:v>
                </c:pt>
                <c:pt idx="4158" formatCode="m/d/yyyy\ h:mm">
                  <c:v>39230</c:v>
                </c:pt>
                <c:pt idx="4159" formatCode="m/d/yyyy\ h:mm">
                  <c:v>39227</c:v>
                </c:pt>
                <c:pt idx="4160" formatCode="m/d/yyyy\ h:mm">
                  <c:v>39226</c:v>
                </c:pt>
                <c:pt idx="4161" formatCode="m/d/yyyy\ h:mm">
                  <c:v>39225</c:v>
                </c:pt>
                <c:pt idx="4162" formatCode="m/d/yyyy\ h:mm">
                  <c:v>39224</c:v>
                </c:pt>
                <c:pt idx="4163" formatCode="m/d/yyyy\ h:mm">
                  <c:v>39223</c:v>
                </c:pt>
                <c:pt idx="4164" formatCode="m/d/yyyy\ h:mm">
                  <c:v>39220</c:v>
                </c:pt>
                <c:pt idx="4165" formatCode="m/d/yyyy\ h:mm">
                  <c:v>39219</c:v>
                </c:pt>
                <c:pt idx="4166" formatCode="m/d/yyyy\ h:mm">
                  <c:v>39218</c:v>
                </c:pt>
                <c:pt idx="4167" formatCode="m/d/yyyy\ h:mm">
                  <c:v>39217</c:v>
                </c:pt>
                <c:pt idx="4168" formatCode="m/d/yyyy\ h:mm">
                  <c:v>39216</c:v>
                </c:pt>
                <c:pt idx="4169" formatCode="m/d/yyyy\ h:mm">
                  <c:v>39213</c:v>
                </c:pt>
                <c:pt idx="4170" formatCode="m/d/yyyy\ h:mm">
                  <c:v>39212</c:v>
                </c:pt>
                <c:pt idx="4171" formatCode="m/d/yyyy\ h:mm">
                  <c:v>39211</c:v>
                </c:pt>
                <c:pt idx="4172" formatCode="m/d/yyyy\ h:mm">
                  <c:v>39210</c:v>
                </c:pt>
                <c:pt idx="4173" formatCode="m/d/yyyy\ h:mm">
                  <c:v>39209</c:v>
                </c:pt>
                <c:pt idx="4174" formatCode="m/d/yyyy\ h:mm">
                  <c:v>39206</c:v>
                </c:pt>
                <c:pt idx="4175" formatCode="m/d/yyyy\ h:mm">
                  <c:v>39205</c:v>
                </c:pt>
                <c:pt idx="4176" formatCode="m/d/yyyy\ h:mm">
                  <c:v>39204</c:v>
                </c:pt>
                <c:pt idx="4177" formatCode="m/d/yyyy\ h:mm">
                  <c:v>39203</c:v>
                </c:pt>
                <c:pt idx="4178" formatCode="m/d/yyyy\ h:mm">
                  <c:v>39202</c:v>
                </c:pt>
                <c:pt idx="4179" formatCode="m/d/yyyy\ h:mm">
                  <c:v>39199</c:v>
                </c:pt>
                <c:pt idx="4180" formatCode="m/d/yyyy\ h:mm">
                  <c:v>39198</c:v>
                </c:pt>
                <c:pt idx="4181" formatCode="m/d/yyyy\ h:mm">
                  <c:v>39197</c:v>
                </c:pt>
                <c:pt idx="4182" formatCode="m/d/yyyy\ h:mm">
                  <c:v>39196</c:v>
                </c:pt>
                <c:pt idx="4183" formatCode="m/d/yyyy\ h:mm">
                  <c:v>39195</c:v>
                </c:pt>
                <c:pt idx="4184" formatCode="m/d/yyyy\ h:mm">
                  <c:v>39192</c:v>
                </c:pt>
                <c:pt idx="4185" formatCode="m/d/yyyy\ h:mm">
                  <c:v>39191</c:v>
                </c:pt>
                <c:pt idx="4186" formatCode="m/d/yyyy\ h:mm">
                  <c:v>39190</c:v>
                </c:pt>
                <c:pt idx="4187" formatCode="m/d/yyyy\ h:mm">
                  <c:v>39189</c:v>
                </c:pt>
                <c:pt idx="4188" formatCode="m/d/yyyy\ h:mm">
                  <c:v>39188</c:v>
                </c:pt>
                <c:pt idx="4189" formatCode="m/d/yyyy\ h:mm">
                  <c:v>39185</c:v>
                </c:pt>
                <c:pt idx="4190" formatCode="m/d/yyyy\ h:mm">
                  <c:v>39184</c:v>
                </c:pt>
                <c:pt idx="4191" formatCode="m/d/yyyy\ h:mm">
                  <c:v>39183</c:v>
                </c:pt>
                <c:pt idx="4192" formatCode="m/d/yyyy\ h:mm">
                  <c:v>39182</c:v>
                </c:pt>
                <c:pt idx="4193" formatCode="m/d/yyyy\ h:mm">
                  <c:v>39181</c:v>
                </c:pt>
                <c:pt idx="4194" formatCode="m/d/yyyy\ h:mm">
                  <c:v>39178</c:v>
                </c:pt>
                <c:pt idx="4195" formatCode="m/d/yyyy\ h:mm">
                  <c:v>39177</c:v>
                </c:pt>
                <c:pt idx="4196" formatCode="m/d/yyyy\ h:mm">
                  <c:v>39176</c:v>
                </c:pt>
                <c:pt idx="4197" formatCode="m/d/yyyy\ h:mm">
                  <c:v>39175</c:v>
                </c:pt>
                <c:pt idx="4198" formatCode="m/d/yyyy\ h:mm">
                  <c:v>39174</c:v>
                </c:pt>
                <c:pt idx="4199" formatCode="m/d/yyyy\ h:mm">
                  <c:v>39171</c:v>
                </c:pt>
                <c:pt idx="4200" formatCode="m/d/yyyy\ h:mm">
                  <c:v>39170</c:v>
                </c:pt>
                <c:pt idx="4201" formatCode="m/d/yyyy\ h:mm">
                  <c:v>39169</c:v>
                </c:pt>
                <c:pt idx="4202" formatCode="m/d/yyyy\ h:mm">
                  <c:v>39168</c:v>
                </c:pt>
                <c:pt idx="4203" formatCode="m/d/yyyy\ h:mm">
                  <c:v>39167</c:v>
                </c:pt>
                <c:pt idx="4204" formatCode="m/d/yyyy\ h:mm">
                  <c:v>39164</c:v>
                </c:pt>
                <c:pt idx="4205" formatCode="m/d/yyyy\ h:mm">
                  <c:v>39163</c:v>
                </c:pt>
                <c:pt idx="4206" formatCode="m/d/yyyy\ h:mm">
                  <c:v>39162</c:v>
                </c:pt>
                <c:pt idx="4207" formatCode="m/d/yyyy\ h:mm">
                  <c:v>39161</c:v>
                </c:pt>
                <c:pt idx="4208" formatCode="m/d/yyyy\ h:mm">
                  <c:v>39157</c:v>
                </c:pt>
                <c:pt idx="4209" formatCode="m/d/yyyy\ h:mm">
                  <c:v>39156</c:v>
                </c:pt>
                <c:pt idx="4210" formatCode="m/d/yyyy\ h:mm">
                  <c:v>39155</c:v>
                </c:pt>
                <c:pt idx="4211" formatCode="m/d/yyyy\ h:mm">
                  <c:v>39154</c:v>
                </c:pt>
                <c:pt idx="4212" formatCode="m/d/yyyy\ h:mm">
                  <c:v>39153</c:v>
                </c:pt>
                <c:pt idx="4213" formatCode="m/d/yyyy\ h:mm">
                  <c:v>39150</c:v>
                </c:pt>
                <c:pt idx="4214" formatCode="m/d/yyyy\ h:mm">
                  <c:v>39149</c:v>
                </c:pt>
                <c:pt idx="4215" formatCode="m/d/yyyy\ h:mm">
                  <c:v>39148</c:v>
                </c:pt>
                <c:pt idx="4216" formatCode="m/d/yyyy\ h:mm">
                  <c:v>39147</c:v>
                </c:pt>
                <c:pt idx="4217" formatCode="m/d/yyyy\ h:mm">
                  <c:v>39146</c:v>
                </c:pt>
                <c:pt idx="4218" formatCode="m/d/yyyy\ h:mm">
                  <c:v>39143</c:v>
                </c:pt>
                <c:pt idx="4219" formatCode="m/d/yyyy\ h:mm">
                  <c:v>39142</c:v>
                </c:pt>
                <c:pt idx="4220" formatCode="m/d/yyyy\ h:mm">
                  <c:v>39141</c:v>
                </c:pt>
                <c:pt idx="4221" formatCode="m/d/yyyy\ h:mm">
                  <c:v>39140</c:v>
                </c:pt>
                <c:pt idx="4222" formatCode="m/d/yyyy\ h:mm">
                  <c:v>39139</c:v>
                </c:pt>
                <c:pt idx="4223" formatCode="m/d/yyyy\ h:mm">
                  <c:v>39136</c:v>
                </c:pt>
                <c:pt idx="4224" formatCode="m/d/yyyy\ h:mm">
                  <c:v>39135</c:v>
                </c:pt>
                <c:pt idx="4225" formatCode="m/d/yyyy\ h:mm">
                  <c:v>39134</c:v>
                </c:pt>
                <c:pt idx="4226" formatCode="m/d/yyyy\ h:mm">
                  <c:v>39133</c:v>
                </c:pt>
                <c:pt idx="4227" formatCode="m/d/yyyy\ h:mm">
                  <c:v>39132</c:v>
                </c:pt>
                <c:pt idx="4228" formatCode="m/d/yyyy\ h:mm">
                  <c:v>39129</c:v>
                </c:pt>
                <c:pt idx="4229" formatCode="m/d/yyyy\ h:mm">
                  <c:v>39128</c:v>
                </c:pt>
                <c:pt idx="4230" formatCode="m/d/yyyy\ h:mm">
                  <c:v>39127</c:v>
                </c:pt>
                <c:pt idx="4231" formatCode="m/d/yyyy\ h:mm">
                  <c:v>39126</c:v>
                </c:pt>
                <c:pt idx="4232" formatCode="m/d/yyyy\ h:mm">
                  <c:v>39125</c:v>
                </c:pt>
                <c:pt idx="4233" formatCode="m/d/yyyy\ h:mm">
                  <c:v>39122</c:v>
                </c:pt>
                <c:pt idx="4234" formatCode="m/d/yyyy\ h:mm">
                  <c:v>39121</c:v>
                </c:pt>
                <c:pt idx="4235" formatCode="m/d/yyyy\ h:mm">
                  <c:v>39120</c:v>
                </c:pt>
                <c:pt idx="4236" formatCode="m/d/yyyy\ h:mm">
                  <c:v>39119</c:v>
                </c:pt>
                <c:pt idx="4237" formatCode="m/d/yyyy\ h:mm">
                  <c:v>39118</c:v>
                </c:pt>
                <c:pt idx="4238" formatCode="m/d/yyyy\ h:mm">
                  <c:v>39115</c:v>
                </c:pt>
                <c:pt idx="4239" formatCode="m/d/yyyy\ h:mm">
                  <c:v>39114</c:v>
                </c:pt>
                <c:pt idx="4240" formatCode="m/d/yyyy\ h:mm">
                  <c:v>39113</c:v>
                </c:pt>
                <c:pt idx="4241" formatCode="m/d/yyyy\ h:mm">
                  <c:v>39112</c:v>
                </c:pt>
                <c:pt idx="4242" formatCode="m/d/yyyy\ h:mm">
                  <c:v>39111</c:v>
                </c:pt>
                <c:pt idx="4243" formatCode="m/d/yyyy\ h:mm">
                  <c:v>39108</c:v>
                </c:pt>
                <c:pt idx="4244" formatCode="m/d/yyyy\ h:mm">
                  <c:v>39107</c:v>
                </c:pt>
                <c:pt idx="4245" formatCode="m/d/yyyy\ h:mm">
                  <c:v>39106</c:v>
                </c:pt>
                <c:pt idx="4246" formatCode="m/d/yyyy\ h:mm">
                  <c:v>39105</c:v>
                </c:pt>
                <c:pt idx="4247" formatCode="m/d/yyyy\ h:mm">
                  <c:v>39104</c:v>
                </c:pt>
                <c:pt idx="4248" formatCode="m/d/yyyy\ h:mm">
                  <c:v>39101</c:v>
                </c:pt>
                <c:pt idx="4249" formatCode="m/d/yyyy\ h:mm">
                  <c:v>39100</c:v>
                </c:pt>
                <c:pt idx="4250" formatCode="m/d/yyyy\ h:mm">
                  <c:v>39099</c:v>
                </c:pt>
                <c:pt idx="4251" formatCode="m/d/yyyy\ h:mm">
                  <c:v>39098</c:v>
                </c:pt>
                <c:pt idx="4252" formatCode="m/d/yyyy\ h:mm">
                  <c:v>39097</c:v>
                </c:pt>
                <c:pt idx="4253" formatCode="m/d/yyyy\ h:mm">
                  <c:v>39094</c:v>
                </c:pt>
                <c:pt idx="4254" formatCode="m/d/yyyy\ h:mm">
                  <c:v>39092</c:v>
                </c:pt>
                <c:pt idx="4255" formatCode="m/d/yyyy\ h:mm">
                  <c:v>39091</c:v>
                </c:pt>
                <c:pt idx="4256" formatCode="m/d/yyyy\ h:mm">
                  <c:v>39090</c:v>
                </c:pt>
                <c:pt idx="4257" formatCode="m/d/yyyy\ h:mm">
                  <c:v>39087</c:v>
                </c:pt>
                <c:pt idx="4258" formatCode="m/d/yyyy\ h:mm">
                  <c:v>39086</c:v>
                </c:pt>
                <c:pt idx="4259" formatCode="m/d/yyyy\ h:mm">
                  <c:v>39085</c:v>
                </c:pt>
                <c:pt idx="4260" formatCode="m/d/yyyy\ h:mm">
                  <c:v>39084</c:v>
                </c:pt>
                <c:pt idx="4261" formatCode="m/d/yyyy\ h:mm">
                  <c:v>39080</c:v>
                </c:pt>
                <c:pt idx="4262" formatCode="m/d/yyyy\ h:mm">
                  <c:v>39079</c:v>
                </c:pt>
                <c:pt idx="4263" formatCode="m/d/yyyy\ h:mm">
                  <c:v>39078</c:v>
                </c:pt>
                <c:pt idx="4264" formatCode="m/d/yyyy\ h:mm">
                  <c:v>39073</c:v>
                </c:pt>
                <c:pt idx="4265" formatCode="m/d/yyyy\ h:mm">
                  <c:v>39072</c:v>
                </c:pt>
                <c:pt idx="4266" formatCode="m/d/yyyy\ h:mm">
                  <c:v>39071</c:v>
                </c:pt>
                <c:pt idx="4267" formatCode="m/d/yyyy\ h:mm">
                  <c:v>39070</c:v>
                </c:pt>
                <c:pt idx="4268" formatCode="m/d/yyyy\ h:mm">
                  <c:v>39069</c:v>
                </c:pt>
                <c:pt idx="4269" formatCode="m/d/yyyy\ h:mm">
                  <c:v>39066</c:v>
                </c:pt>
                <c:pt idx="4270" formatCode="m/d/yyyy\ h:mm">
                  <c:v>39065</c:v>
                </c:pt>
                <c:pt idx="4271" formatCode="m/d/yyyy\ h:mm">
                  <c:v>39064</c:v>
                </c:pt>
                <c:pt idx="4272" formatCode="m/d/yyyy\ h:mm">
                  <c:v>39063</c:v>
                </c:pt>
                <c:pt idx="4273" formatCode="m/d/yyyy\ h:mm">
                  <c:v>39062</c:v>
                </c:pt>
                <c:pt idx="4274" formatCode="m/d/yyyy\ h:mm">
                  <c:v>39059</c:v>
                </c:pt>
                <c:pt idx="4275" formatCode="m/d/yyyy\ h:mm">
                  <c:v>39058</c:v>
                </c:pt>
                <c:pt idx="4276" formatCode="m/d/yyyy\ h:mm">
                  <c:v>39057</c:v>
                </c:pt>
                <c:pt idx="4277" formatCode="m/d/yyyy\ h:mm">
                  <c:v>39056</c:v>
                </c:pt>
                <c:pt idx="4278" formatCode="m/d/yyyy\ h:mm">
                  <c:v>39055</c:v>
                </c:pt>
                <c:pt idx="4279" formatCode="m/d/yyyy\ h:mm">
                  <c:v>39052</c:v>
                </c:pt>
                <c:pt idx="4280" formatCode="m/d/yyyy\ h:mm">
                  <c:v>39051</c:v>
                </c:pt>
                <c:pt idx="4281" formatCode="m/d/yyyy\ h:mm">
                  <c:v>39050</c:v>
                </c:pt>
                <c:pt idx="4282" formatCode="m/d/yyyy\ h:mm">
                  <c:v>39049</c:v>
                </c:pt>
                <c:pt idx="4283" formatCode="m/d/yyyy\ h:mm">
                  <c:v>39048</c:v>
                </c:pt>
                <c:pt idx="4284" formatCode="m/d/yyyy\ h:mm">
                  <c:v>39045</c:v>
                </c:pt>
                <c:pt idx="4285" formatCode="m/d/yyyy\ h:mm">
                  <c:v>39044</c:v>
                </c:pt>
                <c:pt idx="4286" formatCode="m/d/yyyy\ h:mm">
                  <c:v>39043</c:v>
                </c:pt>
                <c:pt idx="4287" formatCode="m/d/yyyy\ h:mm">
                  <c:v>39042</c:v>
                </c:pt>
                <c:pt idx="4288" formatCode="m/d/yyyy\ h:mm">
                  <c:v>39041</c:v>
                </c:pt>
                <c:pt idx="4289" formatCode="m/d/yyyy\ h:mm">
                  <c:v>39038</c:v>
                </c:pt>
                <c:pt idx="4290" formatCode="m/d/yyyy\ h:mm">
                  <c:v>39037</c:v>
                </c:pt>
                <c:pt idx="4291" formatCode="m/d/yyyy\ h:mm">
                  <c:v>39036</c:v>
                </c:pt>
                <c:pt idx="4292" formatCode="m/d/yyyy\ h:mm">
                  <c:v>39035</c:v>
                </c:pt>
                <c:pt idx="4293" formatCode="m/d/yyyy\ h:mm">
                  <c:v>39034</c:v>
                </c:pt>
                <c:pt idx="4294" formatCode="m/d/yyyy\ h:mm">
                  <c:v>39031</c:v>
                </c:pt>
                <c:pt idx="4295" formatCode="m/d/yyyy\ h:mm">
                  <c:v>39030</c:v>
                </c:pt>
                <c:pt idx="4296" formatCode="m/d/yyyy\ h:mm">
                  <c:v>39029</c:v>
                </c:pt>
                <c:pt idx="4297" formatCode="m/d/yyyy\ h:mm">
                  <c:v>39028</c:v>
                </c:pt>
                <c:pt idx="4298" formatCode="m/d/yyyy\ h:mm">
                  <c:v>39027</c:v>
                </c:pt>
                <c:pt idx="4299" formatCode="m/d/yyyy\ h:mm">
                  <c:v>39024</c:v>
                </c:pt>
                <c:pt idx="4300" formatCode="m/d/yyyy\ h:mm">
                  <c:v>39023</c:v>
                </c:pt>
                <c:pt idx="4301" formatCode="m/d/yyyy\ h:mm">
                  <c:v>39022</c:v>
                </c:pt>
                <c:pt idx="4302" formatCode="m/d/yyyy\ h:mm">
                  <c:v>39021</c:v>
                </c:pt>
                <c:pt idx="4303" formatCode="m/d/yyyy\ h:mm">
                  <c:v>39020</c:v>
                </c:pt>
                <c:pt idx="4304" formatCode="m/d/yyyy\ h:mm">
                  <c:v>39017</c:v>
                </c:pt>
                <c:pt idx="4305" formatCode="m/d/yyyy\ h:mm">
                  <c:v>39016</c:v>
                </c:pt>
                <c:pt idx="4306" formatCode="m/d/yyyy\ h:mm">
                  <c:v>39015</c:v>
                </c:pt>
                <c:pt idx="4307" formatCode="m/d/yyyy\ h:mm">
                  <c:v>39014</c:v>
                </c:pt>
                <c:pt idx="4308" formatCode="m/d/yyyy\ h:mm">
                  <c:v>39013</c:v>
                </c:pt>
                <c:pt idx="4309" formatCode="m/d/yyyy\ h:mm">
                  <c:v>39010</c:v>
                </c:pt>
                <c:pt idx="4310" formatCode="m/d/yyyy\ h:mm">
                  <c:v>39009</c:v>
                </c:pt>
                <c:pt idx="4311" formatCode="m/d/yyyy\ h:mm">
                  <c:v>39008</c:v>
                </c:pt>
                <c:pt idx="4312" formatCode="m/d/yyyy\ h:mm">
                  <c:v>39007</c:v>
                </c:pt>
                <c:pt idx="4313" formatCode="m/d/yyyy\ h:mm">
                  <c:v>39006</c:v>
                </c:pt>
                <c:pt idx="4314" formatCode="m/d/yyyy\ h:mm">
                  <c:v>39003</c:v>
                </c:pt>
                <c:pt idx="4315" formatCode="m/d/yyyy\ h:mm">
                  <c:v>39002</c:v>
                </c:pt>
                <c:pt idx="4316" formatCode="m/d/yyyy\ h:mm">
                  <c:v>39001</c:v>
                </c:pt>
                <c:pt idx="4317" formatCode="m/d/yyyy\ h:mm">
                  <c:v>39000</c:v>
                </c:pt>
                <c:pt idx="4318" formatCode="m/d/yyyy\ h:mm">
                  <c:v>38999</c:v>
                </c:pt>
                <c:pt idx="4319" formatCode="m/d/yyyy\ h:mm">
                  <c:v>38996</c:v>
                </c:pt>
                <c:pt idx="4320" formatCode="m/d/yyyy\ h:mm">
                  <c:v>38994</c:v>
                </c:pt>
                <c:pt idx="4321" formatCode="m/d/yyyy\ h:mm">
                  <c:v>38993</c:v>
                </c:pt>
                <c:pt idx="4322" formatCode="m/d/yyyy\ h:mm">
                  <c:v>38992</c:v>
                </c:pt>
                <c:pt idx="4323" formatCode="m/d/yyyy\ h:mm">
                  <c:v>38989</c:v>
                </c:pt>
                <c:pt idx="4324" formatCode="m/d/yyyy\ h:mm">
                  <c:v>38988</c:v>
                </c:pt>
                <c:pt idx="4325" formatCode="m/d/yyyy\ h:mm">
                  <c:v>38987</c:v>
                </c:pt>
                <c:pt idx="4326" formatCode="m/d/yyyy\ h:mm">
                  <c:v>38986</c:v>
                </c:pt>
                <c:pt idx="4327" formatCode="m/d/yyyy\ h:mm">
                  <c:v>38985</c:v>
                </c:pt>
                <c:pt idx="4328" formatCode="m/d/yyyy\ h:mm">
                  <c:v>38982</c:v>
                </c:pt>
                <c:pt idx="4329" formatCode="m/d/yyyy\ h:mm">
                  <c:v>38981</c:v>
                </c:pt>
                <c:pt idx="4330" formatCode="m/d/yyyy\ h:mm">
                  <c:v>38980</c:v>
                </c:pt>
                <c:pt idx="4331" formatCode="m/d/yyyy\ h:mm">
                  <c:v>38979</c:v>
                </c:pt>
                <c:pt idx="4332" formatCode="m/d/yyyy\ h:mm">
                  <c:v>38978</c:v>
                </c:pt>
                <c:pt idx="4333" formatCode="m/d/yyyy\ h:mm">
                  <c:v>38975</c:v>
                </c:pt>
                <c:pt idx="4334" formatCode="m/d/yyyy\ h:mm">
                  <c:v>38974</c:v>
                </c:pt>
                <c:pt idx="4335" formatCode="m/d/yyyy\ h:mm">
                  <c:v>38973</c:v>
                </c:pt>
                <c:pt idx="4336" formatCode="m/d/yyyy\ h:mm">
                  <c:v>38972</c:v>
                </c:pt>
                <c:pt idx="4337" formatCode="m/d/yyyy\ h:mm">
                  <c:v>38971</c:v>
                </c:pt>
                <c:pt idx="4338" formatCode="m/d/yyyy\ h:mm">
                  <c:v>38968</c:v>
                </c:pt>
                <c:pt idx="4339" formatCode="m/d/yyyy\ h:mm">
                  <c:v>38967</c:v>
                </c:pt>
                <c:pt idx="4340" formatCode="m/d/yyyy\ h:mm">
                  <c:v>38966</c:v>
                </c:pt>
                <c:pt idx="4341" formatCode="m/d/yyyy\ h:mm">
                  <c:v>38965</c:v>
                </c:pt>
                <c:pt idx="4342" formatCode="m/d/yyyy\ h:mm">
                  <c:v>38964</c:v>
                </c:pt>
                <c:pt idx="4343" formatCode="m/d/yyyy\ h:mm">
                  <c:v>38961</c:v>
                </c:pt>
                <c:pt idx="4344" formatCode="m/d/yyyy\ h:mm">
                  <c:v>38960</c:v>
                </c:pt>
                <c:pt idx="4345" formatCode="m/d/yyyy\ h:mm">
                  <c:v>38959</c:v>
                </c:pt>
                <c:pt idx="4346" formatCode="m/d/yyyy\ h:mm">
                  <c:v>38958</c:v>
                </c:pt>
                <c:pt idx="4347" formatCode="m/d/yyyy\ h:mm">
                  <c:v>38957</c:v>
                </c:pt>
                <c:pt idx="4348" formatCode="m/d/yyyy\ h:mm">
                  <c:v>38954</c:v>
                </c:pt>
                <c:pt idx="4349" formatCode="m/d/yyyy\ h:mm">
                  <c:v>38953</c:v>
                </c:pt>
                <c:pt idx="4350" formatCode="m/d/yyyy\ h:mm">
                  <c:v>38952</c:v>
                </c:pt>
                <c:pt idx="4351" formatCode="m/d/yyyy\ h:mm">
                  <c:v>38951</c:v>
                </c:pt>
                <c:pt idx="4352" formatCode="m/d/yyyy\ h:mm">
                  <c:v>38950</c:v>
                </c:pt>
                <c:pt idx="4353" formatCode="m/d/yyyy\ h:mm">
                  <c:v>38947</c:v>
                </c:pt>
                <c:pt idx="4354" formatCode="m/d/yyyy\ h:mm">
                  <c:v>38946</c:v>
                </c:pt>
                <c:pt idx="4355" formatCode="m/d/yyyy\ h:mm">
                  <c:v>38945</c:v>
                </c:pt>
                <c:pt idx="4356" formatCode="m/d/yyyy\ h:mm">
                  <c:v>38944</c:v>
                </c:pt>
                <c:pt idx="4357" formatCode="m/d/yyyy\ h:mm">
                  <c:v>38943</c:v>
                </c:pt>
                <c:pt idx="4358" formatCode="m/d/yyyy\ h:mm">
                  <c:v>38940</c:v>
                </c:pt>
                <c:pt idx="4359" formatCode="m/d/yyyy\ h:mm">
                  <c:v>38939</c:v>
                </c:pt>
                <c:pt idx="4360" formatCode="m/d/yyyy\ h:mm">
                  <c:v>38938</c:v>
                </c:pt>
                <c:pt idx="4361" formatCode="m/d/yyyy\ h:mm">
                  <c:v>38937</c:v>
                </c:pt>
                <c:pt idx="4362" formatCode="m/d/yyyy\ h:mm">
                  <c:v>38936</c:v>
                </c:pt>
                <c:pt idx="4363" formatCode="m/d/yyyy\ h:mm">
                  <c:v>38933</c:v>
                </c:pt>
                <c:pt idx="4364" formatCode="m/d/yyyy\ h:mm">
                  <c:v>38932</c:v>
                </c:pt>
                <c:pt idx="4365" formatCode="m/d/yyyy\ h:mm">
                  <c:v>38931</c:v>
                </c:pt>
                <c:pt idx="4366" formatCode="m/d/yyyy\ h:mm">
                  <c:v>38930</c:v>
                </c:pt>
                <c:pt idx="4367" formatCode="m/d/yyyy\ h:mm">
                  <c:v>38929</c:v>
                </c:pt>
                <c:pt idx="4368" formatCode="m/d/yyyy\ h:mm">
                  <c:v>38926</c:v>
                </c:pt>
                <c:pt idx="4369" formatCode="m/d/yyyy\ h:mm">
                  <c:v>38925</c:v>
                </c:pt>
                <c:pt idx="4370" formatCode="m/d/yyyy\ h:mm">
                  <c:v>38924</c:v>
                </c:pt>
                <c:pt idx="4371" formatCode="m/d/yyyy\ h:mm">
                  <c:v>38923</c:v>
                </c:pt>
                <c:pt idx="4372" formatCode="m/d/yyyy\ h:mm">
                  <c:v>38922</c:v>
                </c:pt>
                <c:pt idx="4373" formatCode="m/d/yyyy\ h:mm">
                  <c:v>38919</c:v>
                </c:pt>
                <c:pt idx="4374" formatCode="m/d/yyyy\ h:mm">
                  <c:v>38918</c:v>
                </c:pt>
                <c:pt idx="4375" formatCode="m/d/yyyy\ h:mm">
                  <c:v>38917</c:v>
                </c:pt>
                <c:pt idx="4376" formatCode="m/d/yyyy\ h:mm">
                  <c:v>38916</c:v>
                </c:pt>
                <c:pt idx="4377" formatCode="m/d/yyyy\ h:mm">
                  <c:v>38915</c:v>
                </c:pt>
                <c:pt idx="4378" formatCode="m/d/yyyy\ h:mm">
                  <c:v>38912</c:v>
                </c:pt>
                <c:pt idx="4379" formatCode="m/d/yyyy\ h:mm">
                  <c:v>38911</c:v>
                </c:pt>
                <c:pt idx="4380" formatCode="m/d/yyyy\ h:mm">
                  <c:v>38910</c:v>
                </c:pt>
                <c:pt idx="4381" formatCode="m/d/yyyy\ h:mm">
                  <c:v>38909</c:v>
                </c:pt>
                <c:pt idx="4382" formatCode="m/d/yyyy\ h:mm">
                  <c:v>38908</c:v>
                </c:pt>
                <c:pt idx="4383" formatCode="m/d/yyyy\ h:mm">
                  <c:v>38905</c:v>
                </c:pt>
                <c:pt idx="4384" formatCode="m/d/yyyy\ h:mm">
                  <c:v>38904</c:v>
                </c:pt>
                <c:pt idx="4385" formatCode="m/d/yyyy\ h:mm">
                  <c:v>38903</c:v>
                </c:pt>
                <c:pt idx="4386" formatCode="m/d/yyyy\ h:mm">
                  <c:v>38902</c:v>
                </c:pt>
                <c:pt idx="4387" formatCode="m/d/yyyy\ h:mm">
                  <c:v>38901</c:v>
                </c:pt>
                <c:pt idx="4388" formatCode="m/d/yyyy\ h:mm">
                  <c:v>38898</c:v>
                </c:pt>
                <c:pt idx="4389" formatCode="m/d/yyyy\ h:mm">
                  <c:v>38897</c:v>
                </c:pt>
                <c:pt idx="4390" formatCode="m/d/yyyy\ h:mm">
                  <c:v>38896</c:v>
                </c:pt>
                <c:pt idx="4391" formatCode="m/d/yyyy\ h:mm">
                  <c:v>38895</c:v>
                </c:pt>
                <c:pt idx="4392" formatCode="m/d/yyyy\ h:mm">
                  <c:v>38894</c:v>
                </c:pt>
                <c:pt idx="4393" formatCode="m/d/yyyy\ h:mm">
                  <c:v>38891</c:v>
                </c:pt>
                <c:pt idx="4394" formatCode="m/d/yyyy\ h:mm">
                  <c:v>38890</c:v>
                </c:pt>
                <c:pt idx="4395" formatCode="m/d/yyyy\ h:mm">
                  <c:v>38889</c:v>
                </c:pt>
                <c:pt idx="4396" formatCode="m/d/yyyy\ h:mm">
                  <c:v>38888</c:v>
                </c:pt>
                <c:pt idx="4397" formatCode="m/d/yyyy\ h:mm">
                  <c:v>38887</c:v>
                </c:pt>
                <c:pt idx="4398" formatCode="m/d/yyyy\ h:mm">
                  <c:v>38884</c:v>
                </c:pt>
                <c:pt idx="4399" formatCode="m/d/yyyy\ h:mm">
                  <c:v>38883</c:v>
                </c:pt>
                <c:pt idx="4400" formatCode="m/d/yyyy\ h:mm">
                  <c:v>38882</c:v>
                </c:pt>
                <c:pt idx="4401" formatCode="m/d/yyyy\ h:mm">
                  <c:v>38881</c:v>
                </c:pt>
                <c:pt idx="4402" formatCode="m/d/yyyy\ h:mm">
                  <c:v>38880</c:v>
                </c:pt>
                <c:pt idx="4403" formatCode="m/d/yyyy\ h:mm">
                  <c:v>38877</c:v>
                </c:pt>
                <c:pt idx="4404" formatCode="m/d/yyyy\ h:mm">
                  <c:v>38876</c:v>
                </c:pt>
                <c:pt idx="4405" formatCode="m/d/yyyy\ h:mm">
                  <c:v>38875</c:v>
                </c:pt>
                <c:pt idx="4406" formatCode="m/d/yyyy\ h:mm">
                  <c:v>38874</c:v>
                </c:pt>
                <c:pt idx="4407" formatCode="m/d/yyyy\ h:mm">
                  <c:v>38873</c:v>
                </c:pt>
                <c:pt idx="4408" formatCode="m/d/yyyy\ h:mm">
                  <c:v>38870</c:v>
                </c:pt>
                <c:pt idx="4409" formatCode="m/d/yyyy\ h:mm">
                  <c:v>38869</c:v>
                </c:pt>
                <c:pt idx="4410" formatCode="m/d/yyyy\ h:mm">
                  <c:v>38868</c:v>
                </c:pt>
                <c:pt idx="4411" formatCode="m/d/yyyy\ h:mm">
                  <c:v>38867</c:v>
                </c:pt>
                <c:pt idx="4412" formatCode="m/d/yyyy\ h:mm">
                  <c:v>38866</c:v>
                </c:pt>
                <c:pt idx="4413" formatCode="m/d/yyyy\ h:mm">
                  <c:v>38863</c:v>
                </c:pt>
                <c:pt idx="4414" formatCode="m/d/yyyy\ h:mm">
                  <c:v>38862</c:v>
                </c:pt>
                <c:pt idx="4415" formatCode="m/d/yyyy\ h:mm">
                  <c:v>38861</c:v>
                </c:pt>
                <c:pt idx="4416" formatCode="m/d/yyyy\ h:mm">
                  <c:v>38860</c:v>
                </c:pt>
                <c:pt idx="4417" formatCode="m/d/yyyy\ h:mm">
                  <c:v>38859</c:v>
                </c:pt>
                <c:pt idx="4418" formatCode="m/d/yyyy\ h:mm">
                  <c:v>38856</c:v>
                </c:pt>
                <c:pt idx="4419" formatCode="m/d/yyyy\ h:mm">
                  <c:v>38855</c:v>
                </c:pt>
                <c:pt idx="4420" formatCode="m/d/yyyy\ h:mm">
                  <c:v>38854</c:v>
                </c:pt>
                <c:pt idx="4421" formatCode="m/d/yyyy\ h:mm">
                  <c:v>38853</c:v>
                </c:pt>
                <c:pt idx="4422" formatCode="m/d/yyyy\ h:mm">
                  <c:v>38852</c:v>
                </c:pt>
                <c:pt idx="4423" formatCode="m/d/yyyy\ h:mm">
                  <c:v>38849</c:v>
                </c:pt>
                <c:pt idx="4424" formatCode="m/d/yyyy\ h:mm">
                  <c:v>38848</c:v>
                </c:pt>
                <c:pt idx="4425" formatCode="m/d/yyyy\ h:mm">
                  <c:v>38847</c:v>
                </c:pt>
                <c:pt idx="4426" formatCode="m/d/yyyy\ h:mm">
                  <c:v>38846</c:v>
                </c:pt>
                <c:pt idx="4427" formatCode="m/d/yyyy\ h:mm">
                  <c:v>38845</c:v>
                </c:pt>
                <c:pt idx="4428" formatCode="m/d/yyyy\ h:mm">
                  <c:v>38842</c:v>
                </c:pt>
                <c:pt idx="4429" formatCode="m/d/yyyy\ h:mm">
                  <c:v>38841</c:v>
                </c:pt>
                <c:pt idx="4430" formatCode="m/d/yyyy\ h:mm">
                  <c:v>38840</c:v>
                </c:pt>
                <c:pt idx="4431" formatCode="m/d/yyyy\ h:mm">
                  <c:v>38839</c:v>
                </c:pt>
                <c:pt idx="4432" formatCode="m/d/yyyy\ h:mm">
                  <c:v>38835</c:v>
                </c:pt>
                <c:pt idx="4433" formatCode="m/d/yyyy\ h:mm">
                  <c:v>38834</c:v>
                </c:pt>
                <c:pt idx="4434" formatCode="m/d/yyyy\ h:mm">
                  <c:v>38833</c:v>
                </c:pt>
                <c:pt idx="4435" formatCode="m/d/yyyy\ h:mm">
                  <c:v>38832</c:v>
                </c:pt>
                <c:pt idx="4436" formatCode="m/d/yyyy\ h:mm">
                  <c:v>38831</c:v>
                </c:pt>
                <c:pt idx="4437" formatCode="m/d/yyyy\ h:mm">
                  <c:v>38828</c:v>
                </c:pt>
                <c:pt idx="4438" formatCode="m/d/yyyy\ h:mm">
                  <c:v>38827</c:v>
                </c:pt>
                <c:pt idx="4439" formatCode="m/d/yyyy\ h:mm">
                  <c:v>38826</c:v>
                </c:pt>
                <c:pt idx="4440" formatCode="m/d/yyyy\ h:mm">
                  <c:v>38825</c:v>
                </c:pt>
                <c:pt idx="4441" formatCode="m/d/yyyy\ h:mm">
                  <c:v>38820</c:v>
                </c:pt>
                <c:pt idx="4442" formatCode="m/d/yyyy\ h:mm">
                  <c:v>38819</c:v>
                </c:pt>
                <c:pt idx="4443" formatCode="m/d/yyyy\ h:mm">
                  <c:v>38818</c:v>
                </c:pt>
                <c:pt idx="4444" formatCode="m/d/yyyy\ h:mm">
                  <c:v>38817</c:v>
                </c:pt>
                <c:pt idx="4445" formatCode="m/d/yyyy\ h:mm">
                  <c:v>38814</c:v>
                </c:pt>
                <c:pt idx="4446" formatCode="m/d/yyyy\ h:mm">
                  <c:v>38813</c:v>
                </c:pt>
                <c:pt idx="4447" formatCode="m/d/yyyy\ h:mm">
                  <c:v>38812</c:v>
                </c:pt>
                <c:pt idx="4448" formatCode="m/d/yyyy\ h:mm">
                  <c:v>38811</c:v>
                </c:pt>
                <c:pt idx="4449" formatCode="m/d/yyyy\ h:mm">
                  <c:v>38810</c:v>
                </c:pt>
                <c:pt idx="4450" formatCode="m/d/yyyy\ h:mm">
                  <c:v>38807</c:v>
                </c:pt>
                <c:pt idx="4451" formatCode="m/d/yyyy\ h:mm">
                  <c:v>38806</c:v>
                </c:pt>
                <c:pt idx="4452" formatCode="m/d/yyyy\ h:mm">
                  <c:v>38805</c:v>
                </c:pt>
                <c:pt idx="4453" formatCode="m/d/yyyy\ h:mm">
                  <c:v>38804</c:v>
                </c:pt>
                <c:pt idx="4454" formatCode="m/d/yyyy\ h:mm">
                  <c:v>38803</c:v>
                </c:pt>
                <c:pt idx="4455" formatCode="m/d/yyyy\ h:mm">
                  <c:v>38800</c:v>
                </c:pt>
                <c:pt idx="4456" formatCode="m/d/yyyy\ h:mm">
                  <c:v>38799</c:v>
                </c:pt>
                <c:pt idx="4457" formatCode="m/d/yyyy\ h:mm">
                  <c:v>38798</c:v>
                </c:pt>
                <c:pt idx="4458" formatCode="m/d/yyyy\ h:mm">
                  <c:v>38797</c:v>
                </c:pt>
                <c:pt idx="4459" formatCode="m/d/yyyy\ h:mm">
                  <c:v>38796</c:v>
                </c:pt>
                <c:pt idx="4460" formatCode="m/d/yyyy\ h:mm">
                  <c:v>38793</c:v>
                </c:pt>
                <c:pt idx="4461" formatCode="m/d/yyyy\ h:mm">
                  <c:v>38792</c:v>
                </c:pt>
                <c:pt idx="4462" formatCode="m/d/yyyy\ h:mm">
                  <c:v>38791</c:v>
                </c:pt>
                <c:pt idx="4463" formatCode="m/d/yyyy\ h:mm">
                  <c:v>38790</c:v>
                </c:pt>
                <c:pt idx="4464" formatCode="m/d/yyyy\ h:mm">
                  <c:v>38789</c:v>
                </c:pt>
                <c:pt idx="4465" formatCode="m/d/yyyy\ h:mm">
                  <c:v>38786</c:v>
                </c:pt>
                <c:pt idx="4466" formatCode="m/d/yyyy\ h:mm">
                  <c:v>38785</c:v>
                </c:pt>
                <c:pt idx="4467" formatCode="m/d/yyyy\ h:mm">
                  <c:v>38784</c:v>
                </c:pt>
                <c:pt idx="4468" formatCode="m/d/yyyy\ h:mm">
                  <c:v>38783</c:v>
                </c:pt>
                <c:pt idx="4469" formatCode="m/d/yyyy\ h:mm">
                  <c:v>38782</c:v>
                </c:pt>
                <c:pt idx="4470" formatCode="m/d/yyyy\ h:mm">
                  <c:v>38779</c:v>
                </c:pt>
                <c:pt idx="4471" formatCode="m/d/yyyy\ h:mm">
                  <c:v>38778</c:v>
                </c:pt>
                <c:pt idx="4472" formatCode="m/d/yyyy\ h:mm">
                  <c:v>38777</c:v>
                </c:pt>
                <c:pt idx="4473" formatCode="m/d/yyyy\ h:mm">
                  <c:v>38776</c:v>
                </c:pt>
                <c:pt idx="4474" formatCode="m/d/yyyy\ h:mm">
                  <c:v>38775</c:v>
                </c:pt>
                <c:pt idx="4475" formatCode="m/d/yyyy\ h:mm">
                  <c:v>38772</c:v>
                </c:pt>
                <c:pt idx="4476" formatCode="m/d/yyyy\ h:mm">
                  <c:v>38771</c:v>
                </c:pt>
                <c:pt idx="4477" formatCode="m/d/yyyy\ h:mm">
                  <c:v>38770</c:v>
                </c:pt>
                <c:pt idx="4478" formatCode="m/d/yyyy\ h:mm">
                  <c:v>38769</c:v>
                </c:pt>
                <c:pt idx="4479" formatCode="m/d/yyyy\ h:mm">
                  <c:v>38768</c:v>
                </c:pt>
                <c:pt idx="4480" formatCode="m/d/yyyy\ h:mm">
                  <c:v>38765</c:v>
                </c:pt>
                <c:pt idx="4481" formatCode="m/d/yyyy\ h:mm">
                  <c:v>38764</c:v>
                </c:pt>
                <c:pt idx="4482" formatCode="m/d/yyyy\ h:mm">
                  <c:v>38763</c:v>
                </c:pt>
                <c:pt idx="4483" formatCode="m/d/yyyy\ h:mm">
                  <c:v>38762</c:v>
                </c:pt>
                <c:pt idx="4484" formatCode="m/d/yyyy\ h:mm">
                  <c:v>38761</c:v>
                </c:pt>
                <c:pt idx="4485" formatCode="m/d/yyyy\ h:mm">
                  <c:v>38758</c:v>
                </c:pt>
                <c:pt idx="4486" formatCode="m/d/yyyy\ h:mm">
                  <c:v>38757</c:v>
                </c:pt>
                <c:pt idx="4487" formatCode="m/d/yyyy\ h:mm">
                  <c:v>38756</c:v>
                </c:pt>
                <c:pt idx="4488" formatCode="m/d/yyyy\ h:mm">
                  <c:v>38755</c:v>
                </c:pt>
                <c:pt idx="4489" formatCode="m/d/yyyy\ h:mm">
                  <c:v>38754</c:v>
                </c:pt>
                <c:pt idx="4490" formatCode="m/d/yyyy\ h:mm">
                  <c:v>38751</c:v>
                </c:pt>
                <c:pt idx="4491" formatCode="m/d/yyyy\ h:mm">
                  <c:v>38750</c:v>
                </c:pt>
                <c:pt idx="4492" formatCode="m/d/yyyy\ h:mm">
                  <c:v>38749</c:v>
                </c:pt>
                <c:pt idx="4493" formatCode="m/d/yyyy\ h:mm">
                  <c:v>38748</c:v>
                </c:pt>
                <c:pt idx="4494" formatCode="m/d/yyyy\ h:mm">
                  <c:v>38747</c:v>
                </c:pt>
                <c:pt idx="4495" formatCode="m/d/yyyy\ h:mm">
                  <c:v>38744</c:v>
                </c:pt>
                <c:pt idx="4496" formatCode="m/d/yyyy\ h:mm">
                  <c:v>38743</c:v>
                </c:pt>
                <c:pt idx="4497" formatCode="m/d/yyyy\ h:mm">
                  <c:v>38742</c:v>
                </c:pt>
                <c:pt idx="4498" formatCode="m/d/yyyy\ h:mm">
                  <c:v>38741</c:v>
                </c:pt>
                <c:pt idx="4499" formatCode="m/d/yyyy\ h:mm">
                  <c:v>38740</c:v>
                </c:pt>
                <c:pt idx="4500" formatCode="m/d/yyyy\ h:mm">
                  <c:v>38737</c:v>
                </c:pt>
                <c:pt idx="4501" formatCode="m/d/yyyy\ h:mm">
                  <c:v>38736</c:v>
                </c:pt>
                <c:pt idx="4502" formatCode="m/d/yyyy\ h:mm">
                  <c:v>38735</c:v>
                </c:pt>
                <c:pt idx="4503" formatCode="m/d/yyyy\ h:mm">
                  <c:v>38734</c:v>
                </c:pt>
                <c:pt idx="4504" formatCode="m/d/yyyy\ h:mm">
                  <c:v>38733</c:v>
                </c:pt>
                <c:pt idx="4505" formatCode="m/d/yyyy\ h:mm">
                  <c:v>38730</c:v>
                </c:pt>
                <c:pt idx="4506" formatCode="m/d/yyyy\ h:mm">
                  <c:v>38729</c:v>
                </c:pt>
                <c:pt idx="4507" formatCode="m/d/yyyy\ h:mm">
                  <c:v>38728</c:v>
                </c:pt>
                <c:pt idx="4508" formatCode="m/d/yyyy\ h:mm">
                  <c:v>38727</c:v>
                </c:pt>
                <c:pt idx="4509" formatCode="m/d/yyyy\ h:mm">
                  <c:v>38726</c:v>
                </c:pt>
                <c:pt idx="4510" formatCode="m/d/yyyy\ h:mm">
                  <c:v>38723</c:v>
                </c:pt>
                <c:pt idx="4511" formatCode="m/d/yyyy\ h:mm">
                  <c:v>38722</c:v>
                </c:pt>
                <c:pt idx="4512" formatCode="m/d/yyyy\ h:mm">
                  <c:v>38721</c:v>
                </c:pt>
                <c:pt idx="4513" formatCode="m/d/yyyy\ h:mm">
                  <c:v>38720</c:v>
                </c:pt>
                <c:pt idx="4514" formatCode="m/d/yyyy\ h:mm">
                  <c:v>38719</c:v>
                </c:pt>
                <c:pt idx="4515" formatCode="m/d/yyyy\ h:mm">
                  <c:v>38716</c:v>
                </c:pt>
                <c:pt idx="4516" formatCode="m/d/yyyy\ h:mm">
                  <c:v>38715</c:v>
                </c:pt>
                <c:pt idx="4517" formatCode="m/d/yyyy\ h:mm">
                  <c:v>38714</c:v>
                </c:pt>
                <c:pt idx="4518" formatCode="m/d/yyyy\ h:mm">
                  <c:v>38713</c:v>
                </c:pt>
                <c:pt idx="4519" formatCode="m/d/yyyy\ h:mm">
                  <c:v>38709</c:v>
                </c:pt>
                <c:pt idx="4520" formatCode="m/d/yyyy\ h:mm">
                  <c:v>38708</c:v>
                </c:pt>
                <c:pt idx="4521" formatCode="m/d/yyyy\ h:mm">
                  <c:v>38707</c:v>
                </c:pt>
                <c:pt idx="4522" formatCode="m/d/yyyy\ h:mm">
                  <c:v>38706</c:v>
                </c:pt>
                <c:pt idx="4523" formatCode="m/d/yyyy\ h:mm">
                  <c:v>38705</c:v>
                </c:pt>
                <c:pt idx="4524" formatCode="m/d/yyyy\ h:mm">
                  <c:v>38702</c:v>
                </c:pt>
                <c:pt idx="4525" formatCode="m/d/yyyy\ h:mm">
                  <c:v>38701</c:v>
                </c:pt>
                <c:pt idx="4526" formatCode="m/d/yyyy\ h:mm">
                  <c:v>38700</c:v>
                </c:pt>
                <c:pt idx="4527" formatCode="m/d/yyyy\ h:mm">
                  <c:v>38699</c:v>
                </c:pt>
                <c:pt idx="4528" formatCode="m/d/yyyy\ h:mm">
                  <c:v>38698</c:v>
                </c:pt>
                <c:pt idx="4529" formatCode="m/d/yyyy\ h:mm">
                  <c:v>38695</c:v>
                </c:pt>
                <c:pt idx="4530" formatCode="m/d/yyyy\ h:mm">
                  <c:v>38694</c:v>
                </c:pt>
                <c:pt idx="4531" formatCode="m/d/yyyy\ h:mm">
                  <c:v>38693</c:v>
                </c:pt>
                <c:pt idx="4532" formatCode="m/d/yyyy\ h:mm">
                  <c:v>38692</c:v>
                </c:pt>
                <c:pt idx="4533" formatCode="m/d/yyyy\ h:mm">
                  <c:v>38691</c:v>
                </c:pt>
                <c:pt idx="4534" formatCode="m/d/yyyy\ h:mm">
                  <c:v>38688</c:v>
                </c:pt>
                <c:pt idx="4535" formatCode="m/d/yyyy\ h:mm">
                  <c:v>38687</c:v>
                </c:pt>
                <c:pt idx="4536" formatCode="m/d/yyyy\ h:mm">
                  <c:v>38686</c:v>
                </c:pt>
                <c:pt idx="4537" formatCode="m/d/yyyy\ h:mm">
                  <c:v>38685</c:v>
                </c:pt>
                <c:pt idx="4538" formatCode="m/d/yyyy\ h:mm">
                  <c:v>38684</c:v>
                </c:pt>
                <c:pt idx="4539" formatCode="m/d/yyyy\ h:mm">
                  <c:v>38681</c:v>
                </c:pt>
                <c:pt idx="4540" formatCode="m/d/yyyy\ h:mm">
                  <c:v>38680</c:v>
                </c:pt>
                <c:pt idx="4541" formatCode="m/d/yyyy\ h:mm">
                  <c:v>38679</c:v>
                </c:pt>
                <c:pt idx="4542" formatCode="m/d/yyyy\ h:mm">
                  <c:v>38678</c:v>
                </c:pt>
                <c:pt idx="4543" formatCode="m/d/yyyy\ h:mm">
                  <c:v>38677</c:v>
                </c:pt>
                <c:pt idx="4544" formatCode="m/d/yyyy\ h:mm">
                  <c:v>38674</c:v>
                </c:pt>
                <c:pt idx="4545" formatCode="m/d/yyyy\ h:mm">
                  <c:v>38673</c:v>
                </c:pt>
                <c:pt idx="4546" formatCode="m/d/yyyy\ h:mm">
                  <c:v>38672</c:v>
                </c:pt>
                <c:pt idx="4547" formatCode="m/d/yyyy\ h:mm">
                  <c:v>38671</c:v>
                </c:pt>
                <c:pt idx="4548" formatCode="m/d/yyyy\ h:mm">
                  <c:v>38670</c:v>
                </c:pt>
                <c:pt idx="4549" formatCode="m/d/yyyy\ h:mm">
                  <c:v>38667</c:v>
                </c:pt>
                <c:pt idx="4550" formatCode="m/d/yyyy\ h:mm">
                  <c:v>38666</c:v>
                </c:pt>
                <c:pt idx="4551" formatCode="m/d/yyyy\ h:mm">
                  <c:v>38665</c:v>
                </c:pt>
                <c:pt idx="4552" formatCode="m/d/yyyy\ h:mm">
                  <c:v>38664</c:v>
                </c:pt>
                <c:pt idx="4553" formatCode="m/d/yyyy\ h:mm">
                  <c:v>38663</c:v>
                </c:pt>
                <c:pt idx="4554" formatCode="m/d/yyyy\ h:mm">
                  <c:v>38660</c:v>
                </c:pt>
                <c:pt idx="4555" formatCode="m/d/yyyy\ h:mm">
                  <c:v>38659</c:v>
                </c:pt>
                <c:pt idx="4556" formatCode="m/d/yyyy\ h:mm">
                  <c:v>38658</c:v>
                </c:pt>
                <c:pt idx="4557" formatCode="m/d/yyyy\ h:mm">
                  <c:v>38657</c:v>
                </c:pt>
                <c:pt idx="4558" formatCode="m/d/yyyy\ h:mm">
                  <c:v>38656</c:v>
                </c:pt>
                <c:pt idx="4559" formatCode="m/d/yyyy\ h:mm">
                  <c:v>38653</c:v>
                </c:pt>
                <c:pt idx="4560" formatCode="m/d/yyyy\ h:mm">
                  <c:v>38652</c:v>
                </c:pt>
                <c:pt idx="4561" formatCode="m/d/yyyy\ h:mm">
                  <c:v>38651</c:v>
                </c:pt>
                <c:pt idx="4562" formatCode="m/d/yyyy\ h:mm">
                  <c:v>38650</c:v>
                </c:pt>
                <c:pt idx="4563" formatCode="m/d/yyyy\ h:mm">
                  <c:v>38649</c:v>
                </c:pt>
                <c:pt idx="4564" formatCode="m/d/yyyy\ h:mm">
                  <c:v>38646</c:v>
                </c:pt>
                <c:pt idx="4565" formatCode="m/d/yyyy\ h:mm">
                  <c:v>38645</c:v>
                </c:pt>
                <c:pt idx="4566" formatCode="m/d/yyyy\ h:mm">
                  <c:v>38644</c:v>
                </c:pt>
                <c:pt idx="4567" formatCode="m/d/yyyy\ h:mm">
                  <c:v>38643</c:v>
                </c:pt>
                <c:pt idx="4568" formatCode="m/d/yyyy\ h:mm">
                  <c:v>38642</c:v>
                </c:pt>
                <c:pt idx="4569" formatCode="m/d/yyyy\ h:mm">
                  <c:v>38639</c:v>
                </c:pt>
                <c:pt idx="4570" formatCode="m/d/yyyy\ h:mm">
                  <c:v>38638</c:v>
                </c:pt>
                <c:pt idx="4571" formatCode="m/d/yyyy\ h:mm">
                  <c:v>38637</c:v>
                </c:pt>
                <c:pt idx="4572" formatCode="m/d/yyyy\ h:mm">
                  <c:v>38636</c:v>
                </c:pt>
                <c:pt idx="4573" formatCode="m/d/yyyy\ h:mm">
                  <c:v>38635</c:v>
                </c:pt>
                <c:pt idx="4574" formatCode="m/d/yyyy\ h:mm">
                  <c:v>38632</c:v>
                </c:pt>
                <c:pt idx="4575" formatCode="m/d/yyyy\ h:mm">
                  <c:v>38631</c:v>
                </c:pt>
                <c:pt idx="4576" formatCode="m/d/yyyy\ h:mm">
                  <c:v>38630</c:v>
                </c:pt>
                <c:pt idx="4577" formatCode="m/d/yyyy\ h:mm">
                  <c:v>38629</c:v>
                </c:pt>
                <c:pt idx="4578" formatCode="m/d/yyyy\ h:mm">
                  <c:v>38628</c:v>
                </c:pt>
                <c:pt idx="4579" formatCode="m/d/yyyy\ h:mm">
                  <c:v>38625</c:v>
                </c:pt>
                <c:pt idx="4580" formatCode="m/d/yyyy\ h:mm">
                  <c:v>38624</c:v>
                </c:pt>
                <c:pt idx="4581" formatCode="m/d/yyyy\ h:mm">
                  <c:v>38623</c:v>
                </c:pt>
                <c:pt idx="4582" formatCode="m/d/yyyy\ h:mm">
                  <c:v>38622</c:v>
                </c:pt>
                <c:pt idx="4583" formatCode="m/d/yyyy\ h:mm">
                  <c:v>38621</c:v>
                </c:pt>
                <c:pt idx="4584" formatCode="m/d/yyyy\ h:mm">
                  <c:v>38618</c:v>
                </c:pt>
                <c:pt idx="4585" formatCode="m/d/yyyy\ h:mm">
                  <c:v>38617</c:v>
                </c:pt>
                <c:pt idx="4586" formatCode="m/d/yyyy\ h:mm">
                  <c:v>38616</c:v>
                </c:pt>
                <c:pt idx="4587" formatCode="m/d/yyyy\ h:mm">
                  <c:v>38615</c:v>
                </c:pt>
                <c:pt idx="4588" formatCode="m/d/yyyy\ h:mm">
                  <c:v>38614</c:v>
                </c:pt>
                <c:pt idx="4589" formatCode="m/d/yyyy\ h:mm">
                  <c:v>38611</c:v>
                </c:pt>
                <c:pt idx="4590" formatCode="m/d/yyyy\ h:mm">
                  <c:v>38610</c:v>
                </c:pt>
                <c:pt idx="4591" formatCode="m/d/yyyy\ h:mm">
                  <c:v>38609</c:v>
                </c:pt>
                <c:pt idx="4592" formatCode="m/d/yyyy\ h:mm">
                  <c:v>38608</c:v>
                </c:pt>
                <c:pt idx="4593" formatCode="m/d/yyyy\ h:mm">
                  <c:v>38607</c:v>
                </c:pt>
                <c:pt idx="4594" formatCode="m/d/yyyy\ h:mm">
                  <c:v>38604</c:v>
                </c:pt>
                <c:pt idx="4595" formatCode="m/d/yyyy\ h:mm">
                  <c:v>38603</c:v>
                </c:pt>
                <c:pt idx="4596" formatCode="m/d/yyyy\ h:mm">
                  <c:v>38602</c:v>
                </c:pt>
                <c:pt idx="4597" formatCode="m/d/yyyy\ h:mm">
                  <c:v>38601</c:v>
                </c:pt>
                <c:pt idx="4598" formatCode="m/d/yyyy\ h:mm">
                  <c:v>38600</c:v>
                </c:pt>
                <c:pt idx="4599" formatCode="m/d/yyyy\ h:mm">
                  <c:v>38597</c:v>
                </c:pt>
                <c:pt idx="4600" formatCode="m/d/yyyy\ h:mm">
                  <c:v>38596</c:v>
                </c:pt>
                <c:pt idx="4601" formatCode="m/d/yyyy\ h:mm">
                  <c:v>38595</c:v>
                </c:pt>
                <c:pt idx="4602" formatCode="m/d/yyyy\ h:mm">
                  <c:v>38594</c:v>
                </c:pt>
                <c:pt idx="4603" formatCode="m/d/yyyy\ h:mm">
                  <c:v>38593</c:v>
                </c:pt>
                <c:pt idx="4604" formatCode="m/d/yyyy\ h:mm">
                  <c:v>38590</c:v>
                </c:pt>
                <c:pt idx="4605" formatCode="m/d/yyyy\ h:mm">
                  <c:v>38589</c:v>
                </c:pt>
                <c:pt idx="4606" formatCode="m/d/yyyy\ h:mm">
                  <c:v>38588</c:v>
                </c:pt>
                <c:pt idx="4607" formatCode="m/d/yyyy\ h:mm">
                  <c:v>38587</c:v>
                </c:pt>
                <c:pt idx="4608" formatCode="m/d/yyyy\ h:mm">
                  <c:v>38586</c:v>
                </c:pt>
                <c:pt idx="4609" formatCode="m/d/yyyy\ h:mm">
                  <c:v>38583</c:v>
                </c:pt>
                <c:pt idx="4610" formatCode="m/d/yyyy\ h:mm">
                  <c:v>38582</c:v>
                </c:pt>
                <c:pt idx="4611" formatCode="m/d/yyyy\ h:mm">
                  <c:v>38581</c:v>
                </c:pt>
                <c:pt idx="4612" formatCode="m/d/yyyy\ h:mm">
                  <c:v>38580</c:v>
                </c:pt>
                <c:pt idx="4613" formatCode="m/d/yyyy\ h:mm">
                  <c:v>38579</c:v>
                </c:pt>
                <c:pt idx="4614" formatCode="m/d/yyyy\ h:mm">
                  <c:v>38576</c:v>
                </c:pt>
                <c:pt idx="4615" formatCode="m/d/yyyy\ h:mm">
                  <c:v>38575</c:v>
                </c:pt>
                <c:pt idx="4616" formatCode="m/d/yyyy\ h:mm">
                  <c:v>38574</c:v>
                </c:pt>
                <c:pt idx="4617" formatCode="m/d/yyyy\ h:mm">
                  <c:v>38573</c:v>
                </c:pt>
                <c:pt idx="4618" formatCode="m/d/yyyy\ h:mm">
                  <c:v>38572</c:v>
                </c:pt>
                <c:pt idx="4619" formatCode="m/d/yyyy\ h:mm">
                  <c:v>38569</c:v>
                </c:pt>
                <c:pt idx="4620" formatCode="m/d/yyyy\ h:mm">
                  <c:v>38568</c:v>
                </c:pt>
                <c:pt idx="4621" formatCode="m/d/yyyy\ h:mm">
                  <c:v>38567</c:v>
                </c:pt>
                <c:pt idx="4622" formatCode="m/d/yyyy\ h:mm">
                  <c:v>38566</c:v>
                </c:pt>
                <c:pt idx="4623" formatCode="m/d/yyyy\ h:mm">
                  <c:v>38565</c:v>
                </c:pt>
                <c:pt idx="4624" formatCode="m/d/yyyy\ h:mm">
                  <c:v>38562</c:v>
                </c:pt>
                <c:pt idx="4625" formatCode="m/d/yyyy\ h:mm">
                  <c:v>38561</c:v>
                </c:pt>
                <c:pt idx="4626" formatCode="m/d/yyyy\ h:mm">
                  <c:v>38560</c:v>
                </c:pt>
                <c:pt idx="4627" formatCode="m/d/yyyy\ h:mm">
                  <c:v>38559</c:v>
                </c:pt>
                <c:pt idx="4628" formatCode="m/d/yyyy\ h:mm">
                  <c:v>38558</c:v>
                </c:pt>
                <c:pt idx="4629" formatCode="m/d/yyyy\ h:mm">
                  <c:v>38555</c:v>
                </c:pt>
                <c:pt idx="4630" formatCode="m/d/yyyy\ h:mm">
                  <c:v>38554</c:v>
                </c:pt>
                <c:pt idx="4631" formatCode="m/d/yyyy\ h:mm">
                  <c:v>38553</c:v>
                </c:pt>
                <c:pt idx="4632" formatCode="m/d/yyyy\ h:mm">
                  <c:v>38552</c:v>
                </c:pt>
                <c:pt idx="4633" formatCode="m/d/yyyy\ h:mm">
                  <c:v>38551</c:v>
                </c:pt>
                <c:pt idx="4634" formatCode="m/d/yyyy\ h:mm">
                  <c:v>38548</c:v>
                </c:pt>
                <c:pt idx="4635" formatCode="m/d/yyyy\ h:mm">
                  <c:v>38547</c:v>
                </c:pt>
                <c:pt idx="4636" formatCode="m/d/yyyy\ h:mm">
                  <c:v>38546</c:v>
                </c:pt>
                <c:pt idx="4637" formatCode="m/d/yyyy\ h:mm">
                  <c:v>38545</c:v>
                </c:pt>
                <c:pt idx="4638" formatCode="m/d/yyyy\ h:mm">
                  <c:v>38544</c:v>
                </c:pt>
                <c:pt idx="4639" formatCode="m/d/yyyy\ h:mm">
                  <c:v>38541</c:v>
                </c:pt>
                <c:pt idx="4640" formatCode="m/d/yyyy\ h:mm">
                  <c:v>38540</c:v>
                </c:pt>
                <c:pt idx="4641" formatCode="m/d/yyyy\ h:mm">
                  <c:v>38539</c:v>
                </c:pt>
                <c:pt idx="4642" formatCode="m/d/yyyy\ h:mm">
                  <c:v>38538</c:v>
                </c:pt>
                <c:pt idx="4643" formatCode="m/d/yyyy\ h:mm">
                  <c:v>38537</c:v>
                </c:pt>
                <c:pt idx="4644" formatCode="m/d/yyyy\ h:mm">
                  <c:v>38534</c:v>
                </c:pt>
                <c:pt idx="4645" formatCode="m/d/yyyy\ h:mm">
                  <c:v>38533</c:v>
                </c:pt>
                <c:pt idx="4646" formatCode="m/d/yyyy\ h:mm">
                  <c:v>38532</c:v>
                </c:pt>
                <c:pt idx="4647" formatCode="m/d/yyyy\ h:mm">
                  <c:v>38531</c:v>
                </c:pt>
                <c:pt idx="4648" formatCode="m/d/yyyy\ h:mm">
                  <c:v>38530</c:v>
                </c:pt>
                <c:pt idx="4649" formatCode="m/d/yyyy\ h:mm">
                  <c:v>38527</c:v>
                </c:pt>
                <c:pt idx="4650" formatCode="m/d/yyyy\ h:mm">
                  <c:v>38526</c:v>
                </c:pt>
                <c:pt idx="4651" formatCode="m/d/yyyy\ h:mm">
                  <c:v>38525</c:v>
                </c:pt>
                <c:pt idx="4652" formatCode="m/d/yyyy\ h:mm">
                  <c:v>38524</c:v>
                </c:pt>
                <c:pt idx="4653" formatCode="m/d/yyyy\ h:mm">
                  <c:v>38523</c:v>
                </c:pt>
                <c:pt idx="4654" formatCode="m/d/yyyy\ h:mm">
                  <c:v>38520</c:v>
                </c:pt>
                <c:pt idx="4655" formatCode="m/d/yyyy\ h:mm">
                  <c:v>38519</c:v>
                </c:pt>
                <c:pt idx="4656" formatCode="m/d/yyyy\ h:mm">
                  <c:v>38518</c:v>
                </c:pt>
                <c:pt idx="4657" formatCode="m/d/yyyy\ h:mm">
                  <c:v>38517</c:v>
                </c:pt>
                <c:pt idx="4658" formatCode="m/d/yyyy\ h:mm">
                  <c:v>38516</c:v>
                </c:pt>
                <c:pt idx="4659" formatCode="m/d/yyyy\ h:mm">
                  <c:v>38513</c:v>
                </c:pt>
                <c:pt idx="4660" formatCode="m/d/yyyy\ h:mm">
                  <c:v>38512</c:v>
                </c:pt>
                <c:pt idx="4661" formatCode="m/d/yyyy\ h:mm">
                  <c:v>38511</c:v>
                </c:pt>
                <c:pt idx="4662" formatCode="m/d/yyyy\ h:mm">
                  <c:v>38510</c:v>
                </c:pt>
                <c:pt idx="4663" formatCode="m/d/yyyy\ h:mm">
                  <c:v>38509</c:v>
                </c:pt>
                <c:pt idx="4664" formatCode="m/d/yyyy\ h:mm">
                  <c:v>38506</c:v>
                </c:pt>
                <c:pt idx="4665" formatCode="m/d/yyyy\ h:mm">
                  <c:v>38505</c:v>
                </c:pt>
                <c:pt idx="4666" formatCode="m/d/yyyy\ h:mm">
                  <c:v>38504</c:v>
                </c:pt>
                <c:pt idx="4667" formatCode="m/d/yyyy\ h:mm">
                  <c:v>38503</c:v>
                </c:pt>
                <c:pt idx="4668" formatCode="m/d/yyyy\ h:mm">
                  <c:v>38502</c:v>
                </c:pt>
                <c:pt idx="4669" formatCode="m/d/yyyy\ h:mm">
                  <c:v>38499</c:v>
                </c:pt>
                <c:pt idx="4670" formatCode="m/d/yyyy\ h:mm">
                  <c:v>38498</c:v>
                </c:pt>
                <c:pt idx="4671" formatCode="m/d/yyyy\ h:mm">
                  <c:v>38497</c:v>
                </c:pt>
                <c:pt idx="4672" formatCode="m/d/yyyy\ h:mm">
                  <c:v>38496</c:v>
                </c:pt>
                <c:pt idx="4673" formatCode="m/d/yyyy\ h:mm">
                  <c:v>38495</c:v>
                </c:pt>
                <c:pt idx="4674" formatCode="m/d/yyyy\ h:mm">
                  <c:v>38492</c:v>
                </c:pt>
                <c:pt idx="4675" formatCode="m/d/yyyy\ h:mm">
                  <c:v>38491</c:v>
                </c:pt>
                <c:pt idx="4676" formatCode="m/d/yyyy\ h:mm">
                  <c:v>38490</c:v>
                </c:pt>
                <c:pt idx="4677" formatCode="m/d/yyyy\ h:mm">
                  <c:v>38489</c:v>
                </c:pt>
                <c:pt idx="4678" formatCode="m/d/yyyy\ h:mm">
                  <c:v>38488</c:v>
                </c:pt>
                <c:pt idx="4679" formatCode="m/d/yyyy\ h:mm">
                  <c:v>38485</c:v>
                </c:pt>
                <c:pt idx="4680" formatCode="m/d/yyyy\ h:mm">
                  <c:v>38484</c:v>
                </c:pt>
                <c:pt idx="4681" formatCode="m/d/yyyy\ h:mm">
                  <c:v>38483</c:v>
                </c:pt>
                <c:pt idx="4682" formatCode="m/d/yyyy\ h:mm">
                  <c:v>38482</c:v>
                </c:pt>
                <c:pt idx="4683" formatCode="m/d/yyyy\ h:mm">
                  <c:v>38481</c:v>
                </c:pt>
                <c:pt idx="4684" formatCode="m/d/yyyy\ h:mm">
                  <c:v>38478</c:v>
                </c:pt>
                <c:pt idx="4685" formatCode="m/d/yyyy\ h:mm">
                  <c:v>38477</c:v>
                </c:pt>
                <c:pt idx="4686" formatCode="m/d/yyyy\ h:mm">
                  <c:v>38476</c:v>
                </c:pt>
                <c:pt idx="4687" formatCode="m/d/yyyy\ h:mm">
                  <c:v>38475</c:v>
                </c:pt>
                <c:pt idx="4688" formatCode="m/d/yyyy\ h:mm">
                  <c:v>38474</c:v>
                </c:pt>
                <c:pt idx="4689" formatCode="m/d/yyyy\ h:mm">
                  <c:v>38471</c:v>
                </c:pt>
                <c:pt idx="4690" formatCode="m/d/yyyy\ h:mm">
                  <c:v>38470</c:v>
                </c:pt>
                <c:pt idx="4691" formatCode="m/d/yyyy\ h:mm">
                  <c:v>38469</c:v>
                </c:pt>
                <c:pt idx="4692" formatCode="m/d/yyyy\ h:mm">
                  <c:v>38468</c:v>
                </c:pt>
                <c:pt idx="4693" formatCode="m/d/yyyy\ h:mm">
                  <c:v>38467</c:v>
                </c:pt>
                <c:pt idx="4694" formatCode="m/d/yyyy\ h:mm">
                  <c:v>38464</c:v>
                </c:pt>
                <c:pt idx="4695" formatCode="m/d/yyyy\ h:mm">
                  <c:v>38463</c:v>
                </c:pt>
                <c:pt idx="4696" formatCode="m/d/yyyy\ h:mm">
                  <c:v>38462</c:v>
                </c:pt>
                <c:pt idx="4697" formatCode="m/d/yyyy\ h:mm">
                  <c:v>38461</c:v>
                </c:pt>
                <c:pt idx="4698" formatCode="m/d/yyyy\ h:mm">
                  <c:v>38460</c:v>
                </c:pt>
                <c:pt idx="4699" formatCode="m/d/yyyy\ h:mm">
                  <c:v>38457</c:v>
                </c:pt>
                <c:pt idx="4700" formatCode="m/d/yyyy\ h:mm">
                  <c:v>38456</c:v>
                </c:pt>
                <c:pt idx="4701" formatCode="m/d/yyyy\ h:mm">
                  <c:v>38455</c:v>
                </c:pt>
                <c:pt idx="4702" formatCode="m/d/yyyy\ h:mm">
                  <c:v>38454</c:v>
                </c:pt>
                <c:pt idx="4703" formatCode="m/d/yyyy\ h:mm">
                  <c:v>38453</c:v>
                </c:pt>
                <c:pt idx="4704" formatCode="m/d/yyyy\ h:mm">
                  <c:v>38450</c:v>
                </c:pt>
                <c:pt idx="4705" formatCode="m/d/yyyy\ h:mm">
                  <c:v>38449</c:v>
                </c:pt>
                <c:pt idx="4706" formatCode="m/d/yyyy\ h:mm">
                  <c:v>38448</c:v>
                </c:pt>
                <c:pt idx="4707" formatCode="m/d/yyyy\ h:mm">
                  <c:v>38447</c:v>
                </c:pt>
                <c:pt idx="4708" formatCode="m/d/yyyy\ h:mm">
                  <c:v>38446</c:v>
                </c:pt>
                <c:pt idx="4709" formatCode="m/d/yyyy\ h:mm">
                  <c:v>38443</c:v>
                </c:pt>
                <c:pt idx="4710" formatCode="m/d/yyyy\ h:mm">
                  <c:v>38442</c:v>
                </c:pt>
                <c:pt idx="4711" formatCode="m/d/yyyy\ h:mm">
                  <c:v>38441</c:v>
                </c:pt>
                <c:pt idx="4712" formatCode="m/d/yyyy\ h:mm">
                  <c:v>38440</c:v>
                </c:pt>
                <c:pt idx="4713" formatCode="m/d/yyyy\ h:mm">
                  <c:v>38435</c:v>
                </c:pt>
                <c:pt idx="4714" formatCode="m/d/yyyy\ h:mm">
                  <c:v>38434</c:v>
                </c:pt>
                <c:pt idx="4715" formatCode="m/d/yyyy\ h:mm">
                  <c:v>38433</c:v>
                </c:pt>
                <c:pt idx="4716" formatCode="m/d/yyyy\ h:mm">
                  <c:v>38432</c:v>
                </c:pt>
                <c:pt idx="4717" formatCode="m/d/yyyy\ h:mm">
                  <c:v>38429</c:v>
                </c:pt>
                <c:pt idx="4718" formatCode="m/d/yyyy\ h:mm">
                  <c:v>38428</c:v>
                </c:pt>
                <c:pt idx="4719" formatCode="m/d/yyyy\ h:mm">
                  <c:v>38427</c:v>
                </c:pt>
                <c:pt idx="4720" formatCode="m/d/yyyy\ h:mm">
                  <c:v>38426</c:v>
                </c:pt>
                <c:pt idx="4721" formatCode="m/d/yyyy\ h:mm">
                  <c:v>38425</c:v>
                </c:pt>
                <c:pt idx="4722" formatCode="m/d/yyyy\ h:mm">
                  <c:v>38422</c:v>
                </c:pt>
                <c:pt idx="4723" formatCode="m/d/yyyy\ h:mm">
                  <c:v>38421</c:v>
                </c:pt>
                <c:pt idx="4724" formatCode="m/d/yyyy\ h:mm">
                  <c:v>38420</c:v>
                </c:pt>
                <c:pt idx="4725" formatCode="m/d/yyyy\ h:mm">
                  <c:v>38419</c:v>
                </c:pt>
                <c:pt idx="4726" formatCode="m/d/yyyy\ h:mm">
                  <c:v>38418</c:v>
                </c:pt>
                <c:pt idx="4727" formatCode="m/d/yyyy\ h:mm">
                  <c:v>38415</c:v>
                </c:pt>
                <c:pt idx="4728" formatCode="m/d/yyyy\ h:mm">
                  <c:v>38414</c:v>
                </c:pt>
                <c:pt idx="4729" formatCode="m/d/yyyy\ h:mm">
                  <c:v>38413</c:v>
                </c:pt>
                <c:pt idx="4730" formatCode="m/d/yyyy\ h:mm">
                  <c:v>38411</c:v>
                </c:pt>
                <c:pt idx="4731" formatCode="m/d/yyyy\ h:mm">
                  <c:v>38408</c:v>
                </c:pt>
                <c:pt idx="4732" formatCode="m/d/yyyy\ h:mm">
                  <c:v>38407</c:v>
                </c:pt>
                <c:pt idx="4733" formatCode="m/d/yyyy\ h:mm">
                  <c:v>38406</c:v>
                </c:pt>
                <c:pt idx="4734" formatCode="m/d/yyyy\ h:mm">
                  <c:v>38405</c:v>
                </c:pt>
                <c:pt idx="4735" formatCode="m/d/yyyy\ h:mm">
                  <c:v>38404</c:v>
                </c:pt>
                <c:pt idx="4736" formatCode="m/d/yyyy\ h:mm">
                  <c:v>38401</c:v>
                </c:pt>
                <c:pt idx="4737" formatCode="m/d/yyyy\ h:mm">
                  <c:v>38400</c:v>
                </c:pt>
                <c:pt idx="4738" formatCode="m/d/yyyy\ h:mm">
                  <c:v>38399</c:v>
                </c:pt>
                <c:pt idx="4739" formatCode="m/d/yyyy\ h:mm">
                  <c:v>38398</c:v>
                </c:pt>
                <c:pt idx="4740" formatCode="m/d/yyyy\ h:mm">
                  <c:v>38397</c:v>
                </c:pt>
                <c:pt idx="4741" formatCode="m/d/yyyy\ h:mm">
                  <c:v>38394</c:v>
                </c:pt>
                <c:pt idx="4742" formatCode="m/d/yyyy\ h:mm">
                  <c:v>38393</c:v>
                </c:pt>
                <c:pt idx="4743" formatCode="m/d/yyyy\ h:mm">
                  <c:v>38392</c:v>
                </c:pt>
                <c:pt idx="4744" formatCode="m/d/yyyy\ h:mm">
                  <c:v>38391</c:v>
                </c:pt>
                <c:pt idx="4745" formatCode="m/d/yyyy\ h:mm">
                  <c:v>38390</c:v>
                </c:pt>
                <c:pt idx="4746" formatCode="m/d/yyyy\ h:mm">
                  <c:v>38387</c:v>
                </c:pt>
                <c:pt idx="4747" formatCode="m/d/yyyy\ h:mm">
                  <c:v>38386</c:v>
                </c:pt>
                <c:pt idx="4748" formatCode="m/d/yyyy\ h:mm">
                  <c:v>38385</c:v>
                </c:pt>
                <c:pt idx="4749" formatCode="m/d/yyyy\ h:mm">
                  <c:v>38384</c:v>
                </c:pt>
                <c:pt idx="4750" formatCode="m/d/yyyy\ h:mm">
                  <c:v>38383</c:v>
                </c:pt>
                <c:pt idx="4751" formatCode="m/d/yyyy\ h:mm">
                  <c:v>38380</c:v>
                </c:pt>
                <c:pt idx="4752" formatCode="m/d/yyyy\ h:mm">
                  <c:v>38379</c:v>
                </c:pt>
                <c:pt idx="4753" formatCode="m/d/yyyy\ h:mm">
                  <c:v>38378</c:v>
                </c:pt>
                <c:pt idx="4754" formatCode="m/d/yyyy\ h:mm">
                  <c:v>38377</c:v>
                </c:pt>
                <c:pt idx="4755" formatCode="m/d/yyyy\ h:mm">
                  <c:v>38376</c:v>
                </c:pt>
                <c:pt idx="4756" formatCode="m/d/yyyy\ h:mm">
                  <c:v>38373</c:v>
                </c:pt>
                <c:pt idx="4757" formatCode="m/d/yyyy\ h:mm">
                  <c:v>38372</c:v>
                </c:pt>
                <c:pt idx="4758" formatCode="m/d/yyyy\ h:mm">
                  <c:v>38371</c:v>
                </c:pt>
                <c:pt idx="4759" formatCode="m/d/yyyy\ h:mm">
                  <c:v>38370</c:v>
                </c:pt>
                <c:pt idx="4760" formatCode="m/d/yyyy\ h:mm">
                  <c:v>38369</c:v>
                </c:pt>
                <c:pt idx="4761" formatCode="m/d/yyyy\ h:mm">
                  <c:v>38366</c:v>
                </c:pt>
                <c:pt idx="4762" formatCode="m/d/yyyy\ h:mm">
                  <c:v>38365</c:v>
                </c:pt>
                <c:pt idx="4763" formatCode="m/d/yyyy\ h:mm">
                  <c:v>38364</c:v>
                </c:pt>
                <c:pt idx="4764" formatCode="m/d/yyyy\ h:mm">
                  <c:v>38363</c:v>
                </c:pt>
                <c:pt idx="4765" formatCode="m/d/yyyy\ h:mm">
                  <c:v>38362</c:v>
                </c:pt>
                <c:pt idx="4766" formatCode="m/d/yyyy\ h:mm">
                  <c:v>38359</c:v>
                </c:pt>
                <c:pt idx="4767" formatCode="m/d/yyyy\ h:mm">
                  <c:v>38357</c:v>
                </c:pt>
                <c:pt idx="4768" formatCode="m/d/yyyy\ h:mm">
                  <c:v>38356</c:v>
                </c:pt>
                <c:pt idx="4769" formatCode="m/d/yyyy\ h:mm">
                  <c:v>38355</c:v>
                </c:pt>
                <c:pt idx="4770" formatCode="m/d/yyyy\ h:mm">
                  <c:v>38352</c:v>
                </c:pt>
                <c:pt idx="4771" formatCode="m/d/yyyy\ h:mm">
                  <c:v>38351</c:v>
                </c:pt>
                <c:pt idx="4772" formatCode="m/d/yyyy\ h:mm">
                  <c:v>38350</c:v>
                </c:pt>
                <c:pt idx="4773" formatCode="m/d/yyyy\ h:mm">
                  <c:v>38349</c:v>
                </c:pt>
                <c:pt idx="4774" formatCode="m/d/yyyy\ h:mm">
                  <c:v>38348</c:v>
                </c:pt>
                <c:pt idx="4775" formatCode="m/d/yyyy\ h:mm">
                  <c:v>38345</c:v>
                </c:pt>
                <c:pt idx="4776" formatCode="m/d/yyyy\ h:mm">
                  <c:v>38344</c:v>
                </c:pt>
                <c:pt idx="4777" formatCode="m/d/yyyy\ h:mm">
                  <c:v>38343</c:v>
                </c:pt>
                <c:pt idx="4778" formatCode="m/d/yyyy\ h:mm">
                  <c:v>38342</c:v>
                </c:pt>
                <c:pt idx="4779" formatCode="m/d/yyyy\ h:mm">
                  <c:v>38341</c:v>
                </c:pt>
                <c:pt idx="4780" formatCode="m/d/yyyy\ h:mm">
                  <c:v>38338</c:v>
                </c:pt>
                <c:pt idx="4781" formatCode="m/d/yyyy\ h:mm">
                  <c:v>38337</c:v>
                </c:pt>
                <c:pt idx="4782" formatCode="m/d/yyyy\ h:mm">
                  <c:v>38336</c:v>
                </c:pt>
                <c:pt idx="4783" formatCode="m/d/yyyy\ h:mm">
                  <c:v>38335</c:v>
                </c:pt>
                <c:pt idx="4784" formatCode="m/d/yyyy\ h:mm">
                  <c:v>38334</c:v>
                </c:pt>
                <c:pt idx="4785" formatCode="m/d/yyyy\ h:mm">
                  <c:v>38331</c:v>
                </c:pt>
                <c:pt idx="4786" formatCode="m/d/yyyy\ h:mm">
                  <c:v>38330</c:v>
                </c:pt>
                <c:pt idx="4787" formatCode="m/d/yyyy\ h:mm">
                  <c:v>38329</c:v>
                </c:pt>
                <c:pt idx="4788" formatCode="m/d/yyyy\ h:mm">
                  <c:v>38327</c:v>
                </c:pt>
                <c:pt idx="4789" formatCode="m/d/yyyy\ h:mm">
                  <c:v>38324</c:v>
                </c:pt>
                <c:pt idx="4790" formatCode="m/d/yyyy\ h:mm">
                  <c:v>38323</c:v>
                </c:pt>
                <c:pt idx="4791" formatCode="m/d/yyyy\ h:mm">
                  <c:v>38322</c:v>
                </c:pt>
                <c:pt idx="4792" formatCode="m/d/yyyy\ h:mm">
                  <c:v>38321</c:v>
                </c:pt>
                <c:pt idx="4793" formatCode="m/d/yyyy\ h:mm">
                  <c:v>38320</c:v>
                </c:pt>
                <c:pt idx="4794" formatCode="m/d/yyyy\ h:mm">
                  <c:v>38317</c:v>
                </c:pt>
                <c:pt idx="4795" formatCode="m/d/yyyy\ h:mm">
                  <c:v>38316</c:v>
                </c:pt>
                <c:pt idx="4796" formatCode="m/d/yyyy\ h:mm">
                  <c:v>38315</c:v>
                </c:pt>
                <c:pt idx="4797" formatCode="m/d/yyyy\ h:mm">
                  <c:v>38314</c:v>
                </c:pt>
                <c:pt idx="4798" formatCode="m/d/yyyy\ h:mm">
                  <c:v>38313</c:v>
                </c:pt>
                <c:pt idx="4799" formatCode="m/d/yyyy\ h:mm">
                  <c:v>38310</c:v>
                </c:pt>
                <c:pt idx="4800" formatCode="m/d/yyyy\ h:mm">
                  <c:v>38309</c:v>
                </c:pt>
                <c:pt idx="4801" formatCode="m/d/yyyy\ h:mm">
                  <c:v>38308</c:v>
                </c:pt>
                <c:pt idx="4802" formatCode="m/d/yyyy\ h:mm">
                  <c:v>38307</c:v>
                </c:pt>
                <c:pt idx="4803" formatCode="m/d/yyyy\ h:mm">
                  <c:v>38306</c:v>
                </c:pt>
                <c:pt idx="4804" formatCode="m/d/yyyy\ h:mm">
                  <c:v>38303</c:v>
                </c:pt>
                <c:pt idx="4805" formatCode="m/d/yyyy\ h:mm">
                  <c:v>38302</c:v>
                </c:pt>
                <c:pt idx="4806" formatCode="m/d/yyyy\ h:mm">
                  <c:v>38301</c:v>
                </c:pt>
                <c:pt idx="4807" formatCode="m/d/yyyy\ h:mm">
                  <c:v>38300</c:v>
                </c:pt>
                <c:pt idx="4808" formatCode="m/d/yyyy\ h:mm">
                  <c:v>38299</c:v>
                </c:pt>
                <c:pt idx="4809" formatCode="m/d/yyyy\ h:mm">
                  <c:v>38296</c:v>
                </c:pt>
                <c:pt idx="4810" formatCode="m/d/yyyy\ h:mm">
                  <c:v>38295</c:v>
                </c:pt>
                <c:pt idx="4811" formatCode="m/d/yyyy\ h:mm">
                  <c:v>38294</c:v>
                </c:pt>
                <c:pt idx="4812" formatCode="m/d/yyyy\ h:mm">
                  <c:v>38293</c:v>
                </c:pt>
                <c:pt idx="4813" formatCode="m/d/yyyy\ h:mm">
                  <c:v>38292</c:v>
                </c:pt>
                <c:pt idx="4814" formatCode="m/d/yyyy\ h:mm">
                  <c:v>38289</c:v>
                </c:pt>
                <c:pt idx="4815" formatCode="m/d/yyyy\ h:mm">
                  <c:v>38288</c:v>
                </c:pt>
                <c:pt idx="4816" formatCode="m/d/yyyy\ h:mm">
                  <c:v>38287</c:v>
                </c:pt>
                <c:pt idx="4817" formatCode="m/d/yyyy\ h:mm">
                  <c:v>38286</c:v>
                </c:pt>
                <c:pt idx="4818" formatCode="m/d/yyyy\ h:mm">
                  <c:v>38285</c:v>
                </c:pt>
                <c:pt idx="4819" formatCode="m/d/yyyy\ h:mm">
                  <c:v>38282</c:v>
                </c:pt>
                <c:pt idx="4820" formatCode="m/d/yyyy\ h:mm">
                  <c:v>38281</c:v>
                </c:pt>
                <c:pt idx="4821" formatCode="m/d/yyyy\ h:mm">
                  <c:v>38280</c:v>
                </c:pt>
                <c:pt idx="4822" formatCode="m/d/yyyy\ h:mm">
                  <c:v>38278</c:v>
                </c:pt>
                <c:pt idx="4823" formatCode="m/d/yyyy\ h:mm">
                  <c:v>38275</c:v>
                </c:pt>
                <c:pt idx="4824" formatCode="m/d/yyyy\ h:mm">
                  <c:v>38274</c:v>
                </c:pt>
                <c:pt idx="4825" formatCode="m/d/yyyy\ h:mm">
                  <c:v>38273</c:v>
                </c:pt>
                <c:pt idx="4826" formatCode="m/d/yyyy\ h:mm">
                  <c:v>38272</c:v>
                </c:pt>
                <c:pt idx="4827" formatCode="m/d/yyyy\ h:mm">
                  <c:v>38271</c:v>
                </c:pt>
                <c:pt idx="4828" formatCode="m/d/yyyy\ h:mm">
                  <c:v>38268</c:v>
                </c:pt>
                <c:pt idx="4829" formatCode="m/d/yyyy\ h:mm">
                  <c:v>38267</c:v>
                </c:pt>
                <c:pt idx="4830" formatCode="m/d/yyyy\ h:mm">
                  <c:v>38266</c:v>
                </c:pt>
                <c:pt idx="4831" formatCode="m/d/yyyy\ h:mm">
                  <c:v>38264</c:v>
                </c:pt>
                <c:pt idx="4832" formatCode="m/d/yyyy\ h:mm">
                  <c:v>38261</c:v>
                </c:pt>
                <c:pt idx="4833" formatCode="m/d/yyyy\ h:mm">
                  <c:v>38260</c:v>
                </c:pt>
                <c:pt idx="4834" formatCode="m/d/yyyy\ h:mm">
                  <c:v>38259</c:v>
                </c:pt>
                <c:pt idx="4835" formatCode="m/d/yyyy\ h:mm">
                  <c:v>38258</c:v>
                </c:pt>
                <c:pt idx="4836" formatCode="m/d/yyyy\ h:mm">
                  <c:v>38257</c:v>
                </c:pt>
                <c:pt idx="4837" formatCode="m/d/yyyy\ h:mm">
                  <c:v>38254</c:v>
                </c:pt>
                <c:pt idx="4838" formatCode="m/d/yyyy\ h:mm">
                  <c:v>38253</c:v>
                </c:pt>
                <c:pt idx="4839" formatCode="m/d/yyyy\ h:mm">
                  <c:v>38252</c:v>
                </c:pt>
                <c:pt idx="4840" formatCode="m/d/yyyy\ h:mm">
                  <c:v>38251</c:v>
                </c:pt>
                <c:pt idx="4841" formatCode="m/d/yyyy\ h:mm">
                  <c:v>38250</c:v>
                </c:pt>
                <c:pt idx="4842" formatCode="m/d/yyyy\ h:mm">
                  <c:v>38247</c:v>
                </c:pt>
                <c:pt idx="4843" formatCode="m/d/yyyy\ h:mm">
                  <c:v>38246</c:v>
                </c:pt>
                <c:pt idx="4844" formatCode="m/d/yyyy\ h:mm">
                  <c:v>38245</c:v>
                </c:pt>
                <c:pt idx="4845" formatCode="m/d/yyyy\ h:mm">
                  <c:v>38244</c:v>
                </c:pt>
                <c:pt idx="4846" formatCode="m/d/yyyy\ h:mm">
                  <c:v>38243</c:v>
                </c:pt>
                <c:pt idx="4847" formatCode="m/d/yyyy\ h:mm">
                  <c:v>38240</c:v>
                </c:pt>
                <c:pt idx="4848" formatCode="m/d/yyyy\ h:mm">
                  <c:v>38239</c:v>
                </c:pt>
                <c:pt idx="4849" formatCode="m/d/yyyy\ h:mm">
                  <c:v>38238</c:v>
                </c:pt>
                <c:pt idx="4850" formatCode="m/d/yyyy\ h:mm">
                  <c:v>38237</c:v>
                </c:pt>
                <c:pt idx="4851" formatCode="m/d/yyyy\ h:mm">
                  <c:v>38236</c:v>
                </c:pt>
                <c:pt idx="4852" formatCode="m/d/yyyy\ h:mm">
                  <c:v>38233</c:v>
                </c:pt>
                <c:pt idx="4853" formatCode="m/d/yyyy\ h:mm">
                  <c:v>38232</c:v>
                </c:pt>
                <c:pt idx="4854" formatCode="m/d/yyyy\ h:mm">
                  <c:v>38231</c:v>
                </c:pt>
                <c:pt idx="4855" formatCode="m/d/yyyy\ h:mm">
                  <c:v>38230</c:v>
                </c:pt>
                <c:pt idx="4856" formatCode="m/d/yyyy\ h:mm">
                  <c:v>38229</c:v>
                </c:pt>
                <c:pt idx="4857" formatCode="m/d/yyyy\ h:mm">
                  <c:v>38226</c:v>
                </c:pt>
                <c:pt idx="4858" formatCode="m/d/yyyy\ h:mm">
                  <c:v>38225</c:v>
                </c:pt>
                <c:pt idx="4859" formatCode="m/d/yyyy\ h:mm">
                  <c:v>38224</c:v>
                </c:pt>
                <c:pt idx="4860" formatCode="m/d/yyyy\ h:mm">
                  <c:v>38223</c:v>
                </c:pt>
                <c:pt idx="4861" formatCode="m/d/yyyy\ h:mm">
                  <c:v>38222</c:v>
                </c:pt>
                <c:pt idx="4862" formatCode="m/d/yyyy\ h:mm">
                  <c:v>38219</c:v>
                </c:pt>
                <c:pt idx="4863" formatCode="m/d/yyyy\ h:mm">
                  <c:v>38218</c:v>
                </c:pt>
                <c:pt idx="4864" formatCode="m/d/yyyy\ h:mm">
                  <c:v>38217</c:v>
                </c:pt>
                <c:pt idx="4865" formatCode="m/d/yyyy\ h:mm">
                  <c:v>38216</c:v>
                </c:pt>
                <c:pt idx="4866" formatCode="m/d/yyyy\ h:mm">
                  <c:v>38215</c:v>
                </c:pt>
                <c:pt idx="4867" formatCode="m/d/yyyy\ h:mm">
                  <c:v>38212</c:v>
                </c:pt>
                <c:pt idx="4868" formatCode="m/d/yyyy\ h:mm">
                  <c:v>38211</c:v>
                </c:pt>
                <c:pt idx="4869" formatCode="m/d/yyyy\ h:mm">
                  <c:v>38210</c:v>
                </c:pt>
                <c:pt idx="4870" formatCode="m/d/yyyy\ h:mm">
                  <c:v>38209</c:v>
                </c:pt>
                <c:pt idx="4871" formatCode="m/d/yyyy\ h:mm">
                  <c:v>38208</c:v>
                </c:pt>
                <c:pt idx="4872" formatCode="m/d/yyyy\ h:mm">
                  <c:v>38205</c:v>
                </c:pt>
                <c:pt idx="4873" formatCode="m/d/yyyy\ h:mm">
                  <c:v>38204</c:v>
                </c:pt>
                <c:pt idx="4874" formatCode="m/d/yyyy\ h:mm">
                  <c:v>38203</c:v>
                </c:pt>
                <c:pt idx="4875" formatCode="m/d/yyyy\ h:mm">
                  <c:v>38202</c:v>
                </c:pt>
                <c:pt idx="4876" formatCode="m/d/yyyy\ h:mm">
                  <c:v>38201</c:v>
                </c:pt>
                <c:pt idx="4877" formatCode="m/d/yyyy\ h:mm">
                  <c:v>38198</c:v>
                </c:pt>
                <c:pt idx="4878" formatCode="m/d/yyyy\ h:mm">
                  <c:v>38197</c:v>
                </c:pt>
                <c:pt idx="4879" formatCode="m/d/yyyy\ h:mm">
                  <c:v>38196</c:v>
                </c:pt>
                <c:pt idx="4880" formatCode="m/d/yyyy\ h:mm">
                  <c:v>38195</c:v>
                </c:pt>
                <c:pt idx="4881" formatCode="m/d/yyyy\ h:mm">
                  <c:v>38194</c:v>
                </c:pt>
                <c:pt idx="4882" formatCode="m/d/yyyy\ h:mm">
                  <c:v>38191</c:v>
                </c:pt>
                <c:pt idx="4883" formatCode="m/d/yyyy\ h:mm">
                  <c:v>38190</c:v>
                </c:pt>
                <c:pt idx="4884" formatCode="m/d/yyyy\ h:mm">
                  <c:v>38189</c:v>
                </c:pt>
                <c:pt idx="4885" formatCode="m/d/yyyy\ h:mm">
                  <c:v>38188</c:v>
                </c:pt>
                <c:pt idx="4886" formatCode="m/d/yyyy\ h:mm">
                  <c:v>38187</c:v>
                </c:pt>
                <c:pt idx="4887" formatCode="m/d/yyyy\ h:mm">
                  <c:v>38182</c:v>
                </c:pt>
                <c:pt idx="4888" formatCode="m/d/yyyy\ h:mm">
                  <c:v>38181</c:v>
                </c:pt>
                <c:pt idx="4889" formatCode="m/d/yyyy\ h:mm">
                  <c:v>38180</c:v>
                </c:pt>
                <c:pt idx="4890" formatCode="m/d/yyyy\ h:mm">
                  <c:v>38177</c:v>
                </c:pt>
                <c:pt idx="4891" formatCode="m/d/yyyy\ h:mm">
                  <c:v>38176</c:v>
                </c:pt>
                <c:pt idx="4892" formatCode="m/d/yyyy\ h:mm">
                  <c:v>38175</c:v>
                </c:pt>
                <c:pt idx="4893" formatCode="m/d/yyyy\ h:mm">
                  <c:v>38174</c:v>
                </c:pt>
                <c:pt idx="4894" formatCode="m/d/yyyy\ h:mm">
                  <c:v>38173</c:v>
                </c:pt>
                <c:pt idx="4895" formatCode="m/d/yyyy\ h:mm">
                  <c:v>38170</c:v>
                </c:pt>
                <c:pt idx="4896" formatCode="m/d/yyyy\ h:mm">
                  <c:v>38169</c:v>
                </c:pt>
                <c:pt idx="4897" formatCode="m/d/yyyy\ h:mm">
                  <c:v>38168</c:v>
                </c:pt>
                <c:pt idx="4898" formatCode="m/d/yyyy\ h:mm">
                  <c:v>38167</c:v>
                </c:pt>
                <c:pt idx="4899" formatCode="m/d/yyyy\ h:mm">
                  <c:v>38166</c:v>
                </c:pt>
                <c:pt idx="4900" formatCode="m/d/yyyy\ h:mm">
                  <c:v>38163</c:v>
                </c:pt>
                <c:pt idx="4901" formatCode="m/d/yyyy\ h:mm">
                  <c:v>38162</c:v>
                </c:pt>
                <c:pt idx="4902" formatCode="m/d/yyyy\ h:mm">
                  <c:v>38161</c:v>
                </c:pt>
                <c:pt idx="4903" formatCode="m/d/yyyy\ h:mm">
                  <c:v>38160</c:v>
                </c:pt>
                <c:pt idx="4904" formatCode="m/d/yyyy\ h:mm">
                  <c:v>38159</c:v>
                </c:pt>
                <c:pt idx="4905" formatCode="m/d/yyyy\ h:mm">
                  <c:v>38156</c:v>
                </c:pt>
                <c:pt idx="4906" formatCode="m/d/yyyy\ h:mm">
                  <c:v>38155</c:v>
                </c:pt>
                <c:pt idx="4907" formatCode="m/d/yyyy\ h:mm">
                  <c:v>38154</c:v>
                </c:pt>
                <c:pt idx="4908" formatCode="m/d/yyyy\ h:mm">
                  <c:v>38153</c:v>
                </c:pt>
                <c:pt idx="4909" formatCode="m/d/yyyy\ h:mm">
                  <c:v>38152</c:v>
                </c:pt>
                <c:pt idx="4910" formatCode="m/d/yyyy\ h:mm">
                  <c:v>38149</c:v>
                </c:pt>
                <c:pt idx="4911" formatCode="m/d/yyyy\ h:mm">
                  <c:v>38148</c:v>
                </c:pt>
                <c:pt idx="4912" formatCode="m/d/yyyy\ h:mm">
                  <c:v>38147</c:v>
                </c:pt>
                <c:pt idx="4913" formatCode="m/d/yyyy\ h:mm">
                  <c:v>38146</c:v>
                </c:pt>
                <c:pt idx="4914" formatCode="m/d/yyyy\ h:mm">
                  <c:v>38145</c:v>
                </c:pt>
                <c:pt idx="4915" formatCode="m/d/yyyy\ h:mm">
                  <c:v>38142</c:v>
                </c:pt>
                <c:pt idx="4916" formatCode="m/d/yyyy\ h:mm">
                  <c:v>38141</c:v>
                </c:pt>
                <c:pt idx="4917" formatCode="m/d/yyyy\ h:mm">
                  <c:v>38140</c:v>
                </c:pt>
                <c:pt idx="4918" formatCode="m/d/yyyy\ h:mm">
                  <c:v>38139</c:v>
                </c:pt>
                <c:pt idx="4919" formatCode="m/d/yyyy\ h:mm">
                  <c:v>38138</c:v>
                </c:pt>
                <c:pt idx="4920" formatCode="m/d/yyyy\ h:mm">
                  <c:v>38135</c:v>
                </c:pt>
                <c:pt idx="4921" formatCode="m/d/yyyy\ h:mm">
                  <c:v>38134</c:v>
                </c:pt>
                <c:pt idx="4922" formatCode="m/d/yyyy\ h:mm">
                  <c:v>38133</c:v>
                </c:pt>
                <c:pt idx="4923" formatCode="m/d/yyyy\ h:mm">
                  <c:v>38132</c:v>
                </c:pt>
                <c:pt idx="4924" formatCode="m/d/yyyy\ h:mm">
                  <c:v>38131</c:v>
                </c:pt>
                <c:pt idx="4925" formatCode="m/d/yyyy\ h:mm">
                  <c:v>38128</c:v>
                </c:pt>
                <c:pt idx="4926" formatCode="m/d/yyyy\ h:mm">
                  <c:v>38127</c:v>
                </c:pt>
                <c:pt idx="4927" formatCode="m/d/yyyy\ h:mm">
                  <c:v>38126</c:v>
                </c:pt>
                <c:pt idx="4928" formatCode="m/d/yyyy\ h:mm">
                  <c:v>38125</c:v>
                </c:pt>
                <c:pt idx="4929" formatCode="m/d/yyyy\ h:mm">
                  <c:v>38124</c:v>
                </c:pt>
                <c:pt idx="4930" formatCode="m/d/yyyy\ h:mm">
                  <c:v>38121</c:v>
                </c:pt>
                <c:pt idx="4931" formatCode="m/d/yyyy\ h:mm">
                  <c:v>38120</c:v>
                </c:pt>
                <c:pt idx="4932" formatCode="m/d/yyyy\ h:mm">
                  <c:v>38119</c:v>
                </c:pt>
                <c:pt idx="4933" formatCode="m/d/yyyy\ h:mm">
                  <c:v>38118</c:v>
                </c:pt>
                <c:pt idx="4934" formatCode="m/d/yyyy\ h:mm">
                  <c:v>38117</c:v>
                </c:pt>
                <c:pt idx="4935" formatCode="m/d/yyyy\ h:mm">
                  <c:v>38114</c:v>
                </c:pt>
                <c:pt idx="4936" formatCode="m/d/yyyy\ h:mm">
                  <c:v>38113</c:v>
                </c:pt>
                <c:pt idx="4937" formatCode="m/d/yyyy\ h:mm">
                  <c:v>38112</c:v>
                </c:pt>
                <c:pt idx="4938" formatCode="m/d/yyyy\ h:mm">
                  <c:v>38111</c:v>
                </c:pt>
                <c:pt idx="4939" formatCode="m/d/yyyy\ h:mm">
                  <c:v>38110</c:v>
                </c:pt>
                <c:pt idx="4940" formatCode="m/d/yyyy\ h:mm">
                  <c:v>38107</c:v>
                </c:pt>
                <c:pt idx="4941" formatCode="m/d/yyyy\ h:mm">
                  <c:v>38106</c:v>
                </c:pt>
                <c:pt idx="4942" formatCode="m/d/yyyy\ h:mm">
                  <c:v>38105</c:v>
                </c:pt>
                <c:pt idx="4943" formatCode="m/d/yyyy\ h:mm">
                  <c:v>38104</c:v>
                </c:pt>
                <c:pt idx="4944" formatCode="m/d/yyyy\ h:mm">
                  <c:v>38103</c:v>
                </c:pt>
                <c:pt idx="4945" formatCode="m/d/yyyy\ h:mm">
                  <c:v>38100</c:v>
                </c:pt>
                <c:pt idx="4946" formatCode="m/d/yyyy\ h:mm">
                  <c:v>38099</c:v>
                </c:pt>
                <c:pt idx="4947" formatCode="m/d/yyyy\ h:mm">
                  <c:v>38098</c:v>
                </c:pt>
                <c:pt idx="4948" formatCode="m/d/yyyy\ h:mm">
                  <c:v>38097</c:v>
                </c:pt>
                <c:pt idx="4949" formatCode="m/d/yyyy\ h:mm">
                  <c:v>38096</c:v>
                </c:pt>
                <c:pt idx="4950" formatCode="m/d/yyyy\ h:mm">
                  <c:v>38093</c:v>
                </c:pt>
                <c:pt idx="4951" formatCode="m/d/yyyy\ h:mm">
                  <c:v>38092</c:v>
                </c:pt>
                <c:pt idx="4952" formatCode="m/d/yyyy\ h:mm">
                  <c:v>38091</c:v>
                </c:pt>
                <c:pt idx="4953" formatCode="m/d/yyyy\ h:mm">
                  <c:v>38090</c:v>
                </c:pt>
                <c:pt idx="4954" formatCode="m/d/yyyy\ h:mm">
                  <c:v>38085</c:v>
                </c:pt>
                <c:pt idx="4955" formatCode="m/d/yyyy\ h:mm">
                  <c:v>38084</c:v>
                </c:pt>
                <c:pt idx="4956" formatCode="m/d/yyyy\ h:mm">
                  <c:v>38083</c:v>
                </c:pt>
                <c:pt idx="4957" formatCode="m/d/yyyy\ h:mm">
                  <c:v>38082</c:v>
                </c:pt>
                <c:pt idx="4958" formatCode="m/d/yyyy\ h:mm">
                  <c:v>38079</c:v>
                </c:pt>
                <c:pt idx="4959" formatCode="m/d/yyyy\ h:mm">
                  <c:v>38078</c:v>
                </c:pt>
                <c:pt idx="4960" formatCode="m/d/yyyy\ h:mm">
                  <c:v>38077</c:v>
                </c:pt>
                <c:pt idx="4961" formatCode="m/d/yyyy\ h:mm">
                  <c:v>38076</c:v>
                </c:pt>
                <c:pt idx="4962" formatCode="m/d/yyyy\ h:mm">
                  <c:v>38075</c:v>
                </c:pt>
                <c:pt idx="4963" formatCode="m/d/yyyy\ h:mm">
                  <c:v>38072</c:v>
                </c:pt>
                <c:pt idx="4964" formatCode="m/d/yyyy\ h:mm">
                  <c:v>38071</c:v>
                </c:pt>
                <c:pt idx="4965" formatCode="m/d/yyyy\ h:mm">
                  <c:v>38070</c:v>
                </c:pt>
                <c:pt idx="4966" formatCode="m/d/yyyy\ h:mm">
                  <c:v>38069</c:v>
                </c:pt>
                <c:pt idx="4967" formatCode="m/d/yyyy\ h:mm">
                  <c:v>38068</c:v>
                </c:pt>
                <c:pt idx="4968" formatCode="m/d/yyyy\ h:mm">
                  <c:v>38065</c:v>
                </c:pt>
                <c:pt idx="4969" formatCode="m/d/yyyy\ h:mm">
                  <c:v>38064</c:v>
                </c:pt>
                <c:pt idx="4970" formatCode="m/d/yyyy\ h:mm">
                  <c:v>38063</c:v>
                </c:pt>
                <c:pt idx="4971" formatCode="m/d/yyyy\ h:mm">
                  <c:v>38062</c:v>
                </c:pt>
                <c:pt idx="4972" formatCode="m/d/yyyy\ h:mm">
                  <c:v>38061</c:v>
                </c:pt>
                <c:pt idx="4973" formatCode="m/d/yyyy\ h:mm">
                  <c:v>38058</c:v>
                </c:pt>
                <c:pt idx="4974" formatCode="m/d/yyyy\ h:mm">
                  <c:v>38057</c:v>
                </c:pt>
                <c:pt idx="4975" formatCode="m/d/yyyy\ h:mm">
                  <c:v>38056</c:v>
                </c:pt>
                <c:pt idx="4976" formatCode="m/d/yyyy\ h:mm">
                  <c:v>38055</c:v>
                </c:pt>
                <c:pt idx="4977" formatCode="m/d/yyyy\ h:mm">
                  <c:v>38054</c:v>
                </c:pt>
                <c:pt idx="4978" formatCode="m/d/yyyy\ h:mm">
                  <c:v>38051</c:v>
                </c:pt>
                <c:pt idx="4979" formatCode="m/d/yyyy\ h:mm">
                  <c:v>38050</c:v>
                </c:pt>
                <c:pt idx="4980" formatCode="m/d/yyyy\ h:mm">
                  <c:v>38049</c:v>
                </c:pt>
                <c:pt idx="4981" formatCode="m/d/yyyy\ h:mm">
                  <c:v>38048</c:v>
                </c:pt>
                <c:pt idx="4982" formatCode="m/d/yyyy\ h:mm">
                  <c:v>38047</c:v>
                </c:pt>
                <c:pt idx="4983" formatCode="m/d/yyyy\ h:mm">
                  <c:v>38044</c:v>
                </c:pt>
                <c:pt idx="4984" formatCode="m/d/yyyy\ h:mm">
                  <c:v>38043</c:v>
                </c:pt>
                <c:pt idx="4985" formatCode="m/d/yyyy\ h:mm">
                  <c:v>38042</c:v>
                </c:pt>
                <c:pt idx="4986" formatCode="m/d/yyyy\ h:mm">
                  <c:v>38041</c:v>
                </c:pt>
                <c:pt idx="4987" formatCode="m/d/yyyy\ h:mm">
                  <c:v>38040</c:v>
                </c:pt>
                <c:pt idx="4988" formatCode="m/d/yyyy\ h:mm">
                  <c:v>38037</c:v>
                </c:pt>
                <c:pt idx="4989" formatCode="m/d/yyyy\ h:mm">
                  <c:v>38036</c:v>
                </c:pt>
                <c:pt idx="4990" formatCode="m/d/yyyy\ h:mm">
                  <c:v>38035</c:v>
                </c:pt>
                <c:pt idx="4991" formatCode="m/d/yyyy\ h:mm">
                  <c:v>38034</c:v>
                </c:pt>
                <c:pt idx="4992" formatCode="m/d/yyyy\ h:mm">
                  <c:v>38033</c:v>
                </c:pt>
                <c:pt idx="4993" formatCode="m/d/yyyy\ h:mm">
                  <c:v>38030</c:v>
                </c:pt>
                <c:pt idx="4994" formatCode="m/d/yyyy\ h:mm">
                  <c:v>38029</c:v>
                </c:pt>
                <c:pt idx="4995" formatCode="m/d/yyyy\ h:mm">
                  <c:v>38028</c:v>
                </c:pt>
                <c:pt idx="4996" formatCode="m/d/yyyy\ h:mm">
                  <c:v>38027</c:v>
                </c:pt>
                <c:pt idx="4997" formatCode="m/d/yyyy\ h:mm">
                  <c:v>38026</c:v>
                </c:pt>
                <c:pt idx="4998" formatCode="m/d/yyyy\ h:mm">
                  <c:v>38023</c:v>
                </c:pt>
                <c:pt idx="4999" formatCode="m/d/yyyy\ h:mm">
                  <c:v>38022</c:v>
                </c:pt>
                <c:pt idx="5000" formatCode="m/d/yyyy\ h:mm">
                  <c:v>38021</c:v>
                </c:pt>
                <c:pt idx="5001" formatCode="m/d/yyyy\ h:mm">
                  <c:v>38020</c:v>
                </c:pt>
                <c:pt idx="5002" formatCode="m/d/yyyy\ h:mm">
                  <c:v>38019</c:v>
                </c:pt>
                <c:pt idx="5003" formatCode="m/d/yyyy\ h:mm">
                  <c:v>38016</c:v>
                </c:pt>
                <c:pt idx="5004" formatCode="m/d/yyyy\ h:mm">
                  <c:v>38015</c:v>
                </c:pt>
                <c:pt idx="5005" formatCode="m/d/yyyy\ h:mm">
                  <c:v>38014</c:v>
                </c:pt>
                <c:pt idx="5006" formatCode="m/d/yyyy\ h:mm">
                  <c:v>38013</c:v>
                </c:pt>
                <c:pt idx="5007" formatCode="m/d/yyyy\ h:mm">
                  <c:v>38012</c:v>
                </c:pt>
                <c:pt idx="5008" formatCode="m/d/yyyy\ h:mm">
                  <c:v>38009</c:v>
                </c:pt>
                <c:pt idx="5009" formatCode="m/d/yyyy\ h:mm">
                  <c:v>38008</c:v>
                </c:pt>
                <c:pt idx="5010" formatCode="m/d/yyyy\ h:mm">
                  <c:v>38007</c:v>
                </c:pt>
                <c:pt idx="5011" formatCode="m/d/yyyy\ h:mm">
                  <c:v>38006</c:v>
                </c:pt>
                <c:pt idx="5012" formatCode="m/d/yyyy\ h:mm">
                  <c:v>38005</c:v>
                </c:pt>
                <c:pt idx="5013" formatCode="m/d/yyyy\ h:mm">
                  <c:v>38002</c:v>
                </c:pt>
                <c:pt idx="5014" formatCode="m/d/yyyy\ h:mm">
                  <c:v>38001</c:v>
                </c:pt>
                <c:pt idx="5015" formatCode="m/d/yyyy\ h:mm">
                  <c:v>38000</c:v>
                </c:pt>
                <c:pt idx="5016" formatCode="m/d/yyyy\ h:mm">
                  <c:v>37999</c:v>
                </c:pt>
                <c:pt idx="5017" formatCode="m/d/yyyy\ h:mm">
                  <c:v>37998</c:v>
                </c:pt>
                <c:pt idx="5018" formatCode="m/d/yyyy\ h:mm">
                  <c:v>37995</c:v>
                </c:pt>
                <c:pt idx="5019" formatCode="m/d/yyyy\ h:mm">
                  <c:v>37994</c:v>
                </c:pt>
                <c:pt idx="5020" formatCode="m/d/yyyy\ h:mm">
                  <c:v>37993</c:v>
                </c:pt>
                <c:pt idx="5021" formatCode="m/d/yyyy\ h:mm">
                  <c:v>37992</c:v>
                </c:pt>
                <c:pt idx="5022" formatCode="m/d/yyyy\ h:mm">
                  <c:v>37991</c:v>
                </c:pt>
                <c:pt idx="5023" formatCode="m/d/yyyy\ h:mm">
                  <c:v>37988</c:v>
                </c:pt>
                <c:pt idx="5024" formatCode="m/d/yyyy\ h:mm">
                  <c:v>37986</c:v>
                </c:pt>
                <c:pt idx="5025" formatCode="m/d/yyyy\ h:mm">
                  <c:v>37985</c:v>
                </c:pt>
                <c:pt idx="5026" formatCode="m/d/yyyy\ h:mm">
                  <c:v>37984</c:v>
                </c:pt>
                <c:pt idx="5027" formatCode="m/d/yyyy\ h:mm">
                  <c:v>37978</c:v>
                </c:pt>
                <c:pt idx="5028" formatCode="m/d/yyyy\ h:mm">
                  <c:v>37977</c:v>
                </c:pt>
                <c:pt idx="5029" formatCode="m/d/yyyy\ h:mm">
                  <c:v>37974</c:v>
                </c:pt>
                <c:pt idx="5030" formatCode="m/d/yyyy\ h:mm">
                  <c:v>37973</c:v>
                </c:pt>
                <c:pt idx="5031" formatCode="m/d/yyyy\ h:mm">
                  <c:v>37972</c:v>
                </c:pt>
                <c:pt idx="5032" formatCode="m/d/yyyy\ h:mm">
                  <c:v>37971</c:v>
                </c:pt>
                <c:pt idx="5033" formatCode="m/d/yyyy\ h:mm">
                  <c:v>37970</c:v>
                </c:pt>
                <c:pt idx="5034" formatCode="m/d/yyyy\ h:mm">
                  <c:v>37967</c:v>
                </c:pt>
                <c:pt idx="5035" formatCode="m/d/yyyy\ h:mm">
                  <c:v>37966</c:v>
                </c:pt>
                <c:pt idx="5036" formatCode="m/d/yyyy\ h:mm">
                  <c:v>37965</c:v>
                </c:pt>
                <c:pt idx="5037" formatCode="m/d/yyyy\ h:mm">
                  <c:v>37964</c:v>
                </c:pt>
                <c:pt idx="5038" formatCode="m/d/yyyy\ h:mm">
                  <c:v>37963</c:v>
                </c:pt>
                <c:pt idx="5039" formatCode="m/d/yyyy\ h:mm">
                  <c:v>37960</c:v>
                </c:pt>
                <c:pt idx="5040" formatCode="m/d/yyyy\ h:mm">
                  <c:v>37959</c:v>
                </c:pt>
                <c:pt idx="5041" formatCode="m/d/yyyy\ h:mm">
                  <c:v>37958</c:v>
                </c:pt>
                <c:pt idx="5042" formatCode="m/d/yyyy\ h:mm">
                  <c:v>37957</c:v>
                </c:pt>
                <c:pt idx="5043" formatCode="m/d/yyyy\ h:mm">
                  <c:v>37956</c:v>
                </c:pt>
                <c:pt idx="5044" formatCode="m/d/yyyy\ h:mm">
                  <c:v>37953</c:v>
                </c:pt>
                <c:pt idx="5045" formatCode="m/d/yyyy\ h:mm">
                  <c:v>37952</c:v>
                </c:pt>
                <c:pt idx="5046" formatCode="m/d/yyyy\ h:mm">
                  <c:v>37951</c:v>
                </c:pt>
                <c:pt idx="5047" formatCode="m/d/yyyy\ h:mm">
                  <c:v>37950</c:v>
                </c:pt>
                <c:pt idx="5048" formatCode="m/d/yyyy\ h:mm">
                  <c:v>37949</c:v>
                </c:pt>
                <c:pt idx="5049" formatCode="m/d/yyyy\ h:mm">
                  <c:v>37946</c:v>
                </c:pt>
                <c:pt idx="5050" formatCode="m/d/yyyy\ h:mm">
                  <c:v>37945</c:v>
                </c:pt>
                <c:pt idx="5051" formatCode="m/d/yyyy\ h:mm">
                  <c:v>37944</c:v>
                </c:pt>
                <c:pt idx="5052" formatCode="m/d/yyyy\ h:mm">
                  <c:v>37943</c:v>
                </c:pt>
                <c:pt idx="5053" formatCode="m/d/yyyy\ h:mm">
                  <c:v>37942</c:v>
                </c:pt>
                <c:pt idx="5054" formatCode="m/d/yyyy\ h:mm">
                  <c:v>37939</c:v>
                </c:pt>
                <c:pt idx="5055" formatCode="m/d/yyyy\ h:mm">
                  <c:v>37938</c:v>
                </c:pt>
                <c:pt idx="5056" formatCode="m/d/yyyy\ h:mm">
                  <c:v>37937</c:v>
                </c:pt>
                <c:pt idx="5057" formatCode="m/d/yyyy\ h:mm">
                  <c:v>37936</c:v>
                </c:pt>
                <c:pt idx="5058" formatCode="m/d/yyyy\ h:mm">
                  <c:v>37935</c:v>
                </c:pt>
                <c:pt idx="5059" formatCode="m/d/yyyy\ h:mm">
                  <c:v>37932</c:v>
                </c:pt>
                <c:pt idx="5060" formatCode="m/d/yyyy\ h:mm">
                  <c:v>37931</c:v>
                </c:pt>
                <c:pt idx="5061" formatCode="m/d/yyyy\ h:mm">
                  <c:v>37930</c:v>
                </c:pt>
                <c:pt idx="5062" formatCode="m/d/yyyy\ h:mm">
                  <c:v>37929</c:v>
                </c:pt>
                <c:pt idx="5063" formatCode="m/d/yyyy\ h:mm">
                  <c:v>37928</c:v>
                </c:pt>
                <c:pt idx="5064" formatCode="m/d/yyyy\ h:mm">
                  <c:v>37925</c:v>
                </c:pt>
                <c:pt idx="5065" formatCode="m/d/yyyy\ h:mm">
                  <c:v>37924</c:v>
                </c:pt>
                <c:pt idx="5066" formatCode="m/d/yyyy\ h:mm">
                  <c:v>37923</c:v>
                </c:pt>
                <c:pt idx="5067" formatCode="m/d/yyyy\ h:mm">
                  <c:v>37922</c:v>
                </c:pt>
                <c:pt idx="5068" formatCode="m/d/yyyy\ h:mm">
                  <c:v>37921</c:v>
                </c:pt>
                <c:pt idx="5069" formatCode="m/d/yyyy\ h:mm">
                  <c:v>37918</c:v>
                </c:pt>
                <c:pt idx="5070" formatCode="m/d/yyyy\ h:mm">
                  <c:v>37917</c:v>
                </c:pt>
                <c:pt idx="5071" formatCode="m/d/yyyy\ h:mm">
                  <c:v>37916</c:v>
                </c:pt>
                <c:pt idx="5072" formatCode="m/d/yyyy\ h:mm">
                  <c:v>37915</c:v>
                </c:pt>
                <c:pt idx="5073" formatCode="m/d/yyyy\ h:mm">
                  <c:v>37914</c:v>
                </c:pt>
                <c:pt idx="5074" formatCode="m/d/yyyy\ h:mm">
                  <c:v>37911</c:v>
                </c:pt>
                <c:pt idx="5075" formatCode="m/d/yyyy\ h:mm">
                  <c:v>37910</c:v>
                </c:pt>
                <c:pt idx="5076" formatCode="m/d/yyyy\ h:mm">
                  <c:v>37909</c:v>
                </c:pt>
                <c:pt idx="5077" formatCode="m/d/yyyy\ h:mm">
                  <c:v>37908</c:v>
                </c:pt>
                <c:pt idx="5078" formatCode="m/d/yyyy\ h:mm">
                  <c:v>37907</c:v>
                </c:pt>
                <c:pt idx="5079" formatCode="m/d/yyyy\ h:mm">
                  <c:v>37904</c:v>
                </c:pt>
                <c:pt idx="5080" formatCode="m/d/yyyy\ h:mm">
                  <c:v>37903</c:v>
                </c:pt>
                <c:pt idx="5081" formatCode="m/d/yyyy\ h:mm">
                  <c:v>37902</c:v>
                </c:pt>
                <c:pt idx="5082" formatCode="m/d/yyyy\ h:mm">
                  <c:v>37901</c:v>
                </c:pt>
                <c:pt idx="5083" formatCode="m/d/yyyy\ h:mm">
                  <c:v>37900</c:v>
                </c:pt>
                <c:pt idx="5084" formatCode="m/d/yyyy\ h:mm">
                  <c:v>37897</c:v>
                </c:pt>
                <c:pt idx="5085" formatCode="m/d/yyyy\ h:mm">
                  <c:v>37896</c:v>
                </c:pt>
                <c:pt idx="5086" formatCode="m/d/yyyy\ h:mm">
                  <c:v>37895</c:v>
                </c:pt>
                <c:pt idx="5087" formatCode="m/d/yyyy\ h:mm">
                  <c:v>37894</c:v>
                </c:pt>
                <c:pt idx="5088" formatCode="m/d/yyyy\ h:mm">
                  <c:v>37893</c:v>
                </c:pt>
                <c:pt idx="5089" formatCode="m/d/yyyy\ h:mm">
                  <c:v>37890</c:v>
                </c:pt>
                <c:pt idx="5090" formatCode="m/d/yyyy\ h:mm">
                  <c:v>37889</c:v>
                </c:pt>
                <c:pt idx="5091" formatCode="m/d/yyyy\ h:mm">
                  <c:v>37888</c:v>
                </c:pt>
                <c:pt idx="5092" formatCode="m/d/yyyy\ h:mm">
                  <c:v>37887</c:v>
                </c:pt>
                <c:pt idx="5093" formatCode="m/d/yyyy\ h:mm">
                  <c:v>37886</c:v>
                </c:pt>
                <c:pt idx="5094" formatCode="m/d/yyyy\ h:mm">
                  <c:v>37883</c:v>
                </c:pt>
                <c:pt idx="5095" formatCode="m/d/yyyy\ h:mm">
                  <c:v>37882</c:v>
                </c:pt>
                <c:pt idx="5096" formatCode="m/d/yyyy\ h:mm">
                  <c:v>37881</c:v>
                </c:pt>
                <c:pt idx="5097" formatCode="m/d/yyyy\ h:mm">
                  <c:v>37880</c:v>
                </c:pt>
                <c:pt idx="5098" formatCode="m/d/yyyy\ h:mm">
                  <c:v>37879</c:v>
                </c:pt>
                <c:pt idx="5099" formatCode="m/d/yyyy\ h:mm">
                  <c:v>37876</c:v>
                </c:pt>
                <c:pt idx="5100" formatCode="m/d/yyyy\ h:mm">
                  <c:v>37875</c:v>
                </c:pt>
                <c:pt idx="5101" formatCode="m/d/yyyy\ h:mm">
                  <c:v>37874</c:v>
                </c:pt>
                <c:pt idx="5102" formatCode="m/d/yyyy\ h:mm">
                  <c:v>37873</c:v>
                </c:pt>
                <c:pt idx="5103" formatCode="m/d/yyyy\ h:mm">
                  <c:v>37872</c:v>
                </c:pt>
                <c:pt idx="5104" formatCode="m/d/yyyy\ h:mm">
                  <c:v>37869</c:v>
                </c:pt>
                <c:pt idx="5105" formatCode="m/d/yyyy\ h:mm">
                  <c:v>37868</c:v>
                </c:pt>
                <c:pt idx="5106" formatCode="m/d/yyyy\ h:mm">
                  <c:v>37867</c:v>
                </c:pt>
                <c:pt idx="5107" formatCode="m/d/yyyy\ h:mm">
                  <c:v>37866</c:v>
                </c:pt>
                <c:pt idx="5108" formatCode="m/d/yyyy\ h:mm">
                  <c:v>37865</c:v>
                </c:pt>
                <c:pt idx="5109" formatCode="m/d/yyyy\ h:mm">
                  <c:v>37862</c:v>
                </c:pt>
                <c:pt idx="5110" formatCode="m/d/yyyy\ h:mm">
                  <c:v>37861</c:v>
                </c:pt>
                <c:pt idx="5111" formatCode="m/d/yyyy\ h:mm">
                  <c:v>37859</c:v>
                </c:pt>
                <c:pt idx="5112" formatCode="m/d/yyyy\ h:mm">
                  <c:v>37858</c:v>
                </c:pt>
                <c:pt idx="5113" formatCode="m/d/yyyy\ h:mm">
                  <c:v>37855</c:v>
                </c:pt>
                <c:pt idx="5114" formatCode="m/d/yyyy\ h:mm">
                  <c:v>37854</c:v>
                </c:pt>
                <c:pt idx="5115" formatCode="m/d/yyyy\ h:mm">
                  <c:v>37852</c:v>
                </c:pt>
                <c:pt idx="5116" formatCode="m/d/yyyy\ h:mm">
                  <c:v>37851</c:v>
                </c:pt>
                <c:pt idx="5117" formatCode="m/d/yyyy\ h:mm">
                  <c:v>37848</c:v>
                </c:pt>
                <c:pt idx="5118" formatCode="m/d/yyyy\ h:mm">
                  <c:v>37847</c:v>
                </c:pt>
                <c:pt idx="5119" formatCode="m/d/yyyy\ h:mm">
                  <c:v>37846</c:v>
                </c:pt>
                <c:pt idx="5120" formatCode="m/d/yyyy\ h:mm">
                  <c:v>37845</c:v>
                </c:pt>
                <c:pt idx="5121" formatCode="m/d/yyyy\ h:mm">
                  <c:v>37844</c:v>
                </c:pt>
                <c:pt idx="5122" formatCode="m/d/yyyy\ h:mm">
                  <c:v>37841</c:v>
                </c:pt>
                <c:pt idx="5123" formatCode="m/d/yyyy\ h:mm">
                  <c:v>37840</c:v>
                </c:pt>
                <c:pt idx="5124" formatCode="m/d/yyyy\ h:mm">
                  <c:v>37839</c:v>
                </c:pt>
                <c:pt idx="5125" formatCode="m/d/yyyy\ h:mm">
                  <c:v>37838</c:v>
                </c:pt>
                <c:pt idx="5126" formatCode="m/d/yyyy\ h:mm">
                  <c:v>37837</c:v>
                </c:pt>
                <c:pt idx="5127" formatCode="m/d/yyyy\ h:mm">
                  <c:v>37834</c:v>
                </c:pt>
                <c:pt idx="5128" formatCode="m/d/yyyy\ h:mm">
                  <c:v>37833</c:v>
                </c:pt>
                <c:pt idx="5129" formatCode="m/d/yyyy\ h:mm">
                  <c:v>37832</c:v>
                </c:pt>
                <c:pt idx="5130" formatCode="m/d/yyyy\ h:mm">
                  <c:v>37831</c:v>
                </c:pt>
                <c:pt idx="5131" formatCode="m/d/yyyy\ h:mm">
                  <c:v>37830</c:v>
                </c:pt>
                <c:pt idx="5132" formatCode="m/d/yyyy\ h:mm">
                  <c:v>37827</c:v>
                </c:pt>
                <c:pt idx="5133" formatCode="m/d/yyyy\ h:mm">
                  <c:v>37826</c:v>
                </c:pt>
                <c:pt idx="5134" formatCode="m/d/yyyy\ h:mm">
                  <c:v>37825</c:v>
                </c:pt>
                <c:pt idx="5135" formatCode="m/d/yyyy\ h:mm">
                  <c:v>37824</c:v>
                </c:pt>
                <c:pt idx="5136" formatCode="m/d/yyyy\ h:mm">
                  <c:v>37823</c:v>
                </c:pt>
                <c:pt idx="5137" formatCode="m/d/yyyy\ h:mm">
                  <c:v>37820</c:v>
                </c:pt>
                <c:pt idx="5138" formatCode="m/d/yyyy\ h:mm">
                  <c:v>37819</c:v>
                </c:pt>
                <c:pt idx="5139" formatCode="m/d/yyyy\ h:mm">
                  <c:v>37818</c:v>
                </c:pt>
                <c:pt idx="5140" formatCode="m/d/yyyy\ h:mm">
                  <c:v>37817</c:v>
                </c:pt>
                <c:pt idx="5141" formatCode="m/d/yyyy\ h:mm">
                  <c:v>37816</c:v>
                </c:pt>
                <c:pt idx="5142" formatCode="m/d/yyyy\ h:mm">
                  <c:v>37813</c:v>
                </c:pt>
                <c:pt idx="5143" formatCode="m/d/yyyy\ h:mm">
                  <c:v>37812</c:v>
                </c:pt>
                <c:pt idx="5144" formatCode="m/d/yyyy\ h:mm">
                  <c:v>37811</c:v>
                </c:pt>
                <c:pt idx="5145" formatCode="m/d/yyyy\ h:mm">
                  <c:v>37810</c:v>
                </c:pt>
                <c:pt idx="5146" formatCode="m/d/yyyy\ h:mm">
                  <c:v>37809</c:v>
                </c:pt>
                <c:pt idx="5147" formatCode="m/d/yyyy\ h:mm">
                  <c:v>37806</c:v>
                </c:pt>
                <c:pt idx="5148" formatCode="m/d/yyyy\ h:mm">
                  <c:v>37805</c:v>
                </c:pt>
                <c:pt idx="5149" formatCode="m/d/yyyy\ h:mm">
                  <c:v>37804</c:v>
                </c:pt>
                <c:pt idx="5150" formatCode="m/d/yyyy\ h:mm">
                  <c:v>37802</c:v>
                </c:pt>
                <c:pt idx="5151" formatCode="m/d/yyyy\ h:mm">
                  <c:v>37799</c:v>
                </c:pt>
                <c:pt idx="5152" formatCode="m/d/yyyy\ h:mm">
                  <c:v>37798</c:v>
                </c:pt>
                <c:pt idx="5153" formatCode="m/d/yyyy\ h:mm">
                  <c:v>37797</c:v>
                </c:pt>
                <c:pt idx="5154" formatCode="m/d/yyyy\ h:mm">
                  <c:v>37796</c:v>
                </c:pt>
                <c:pt idx="5155" formatCode="m/d/yyyy\ h:mm">
                  <c:v>37795</c:v>
                </c:pt>
                <c:pt idx="5156" formatCode="m/d/yyyy\ h:mm">
                  <c:v>37791</c:v>
                </c:pt>
                <c:pt idx="5157" formatCode="m/d/yyyy\ h:mm">
                  <c:v>37790</c:v>
                </c:pt>
                <c:pt idx="5158" formatCode="m/d/yyyy\ h:mm">
                  <c:v>37789</c:v>
                </c:pt>
                <c:pt idx="5159" formatCode="m/d/yyyy\ h:mm">
                  <c:v>37788</c:v>
                </c:pt>
                <c:pt idx="5160" formatCode="m/d/yyyy\ h:mm">
                  <c:v>37785</c:v>
                </c:pt>
                <c:pt idx="5161" formatCode="m/d/yyyy\ h:mm">
                  <c:v>37784</c:v>
                </c:pt>
                <c:pt idx="5162" formatCode="m/d/yyyy\ h:mm">
                  <c:v>37783</c:v>
                </c:pt>
                <c:pt idx="5163" formatCode="m/d/yyyy\ h:mm">
                  <c:v>37782</c:v>
                </c:pt>
                <c:pt idx="5164" formatCode="m/d/yyyy\ h:mm">
                  <c:v>37781</c:v>
                </c:pt>
                <c:pt idx="5165" formatCode="m/d/yyyy\ h:mm">
                  <c:v>37778</c:v>
                </c:pt>
                <c:pt idx="5166" formatCode="m/d/yyyy\ h:mm">
                  <c:v>37777</c:v>
                </c:pt>
                <c:pt idx="5167" formatCode="m/d/yyyy\ h:mm">
                  <c:v>37776</c:v>
                </c:pt>
                <c:pt idx="5168" formatCode="m/d/yyyy\ h:mm">
                  <c:v>37775</c:v>
                </c:pt>
                <c:pt idx="5169" formatCode="m/d/yyyy\ h:mm">
                  <c:v>37774</c:v>
                </c:pt>
                <c:pt idx="5170" formatCode="m/d/yyyy\ h:mm">
                  <c:v>37771</c:v>
                </c:pt>
                <c:pt idx="5171" formatCode="m/d/yyyy\ h:mm">
                  <c:v>37770</c:v>
                </c:pt>
                <c:pt idx="5172" formatCode="m/d/yyyy\ h:mm">
                  <c:v>37768</c:v>
                </c:pt>
                <c:pt idx="5173" formatCode="m/d/yyyy\ h:mm">
                  <c:v>37767</c:v>
                </c:pt>
                <c:pt idx="5174" formatCode="m/d/yyyy\ h:mm">
                  <c:v>37764</c:v>
                </c:pt>
                <c:pt idx="5175" formatCode="m/d/yyyy\ h:mm">
                  <c:v>37763</c:v>
                </c:pt>
                <c:pt idx="5176" formatCode="m/d/yyyy\ h:mm">
                  <c:v>37762</c:v>
                </c:pt>
                <c:pt idx="5177" formatCode="m/d/yyyy\ h:mm">
                  <c:v>37761</c:v>
                </c:pt>
                <c:pt idx="5178" formatCode="m/d/yyyy\ h:mm">
                  <c:v>37760</c:v>
                </c:pt>
                <c:pt idx="5179" formatCode="m/d/yyyy\ h:mm">
                  <c:v>37757</c:v>
                </c:pt>
                <c:pt idx="5180" formatCode="m/d/yyyy\ h:mm">
                  <c:v>37756</c:v>
                </c:pt>
                <c:pt idx="5181" formatCode="m/d/yyyy\ h:mm">
                  <c:v>37755</c:v>
                </c:pt>
                <c:pt idx="5182" formatCode="m/d/yyyy\ h:mm">
                  <c:v>37754</c:v>
                </c:pt>
                <c:pt idx="5183" formatCode="m/d/yyyy\ h:mm">
                  <c:v>37753</c:v>
                </c:pt>
                <c:pt idx="5184" formatCode="m/d/yyyy\ h:mm">
                  <c:v>37750</c:v>
                </c:pt>
                <c:pt idx="5185" formatCode="m/d/yyyy\ h:mm">
                  <c:v>37749</c:v>
                </c:pt>
                <c:pt idx="5186" formatCode="m/d/yyyy\ h:mm">
                  <c:v>37748</c:v>
                </c:pt>
                <c:pt idx="5187" formatCode="m/d/yyyy\ h:mm">
                  <c:v>37747</c:v>
                </c:pt>
                <c:pt idx="5188" formatCode="m/d/yyyy\ h:mm">
                  <c:v>37746</c:v>
                </c:pt>
                <c:pt idx="5189" formatCode="m/d/yyyy\ h:mm">
                  <c:v>37743</c:v>
                </c:pt>
                <c:pt idx="5190" formatCode="m/d/yyyy\ h:mm">
                  <c:v>37742</c:v>
                </c:pt>
                <c:pt idx="5191" formatCode="m/d/yyyy\ h:mm">
                  <c:v>37741</c:v>
                </c:pt>
                <c:pt idx="5192" formatCode="m/d/yyyy\ h:mm">
                  <c:v>37740</c:v>
                </c:pt>
                <c:pt idx="5193" formatCode="m/d/yyyy\ h:mm">
                  <c:v>37739</c:v>
                </c:pt>
                <c:pt idx="5194" formatCode="m/d/yyyy\ h:mm">
                  <c:v>37736</c:v>
                </c:pt>
                <c:pt idx="5195" formatCode="m/d/yyyy\ h:mm">
                  <c:v>37735</c:v>
                </c:pt>
                <c:pt idx="5196" formatCode="m/d/yyyy\ h:mm">
                  <c:v>37734</c:v>
                </c:pt>
                <c:pt idx="5197" formatCode="m/d/yyyy\ h:mm">
                  <c:v>37733</c:v>
                </c:pt>
                <c:pt idx="5198" formatCode="m/d/yyyy\ h:mm">
                  <c:v>37728</c:v>
                </c:pt>
                <c:pt idx="5199" formatCode="m/d/yyyy\ h:mm">
                  <c:v>37727</c:v>
                </c:pt>
                <c:pt idx="5200" formatCode="m/d/yyyy\ h:mm">
                  <c:v>37726</c:v>
                </c:pt>
                <c:pt idx="5201" formatCode="m/d/yyyy\ h:mm">
                  <c:v>37725</c:v>
                </c:pt>
                <c:pt idx="5202" formatCode="m/d/yyyy\ h:mm">
                  <c:v>37722</c:v>
                </c:pt>
                <c:pt idx="5203" formatCode="m/d/yyyy\ h:mm">
                  <c:v>37721</c:v>
                </c:pt>
                <c:pt idx="5204" formatCode="m/d/yyyy\ h:mm">
                  <c:v>37720</c:v>
                </c:pt>
                <c:pt idx="5205" formatCode="m/d/yyyy\ h:mm">
                  <c:v>37719</c:v>
                </c:pt>
                <c:pt idx="5206" formatCode="m/d/yyyy\ h:mm">
                  <c:v>37718</c:v>
                </c:pt>
                <c:pt idx="5207" formatCode="m/d/yyyy\ h:mm">
                  <c:v>37715</c:v>
                </c:pt>
                <c:pt idx="5208" formatCode="m/d/yyyy\ h:mm">
                  <c:v>37714</c:v>
                </c:pt>
                <c:pt idx="5209" formatCode="m/d/yyyy\ h:mm">
                  <c:v>37713</c:v>
                </c:pt>
                <c:pt idx="5210" formatCode="m/d/yyyy\ h:mm">
                  <c:v>37712</c:v>
                </c:pt>
                <c:pt idx="5211" formatCode="m/d/yyyy\ h:mm">
                  <c:v>37711</c:v>
                </c:pt>
                <c:pt idx="5212" formatCode="m/d/yyyy\ h:mm">
                  <c:v>37708</c:v>
                </c:pt>
                <c:pt idx="5213" formatCode="m/d/yyyy\ h:mm">
                  <c:v>37707</c:v>
                </c:pt>
                <c:pt idx="5214" formatCode="m/d/yyyy\ h:mm">
                  <c:v>37706</c:v>
                </c:pt>
                <c:pt idx="5215" formatCode="m/d/yyyy\ h:mm">
                  <c:v>37705</c:v>
                </c:pt>
                <c:pt idx="5216" formatCode="m/d/yyyy\ h:mm">
                  <c:v>37704</c:v>
                </c:pt>
                <c:pt idx="5217" formatCode="m/d/yyyy\ h:mm">
                  <c:v>37701</c:v>
                </c:pt>
                <c:pt idx="5218" formatCode="m/d/yyyy\ h:mm">
                  <c:v>37700</c:v>
                </c:pt>
                <c:pt idx="5219" formatCode="m/d/yyyy\ h:mm">
                  <c:v>37699</c:v>
                </c:pt>
                <c:pt idx="5220" formatCode="m/d/yyyy\ h:mm">
                  <c:v>37698</c:v>
                </c:pt>
                <c:pt idx="5221" formatCode="m/d/yyyy\ h:mm">
                  <c:v>37697</c:v>
                </c:pt>
                <c:pt idx="5222" formatCode="m/d/yyyy\ h:mm">
                  <c:v>37694</c:v>
                </c:pt>
                <c:pt idx="5223" formatCode="m/d/yyyy\ h:mm">
                  <c:v>37693</c:v>
                </c:pt>
                <c:pt idx="5224" formatCode="m/d/yyyy\ h:mm">
                  <c:v>37692</c:v>
                </c:pt>
                <c:pt idx="5225" formatCode="m/d/yyyy\ h:mm">
                  <c:v>37691</c:v>
                </c:pt>
                <c:pt idx="5226" formatCode="m/d/yyyy\ h:mm">
                  <c:v>37690</c:v>
                </c:pt>
                <c:pt idx="5227" formatCode="m/d/yyyy\ h:mm">
                  <c:v>37687</c:v>
                </c:pt>
                <c:pt idx="5228" formatCode="m/d/yyyy\ h:mm">
                  <c:v>37686</c:v>
                </c:pt>
                <c:pt idx="5229" formatCode="m/d/yyyy\ h:mm">
                  <c:v>37685</c:v>
                </c:pt>
                <c:pt idx="5230" formatCode="m/d/yyyy\ h:mm">
                  <c:v>37684</c:v>
                </c:pt>
                <c:pt idx="5231" formatCode="m/d/yyyy\ h:mm">
                  <c:v>37683</c:v>
                </c:pt>
                <c:pt idx="5232" formatCode="m/d/yyyy\ h:mm">
                  <c:v>37680</c:v>
                </c:pt>
                <c:pt idx="5233" formatCode="m/d/yyyy\ h:mm">
                  <c:v>37679</c:v>
                </c:pt>
                <c:pt idx="5234" formatCode="m/d/yyyy\ h:mm">
                  <c:v>37678</c:v>
                </c:pt>
                <c:pt idx="5235" formatCode="m/d/yyyy\ h:mm">
                  <c:v>37676</c:v>
                </c:pt>
                <c:pt idx="5236" formatCode="m/d/yyyy\ h:mm">
                  <c:v>37673</c:v>
                </c:pt>
                <c:pt idx="5237" formatCode="m/d/yyyy\ h:mm">
                  <c:v>37672</c:v>
                </c:pt>
                <c:pt idx="5238" formatCode="m/d/yyyy\ h:mm">
                  <c:v>37671</c:v>
                </c:pt>
                <c:pt idx="5239" formatCode="m/d/yyyy\ h:mm">
                  <c:v>37670</c:v>
                </c:pt>
                <c:pt idx="5240" formatCode="m/d/yyyy\ h:mm">
                  <c:v>37669</c:v>
                </c:pt>
                <c:pt idx="5241" formatCode="m/d/yyyy\ h:mm">
                  <c:v>37666</c:v>
                </c:pt>
                <c:pt idx="5242" formatCode="m/d/yyyy\ h:mm">
                  <c:v>37665</c:v>
                </c:pt>
                <c:pt idx="5243" formatCode="m/d/yyyy\ h:mm">
                  <c:v>37664</c:v>
                </c:pt>
                <c:pt idx="5244" formatCode="m/d/yyyy\ h:mm">
                  <c:v>37663</c:v>
                </c:pt>
                <c:pt idx="5245" formatCode="m/d/yyyy\ h:mm">
                  <c:v>37662</c:v>
                </c:pt>
                <c:pt idx="5246" formatCode="m/d/yyyy\ h:mm">
                  <c:v>37659</c:v>
                </c:pt>
                <c:pt idx="5247" formatCode="m/d/yyyy\ h:mm">
                  <c:v>37658</c:v>
                </c:pt>
                <c:pt idx="5248" formatCode="m/d/yyyy\ h:mm">
                  <c:v>37657</c:v>
                </c:pt>
                <c:pt idx="5249" formatCode="m/d/yyyy\ h:mm">
                  <c:v>37656</c:v>
                </c:pt>
                <c:pt idx="5250" formatCode="m/d/yyyy\ h:mm">
                  <c:v>37655</c:v>
                </c:pt>
                <c:pt idx="5251" formatCode="m/d/yyyy\ h:mm">
                  <c:v>37652</c:v>
                </c:pt>
                <c:pt idx="5252" formatCode="m/d/yyyy\ h:mm">
                  <c:v>37651</c:v>
                </c:pt>
                <c:pt idx="5253" formatCode="m/d/yyyy\ h:mm">
                  <c:v>37650</c:v>
                </c:pt>
                <c:pt idx="5254" formatCode="m/d/yyyy\ h:mm">
                  <c:v>37649</c:v>
                </c:pt>
                <c:pt idx="5255" formatCode="m/d/yyyy\ h:mm">
                  <c:v>37648</c:v>
                </c:pt>
                <c:pt idx="5256" formatCode="m/d/yyyy\ h:mm">
                  <c:v>37645</c:v>
                </c:pt>
                <c:pt idx="5257" formatCode="m/d/yyyy\ h:mm">
                  <c:v>37644</c:v>
                </c:pt>
                <c:pt idx="5258" formatCode="m/d/yyyy\ h:mm">
                  <c:v>37643</c:v>
                </c:pt>
                <c:pt idx="5259" formatCode="m/d/yyyy\ h:mm">
                  <c:v>37642</c:v>
                </c:pt>
                <c:pt idx="5260" formatCode="m/d/yyyy\ h:mm">
                  <c:v>37641</c:v>
                </c:pt>
                <c:pt idx="5261" formatCode="m/d/yyyy\ h:mm">
                  <c:v>37638</c:v>
                </c:pt>
                <c:pt idx="5262" formatCode="m/d/yyyy\ h:mm">
                  <c:v>37637</c:v>
                </c:pt>
                <c:pt idx="5263" formatCode="m/d/yyyy\ h:mm">
                  <c:v>37636</c:v>
                </c:pt>
                <c:pt idx="5264" formatCode="m/d/yyyy\ h:mm">
                  <c:v>37635</c:v>
                </c:pt>
                <c:pt idx="5265" formatCode="m/d/yyyy\ h:mm">
                  <c:v>37634</c:v>
                </c:pt>
                <c:pt idx="5266" formatCode="m/d/yyyy\ h:mm">
                  <c:v>37631</c:v>
                </c:pt>
                <c:pt idx="5267" formatCode="m/d/yyyy\ h:mm">
                  <c:v>37630</c:v>
                </c:pt>
                <c:pt idx="5268" formatCode="m/d/yyyy\ h:mm">
                  <c:v>37629</c:v>
                </c:pt>
                <c:pt idx="5269" formatCode="m/d/yyyy\ h:mm">
                  <c:v>37628</c:v>
                </c:pt>
                <c:pt idx="5270" formatCode="m/d/yyyy\ h:mm">
                  <c:v>37627</c:v>
                </c:pt>
                <c:pt idx="5271" formatCode="m/d/yyyy\ h:mm">
                  <c:v>37624</c:v>
                </c:pt>
                <c:pt idx="5272" formatCode="m/d/yyyy\ h:mm">
                  <c:v>37623</c:v>
                </c:pt>
                <c:pt idx="5273" formatCode="m/d/yyyy\ h:mm">
                  <c:v>37622</c:v>
                </c:pt>
                <c:pt idx="5274" formatCode="m/d/yyyy\ h:mm">
                  <c:v>37621</c:v>
                </c:pt>
                <c:pt idx="5275" formatCode="m/d/yyyy\ h:mm">
                  <c:v>37620</c:v>
                </c:pt>
                <c:pt idx="5276" formatCode="m/d/yyyy\ h:mm">
                  <c:v>37617</c:v>
                </c:pt>
                <c:pt idx="5277" formatCode="m/d/yyyy\ h:mm">
                  <c:v>37616</c:v>
                </c:pt>
                <c:pt idx="5278" formatCode="m/d/yyyy\ h:mm">
                  <c:v>37615</c:v>
                </c:pt>
                <c:pt idx="5279" formatCode="m/d/yyyy\ h:mm">
                  <c:v>37614</c:v>
                </c:pt>
                <c:pt idx="5280" formatCode="m/d/yyyy\ h:mm">
                  <c:v>37613</c:v>
                </c:pt>
                <c:pt idx="5281" formatCode="m/d/yyyy\ h:mm">
                  <c:v>37610</c:v>
                </c:pt>
                <c:pt idx="5282" formatCode="m/d/yyyy\ h:mm">
                  <c:v>37609</c:v>
                </c:pt>
                <c:pt idx="5283" formatCode="m/d/yyyy\ h:mm">
                  <c:v>37608</c:v>
                </c:pt>
                <c:pt idx="5284" formatCode="m/d/yyyy\ h:mm">
                  <c:v>37607</c:v>
                </c:pt>
                <c:pt idx="5285" formatCode="m/d/yyyy\ h:mm">
                  <c:v>37606</c:v>
                </c:pt>
                <c:pt idx="5286" formatCode="m/d/yyyy\ h:mm">
                  <c:v>37603</c:v>
                </c:pt>
                <c:pt idx="5287" formatCode="m/d/yyyy\ h:mm">
                  <c:v>37602</c:v>
                </c:pt>
                <c:pt idx="5288" formatCode="m/d/yyyy\ h:mm">
                  <c:v>37601</c:v>
                </c:pt>
                <c:pt idx="5289" formatCode="m/d/yyyy\ h:mm">
                  <c:v>37600</c:v>
                </c:pt>
                <c:pt idx="5290" formatCode="m/d/yyyy\ h:mm">
                  <c:v>37599</c:v>
                </c:pt>
                <c:pt idx="5291" formatCode="m/d/yyyy\ h:mm">
                  <c:v>37596</c:v>
                </c:pt>
                <c:pt idx="5292" formatCode="m/d/yyyy\ h:mm">
                  <c:v>37594</c:v>
                </c:pt>
                <c:pt idx="5293" formatCode="m/d/yyyy\ h:mm">
                  <c:v>37593</c:v>
                </c:pt>
                <c:pt idx="5294" formatCode="m/d/yyyy\ h:mm">
                  <c:v>37592</c:v>
                </c:pt>
                <c:pt idx="5295" formatCode="m/d/yyyy\ h:mm">
                  <c:v>37589</c:v>
                </c:pt>
                <c:pt idx="5296" formatCode="m/d/yyyy\ h:mm">
                  <c:v>37588</c:v>
                </c:pt>
                <c:pt idx="5297" formatCode="m/d/yyyy\ h:mm">
                  <c:v>37587</c:v>
                </c:pt>
                <c:pt idx="5298" formatCode="m/d/yyyy\ h:mm">
                  <c:v>37586</c:v>
                </c:pt>
                <c:pt idx="5299" formatCode="m/d/yyyy\ h:mm">
                  <c:v>37585</c:v>
                </c:pt>
                <c:pt idx="5300" formatCode="m/d/yyyy\ h:mm">
                  <c:v>37582</c:v>
                </c:pt>
                <c:pt idx="5301" formatCode="m/d/yyyy\ h:mm">
                  <c:v>37581</c:v>
                </c:pt>
                <c:pt idx="5302" formatCode="m/d/yyyy\ h:mm">
                  <c:v>37580</c:v>
                </c:pt>
                <c:pt idx="5303" formatCode="m/d/yyyy\ h:mm">
                  <c:v>37579</c:v>
                </c:pt>
                <c:pt idx="5304" formatCode="m/d/yyyy\ h:mm">
                  <c:v>37578</c:v>
                </c:pt>
                <c:pt idx="5305" formatCode="m/d/yyyy\ h:mm">
                  <c:v>37575</c:v>
                </c:pt>
                <c:pt idx="5306" formatCode="m/d/yyyy\ h:mm">
                  <c:v>37574</c:v>
                </c:pt>
                <c:pt idx="5307" formatCode="m/d/yyyy\ h:mm">
                  <c:v>37573</c:v>
                </c:pt>
                <c:pt idx="5308" formatCode="m/d/yyyy\ h:mm">
                  <c:v>37572</c:v>
                </c:pt>
                <c:pt idx="5309" formatCode="m/d/yyyy\ h:mm">
                  <c:v>37571</c:v>
                </c:pt>
                <c:pt idx="5310" formatCode="m/d/yyyy\ h:mm">
                  <c:v>37568</c:v>
                </c:pt>
                <c:pt idx="5311" formatCode="m/d/yyyy\ h:mm">
                  <c:v>37567</c:v>
                </c:pt>
                <c:pt idx="5312" formatCode="m/d/yyyy\ h:mm">
                  <c:v>37566</c:v>
                </c:pt>
                <c:pt idx="5313" formatCode="m/d/yyyy\ h:mm">
                  <c:v>37565</c:v>
                </c:pt>
                <c:pt idx="5314" formatCode="m/d/yyyy\ h:mm">
                  <c:v>37564</c:v>
                </c:pt>
                <c:pt idx="5315" formatCode="m/d/yyyy\ h:mm">
                  <c:v>37561</c:v>
                </c:pt>
                <c:pt idx="5316" formatCode="m/d/yyyy\ h:mm">
                  <c:v>37560</c:v>
                </c:pt>
                <c:pt idx="5317" formatCode="m/d/yyyy\ h:mm">
                  <c:v>37559</c:v>
                </c:pt>
                <c:pt idx="5318" formatCode="m/d/yyyy\ h:mm">
                  <c:v>37558</c:v>
                </c:pt>
                <c:pt idx="5319" formatCode="m/d/yyyy\ h:mm">
                  <c:v>37557</c:v>
                </c:pt>
                <c:pt idx="5320" formatCode="m/d/yyyy\ h:mm">
                  <c:v>37554</c:v>
                </c:pt>
                <c:pt idx="5321" formatCode="m/d/yyyy\ h:mm">
                  <c:v>37553</c:v>
                </c:pt>
                <c:pt idx="5322" formatCode="m/d/yyyy\ h:mm">
                  <c:v>37552</c:v>
                </c:pt>
                <c:pt idx="5323" formatCode="m/d/yyyy\ h:mm">
                  <c:v>37551</c:v>
                </c:pt>
                <c:pt idx="5324" formatCode="m/d/yyyy\ h:mm">
                  <c:v>37550</c:v>
                </c:pt>
                <c:pt idx="5325" formatCode="m/d/yyyy\ h:mm">
                  <c:v>37547</c:v>
                </c:pt>
                <c:pt idx="5326" formatCode="m/d/yyyy\ h:mm">
                  <c:v>37546</c:v>
                </c:pt>
                <c:pt idx="5327" formatCode="m/d/yyyy\ h:mm">
                  <c:v>37545</c:v>
                </c:pt>
                <c:pt idx="5328" formatCode="m/d/yyyy\ h:mm">
                  <c:v>37544</c:v>
                </c:pt>
                <c:pt idx="5329" formatCode="m/d/yyyy\ h:mm">
                  <c:v>37543</c:v>
                </c:pt>
                <c:pt idx="5330" formatCode="m/d/yyyy\ h:mm">
                  <c:v>37540</c:v>
                </c:pt>
                <c:pt idx="5331" formatCode="m/d/yyyy\ h:mm">
                  <c:v>37539</c:v>
                </c:pt>
                <c:pt idx="5332" formatCode="m/d/yyyy\ h:mm">
                  <c:v>37538</c:v>
                </c:pt>
                <c:pt idx="5333" formatCode="m/d/yyyy\ h:mm">
                  <c:v>37537</c:v>
                </c:pt>
                <c:pt idx="5334" formatCode="m/d/yyyy\ h:mm">
                  <c:v>37536</c:v>
                </c:pt>
                <c:pt idx="5335" formatCode="m/d/yyyy\ h:mm">
                  <c:v>37533</c:v>
                </c:pt>
                <c:pt idx="5336" formatCode="m/d/yyyy\ h:mm">
                  <c:v>37532</c:v>
                </c:pt>
                <c:pt idx="5337" formatCode="m/d/yyyy\ h:mm">
                  <c:v>37531</c:v>
                </c:pt>
                <c:pt idx="5338" formatCode="m/d/yyyy\ h:mm">
                  <c:v>37530</c:v>
                </c:pt>
                <c:pt idx="5339" formatCode="m/d/yyyy\ h:mm">
                  <c:v>37529</c:v>
                </c:pt>
                <c:pt idx="5340" formatCode="m/d/yyyy\ h:mm">
                  <c:v>37526</c:v>
                </c:pt>
                <c:pt idx="5341" formatCode="m/d/yyyy\ h:mm">
                  <c:v>37525</c:v>
                </c:pt>
                <c:pt idx="5342" formatCode="m/d/yyyy\ h:mm">
                  <c:v>37524</c:v>
                </c:pt>
                <c:pt idx="5343" formatCode="m/d/yyyy\ h:mm">
                  <c:v>37523</c:v>
                </c:pt>
                <c:pt idx="5344" formatCode="m/d/yyyy\ h:mm">
                  <c:v>37522</c:v>
                </c:pt>
                <c:pt idx="5345" formatCode="m/d/yyyy\ h:mm">
                  <c:v>37519</c:v>
                </c:pt>
                <c:pt idx="5346" formatCode="m/d/yyyy\ h:mm">
                  <c:v>37518</c:v>
                </c:pt>
                <c:pt idx="5347" formatCode="m/d/yyyy\ h:mm">
                  <c:v>37517</c:v>
                </c:pt>
                <c:pt idx="5348" formatCode="m/d/yyyy\ h:mm">
                  <c:v>37516</c:v>
                </c:pt>
                <c:pt idx="5349" formatCode="m/d/yyyy\ h:mm">
                  <c:v>37515</c:v>
                </c:pt>
                <c:pt idx="5350" formatCode="m/d/yyyy\ h:mm">
                  <c:v>37512</c:v>
                </c:pt>
                <c:pt idx="5351" formatCode="m/d/yyyy\ h:mm">
                  <c:v>37511</c:v>
                </c:pt>
                <c:pt idx="5352" formatCode="m/d/yyyy\ h:mm">
                  <c:v>37510</c:v>
                </c:pt>
                <c:pt idx="5353" formatCode="m/d/yyyy\ h:mm">
                  <c:v>37509</c:v>
                </c:pt>
                <c:pt idx="5354" formatCode="m/d/yyyy\ h:mm">
                  <c:v>37508</c:v>
                </c:pt>
                <c:pt idx="5355" formatCode="m/d/yyyy\ h:mm">
                  <c:v>37505</c:v>
                </c:pt>
                <c:pt idx="5356" formatCode="m/d/yyyy\ h:mm">
                  <c:v>37504</c:v>
                </c:pt>
                <c:pt idx="5357" formatCode="m/d/yyyy\ h:mm">
                  <c:v>37503</c:v>
                </c:pt>
                <c:pt idx="5358" formatCode="m/d/yyyy\ h:mm">
                  <c:v>37502</c:v>
                </c:pt>
                <c:pt idx="5359" formatCode="m/d/yyyy\ h:mm">
                  <c:v>37501</c:v>
                </c:pt>
                <c:pt idx="5360" formatCode="m/d/yyyy\ h:mm">
                  <c:v>37498</c:v>
                </c:pt>
                <c:pt idx="5361" formatCode="m/d/yyyy\ h:mm">
                  <c:v>37497</c:v>
                </c:pt>
                <c:pt idx="5362" formatCode="m/d/yyyy\ h:mm">
                  <c:v>37496</c:v>
                </c:pt>
                <c:pt idx="5363" formatCode="m/d/yyyy\ h:mm">
                  <c:v>37495</c:v>
                </c:pt>
                <c:pt idx="5364" formatCode="m/d/yyyy\ h:mm">
                  <c:v>37494</c:v>
                </c:pt>
                <c:pt idx="5365" formatCode="m/d/yyyy\ h:mm">
                  <c:v>37491</c:v>
                </c:pt>
                <c:pt idx="5366" formatCode="m/d/yyyy\ h:mm">
                  <c:v>37490</c:v>
                </c:pt>
                <c:pt idx="5367" formatCode="m/d/yyyy\ h:mm">
                  <c:v>37489</c:v>
                </c:pt>
                <c:pt idx="5368" formatCode="m/d/yyyy\ h:mm">
                  <c:v>37488</c:v>
                </c:pt>
                <c:pt idx="5369" formatCode="m/d/yyyy\ h:mm">
                  <c:v>37487</c:v>
                </c:pt>
                <c:pt idx="5370" formatCode="m/d/yyyy\ h:mm">
                  <c:v>37484</c:v>
                </c:pt>
                <c:pt idx="5371" formatCode="m/d/yyyy\ h:mm">
                  <c:v>37483</c:v>
                </c:pt>
                <c:pt idx="5372" formatCode="m/d/yyyy\ h:mm">
                  <c:v>37482</c:v>
                </c:pt>
                <c:pt idx="5373" formatCode="m/d/yyyy\ h:mm">
                  <c:v>37481</c:v>
                </c:pt>
                <c:pt idx="5374" formatCode="m/d/yyyy\ h:mm">
                  <c:v>37480</c:v>
                </c:pt>
                <c:pt idx="5375" formatCode="m/d/yyyy\ h:mm">
                  <c:v>37477</c:v>
                </c:pt>
                <c:pt idx="5376" formatCode="m/d/yyyy\ h:mm">
                  <c:v>37476</c:v>
                </c:pt>
                <c:pt idx="5377" formatCode="m/d/yyyy\ h:mm">
                  <c:v>37475</c:v>
                </c:pt>
                <c:pt idx="5378" formatCode="m/d/yyyy\ h:mm">
                  <c:v>37474</c:v>
                </c:pt>
                <c:pt idx="5379" formatCode="m/d/yyyy\ h:mm">
                  <c:v>37473</c:v>
                </c:pt>
                <c:pt idx="5380" formatCode="m/d/yyyy\ h:mm">
                  <c:v>37470</c:v>
                </c:pt>
                <c:pt idx="5381" formatCode="m/d/yyyy\ h:mm">
                  <c:v>37469</c:v>
                </c:pt>
                <c:pt idx="5382" formatCode="m/d/yyyy\ h:mm">
                  <c:v>37468</c:v>
                </c:pt>
                <c:pt idx="5383" formatCode="m/d/yyyy\ h:mm">
                  <c:v>37467</c:v>
                </c:pt>
                <c:pt idx="5384" formatCode="m/d/yyyy\ h:mm">
                  <c:v>37466</c:v>
                </c:pt>
                <c:pt idx="5385" formatCode="m/d/yyyy\ h:mm">
                  <c:v>37463</c:v>
                </c:pt>
                <c:pt idx="5386" formatCode="m/d/yyyy\ h:mm">
                  <c:v>37462</c:v>
                </c:pt>
                <c:pt idx="5387" formatCode="m/d/yyyy\ h:mm">
                  <c:v>37461</c:v>
                </c:pt>
                <c:pt idx="5388" formatCode="m/d/yyyy\ h:mm">
                  <c:v>37460</c:v>
                </c:pt>
                <c:pt idx="5389" formatCode="m/d/yyyy\ h:mm">
                  <c:v>37459</c:v>
                </c:pt>
                <c:pt idx="5390" formatCode="m/d/yyyy\ h:mm">
                  <c:v>37456</c:v>
                </c:pt>
                <c:pt idx="5391" formatCode="m/d/yyyy\ h:mm">
                  <c:v>37455</c:v>
                </c:pt>
                <c:pt idx="5392" formatCode="m/d/yyyy\ h:mm">
                  <c:v>37454</c:v>
                </c:pt>
                <c:pt idx="5393" formatCode="m/d/yyyy\ h:mm">
                  <c:v>37453</c:v>
                </c:pt>
                <c:pt idx="5394" formatCode="m/d/yyyy\ h:mm">
                  <c:v>37452</c:v>
                </c:pt>
                <c:pt idx="5395" formatCode="m/d/yyyy\ h:mm">
                  <c:v>37449</c:v>
                </c:pt>
                <c:pt idx="5396" formatCode="m/d/yyyy\ h:mm">
                  <c:v>37448</c:v>
                </c:pt>
                <c:pt idx="5397" formatCode="m/d/yyyy\ h:mm">
                  <c:v>37447</c:v>
                </c:pt>
                <c:pt idx="5398" formatCode="m/d/yyyy\ h:mm">
                  <c:v>37446</c:v>
                </c:pt>
                <c:pt idx="5399" formatCode="m/d/yyyy\ h:mm">
                  <c:v>37445</c:v>
                </c:pt>
                <c:pt idx="5400" formatCode="m/d/yyyy\ h:mm">
                  <c:v>37442</c:v>
                </c:pt>
                <c:pt idx="5401" formatCode="m/d/yyyy\ h:mm">
                  <c:v>37441</c:v>
                </c:pt>
                <c:pt idx="5402" formatCode="m/d/yyyy\ h:mm">
                  <c:v>37440</c:v>
                </c:pt>
                <c:pt idx="5403" formatCode="m/d/yyyy\ h:mm">
                  <c:v>37439</c:v>
                </c:pt>
                <c:pt idx="5404" formatCode="m/d/yyyy\ h:mm">
                  <c:v>37438</c:v>
                </c:pt>
                <c:pt idx="5405" formatCode="m/d/yyyy\ h:mm">
                  <c:v>37435</c:v>
                </c:pt>
                <c:pt idx="5406" formatCode="m/d/yyyy\ h:mm">
                  <c:v>37434</c:v>
                </c:pt>
                <c:pt idx="5407" formatCode="m/d/yyyy\ h:mm">
                  <c:v>37433</c:v>
                </c:pt>
                <c:pt idx="5408" formatCode="m/d/yyyy\ h:mm">
                  <c:v>37432</c:v>
                </c:pt>
                <c:pt idx="5409" formatCode="m/d/yyyy\ h:mm">
                  <c:v>37431</c:v>
                </c:pt>
                <c:pt idx="5410" formatCode="m/d/yyyy\ h:mm">
                  <c:v>37428</c:v>
                </c:pt>
                <c:pt idx="5411" formatCode="m/d/yyyy\ h:mm">
                  <c:v>37427</c:v>
                </c:pt>
                <c:pt idx="5412" formatCode="m/d/yyyy\ h:mm">
                  <c:v>37426</c:v>
                </c:pt>
                <c:pt idx="5413" formatCode="m/d/yyyy\ h:mm">
                  <c:v>37425</c:v>
                </c:pt>
                <c:pt idx="5414" formatCode="m/d/yyyy\ h:mm">
                  <c:v>37424</c:v>
                </c:pt>
                <c:pt idx="5415" formatCode="m/d/yyyy\ h:mm">
                  <c:v>37421</c:v>
                </c:pt>
                <c:pt idx="5416" formatCode="m/d/yyyy\ h:mm">
                  <c:v>37420</c:v>
                </c:pt>
                <c:pt idx="5417" formatCode="m/d/yyyy\ h:mm">
                  <c:v>37419</c:v>
                </c:pt>
                <c:pt idx="5418" formatCode="m/d/yyyy\ h:mm">
                  <c:v>37418</c:v>
                </c:pt>
                <c:pt idx="5419" formatCode="m/d/yyyy\ h:mm">
                  <c:v>37417</c:v>
                </c:pt>
                <c:pt idx="5420" formatCode="m/d/yyyy\ h:mm">
                  <c:v>37414</c:v>
                </c:pt>
                <c:pt idx="5421" formatCode="m/d/yyyy\ h:mm">
                  <c:v>37413</c:v>
                </c:pt>
                <c:pt idx="5422" formatCode="m/d/yyyy\ h:mm">
                  <c:v>37412</c:v>
                </c:pt>
                <c:pt idx="5423" formatCode="m/d/yyyy\ h:mm">
                  <c:v>37411</c:v>
                </c:pt>
                <c:pt idx="5424" formatCode="m/d/yyyy\ h:mm">
                  <c:v>37410</c:v>
                </c:pt>
                <c:pt idx="5425" formatCode="m/d/yyyy\ h:mm">
                  <c:v>37407</c:v>
                </c:pt>
                <c:pt idx="5426" formatCode="m/d/yyyy\ h:mm">
                  <c:v>37406</c:v>
                </c:pt>
                <c:pt idx="5427" formatCode="m/d/yyyy\ h:mm">
                  <c:v>37405</c:v>
                </c:pt>
                <c:pt idx="5428" formatCode="m/d/yyyy\ h:mm">
                  <c:v>37404</c:v>
                </c:pt>
                <c:pt idx="5429" formatCode="m/d/yyyy\ h:mm">
                  <c:v>37403</c:v>
                </c:pt>
                <c:pt idx="5430" formatCode="m/d/yyyy\ h:mm">
                  <c:v>37400</c:v>
                </c:pt>
                <c:pt idx="5431" formatCode="m/d/yyyy\ h:mm">
                  <c:v>37399</c:v>
                </c:pt>
                <c:pt idx="5432" formatCode="m/d/yyyy\ h:mm">
                  <c:v>37398</c:v>
                </c:pt>
                <c:pt idx="5433" formatCode="m/d/yyyy\ h:mm">
                  <c:v>37397</c:v>
                </c:pt>
                <c:pt idx="5434" formatCode="m/d/yyyy\ h:mm">
                  <c:v>37396</c:v>
                </c:pt>
                <c:pt idx="5435" formatCode="m/d/yyyy\ h:mm">
                  <c:v>37393</c:v>
                </c:pt>
                <c:pt idx="5436" formatCode="m/d/yyyy\ h:mm">
                  <c:v>37392</c:v>
                </c:pt>
                <c:pt idx="5437" formatCode="m/d/yyyy\ h:mm">
                  <c:v>37391</c:v>
                </c:pt>
                <c:pt idx="5438" formatCode="m/d/yyyy\ h:mm">
                  <c:v>37390</c:v>
                </c:pt>
                <c:pt idx="5439" formatCode="m/d/yyyy\ h:mm">
                  <c:v>37389</c:v>
                </c:pt>
                <c:pt idx="5440" formatCode="m/d/yyyy\ h:mm">
                  <c:v>37386</c:v>
                </c:pt>
                <c:pt idx="5441" formatCode="m/d/yyyy\ h:mm">
                  <c:v>37385</c:v>
                </c:pt>
                <c:pt idx="5442" formatCode="m/d/yyyy\ h:mm">
                  <c:v>37384</c:v>
                </c:pt>
                <c:pt idx="5443" formatCode="m/d/yyyy\ h:mm">
                  <c:v>37383</c:v>
                </c:pt>
                <c:pt idx="5444" formatCode="m/d/yyyy\ h:mm">
                  <c:v>37382</c:v>
                </c:pt>
                <c:pt idx="5445" formatCode="m/d/yyyy\ h:mm">
                  <c:v>37379</c:v>
                </c:pt>
                <c:pt idx="5446" formatCode="m/d/yyyy\ h:mm">
                  <c:v>37378</c:v>
                </c:pt>
                <c:pt idx="5447" formatCode="m/d/yyyy\ h:mm">
                  <c:v>37377</c:v>
                </c:pt>
                <c:pt idx="5448" formatCode="m/d/yyyy\ h:mm">
                  <c:v>37376</c:v>
                </c:pt>
                <c:pt idx="5449" formatCode="m/d/yyyy\ h:mm">
                  <c:v>37375</c:v>
                </c:pt>
                <c:pt idx="5450" formatCode="m/d/yyyy\ h:mm">
                  <c:v>37372</c:v>
                </c:pt>
                <c:pt idx="5451" formatCode="m/d/yyyy\ h:mm">
                  <c:v>37371</c:v>
                </c:pt>
                <c:pt idx="5452" formatCode="m/d/yyyy\ h:mm">
                  <c:v>37370</c:v>
                </c:pt>
                <c:pt idx="5453" formatCode="m/d/yyyy\ h:mm">
                  <c:v>37369</c:v>
                </c:pt>
                <c:pt idx="5454" formatCode="m/d/yyyy\ h:mm">
                  <c:v>37368</c:v>
                </c:pt>
                <c:pt idx="5455" formatCode="m/d/yyyy\ h:mm">
                  <c:v>37365</c:v>
                </c:pt>
                <c:pt idx="5456" formatCode="m/d/yyyy\ h:mm">
                  <c:v>37364</c:v>
                </c:pt>
                <c:pt idx="5457" formatCode="m/d/yyyy\ h:mm">
                  <c:v>37363</c:v>
                </c:pt>
                <c:pt idx="5458" formatCode="m/d/yyyy\ h:mm">
                  <c:v>37362</c:v>
                </c:pt>
                <c:pt idx="5459" formatCode="m/d/yyyy\ h:mm">
                  <c:v>37361</c:v>
                </c:pt>
                <c:pt idx="5460" formatCode="m/d/yyyy\ h:mm">
                  <c:v>37358</c:v>
                </c:pt>
                <c:pt idx="5461" formatCode="m/d/yyyy\ h:mm">
                  <c:v>37357</c:v>
                </c:pt>
                <c:pt idx="5462" formatCode="m/d/yyyy\ h:mm">
                  <c:v>37356</c:v>
                </c:pt>
                <c:pt idx="5463" formatCode="m/d/yyyy\ h:mm">
                  <c:v>37355</c:v>
                </c:pt>
                <c:pt idx="5464" formatCode="m/d/yyyy\ h:mm">
                  <c:v>37354</c:v>
                </c:pt>
                <c:pt idx="5465" formatCode="m/d/yyyy\ h:mm">
                  <c:v>37351</c:v>
                </c:pt>
                <c:pt idx="5466" formatCode="m/d/yyyy\ h:mm">
                  <c:v>37350</c:v>
                </c:pt>
                <c:pt idx="5467" formatCode="m/d/yyyy\ h:mm">
                  <c:v>37349</c:v>
                </c:pt>
                <c:pt idx="5468" formatCode="m/d/yyyy\ h:mm">
                  <c:v>37348</c:v>
                </c:pt>
                <c:pt idx="5469" formatCode="m/d/yyyy\ h:mm">
                  <c:v>37347</c:v>
                </c:pt>
                <c:pt idx="5470" formatCode="m/d/yyyy\ h:mm">
                  <c:v>37344</c:v>
                </c:pt>
                <c:pt idx="5471" formatCode="m/d/yyyy\ h:mm">
                  <c:v>37343</c:v>
                </c:pt>
                <c:pt idx="5472" formatCode="m/d/yyyy\ h:mm">
                  <c:v>37342</c:v>
                </c:pt>
                <c:pt idx="5473" formatCode="m/d/yyyy\ h:mm">
                  <c:v>37341</c:v>
                </c:pt>
                <c:pt idx="5474" formatCode="m/d/yyyy\ h:mm">
                  <c:v>37340</c:v>
                </c:pt>
                <c:pt idx="5475" formatCode="m/d/yyyy\ h:mm">
                  <c:v>37337</c:v>
                </c:pt>
                <c:pt idx="5476" formatCode="m/d/yyyy\ h:mm">
                  <c:v>37336</c:v>
                </c:pt>
                <c:pt idx="5477" formatCode="m/d/yyyy\ h:mm">
                  <c:v>37335</c:v>
                </c:pt>
                <c:pt idx="5478" formatCode="m/d/yyyy\ h:mm">
                  <c:v>37334</c:v>
                </c:pt>
                <c:pt idx="5479" formatCode="m/d/yyyy\ h:mm">
                  <c:v>37333</c:v>
                </c:pt>
                <c:pt idx="5480" formatCode="m/d/yyyy\ h:mm">
                  <c:v>37330</c:v>
                </c:pt>
                <c:pt idx="5481" formatCode="m/d/yyyy\ h:mm">
                  <c:v>37329</c:v>
                </c:pt>
                <c:pt idx="5482" formatCode="m/d/yyyy\ h:mm">
                  <c:v>37328</c:v>
                </c:pt>
                <c:pt idx="5483" formatCode="m/d/yyyy\ h:mm">
                  <c:v>37327</c:v>
                </c:pt>
                <c:pt idx="5484" formatCode="m/d/yyyy\ h:mm">
                  <c:v>37326</c:v>
                </c:pt>
                <c:pt idx="5485" formatCode="m/d/yyyy\ h:mm">
                  <c:v>37323</c:v>
                </c:pt>
                <c:pt idx="5486" formatCode="m/d/yyyy\ h:mm">
                  <c:v>37322</c:v>
                </c:pt>
                <c:pt idx="5487" formatCode="m/d/yyyy\ h:mm">
                  <c:v>37321</c:v>
                </c:pt>
                <c:pt idx="5488" formatCode="m/d/yyyy\ h:mm">
                  <c:v>37320</c:v>
                </c:pt>
                <c:pt idx="5489" formatCode="m/d/yyyy\ h:mm">
                  <c:v>37319</c:v>
                </c:pt>
                <c:pt idx="5490" formatCode="m/d/yyyy\ h:mm">
                  <c:v>37316</c:v>
                </c:pt>
                <c:pt idx="5491" formatCode="m/d/yyyy\ h:mm">
                  <c:v>37315</c:v>
                </c:pt>
                <c:pt idx="5492" formatCode="m/d/yyyy\ h:mm">
                  <c:v>37314</c:v>
                </c:pt>
                <c:pt idx="5493" formatCode="m/d/yyyy\ h:mm">
                  <c:v>37313</c:v>
                </c:pt>
                <c:pt idx="5494" formatCode="m/d/yyyy\ h:mm">
                  <c:v>37312</c:v>
                </c:pt>
                <c:pt idx="5495" formatCode="m/d/yyyy\ h:mm">
                  <c:v>37309</c:v>
                </c:pt>
                <c:pt idx="5496" formatCode="m/d/yyyy\ h:mm">
                  <c:v>37308</c:v>
                </c:pt>
                <c:pt idx="5497" formatCode="m/d/yyyy\ h:mm">
                  <c:v>37307</c:v>
                </c:pt>
                <c:pt idx="5498" formatCode="m/d/yyyy\ h:mm">
                  <c:v>37306</c:v>
                </c:pt>
                <c:pt idx="5499" formatCode="m/d/yyyy\ h:mm">
                  <c:v>37305</c:v>
                </c:pt>
                <c:pt idx="5500" formatCode="m/d/yyyy\ h:mm">
                  <c:v>37302</c:v>
                </c:pt>
                <c:pt idx="5501" formatCode="m/d/yyyy\ h:mm">
                  <c:v>37301</c:v>
                </c:pt>
                <c:pt idx="5502" formatCode="m/d/yyyy\ h:mm">
                  <c:v>37300</c:v>
                </c:pt>
                <c:pt idx="5503" formatCode="m/d/yyyy\ h:mm">
                  <c:v>37299</c:v>
                </c:pt>
                <c:pt idx="5504" formatCode="m/d/yyyy\ h:mm">
                  <c:v>37298</c:v>
                </c:pt>
                <c:pt idx="5505" formatCode="m/d/yyyy\ h:mm">
                  <c:v>37295</c:v>
                </c:pt>
                <c:pt idx="5506" formatCode="m/d/yyyy\ h:mm">
                  <c:v>37294</c:v>
                </c:pt>
                <c:pt idx="5507" formatCode="m/d/yyyy\ h:mm">
                  <c:v>37293</c:v>
                </c:pt>
                <c:pt idx="5508" formatCode="m/d/yyyy\ h:mm">
                  <c:v>37292</c:v>
                </c:pt>
                <c:pt idx="5509" formatCode="m/d/yyyy\ h:mm">
                  <c:v>37291</c:v>
                </c:pt>
                <c:pt idx="5510" formatCode="m/d/yyyy\ h:mm">
                  <c:v>37288</c:v>
                </c:pt>
                <c:pt idx="5511" formatCode="m/d/yyyy\ h:mm">
                  <c:v>37287</c:v>
                </c:pt>
                <c:pt idx="5512" formatCode="m/d/yyyy\ h:mm">
                  <c:v>37286</c:v>
                </c:pt>
                <c:pt idx="5513" formatCode="m/d/yyyy\ h:mm">
                  <c:v>37285</c:v>
                </c:pt>
                <c:pt idx="5514" formatCode="m/d/yyyy\ h:mm">
                  <c:v>37284</c:v>
                </c:pt>
                <c:pt idx="5515" formatCode="m/d/yyyy\ h:mm">
                  <c:v>37281</c:v>
                </c:pt>
                <c:pt idx="5516" formatCode="m/d/yyyy\ h:mm">
                  <c:v>37280</c:v>
                </c:pt>
                <c:pt idx="5517" formatCode="m/d/yyyy\ h:mm">
                  <c:v>37279</c:v>
                </c:pt>
                <c:pt idx="5518" formatCode="m/d/yyyy\ h:mm">
                  <c:v>37278</c:v>
                </c:pt>
                <c:pt idx="5519" formatCode="m/d/yyyy\ h:mm">
                  <c:v>37277</c:v>
                </c:pt>
                <c:pt idx="5520" formatCode="m/d/yyyy\ h:mm">
                  <c:v>37274</c:v>
                </c:pt>
                <c:pt idx="5521" formatCode="m/d/yyyy\ h:mm">
                  <c:v>37273</c:v>
                </c:pt>
                <c:pt idx="5522" formatCode="m/d/yyyy\ h:mm">
                  <c:v>37272</c:v>
                </c:pt>
                <c:pt idx="5523" formatCode="m/d/yyyy\ h:mm">
                  <c:v>37271</c:v>
                </c:pt>
                <c:pt idx="5524" formatCode="m/d/yyyy\ h:mm">
                  <c:v>37270</c:v>
                </c:pt>
                <c:pt idx="5525" formatCode="m/d/yyyy\ h:mm">
                  <c:v>37267</c:v>
                </c:pt>
                <c:pt idx="5526" formatCode="m/d/yyyy\ h:mm">
                  <c:v>37266</c:v>
                </c:pt>
                <c:pt idx="5527" formatCode="m/d/yyyy\ h:mm">
                  <c:v>37265</c:v>
                </c:pt>
                <c:pt idx="5528" formatCode="m/d/yyyy\ h:mm">
                  <c:v>37264</c:v>
                </c:pt>
                <c:pt idx="5529" formatCode="m/d/yyyy\ h:mm">
                  <c:v>37263</c:v>
                </c:pt>
                <c:pt idx="5530" formatCode="m/d/yyyy\ h:mm">
                  <c:v>37260</c:v>
                </c:pt>
                <c:pt idx="5531" formatCode="m/d/yyyy\ h:mm">
                  <c:v>37259</c:v>
                </c:pt>
                <c:pt idx="5532" formatCode="m/d/yyyy\ h:mm">
                  <c:v>37258</c:v>
                </c:pt>
                <c:pt idx="5533" formatCode="m/d/yyyy\ h:mm">
                  <c:v>37257</c:v>
                </c:pt>
                <c:pt idx="5534" formatCode="m/d/yyyy\ h:mm">
                  <c:v>37256</c:v>
                </c:pt>
                <c:pt idx="5535" formatCode="m/d/yyyy\ h:mm">
                  <c:v>37253</c:v>
                </c:pt>
                <c:pt idx="5536" formatCode="m/d/yyyy\ h:mm">
                  <c:v>37252</c:v>
                </c:pt>
                <c:pt idx="5537" formatCode="m/d/yyyy\ h:mm">
                  <c:v>37251</c:v>
                </c:pt>
                <c:pt idx="5538" formatCode="m/d/yyyy\ h:mm">
                  <c:v>37250</c:v>
                </c:pt>
                <c:pt idx="5539" formatCode="m/d/yyyy\ h:mm">
                  <c:v>37249</c:v>
                </c:pt>
                <c:pt idx="5540" formatCode="m/d/yyyy\ h:mm">
                  <c:v>37246</c:v>
                </c:pt>
                <c:pt idx="5541" formatCode="m/d/yyyy\ h:mm">
                  <c:v>37245</c:v>
                </c:pt>
                <c:pt idx="5542" formatCode="m/d/yyyy\ h:mm">
                  <c:v>37244</c:v>
                </c:pt>
                <c:pt idx="5543" formatCode="m/d/yyyy\ h:mm">
                  <c:v>37243</c:v>
                </c:pt>
                <c:pt idx="5544" formatCode="m/d/yyyy\ h:mm">
                  <c:v>37242</c:v>
                </c:pt>
                <c:pt idx="5545" formatCode="m/d/yyyy\ h:mm">
                  <c:v>37239</c:v>
                </c:pt>
                <c:pt idx="5546" formatCode="m/d/yyyy\ h:mm">
                  <c:v>37238</c:v>
                </c:pt>
                <c:pt idx="5547" formatCode="m/d/yyyy\ h:mm">
                  <c:v>37237</c:v>
                </c:pt>
                <c:pt idx="5548" formatCode="m/d/yyyy\ h:mm">
                  <c:v>37236</c:v>
                </c:pt>
                <c:pt idx="5549" formatCode="m/d/yyyy\ h:mm">
                  <c:v>37235</c:v>
                </c:pt>
                <c:pt idx="5550" formatCode="m/d/yyyy\ h:mm">
                  <c:v>37232</c:v>
                </c:pt>
                <c:pt idx="5551" formatCode="m/d/yyyy\ h:mm">
                  <c:v>37231</c:v>
                </c:pt>
                <c:pt idx="5552" formatCode="m/d/yyyy\ h:mm">
                  <c:v>37230</c:v>
                </c:pt>
                <c:pt idx="5553" formatCode="m/d/yyyy\ h:mm">
                  <c:v>37229</c:v>
                </c:pt>
                <c:pt idx="5554" formatCode="m/d/yyyy\ h:mm">
                  <c:v>37228</c:v>
                </c:pt>
                <c:pt idx="5555" formatCode="m/d/yyyy\ h:mm">
                  <c:v>37225</c:v>
                </c:pt>
                <c:pt idx="5556" formatCode="m/d/yyyy\ h:mm">
                  <c:v>37224</c:v>
                </c:pt>
                <c:pt idx="5557" formatCode="m/d/yyyy\ h:mm">
                  <c:v>37223</c:v>
                </c:pt>
                <c:pt idx="5558" formatCode="m/d/yyyy\ h:mm">
                  <c:v>37222</c:v>
                </c:pt>
                <c:pt idx="5559" formatCode="m/d/yyyy\ h:mm">
                  <c:v>37221</c:v>
                </c:pt>
                <c:pt idx="5560" formatCode="m/d/yyyy\ h:mm">
                  <c:v>37218</c:v>
                </c:pt>
                <c:pt idx="5561" formatCode="m/d/yyyy\ h:mm">
                  <c:v>37217</c:v>
                </c:pt>
                <c:pt idx="5562" formatCode="m/d/yyyy\ h:mm">
                  <c:v>37216</c:v>
                </c:pt>
                <c:pt idx="5563" formatCode="m/d/yyyy\ h:mm">
                  <c:v>37215</c:v>
                </c:pt>
                <c:pt idx="5564" formatCode="m/d/yyyy\ h:mm">
                  <c:v>37214</c:v>
                </c:pt>
                <c:pt idx="5565" formatCode="m/d/yyyy\ h:mm">
                  <c:v>37211</c:v>
                </c:pt>
                <c:pt idx="5566" formatCode="m/d/yyyy\ h:mm">
                  <c:v>37210</c:v>
                </c:pt>
                <c:pt idx="5567" formatCode="m/d/yyyy\ h:mm">
                  <c:v>37209</c:v>
                </c:pt>
                <c:pt idx="5568" formatCode="m/d/yyyy\ h:mm">
                  <c:v>37208</c:v>
                </c:pt>
                <c:pt idx="5569" formatCode="m/d/yyyy\ h:mm">
                  <c:v>37207</c:v>
                </c:pt>
                <c:pt idx="5570" formatCode="m/d/yyyy\ h:mm">
                  <c:v>37204</c:v>
                </c:pt>
                <c:pt idx="5571" formatCode="m/d/yyyy\ h:mm">
                  <c:v>37203</c:v>
                </c:pt>
                <c:pt idx="5572" formatCode="m/d/yyyy\ h:mm">
                  <c:v>37202</c:v>
                </c:pt>
                <c:pt idx="5573" formatCode="m/d/yyyy\ h:mm">
                  <c:v>37201</c:v>
                </c:pt>
                <c:pt idx="5574" formatCode="m/d/yyyy\ h:mm">
                  <c:v>37200</c:v>
                </c:pt>
                <c:pt idx="5575" formatCode="m/d/yyyy\ h:mm">
                  <c:v>37197</c:v>
                </c:pt>
                <c:pt idx="5576" formatCode="m/d/yyyy\ h:mm">
                  <c:v>37196</c:v>
                </c:pt>
                <c:pt idx="5577" formatCode="m/d/yyyy\ h:mm">
                  <c:v>37195</c:v>
                </c:pt>
                <c:pt idx="5578" formatCode="m/d/yyyy\ h:mm">
                  <c:v>37194</c:v>
                </c:pt>
                <c:pt idx="5579" formatCode="m/d/yyyy\ h:mm">
                  <c:v>37193</c:v>
                </c:pt>
                <c:pt idx="5580" formatCode="m/d/yyyy\ h:mm">
                  <c:v>37190</c:v>
                </c:pt>
                <c:pt idx="5581" formatCode="m/d/yyyy\ h:mm">
                  <c:v>37189</c:v>
                </c:pt>
                <c:pt idx="5582" formatCode="m/d/yyyy\ h:mm">
                  <c:v>37188</c:v>
                </c:pt>
                <c:pt idx="5583" formatCode="m/d/yyyy\ h:mm">
                  <c:v>37187</c:v>
                </c:pt>
                <c:pt idx="5584" formatCode="m/d/yyyy\ h:mm">
                  <c:v>37186</c:v>
                </c:pt>
                <c:pt idx="5585" formatCode="m/d/yyyy\ h:mm">
                  <c:v>37183</c:v>
                </c:pt>
                <c:pt idx="5586" formatCode="m/d/yyyy\ h:mm">
                  <c:v>37182</c:v>
                </c:pt>
                <c:pt idx="5587" formatCode="m/d/yyyy\ h:mm">
                  <c:v>37181</c:v>
                </c:pt>
                <c:pt idx="5588" formatCode="m/d/yyyy\ h:mm">
                  <c:v>37180</c:v>
                </c:pt>
                <c:pt idx="5589" formatCode="m/d/yyyy\ h:mm">
                  <c:v>37179</c:v>
                </c:pt>
                <c:pt idx="5590" formatCode="m/d/yyyy\ h:mm">
                  <c:v>37176</c:v>
                </c:pt>
                <c:pt idx="5591" formatCode="m/d/yyyy\ h:mm">
                  <c:v>37175</c:v>
                </c:pt>
                <c:pt idx="5592" formatCode="m/d/yyyy\ h:mm">
                  <c:v>37174</c:v>
                </c:pt>
                <c:pt idx="5593" formatCode="m/d/yyyy\ h:mm">
                  <c:v>37173</c:v>
                </c:pt>
                <c:pt idx="5594" formatCode="m/d/yyyy\ h:mm">
                  <c:v>37172</c:v>
                </c:pt>
                <c:pt idx="5595" formatCode="m/d/yyyy\ h:mm">
                  <c:v>37169</c:v>
                </c:pt>
                <c:pt idx="5596" formatCode="m/d/yyyy\ h:mm">
                  <c:v>37168</c:v>
                </c:pt>
                <c:pt idx="5597" formatCode="m/d/yyyy\ h:mm">
                  <c:v>37167</c:v>
                </c:pt>
                <c:pt idx="5598" formatCode="m/d/yyyy\ h:mm">
                  <c:v>37166</c:v>
                </c:pt>
                <c:pt idx="5599" formatCode="m/d/yyyy\ h:mm">
                  <c:v>37165</c:v>
                </c:pt>
                <c:pt idx="5600" formatCode="m/d/yyyy\ h:mm">
                  <c:v>37162</c:v>
                </c:pt>
                <c:pt idx="5601" formatCode="m/d/yyyy\ h:mm">
                  <c:v>37161</c:v>
                </c:pt>
                <c:pt idx="5602" formatCode="m/d/yyyy\ h:mm">
                  <c:v>37160</c:v>
                </c:pt>
                <c:pt idx="5603" formatCode="m/d/yyyy\ h:mm">
                  <c:v>37159</c:v>
                </c:pt>
                <c:pt idx="5604" formatCode="m/d/yyyy\ h:mm">
                  <c:v>37158</c:v>
                </c:pt>
                <c:pt idx="5605" formatCode="m/d/yyyy\ h:mm">
                  <c:v>37155</c:v>
                </c:pt>
                <c:pt idx="5606" formatCode="m/d/yyyy\ h:mm">
                  <c:v>37154</c:v>
                </c:pt>
                <c:pt idx="5607" formatCode="m/d/yyyy\ h:mm">
                  <c:v>37153</c:v>
                </c:pt>
                <c:pt idx="5608" formatCode="m/d/yyyy\ h:mm">
                  <c:v>37152</c:v>
                </c:pt>
                <c:pt idx="5609" formatCode="m/d/yyyy\ h:mm">
                  <c:v>37151</c:v>
                </c:pt>
                <c:pt idx="5610" formatCode="m/d/yyyy\ h:mm">
                  <c:v>37148</c:v>
                </c:pt>
                <c:pt idx="5611" formatCode="m/d/yyyy\ h:mm">
                  <c:v>37147</c:v>
                </c:pt>
                <c:pt idx="5612" formatCode="m/d/yyyy\ h:mm">
                  <c:v>37146</c:v>
                </c:pt>
                <c:pt idx="5613" formatCode="m/d/yyyy\ h:mm">
                  <c:v>37145</c:v>
                </c:pt>
                <c:pt idx="5614" formatCode="m/d/yyyy\ h:mm">
                  <c:v>37144</c:v>
                </c:pt>
                <c:pt idx="5615" formatCode="m/d/yyyy\ h:mm">
                  <c:v>37141</c:v>
                </c:pt>
                <c:pt idx="5616" formatCode="m/d/yyyy\ h:mm">
                  <c:v>37140</c:v>
                </c:pt>
                <c:pt idx="5617" formatCode="m/d/yyyy\ h:mm">
                  <c:v>37139</c:v>
                </c:pt>
                <c:pt idx="5618" formatCode="m/d/yyyy\ h:mm">
                  <c:v>37138</c:v>
                </c:pt>
                <c:pt idx="5619" formatCode="m/d/yyyy\ h:mm">
                  <c:v>37137</c:v>
                </c:pt>
                <c:pt idx="5620" formatCode="m/d/yyyy\ h:mm">
                  <c:v>37134</c:v>
                </c:pt>
                <c:pt idx="5621" formatCode="m/d/yyyy\ h:mm">
                  <c:v>37133</c:v>
                </c:pt>
                <c:pt idx="5622" formatCode="m/d/yyyy\ h:mm">
                  <c:v>37132</c:v>
                </c:pt>
                <c:pt idx="5623" formatCode="m/d/yyyy\ h:mm">
                  <c:v>37131</c:v>
                </c:pt>
                <c:pt idx="5624" formatCode="m/d/yyyy\ h:mm">
                  <c:v>37130</c:v>
                </c:pt>
                <c:pt idx="5625" formatCode="m/d/yyyy\ h:mm">
                  <c:v>37127</c:v>
                </c:pt>
                <c:pt idx="5626" formatCode="m/d/yyyy\ h:mm">
                  <c:v>37126</c:v>
                </c:pt>
                <c:pt idx="5627" formatCode="m/d/yyyy\ h:mm">
                  <c:v>37125</c:v>
                </c:pt>
                <c:pt idx="5628" formatCode="m/d/yyyy\ h:mm">
                  <c:v>37124</c:v>
                </c:pt>
                <c:pt idx="5629" formatCode="m/d/yyyy\ h:mm">
                  <c:v>37123</c:v>
                </c:pt>
                <c:pt idx="5630" formatCode="m/d/yyyy\ h:mm">
                  <c:v>37120</c:v>
                </c:pt>
                <c:pt idx="5631" formatCode="m/d/yyyy\ h:mm">
                  <c:v>37119</c:v>
                </c:pt>
                <c:pt idx="5632" formatCode="m/d/yyyy\ h:mm">
                  <c:v>37118</c:v>
                </c:pt>
                <c:pt idx="5633" formatCode="m/d/yyyy\ h:mm">
                  <c:v>37117</c:v>
                </c:pt>
                <c:pt idx="5634" formatCode="m/d/yyyy\ h:mm">
                  <c:v>37116</c:v>
                </c:pt>
                <c:pt idx="5635" formatCode="m/d/yyyy\ h:mm">
                  <c:v>37113</c:v>
                </c:pt>
                <c:pt idx="5636" formatCode="m/d/yyyy\ h:mm">
                  <c:v>37112</c:v>
                </c:pt>
                <c:pt idx="5637" formatCode="m/d/yyyy\ h:mm">
                  <c:v>37111</c:v>
                </c:pt>
                <c:pt idx="5638" formatCode="m/d/yyyy\ h:mm">
                  <c:v>37110</c:v>
                </c:pt>
                <c:pt idx="5639" formatCode="m/d/yyyy\ h:mm">
                  <c:v>37109</c:v>
                </c:pt>
                <c:pt idx="5640" formatCode="m/d/yyyy\ h:mm">
                  <c:v>37106</c:v>
                </c:pt>
                <c:pt idx="5641" formatCode="m/d/yyyy\ h:mm">
                  <c:v>37105</c:v>
                </c:pt>
                <c:pt idx="5642" formatCode="m/d/yyyy\ h:mm">
                  <c:v>37104</c:v>
                </c:pt>
                <c:pt idx="5643" formatCode="m/d/yyyy\ h:mm">
                  <c:v>37103</c:v>
                </c:pt>
                <c:pt idx="5644" formatCode="m/d/yyyy\ h:mm">
                  <c:v>37102</c:v>
                </c:pt>
                <c:pt idx="5645" formatCode="m/d/yyyy\ h:mm">
                  <c:v>37099</c:v>
                </c:pt>
                <c:pt idx="5646" formatCode="m/d/yyyy\ h:mm">
                  <c:v>37098</c:v>
                </c:pt>
                <c:pt idx="5647" formatCode="m/d/yyyy\ h:mm">
                  <c:v>37097</c:v>
                </c:pt>
                <c:pt idx="5648" formatCode="m/d/yyyy\ h:mm">
                  <c:v>37096</c:v>
                </c:pt>
                <c:pt idx="5649" formatCode="m/d/yyyy\ h:mm">
                  <c:v>37095</c:v>
                </c:pt>
                <c:pt idx="5650" formatCode="m/d/yyyy\ h:mm">
                  <c:v>37092</c:v>
                </c:pt>
                <c:pt idx="5651" formatCode="m/d/yyyy\ h:mm">
                  <c:v>37091</c:v>
                </c:pt>
                <c:pt idx="5652" formatCode="m/d/yyyy\ h:mm">
                  <c:v>37090</c:v>
                </c:pt>
                <c:pt idx="5653" formatCode="m/d/yyyy\ h:mm">
                  <c:v>37089</c:v>
                </c:pt>
                <c:pt idx="5654" formatCode="m/d/yyyy\ h:mm">
                  <c:v>37088</c:v>
                </c:pt>
                <c:pt idx="5655" formatCode="m/d/yyyy\ h:mm">
                  <c:v>37085</c:v>
                </c:pt>
                <c:pt idx="5656" formatCode="m/d/yyyy\ h:mm">
                  <c:v>37084</c:v>
                </c:pt>
                <c:pt idx="5657" formatCode="m/d/yyyy\ h:mm">
                  <c:v>37083</c:v>
                </c:pt>
                <c:pt idx="5658" formatCode="m/d/yyyy\ h:mm">
                  <c:v>37082</c:v>
                </c:pt>
                <c:pt idx="5659" formatCode="m/d/yyyy\ h:mm">
                  <c:v>37081</c:v>
                </c:pt>
                <c:pt idx="5660" formatCode="m/d/yyyy\ h:mm">
                  <c:v>37078</c:v>
                </c:pt>
                <c:pt idx="5661" formatCode="m/d/yyyy\ h:mm">
                  <c:v>37077</c:v>
                </c:pt>
                <c:pt idx="5662" formatCode="m/d/yyyy\ h:mm">
                  <c:v>37076</c:v>
                </c:pt>
                <c:pt idx="5663" formatCode="m/d/yyyy\ h:mm">
                  <c:v>37075</c:v>
                </c:pt>
                <c:pt idx="5664" formatCode="m/d/yyyy\ h:mm">
                  <c:v>37074</c:v>
                </c:pt>
                <c:pt idx="5665" formatCode="m/d/yyyy\ h:mm">
                  <c:v>37071</c:v>
                </c:pt>
                <c:pt idx="5666" formatCode="m/d/yyyy\ h:mm">
                  <c:v>37070</c:v>
                </c:pt>
                <c:pt idx="5667" formatCode="m/d/yyyy\ h:mm">
                  <c:v>37069</c:v>
                </c:pt>
                <c:pt idx="5668" formatCode="m/d/yyyy\ h:mm">
                  <c:v>37068</c:v>
                </c:pt>
                <c:pt idx="5669" formatCode="m/d/yyyy\ h:mm">
                  <c:v>37067</c:v>
                </c:pt>
                <c:pt idx="5670" formatCode="m/d/yyyy\ h:mm">
                  <c:v>37064</c:v>
                </c:pt>
                <c:pt idx="5671" formatCode="m/d/yyyy\ h:mm">
                  <c:v>37063</c:v>
                </c:pt>
                <c:pt idx="5672" formatCode="m/d/yyyy\ h:mm">
                  <c:v>37062</c:v>
                </c:pt>
                <c:pt idx="5673" formatCode="m/d/yyyy\ h:mm">
                  <c:v>37061</c:v>
                </c:pt>
                <c:pt idx="5674" formatCode="m/d/yyyy\ h:mm">
                  <c:v>37060</c:v>
                </c:pt>
                <c:pt idx="5675" formatCode="m/d/yyyy\ h:mm">
                  <c:v>37057</c:v>
                </c:pt>
                <c:pt idx="5676" formatCode="m/d/yyyy\ h:mm">
                  <c:v>37056</c:v>
                </c:pt>
                <c:pt idx="5677" formatCode="m/d/yyyy\ h:mm">
                  <c:v>37055</c:v>
                </c:pt>
                <c:pt idx="5678" formatCode="m/d/yyyy\ h:mm">
                  <c:v>37054</c:v>
                </c:pt>
                <c:pt idx="5679" formatCode="m/d/yyyy\ h:mm">
                  <c:v>37053</c:v>
                </c:pt>
                <c:pt idx="5680" formatCode="m/d/yyyy\ h:mm">
                  <c:v>37050</c:v>
                </c:pt>
                <c:pt idx="5681" formatCode="m/d/yyyy\ h:mm">
                  <c:v>37049</c:v>
                </c:pt>
                <c:pt idx="5682" formatCode="m/d/yyyy\ h:mm">
                  <c:v>37048</c:v>
                </c:pt>
                <c:pt idx="5683" formatCode="m/d/yyyy\ h:mm">
                  <c:v>37047</c:v>
                </c:pt>
                <c:pt idx="5684" formatCode="m/d/yyyy\ h:mm">
                  <c:v>37046</c:v>
                </c:pt>
                <c:pt idx="5685" formatCode="m/d/yyyy\ h:mm">
                  <c:v>37043</c:v>
                </c:pt>
                <c:pt idx="5686" formatCode="m/d/yyyy\ h:mm">
                  <c:v>37042</c:v>
                </c:pt>
                <c:pt idx="5687" formatCode="m/d/yyyy\ h:mm">
                  <c:v>37041</c:v>
                </c:pt>
                <c:pt idx="5688" formatCode="m/d/yyyy\ h:mm">
                  <c:v>37040</c:v>
                </c:pt>
                <c:pt idx="5689" formatCode="m/d/yyyy\ h:mm">
                  <c:v>37039</c:v>
                </c:pt>
                <c:pt idx="5690" formatCode="m/d/yyyy\ h:mm">
                  <c:v>37036</c:v>
                </c:pt>
                <c:pt idx="5691" formatCode="m/d/yyyy\ h:mm">
                  <c:v>37035</c:v>
                </c:pt>
                <c:pt idx="5692" formatCode="m/d/yyyy\ h:mm">
                  <c:v>37034</c:v>
                </c:pt>
                <c:pt idx="5693" formatCode="m/d/yyyy\ h:mm">
                  <c:v>37033</c:v>
                </c:pt>
                <c:pt idx="5694" formatCode="m/d/yyyy\ h:mm">
                  <c:v>37032</c:v>
                </c:pt>
                <c:pt idx="5695" formatCode="m/d/yyyy\ h:mm">
                  <c:v>37029</c:v>
                </c:pt>
                <c:pt idx="5696" formatCode="m/d/yyyy\ h:mm">
                  <c:v>37028</c:v>
                </c:pt>
                <c:pt idx="5697" formatCode="m/d/yyyy\ h:mm">
                  <c:v>37027</c:v>
                </c:pt>
                <c:pt idx="5698" formatCode="m/d/yyyy\ h:mm">
                  <c:v>37026</c:v>
                </c:pt>
                <c:pt idx="5699" formatCode="m/d/yyyy\ h:mm">
                  <c:v>37025</c:v>
                </c:pt>
                <c:pt idx="5700" formatCode="m/d/yyyy\ h:mm">
                  <c:v>37022</c:v>
                </c:pt>
                <c:pt idx="5701" formatCode="m/d/yyyy\ h:mm">
                  <c:v>37021</c:v>
                </c:pt>
                <c:pt idx="5702" formatCode="m/d/yyyy\ h:mm">
                  <c:v>37020</c:v>
                </c:pt>
                <c:pt idx="5703" formatCode="m/d/yyyy\ h:mm">
                  <c:v>37019</c:v>
                </c:pt>
                <c:pt idx="5704" formatCode="m/d/yyyy\ h:mm">
                  <c:v>37018</c:v>
                </c:pt>
                <c:pt idx="5705" formatCode="m/d/yyyy\ h:mm">
                  <c:v>37015</c:v>
                </c:pt>
                <c:pt idx="5706" formatCode="m/d/yyyy\ h:mm">
                  <c:v>37014</c:v>
                </c:pt>
                <c:pt idx="5707" formatCode="m/d/yyyy\ h:mm">
                  <c:v>37013</c:v>
                </c:pt>
                <c:pt idx="5708" formatCode="m/d/yyyy\ h:mm">
                  <c:v>37012</c:v>
                </c:pt>
                <c:pt idx="5709" formatCode="m/d/yyyy\ h:mm">
                  <c:v>37011</c:v>
                </c:pt>
                <c:pt idx="5710" formatCode="m/d/yyyy\ h:mm">
                  <c:v>37008</c:v>
                </c:pt>
                <c:pt idx="5711" formatCode="m/d/yyyy\ h:mm">
                  <c:v>37007</c:v>
                </c:pt>
                <c:pt idx="5712" formatCode="m/d/yyyy\ h:mm">
                  <c:v>37006</c:v>
                </c:pt>
                <c:pt idx="5713" formatCode="m/d/yyyy\ h:mm">
                  <c:v>37005</c:v>
                </c:pt>
                <c:pt idx="5714" formatCode="m/d/yyyy\ h:mm">
                  <c:v>37004</c:v>
                </c:pt>
                <c:pt idx="5715" formatCode="m/d/yyyy\ h:mm">
                  <c:v>37001</c:v>
                </c:pt>
                <c:pt idx="5716" formatCode="m/d/yyyy\ h:mm">
                  <c:v>37000</c:v>
                </c:pt>
                <c:pt idx="5717" formatCode="m/d/yyyy\ h:mm">
                  <c:v>36999</c:v>
                </c:pt>
                <c:pt idx="5718" formatCode="m/d/yyyy\ h:mm">
                  <c:v>36998</c:v>
                </c:pt>
                <c:pt idx="5719" formatCode="m/d/yyyy\ h:mm">
                  <c:v>36997</c:v>
                </c:pt>
                <c:pt idx="5720" formatCode="m/d/yyyy\ h:mm">
                  <c:v>36994</c:v>
                </c:pt>
                <c:pt idx="5721" formatCode="m/d/yyyy\ h:mm">
                  <c:v>36993</c:v>
                </c:pt>
                <c:pt idx="5722" formatCode="m/d/yyyy\ h:mm">
                  <c:v>36992</c:v>
                </c:pt>
                <c:pt idx="5723" formatCode="m/d/yyyy\ h:mm">
                  <c:v>36991</c:v>
                </c:pt>
                <c:pt idx="5724" formatCode="m/d/yyyy\ h:mm">
                  <c:v>36990</c:v>
                </c:pt>
                <c:pt idx="5725" formatCode="m/d/yyyy\ h:mm">
                  <c:v>36987</c:v>
                </c:pt>
                <c:pt idx="5726" formatCode="m/d/yyyy\ h:mm">
                  <c:v>36986</c:v>
                </c:pt>
                <c:pt idx="5727" formatCode="m/d/yyyy\ h:mm">
                  <c:v>36985</c:v>
                </c:pt>
                <c:pt idx="5728" formatCode="m/d/yyyy\ h:mm">
                  <c:v>36984</c:v>
                </c:pt>
                <c:pt idx="5729" formatCode="m/d/yyyy\ h:mm">
                  <c:v>36983</c:v>
                </c:pt>
                <c:pt idx="5730" formatCode="m/d/yyyy\ h:mm">
                  <c:v>36980</c:v>
                </c:pt>
                <c:pt idx="5731" formatCode="m/d/yyyy\ h:mm">
                  <c:v>36979</c:v>
                </c:pt>
                <c:pt idx="5732" formatCode="m/d/yyyy\ h:mm">
                  <c:v>36978</c:v>
                </c:pt>
                <c:pt idx="5733" formatCode="m/d/yyyy\ h:mm">
                  <c:v>36977</c:v>
                </c:pt>
                <c:pt idx="5734" formatCode="m/d/yyyy\ h:mm">
                  <c:v>36976</c:v>
                </c:pt>
                <c:pt idx="5735" formatCode="m/d/yyyy\ h:mm">
                  <c:v>36973</c:v>
                </c:pt>
                <c:pt idx="5736" formatCode="m/d/yyyy\ h:mm">
                  <c:v>36972</c:v>
                </c:pt>
                <c:pt idx="5737" formatCode="m/d/yyyy\ h:mm">
                  <c:v>36971</c:v>
                </c:pt>
                <c:pt idx="5738" formatCode="m/d/yyyy\ h:mm">
                  <c:v>36970</c:v>
                </c:pt>
                <c:pt idx="5739" formatCode="m/d/yyyy\ h:mm">
                  <c:v>36969</c:v>
                </c:pt>
                <c:pt idx="5740" formatCode="m/d/yyyy\ h:mm">
                  <c:v>36966</c:v>
                </c:pt>
                <c:pt idx="5741" formatCode="m/d/yyyy\ h:mm">
                  <c:v>36965</c:v>
                </c:pt>
                <c:pt idx="5742" formatCode="m/d/yyyy\ h:mm">
                  <c:v>36964</c:v>
                </c:pt>
                <c:pt idx="5743" formatCode="m/d/yyyy\ h:mm">
                  <c:v>36963</c:v>
                </c:pt>
                <c:pt idx="5744" formatCode="m/d/yyyy\ h:mm">
                  <c:v>36962</c:v>
                </c:pt>
                <c:pt idx="5745" formatCode="m/d/yyyy\ h:mm">
                  <c:v>36959</c:v>
                </c:pt>
                <c:pt idx="5746" formatCode="m/d/yyyy\ h:mm">
                  <c:v>36958</c:v>
                </c:pt>
                <c:pt idx="5747" formatCode="m/d/yyyy\ h:mm">
                  <c:v>36957</c:v>
                </c:pt>
                <c:pt idx="5748" formatCode="m/d/yyyy\ h:mm">
                  <c:v>36956</c:v>
                </c:pt>
                <c:pt idx="5749" formatCode="m/d/yyyy\ h:mm">
                  <c:v>36955</c:v>
                </c:pt>
                <c:pt idx="5750" formatCode="m/d/yyyy\ h:mm">
                  <c:v>36952</c:v>
                </c:pt>
                <c:pt idx="5751" formatCode="m/d/yyyy\ h:mm">
                  <c:v>36951</c:v>
                </c:pt>
                <c:pt idx="5752" formatCode="m/d/yyyy\ h:mm">
                  <c:v>36950</c:v>
                </c:pt>
                <c:pt idx="5753" formatCode="m/d/yyyy\ h:mm">
                  <c:v>36949</c:v>
                </c:pt>
                <c:pt idx="5754" formatCode="m/d/yyyy\ h:mm">
                  <c:v>36948</c:v>
                </c:pt>
                <c:pt idx="5755" formatCode="m/d/yyyy\ h:mm">
                  <c:v>36945</c:v>
                </c:pt>
                <c:pt idx="5756" formatCode="m/d/yyyy\ h:mm">
                  <c:v>36944</c:v>
                </c:pt>
                <c:pt idx="5757" formatCode="m/d/yyyy\ h:mm">
                  <c:v>36943</c:v>
                </c:pt>
                <c:pt idx="5758" formatCode="m/d/yyyy\ h:mm">
                  <c:v>36942</c:v>
                </c:pt>
                <c:pt idx="5759" formatCode="m/d/yyyy\ h:mm">
                  <c:v>36941</c:v>
                </c:pt>
                <c:pt idx="5760" formatCode="m/d/yyyy\ h:mm">
                  <c:v>36938</c:v>
                </c:pt>
                <c:pt idx="5761" formatCode="m/d/yyyy\ h:mm">
                  <c:v>36937</c:v>
                </c:pt>
                <c:pt idx="5762" formatCode="m/d/yyyy\ h:mm">
                  <c:v>36936</c:v>
                </c:pt>
                <c:pt idx="5763" formatCode="m/d/yyyy\ h:mm">
                  <c:v>36935</c:v>
                </c:pt>
                <c:pt idx="5764" formatCode="m/d/yyyy\ h:mm">
                  <c:v>36934</c:v>
                </c:pt>
                <c:pt idx="5765" formatCode="m/d/yyyy\ h:mm">
                  <c:v>36931</c:v>
                </c:pt>
                <c:pt idx="5766" formatCode="m/d/yyyy\ h:mm">
                  <c:v>36930</c:v>
                </c:pt>
                <c:pt idx="5767" formatCode="m/d/yyyy\ h:mm">
                  <c:v>36929</c:v>
                </c:pt>
                <c:pt idx="5768" formatCode="m/d/yyyy\ h:mm">
                  <c:v>36928</c:v>
                </c:pt>
                <c:pt idx="5769" formatCode="m/d/yyyy\ h:mm">
                  <c:v>36927</c:v>
                </c:pt>
                <c:pt idx="5770" formatCode="m/d/yyyy\ h:mm">
                  <c:v>36924</c:v>
                </c:pt>
                <c:pt idx="5771" formatCode="m/d/yyyy\ h:mm">
                  <c:v>36923</c:v>
                </c:pt>
                <c:pt idx="5772" formatCode="m/d/yyyy\ h:mm">
                  <c:v>36922</c:v>
                </c:pt>
                <c:pt idx="5773" formatCode="m/d/yyyy\ h:mm">
                  <c:v>36921</c:v>
                </c:pt>
                <c:pt idx="5774" formatCode="m/d/yyyy\ h:mm">
                  <c:v>36920</c:v>
                </c:pt>
                <c:pt idx="5775" formatCode="m/d/yyyy\ h:mm">
                  <c:v>36917</c:v>
                </c:pt>
                <c:pt idx="5776" formatCode="m/d/yyyy\ h:mm">
                  <c:v>36916</c:v>
                </c:pt>
                <c:pt idx="5777" formatCode="m/d/yyyy\ h:mm">
                  <c:v>36915</c:v>
                </c:pt>
                <c:pt idx="5778" formatCode="m/d/yyyy\ h:mm">
                  <c:v>36914</c:v>
                </c:pt>
                <c:pt idx="5779" formatCode="m/d/yyyy\ h:mm">
                  <c:v>36913</c:v>
                </c:pt>
                <c:pt idx="5780" formatCode="m/d/yyyy\ h:mm">
                  <c:v>36910</c:v>
                </c:pt>
                <c:pt idx="5781" formatCode="m/d/yyyy\ h:mm">
                  <c:v>36909</c:v>
                </c:pt>
                <c:pt idx="5782" formatCode="m/d/yyyy\ h:mm">
                  <c:v>36908</c:v>
                </c:pt>
                <c:pt idx="5783" formatCode="m/d/yyyy\ h:mm">
                  <c:v>36907</c:v>
                </c:pt>
                <c:pt idx="5784" formatCode="m/d/yyyy\ h:mm">
                  <c:v>36906</c:v>
                </c:pt>
                <c:pt idx="5785" formatCode="m/d/yyyy\ h:mm">
                  <c:v>36903</c:v>
                </c:pt>
                <c:pt idx="5786" formatCode="m/d/yyyy\ h:mm">
                  <c:v>36902</c:v>
                </c:pt>
                <c:pt idx="5787" formatCode="m/d/yyyy\ h:mm">
                  <c:v>36901</c:v>
                </c:pt>
                <c:pt idx="5788" formatCode="m/d/yyyy\ h:mm">
                  <c:v>36900</c:v>
                </c:pt>
                <c:pt idx="5789" formatCode="m/d/yyyy\ h:mm">
                  <c:v>36899</c:v>
                </c:pt>
                <c:pt idx="5790" formatCode="m/d/yyyy\ h:mm">
                  <c:v>36896</c:v>
                </c:pt>
                <c:pt idx="5791" formatCode="m/d/yyyy\ h:mm">
                  <c:v>36895</c:v>
                </c:pt>
                <c:pt idx="5792" formatCode="m/d/yyyy\ h:mm">
                  <c:v>36894</c:v>
                </c:pt>
                <c:pt idx="5793" formatCode="m/d/yyyy\ h:mm">
                  <c:v>36893</c:v>
                </c:pt>
                <c:pt idx="5794" formatCode="m/d/yyyy\ h:mm">
                  <c:v>36892</c:v>
                </c:pt>
                <c:pt idx="5795" formatCode="m/d/yyyy\ h:mm">
                  <c:v>36889</c:v>
                </c:pt>
                <c:pt idx="5796" formatCode="m/d/yyyy\ h:mm">
                  <c:v>36888</c:v>
                </c:pt>
                <c:pt idx="5797" formatCode="m/d/yyyy\ h:mm">
                  <c:v>36887</c:v>
                </c:pt>
                <c:pt idx="5798" formatCode="m/d/yyyy\ h:mm">
                  <c:v>36886</c:v>
                </c:pt>
                <c:pt idx="5799" formatCode="m/d/yyyy\ h:mm">
                  <c:v>36885</c:v>
                </c:pt>
                <c:pt idx="5800" formatCode="m/d/yyyy\ h:mm">
                  <c:v>36882</c:v>
                </c:pt>
                <c:pt idx="5801" formatCode="m/d/yyyy\ h:mm">
                  <c:v>36881</c:v>
                </c:pt>
                <c:pt idx="5802" formatCode="m/d/yyyy\ h:mm">
                  <c:v>36880</c:v>
                </c:pt>
                <c:pt idx="5803" formatCode="m/d/yyyy\ h:mm">
                  <c:v>36879</c:v>
                </c:pt>
                <c:pt idx="5804" formatCode="m/d/yyyy\ h:mm">
                  <c:v>36878</c:v>
                </c:pt>
                <c:pt idx="5805" formatCode="m/d/yyyy\ h:mm">
                  <c:v>36875</c:v>
                </c:pt>
                <c:pt idx="5806" formatCode="m/d/yyyy\ h:mm">
                  <c:v>36874</c:v>
                </c:pt>
                <c:pt idx="5807" formatCode="m/d/yyyy\ h:mm">
                  <c:v>36873</c:v>
                </c:pt>
                <c:pt idx="5808" formatCode="m/d/yyyy\ h:mm">
                  <c:v>36872</c:v>
                </c:pt>
                <c:pt idx="5809" formatCode="m/d/yyyy\ h:mm">
                  <c:v>36871</c:v>
                </c:pt>
                <c:pt idx="5810" formatCode="m/d/yyyy\ h:mm">
                  <c:v>36868</c:v>
                </c:pt>
                <c:pt idx="5811" formatCode="m/d/yyyy\ h:mm">
                  <c:v>36867</c:v>
                </c:pt>
                <c:pt idx="5812" formatCode="m/d/yyyy\ h:mm">
                  <c:v>36866</c:v>
                </c:pt>
                <c:pt idx="5813" formatCode="m/d/yyyy\ h:mm">
                  <c:v>36865</c:v>
                </c:pt>
                <c:pt idx="5814" formatCode="m/d/yyyy\ h:mm">
                  <c:v>36864</c:v>
                </c:pt>
                <c:pt idx="5815" formatCode="m/d/yyyy\ h:mm">
                  <c:v>36861</c:v>
                </c:pt>
                <c:pt idx="5816" formatCode="m/d/yyyy\ h:mm">
                  <c:v>36860</c:v>
                </c:pt>
                <c:pt idx="5817" formatCode="m/d/yyyy\ h:mm">
                  <c:v>36859</c:v>
                </c:pt>
                <c:pt idx="5818" formatCode="m/d/yyyy\ h:mm">
                  <c:v>36858</c:v>
                </c:pt>
                <c:pt idx="5819" formatCode="m/d/yyyy\ h:mm">
                  <c:v>36857</c:v>
                </c:pt>
                <c:pt idx="5820" formatCode="m/d/yyyy\ h:mm">
                  <c:v>36854</c:v>
                </c:pt>
                <c:pt idx="5821" formatCode="m/d/yyyy\ h:mm">
                  <c:v>36853</c:v>
                </c:pt>
                <c:pt idx="5822" formatCode="m/d/yyyy\ h:mm">
                  <c:v>36852</c:v>
                </c:pt>
                <c:pt idx="5823" formatCode="m/d/yyyy\ h:mm">
                  <c:v>36851</c:v>
                </c:pt>
                <c:pt idx="5824" formatCode="m/d/yyyy\ h:mm">
                  <c:v>36850</c:v>
                </c:pt>
                <c:pt idx="5825" formatCode="m/d/yyyy\ h:mm">
                  <c:v>36847</c:v>
                </c:pt>
                <c:pt idx="5826" formatCode="m/d/yyyy\ h:mm">
                  <c:v>36846</c:v>
                </c:pt>
                <c:pt idx="5827" formatCode="m/d/yyyy\ h:mm">
                  <c:v>36845</c:v>
                </c:pt>
                <c:pt idx="5828" formatCode="m/d/yyyy\ h:mm">
                  <c:v>36844</c:v>
                </c:pt>
                <c:pt idx="5829" formatCode="m/d/yyyy\ h:mm">
                  <c:v>36843</c:v>
                </c:pt>
                <c:pt idx="5830" formatCode="m/d/yyyy\ h:mm">
                  <c:v>36840</c:v>
                </c:pt>
                <c:pt idx="5831" formatCode="m/d/yyyy\ h:mm">
                  <c:v>36839</c:v>
                </c:pt>
                <c:pt idx="5832" formatCode="m/d/yyyy\ h:mm">
                  <c:v>36838</c:v>
                </c:pt>
                <c:pt idx="5833" formatCode="m/d/yyyy\ h:mm">
                  <c:v>36837</c:v>
                </c:pt>
                <c:pt idx="5834" formatCode="m/d/yyyy\ h:mm">
                  <c:v>36836</c:v>
                </c:pt>
                <c:pt idx="5835" formatCode="m/d/yyyy\ h:mm">
                  <c:v>36833</c:v>
                </c:pt>
                <c:pt idx="5836" formatCode="m/d/yyyy\ h:mm">
                  <c:v>36832</c:v>
                </c:pt>
                <c:pt idx="5837" formatCode="m/d/yyyy\ h:mm">
                  <c:v>36831</c:v>
                </c:pt>
                <c:pt idx="5838" formatCode="m/d/yyyy\ h:mm">
                  <c:v>36830</c:v>
                </c:pt>
                <c:pt idx="5839" formatCode="m/d/yyyy\ h:mm">
                  <c:v>36829</c:v>
                </c:pt>
                <c:pt idx="5840" formatCode="m/d/yyyy\ h:mm">
                  <c:v>36826</c:v>
                </c:pt>
                <c:pt idx="5841" formatCode="m/d/yyyy\ h:mm">
                  <c:v>36825</c:v>
                </c:pt>
                <c:pt idx="5842" formatCode="m/d/yyyy\ h:mm">
                  <c:v>36824</c:v>
                </c:pt>
                <c:pt idx="5843" formatCode="m/d/yyyy\ h:mm">
                  <c:v>36823</c:v>
                </c:pt>
                <c:pt idx="5844" formatCode="m/d/yyyy\ h:mm">
                  <c:v>36822</c:v>
                </c:pt>
                <c:pt idx="5845" formatCode="m/d/yyyy\ h:mm">
                  <c:v>36819</c:v>
                </c:pt>
                <c:pt idx="5846" formatCode="m/d/yyyy\ h:mm">
                  <c:v>36818</c:v>
                </c:pt>
                <c:pt idx="5847" formatCode="m/d/yyyy\ h:mm">
                  <c:v>36817</c:v>
                </c:pt>
                <c:pt idx="5848" formatCode="m/d/yyyy\ h:mm">
                  <c:v>36816</c:v>
                </c:pt>
                <c:pt idx="5849" formatCode="m/d/yyyy\ h:mm">
                  <c:v>36815</c:v>
                </c:pt>
                <c:pt idx="5850" formatCode="m/d/yyyy\ h:mm">
                  <c:v>36812</c:v>
                </c:pt>
                <c:pt idx="5851" formatCode="m/d/yyyy\ h:mm">
                  <c:v>36811</c:v>
                </c:pt>
                <c:pt idx="5852" formatCode="m/d/yyyy\ h:mm">
                  <c:v>36810</c:v>
                </c:pt>
                <c:pt idx="5853" formatCode="m/d/yyyy\ h:mm">
                  <c:v>36809</c:v>
                </c:pt>
                <c:pt idx="5854" formatCode="m/d/yyyy\ h:mm">
                  <c:v>36808</c:v>
                </c:pt>
                <c:pt idx="5855" formatCode="m/d/yyyy\ h:mm">
                  <c:v>36805</c:v>
                </c:pt>
                <c:pt idx="5856" formatCode="m/d/yyyy\ h:mm">
                  <c:v>36804</c:v>
                </c:pt>
                <c:pt idx="5857" formatCode="m/d/yyyy\ h:mm">
                  <c:v>36803</c:v>
                </c:pt>
                <c:pt idx="5858" formatCode="m/d/yyyy\ h:mm">
                  <c:v>36802</c:v>
                </c:pt>
                <c:pt idx="5859" formatCode="m/d/yyyy\ h:mm">
                  <c:v>36801</c:v>
                </c:pt>
                <c:pt idx="5860" formatCode="m/d/yyyy\ h:mm">
                  <c:v>36798</c:v>
                </c:pt>
                <c:pt idx="5861" formatCode="m/d/yyyy\ h:mm">
                  <c:v>36797</c:v>
                </c:pt>
                <c:pt idx="5862" formatCode="m/d/yyyy\ h:mm">
                  <c:v>36796</c:v>
                </c:pt>
                <c:pt idx="5863" formatCode="m/d/yyyy\ h:mm">
                  <c:v>36795</c:v>
                </c:pt>
                <c:pt idx="5864" formatCode="m/d/yyyy\ h:mm">
                  <c:v>36794</c:v>
                </c:pt>
                <c:pt idx="5865" formatCode="m/d/yyyy\ h:mm">
                  <c:v>36791</c:v>
                </c:pt>
                <c:pt idx="5866" formatCode="m/d/yyyy\ h:mm">
                  <c:v>36790</c:v>
                </c:pt>
                <c:pt idx="5867" formatCode="m/d/yyyy\ h:mm">
                  <c:v>36789</c:v>
                </c:pt>
                <c:pt idx="5868" formatCode="m/d/yyyy\ h:mm">
                  <c:v>36788</c:v>
                </c:pt>
                <c:pt idx="5869" formatCode="m/d/yyyy\ h:mm">
                  <c:v>36787</c:v>
                </c:pt>
                <c:pt idx="5870" formatCode="m/d/yyyy\ h:mm">
                  <c:v>36784</c:v>
                </c:pt>
                <c:pt idx="5871" formatCode="m/d/yyyy\ h:mm">
                  <c:v>36783</c:v>
                </c:pt>
                <c:pt idx="5872" formatCode="m/d/yyyy\ h:mm">
                  <c:v>36782</c:v>
                </c:pt>
                <c:pt idx="5873" formatCode="m/d/yyyy\ h:mm">
                  <c:v>36781</c:v>
                </c:pt>
                <c:pt idx="5874" formatCode="m/d/yyyy\ h:mm">
                  <c:v>36780</c:v>
                </c:pt>
                <c:pt idx="5875" formatCode="m/d/yyyy\ h:mm">
                  <c:v>36777</c:v>
                </c:pt>
                <c:pt idx="5876" formatCode="m/d/yyyy\ h:mm">
                  <c:v>36776</c:v>
                </c:pt>
                <c:pt idx="5877" formatCode="m/d/yyyy\ h:mm">
                  <c:v>36775</c:v>
                </c:pt>
                <c:pt idx="5878" formatCode="m/d/yyyy\ h:mm">
                  <c:v>36774</c:v>
                </c:pt>
                <c:pt idx="5879" formatCode="m/d/yyyy\ h:mm">
                  <c:v>36773</c:v>
                </c:pt>
                <c:pt idx="5880" formatCode="m/d/yyyy\ h:mm">
                  <c:v>36770</c:v>
                </c:pt>
                <c:pt idx="5881" formatCode="m/d/yyyy\ h:mm">
                  <c:v>36769</c:v>
                </c:pt>
                <c:pt idx="5882" formatCode="m/d/yyyy\ h:mm">
                  <c:v>36768</c:v>
                </c:pt>
                <c:pt idx="5883" formatCode="m/d/yyyy\ h:mm">
                  <c:v>36767</c:v>
                </c:pt>
                <c:pt idx="5884" formatCode="m/d/yyyy\ h:mm">
                  <c:v>36766</c:v>
                </c:pt>
                <c:pt idx="5885" formatCode="m/d/yyyy\ h:mm">
                  <c:v>36763</c:v>
                </c:pt>
                <c:pt idx="5886" formatCode="m/d/yyyy\ h:mm">
                  <c:v>36762</c:v>
                </c:pt>
                <c:pt idx="5887" formatCode="m/d/yyyy\ h:mm">
                  <c:v>36761</c:v>
                </c:pt>
                <c:pt idx="5888" formatCode="m/d/yyyy\ h:mm">
                  <c:v>36760</c:v>
                </c:pt>
                <c:pt idx="5889" formatCode="m/d/yyyy\ h:mm">
                  <c:v>36759</c:v>
                </c:pt>
                <c:pt idx="5890" formatCode="m/d/yyyy\ h:mm">
                  <c:v>36756</c:v>
                </c:pt>
                <c:pt idx="5891" formatCode="m/d/yyyy\ h:mm">
                  <c:v>36755</c:v>
                </c:pt>
                <c:pt idx="5892" formatCode="m/d/yyyy\ h:mm">
                  <c:v>36754</c:v>
                </c:pt>
                <c:pt idx="5893" formatCode="m/d/yyyy\ h:mm">
                  <c:v>36753</c:v>
                </c:pt>
                <c:pt idx="5894" formatCode="m/d/yyyy\ h:mm">
                  <c:v>36752</c:v>
                </c:pt>
                <c:pt idx="5895" formatCode="m/d/yyyy\ h:mm">
                  <c:v>36749</c:v>
                </c:pt>
                <c:pt idx="5896" formatCode="m/d/yyyy\ h:mm">
                  <c:v>36748</c:v>
                </c:pt>
                <c:pt idx="5897" formatCode="m/d/yyyy\ h:mm">
                  <c:v>36747</c:v>
                </c:pt>
                <c:pt idx="5898" formatCode="m/d/yyyy\ h:mm">
                  <c:v>36746</c:v>
                </c:pt>
                <c:pt idx="5899" formatCode="m/d/yyyy\ h:mm">
                  <c:v>36745</c:v>
                </c:pt>
                <c:pt idx="5900" formatCode="m/d/yyyy\ h:mm">
                  <c:v>36742</c:v>
                </c:pt>
                <c:pt idx="5901" formatCode="m/d/yyyy\ h:mm">
                  <c:v>36741</c:v>
                </c:pt>
                <c:pt idx="5902" formatCode="m/d/yyyy\ h:mm">
                  <c:v>36740</c:v>
                </c:pt>
                <c:pt idx="5903" formatCode="m/d/yyyy\ h:mm">
                  <c:v>36739</c:v>
                </c:pt>
                <c:pt idx="5904" formatCode="m/d/yyyy\ h:mm">
                  <c:v>36738</c:v>
                </c:pt>
                <c:pt idx="5905" formatCode="m/d/yyyy\ h:mm">
                  <c:v>36735</c:v>
                </c:pt>
                <c:pt idx="5906" formatCode="m/d/yyyy\ h:mm">
                  <c:v>36734</c:v>
                </c:pt>
                <c:pt idx="5907" formatCode="m/d/yyyy\ h:mm">
                  <c:v>36733</c:v>
                </c:pt>
                <c:pt idx="5908" formatCode="m/d/yyyy\ h:mm">
                  <c:v>36732</c:v>
                </c:pt>
                <c:pt idx="5909" formatCode="m/d/yyyy\ h:mm">
                  <c:v>36731</c:v>
                </c:pt>
                <c:pt idx="5910" formatCode="m/d/yyyy\ h:mm">
                  <c:v>36728</c:v>
                </c:pt>
                <c:pt idx="5911" formatCode="m/d/yyyy\ h:mm">
                  <c:v>36727</c:v>
                </c:pt>
                <c:pt idx="5912" formatCode="m/d/yyyy\ h:mm">
                  <c:v>36726</c:v>
                </c:pt>
                <c:pt idx="5913" formatCode="m/d/yyyy\ h:mm">
                  <c:v>36725</c:v>
                </c:pt>
                <c:pt idx="5914" formatCode="m/d/yyyy\ h:mm">
                  <c:v>36724</c:v>
                </c:pt>
                <c:pt idx="5915" formatCode="m/d/yyyy\ h:mm">
                  <c:v>36721</c:v>
                </c:pt>
                <c:pt idx="5916" formatCode="m/d/yyyy\ h:mm">
                  <c:v>36720</c:v>
                </c:pt>
                <c:pt idx="5917" formatCode="m/d/yyyy\ h:mm">
                  <c:v>36719</c:v>
                </c:pt>
                <c:pt idx="5918" formatCode="m/d/yyyy\ h:mm">
                  <c:v>36718</c:v>
                </c:pt>
                <c:pt idx="5919" formatCode="m/d/yyyy\ h:mm">
                  <c:v>36717</c:v>
                </c:pt>
                <c:pt idx="5920" formatCode="m/d/yyyy\ h:mm">
                  <c:v>36714</c:v>
                </c:pt>
                <c:pt idx="5921" formatCode="m/d/yyyy\ h:mm">
                  <c:v>36713</c:v>
                </c:pt>
                <c:pt idx="5922" formatCode="m/d/yyyy\ h:mm">
                  <c:v>36712</c:v>
                </c:pt>
                <c:pt idx="5923" formatCode="m/d/yyyy\ h:mm">
                  <c:v>36711</c:v>
                </c:pt>
                <c:pt idx="5924" formatCode="m/d/yyyy\ h:mm">
                  <c:v>36710</c:v>
                </c:pt>
                <c:pt idx="5925" formatCode="m/d/yyyy\ h:mm">
                  <c:v>36707</c:v>
                </c:pt>
                <c:pt idx="5926" formatCode="m/d/yyyy\ h:mm">
                  <c:v>36706</c:v>
                </c:pt>
                <c:pt idx="5927" formatCode="m/d/yyyy\ h:mm">
                  <c:v>36705</c:v>
                </c:pt>
                <c:pt idx="5928" formatCode="m/d/yyyy\ h:mm">
                  <c:v>36704</c:v>
                </c:pt>
                <c:pt idx="5929" formatCode="m/d/yyyy\ h:mm">
                  <c:v>36703</c:v>
                </c:pt>
                <c:pt idx="5930" formatCode="m/d/yyyy\ h:mm">
                  <c:v>36700</c:v>
                </c:pt>
                <c:pt idx="5931" formatCode="m/d/yyyy\ h:mm">
                  <c:v>36699</c:v>
                </c:pt>
                <c:pt idx="5932" formatCode="m/d/yyyy\ h:mm">
                  <c:v>36698</c:v>
                </c:pt>
                <c:pt idx="5933" formatCode="m/d/yyyy\ h:mm">
                  <c:v>36697</c:v>
                </c:pt>
                <c:pt idx="5934" formatCode="m/d/yyyy\ h:mm">
                  <c:v>36696</c:v>
                </c:pt>
                <c:pt idx="5935" formatCode="m/d/yyyy\ h:mm">
                  <c:v>36693</c:v>
                </c:pt>
                <c:pt idx="5936" formatCode="m/d/yyyy\ h:mm">
                  <c:v>36692</c:v>
                </c:pt>
                <c:pt idx="5937" formatCode="m/d/yyyy\ h:mm">
                  <c:v>36691</c:v>
                </c:pt>
                <c:pt idx="5938" formatCode="m/d/yyyy\ h:mm">
                  <c:v>36690</c:v>
                </c:pt>
                <c:pt idx="5939" formatCode="m/d/yyyy\ h:mm">
                  <c:v>36689</c:v>
                </c:pt>
                <c:pt idx="5940" formatCode="m/d/yyyy\ h:mm">
                  <c:v>36686</c:v>
                </c:pt>
                <c:pt idx="5941" formatCode="m/d/yyyy\ h:mm">
                  <c:v>36685</c:v>
                </c:pt>
                <c:pt idx="5942" formatCode="m/d/yyyy\ h:mm">
                  <c:v>36684</c:v>
                </c:pt>
                <c:pt idx="5943" formatCode="m/d/yyyy\ h:mm">
                  <c:v>36683</c:v>
                </c:pt>
                <c:pt idx="5944" formatCode="m/d/yyyy\ h:mm">
                  <c:v>36682</c:v>
                </c:pt>
                <c:pt idx="5945" formatCode="m/d/yyyy\ h:mm">
                  <c:v>36679</c:v>
                </c:pt>
                <c:pt idx="5946" formatCode="m/d/yyyy\ h:mm">
                  <c:v>36678</c:v>
                </c:pt>
                <c:pt idx="5947" formatCode="m/d/yyyy\ h:mm">
                  <c:v>36677</c:v>
                </c:pt>
                <c:pt idx="5948" formatCode="m/d/yyyy\ h:mm">
                  <c:v>36676</c:v>
                </c:pt>
                <c:pt idx="5949" formatCode="m/d/yyyy\ h:mm">
                  <c:v>36675</c:v>
                </c:pt>
                <c:pt idx="5950" formatCode="m/d/yyyy\ h:mm">
                  <c:v>36672</c:v>
                </c:pt>
                <c:pt idx="5951" formatCode="m/d/yyyy\ h:mm">
                  <c:v>36671</c:v>
                </c:pt>
                <c:pt idx="5952" formatCode="m/d/yyyy\ h:mm">
                  <c:v>36670</c:v>
                </c:pt>
                <c:pt idx="5953" formatCode="m/d/yyyy\ h:mm">
                  <c:v>36669</c:v>
                </c:pt>
                <c:pt idx="5954" formatCode="m/d/yyyy\ h:mm">
                  <c:v>36668</c:v>
                </c:pt>
                <c:pt idx="5955" formatCode="m/d/yyyy\ h:mm">
                  <c:v>36665</c:v>
                </c:pt>
                <c:pt idx="5956" formatCode="m/d/yyyy\ h:mm">
                  <c:v>36664</c:v>
                </c:pt>
                <c:pt idx="5957" formatCode="m/d/yyyy\ h:mm">
                  <c:v>36663</c:v>
                </c:pt>
                <c:pt idx="5958" formatCode="m/d/yyyy\ h:mm">
                  <c:v>36662</c:v>
                </c:pt>
                <c:pt idx="5959" formatCode="m/d/yyyy\ h:mm">
                  <c:v>36661</c:v>
                </c:pt>
                <c:pt idx="5960" formatCode="m/d/yyyy\ h:mm">
                  <c:v>36658</c:v>
                </c:pt>
                <c:pt idx="5961" formatCode="m/d/yyyy\ h:mm">
                  <c:v>36657</c:v>
                </c:pt>
                <c:pt idx="5962" formatCode="m/d/yyyy\ h:mm">
                  <c:v>36656</c:v>
                </c:pt>
                <c:pt idx="5963" formatCode="m/d/yyyy\ h:mm">
                  <c:v>36655</c:v>
                </c:pt>
                <c:pt idx="5964" formatCode="m/d/yyyy\ h:mm">
                  <c:v>36654</c:v>
                </c:pt>
                <c:pt idx="5965" formatCode="m/d/yyyy\ h:mm">
                  <c:v>36651</c:v>
                </c:pt>
                <c:pt idx="5966" formatCode="m/d/yyyy\ h:mm">
                  <c:v>36650</c:v>
                </c:pt>
                <c:pt idx="5967" formatCode="m/d/yyyy\ h:mm">
                  <c:v>36649</c:v>
                </c:pt>
                <c:pt idx="5968" formatCode="m/d/yyyy\ h:mm">
                  <c:v>36648</c:v>
                </c:pt>
                <c:pt idx="5969" formatCode="m/d/yyyy\ h:mm">
                  <c:v>36644</c:v>
                </c:pt>
                <c:pt idx="5970" formatCode="m/d/yyyy\ h:mm">
                  <c:v>36643</c:v>
                </c:pt>
                <c:pt idx="5971" formatCode="m/d/yyyy\ h:mm">
                  <c:v>36642</c:v>
                </c:pt>
                <c:pt idx="5972" formatCode="m/d/yyyy\ h:mm">
                  <c:v>36641</c:v>
                </c:pt>
                <c:pt idx="5973" formatCode="m/d/yyyy\ h:mm">
                  <c:v>36636</c:v>
                </c:pt>
                <c:pt idx="5974" formatCode="m/d/yyyy\ h:mm">
                  <c:v>36635</c:v>
                </c:pt>
                <c:pt idx="5975" formatCode="m/d/yyyy\ h:mm">
                  <c:v>36634</c:v>
                </c:pt>
                <c:pt idx="5976" formatCode="m/d/yyyy\ h:mm">
                  <c:v>36633</c:v>
                </c:pt>
                <c:pt idx="5977" formatCode="m/d/yyyy\ h:mm">
                  <c:v>36630</c:v>
                </c:pt>
                <c:pt idx="5978" formatCode="m/d/yyyy\ h:mm">
                  <c:v>36629</c:v>
                </c:pt>
                <c:pt idx="5979" formatCode="m/d/yyyy\ h:mm">
                  <c:v>36628</c:v>
                </c:pt>
                <c:pt idx="5980" formatCode="m/d/yyyy\ h:mm">
                  <c:v>36627</c:v>
                </c:pt>
                <c:pt idx="5981" formatCode="m/d/yyyy\ h:mm">
                  <c:v>36626</c:v>
                </c:pt>
                <c:pt idx="5982" formatCode="m/d/yyyy\ h:mm">
                  <c:v>36623</c:v>
                </c:pt>
                <c:pt idx="5983" formatCode="m/d/yyyy\ h:mm">
                  <c:v>36622</c:v>
                </c:pt>
                <c:pt idx="5984" formatCode="m/d/yyyy\ h:mm">
                  <c:v>36621</c:v>
                </c:pt>
                <c:pt idx="5985" formatCode="m/d/yyyy\ h:mm">
                  <c:v>36620</c:v>
                </c:pt>
                <c:pt idx="5986" formatCode="m/d/yyyy\ h:mm">
                  <c:v>36619</c:v>
                </c:pt>
                <c:pt idx="5987" formatCode="m/d/yyyy\ h:mm">
                  <c:v>36616</c:v>
                </c:pt>
                <c:pt idx="5988" formatCode="m/d/yyyy\ h:mm">
                  <c:v>36615</c:v>
                </c:pt>
                <c:pt idx="5989" formatCode="m/d/yyyy\ h:mm">
                  <c:v>36614</c:v>
                </c:pt>
                <c:pt idx="5990" formatCode="m/d/yyyy\ h:mm">
                  <c:v>36613</c:v>
                </c:pt>
                <c:pt idx="5991" formatCode="m/d/yyyy\ h:mm">
                  <c:v>36612</c:v>
                </c:pt>
                <c:pt idx="5992" formatCode="m/d/yyyy\ h:mm">
                  <c:v>36609</c:v>
                </c:pt>
                <c:pt idx="5993" formatCode="m/d/yyyy\ h:mm">
                  <c:v>36608</c:v>
                </c:pt>
                <c:pt idx="5994" formatCode="m/d/yyyy\ h:mm">
                  <c:v>36607</c:v>
                </c:pt>
                <c:pt idx="5995" formatCode="m/d/yyyy\ h:mm">
                  <c:v>36606</c:v>
                </c:pt>
                <c:pt idx="5996" formatCode="m/d/yyyy\ h:mm">
                  <c:v>36605</c:v>
                </c:pt>
                <c:pt idx="5997" formatCode="m/d/yyyy\ h:mm">
                  <c:v>36602</c:v>
                </c:pt>
                <c:pt idx="5998" formatCode="m/d/yyyy\ h:mm">
                  <c:v>36601</c:v>
                </c:pt>
                <c:pt idx="5999" formatCode="m/d/yyyy\ h:mm">
                  <c:v>36600</c:v>
                </c:pt>
                <c:pt idx="6000" formatCode="m/d/yyyy\ h:mm">
                  <c:v>36599</c:v>
                </c:pt>
                <c:pt idx="6001" formatCode="m/d/yyyy\ h:mm">
                  <c:v>36598</c:v>
                </c:pt>
                <c:pt idx="6002" formatCode="m/d/yyyy\ h:mm">
                  <c:v>36595</c:v>
                </c:pt>
                <c:pt idx="6003" formatCode="m/d/yyyy\ h:mm">
                  <c:v>36594</c:v>
                </c:pt>
                <c:pt idx="6004" formatCode="m/d/yyyy\ h:mm">
                  <c:v>36593</c:v>
                </c:pt>
                <c:pt idx="6005" formatCode="m/d/yyyy\ h:mm">
                  <c:v>36592</c:v>
                </c:pt>
                <c:pt idx="6006" formatCode="m/d/yyyy\ h:mm">
                  <c:v>36591</c:v>
                </c:pt>
                <c:pt idx="6007" formatCode="m/d/yyyy\ h:mm">
                  <c:v>36588</c:v>
                </c:pt>
                <c:pt idx="6008" formatCode="m/d/yyyy\ h:mm">
                  <c:v>36587</c:v>
                </c:pt>
                <c:pt idx="6009" formatCode="m/d/yyyy\ h:mm">
                  <c:v>36586</c:v>
                </c:pt>
                <c:pt idx="6010" formatCode="m/d/yyyy\ h:mm">
                  <c:v>36585</c:v>
                </c:pt>
                <c:pt idx="6011" formatCode="m/d/yyyy\ h:mm">
                  <c:v>36584</c:v>
                </c:pt>
                <c:pt idx="6012" formatCode="m/d/yyyy\ h:mm">
                  <c:v>36581</c:v>
                </c:pt>
                <c:pt idx="6013" formatCode="m/d/yyyy\ h:mm">
                  <c:v>36580</c:v>
                </c:pt>
                <c:pt idx="6014" formatCode="m/d/yyyy\ h:mm">
                  <c:v>36579</c:v>
                </c:pt>
                <c:pt idx="6015" formatCode="m/d/yyyy\ h:mm">
                  <c:v>36578</c:v>
                </c:pt>
                <c:pt idx="6016" formatCode="m/d/yyyy\ h:mm">
                  <c:v>36574</c:v>
                </c:pt>
                <c:pt idx="6017" formatCode="m/d/yyyy\ h:mm">
                  <c:v>36573</c:v>
                </c:pt>
                <c:pt idx="6018" formatCode="m/d/yyyy\ h:mm">
                  <c:v>36572</c:v>
                </c:pt>
                <c:pt idx="6019" formatCode="m/d/yyyy\ h:mm">
                  <c:v>36571</c:v>
                </c:pt>
                <c:pt idx="6020" formatCode="m/d/yyyy\ h:mm">
                  <c:v>36570</c:v>
                </c:pt>
                <c:pt idx="6021" formatCode="m/d/yyyy\ h:mm">
                  <c:v>36567</c:v>
                </c:pt>
                <c:pt idx="6022" formatCode="m/d/yyyy\ h:mm">
                  <c:v>36566</c:v>
                </c:pt>
              </c:numCache>
            </c:numRef>
          </c:cat>
          <c:val>
            <c:numRef>
              <c:f>Worksheet!$F$4:$F$6051</c:f>
              <c:numCache>
                <c:formatCode>General</c:formatCode>
                <c:ptCount val="6023"/>
                <c:pt idx="0">
                  <c:v>2.7046000000000001</c:v>
                </c:pt>
                <c:pt idx="1">
                  <c:v>2.6835200000000001</c:v>
                </c:pt>
                <c:pt idx="2">
                  <c:v>2.6620900000000001</c:v>
                </c:pt>
                <c:pt idx="3">
                  <c:v>2.63822</c:v>
                </c:pt>
                <c:pt idx="4">
                  <c:v>2.6143799999999997</c:v>
                </c:pt>
                <c:pt idx="5">
                  <c:v>2.5895999999999999</c:v>
                </c:pt>
                <c:pt idx="6">
                  <c:v>2.56846</c:v>
                </c:pt>
                <c:pt idx="7">
                  <c:v>2.5520500000000004</c:v>
                </c:pt>
                <c:pt idx="8">
                  <c:v>2.5499000000000001</c:v>
                </c:pt>
                <c:pt idx="9">
                  <c:v>2.5622700000000003</c:v>
                </c:pt>
                <c:pt idx="10">
                  <c:v>2.5931299999999999</c:v>
                </c:pt>
                <c:pt idx="11">
                  <c:v>2.6373500000000001</c:v>
                </c:pt>
                <c:pt idx="12">
                  <c:v>2.6909900000000002</c:v>
                </c:pt>
                <c:pt idx="13">
                  <c:v>2.75048</c:v>
                </c:pt>
                <c:pt idx="14">
                  <c:v>2.8204600000000002</c:v>
                </c:pt>
                <c:pt idx="15">
                  <c:v>2.9059399999999997</c:v>
                </c:pt>
                <c:pt idx="16">
                  <c:v>3.0213100000000002</c:v>
                </c:pt>
                <c:pt idx="17">
                  <c:v>3.1789999999999998</c:v>
                </c:pt>
                <c:pt idx="18">
                  <c:v>3.3969899999999997</c:v>
                </c:pt>
                <c:pt idx="19">
                  <c:v>3.61843</c:v>
                </c:pt>
                <c:pt idx="20">
                  <c:v>3.7849399999999997</c:v>
                </c:pt>
                <c:pt idx="21">
                  <c:v>3.8295599999999999</c:v>
                </c:pt>
                <c:pt idx="22">
                  <c:v>3.6319400000000002</c:v>
                </c:pt>
                <c:pt idx="23">
                  <c:v>3.4590000000000001</c:v>
                </c:pt>
                <c:pt idx="24">
                  <c:v>3.4620000000000002</c:v>
                </c:pt>
                <c:pt idx="25" formatCode="0.00">
                  <c:v>3.3479999999999999</c:v>
                </c:pt>
                <c:pt idx="26" formatCode="0.00">
                  <c:v>3.3479999999999999</c:v>
                </c:pt>
                <c:pt idx="27" formatCode="0.00">
                  <c:v>3.323</c:v>
                </c:pt>
                <c:pt idx="28" formatCode="0.00">
                  <c:v>3.3010000000000002</c:v>
                </c:pt>
                <c:pt idx="29" formatCode="0.00">
                  <c:v>3.27</c:v>
                </c:pt>
                <c:pt idx="30" formatCode="0.00">
                  <c:v>3.3119999999999998</c:v>
                </c:pt>
                <c:pt idx="31" formatCode="0.00">
                  <c:v>3.28</c:v>
                </c:pt>
                <c:pt idx="32" formatCode="0.00">
                  <c:v>3.2810000000000001</c:v>
                </c:pt>
                <c:pt idx="33" formatCode="0.00">
                  <c:v>3.2749999999999999</c:v>
                </c:pt>
                <c:pt idx="34">
                  <c:v>3.2650000000000001</c:v>
                </c:pt>
                <c:pt idx="35">
                  <c:v>3.2650000000000001</c:v>
                </c:pt>
                <c:pt idx="36">
                  <c:v>3.2650000000000001</c:v>
                </c:pt>
                <c:pt idx="37">
                  <c:v>3.25</c:v>
                </c:pt>
                <c:pt idx="38">
                  <c:v>3.242</c:v>
                </c:pt>
                <c:pt idx="39">
                  <c:v>3.2679999999999998</c:v>
                </c:pt>
                <c:pt idx="40">
                  <c:v>3.2879999999999998</c:v>
                </c:pt>
                <c:pt idx="41">
                  <c:v>3.2610000000000001</c:v>
                </c:pt>
                <c:pt idx="42">
                  <c:v>3.2109999999999999</c:v>
                </c:pt>
                <c:pt idx="43">
                  <c:v>3.2050000000000001</c:v>
                </c:pt>
                <c:pt idx="44">
                  <c:v>3.2</c:v>
                </c:pt>
                <c:pt idx="45">
                  <c:v>3.2189999999999999</c:v>
                </c:pt>
                <c:pt idx="46">
                  <c:v>3.1749999999999998</c:v>
                </c:pt>
                <c:pt idx="47">
                  <c:v>3.177</c:v>
                </c:pt>
                <c:pt idx="48">
                  <c:v>3.1259999999999999</c:v>
                </c:pt>
                <c:pt idx="49">
                  <c:v>3.1080000000000001</c:v>
                </c:pt>
                <c:pt idx="50">
                  <c:v>3.0750000000000002</c:v>
                </c:pt>
                <c:pt idx="51">
                  <c:v>3.0750000000000002</c:v>
                </c:pt>
                <c:pt idx="52">
                  <c:v>3.0750000000000002</c:v>
                </c:pt>
                <c:pt idx="53">
                  <c:v>3.0550000000000002</c:v>
                </c:pt>
                <c:pt idx="54">
                  <c:v>3.052</c:v>
                </c:pt>
                <c:pt idx="55">
                  <c:v>3.0529999999999999</c:v>
                </c:pt>
                <c:pt idx="56">
                  <c:v>3.0379999999999998</c:v>
                </c:pt>
                <c:pt idx="57">
                  <c:v>3.052</c:v>
                </c:pt>
                <c:pt idx="58">
                  <c:v>3.0150000000000001</c:v>
                </c:pt>
                <c:pt idx="59">
                  <c:v>2.99</c:v>
                </c:pt>
                <c:pt idx="60">
                  <c:v>3.012</c:v>
                </c:pt>
                <c:pt idx="61">
                  <c:v>3.0249999999999999</c:v>
                </c:pt>
                <c:pt idx="62">
                  <c:v>2.99</c:v>
                </c:pt>
                <c:pt idx="63">
                  <c:v>3.0019999999999998</c:v>
                </c:pt>
                <c:pt idx="64">
                  <c:v>2.9079999999999999</c:v>
                </c:pt>
                <c:pt idx="65">
                  <c:v>2.8919999999999999</c:v>
                </c:pt>
                <c:pt idx="66">
                  <c:v>2.75</c:v>
                </c:pt>
                <c:pt idx="67">
                  <c:v>2.6459999999999999</c:v>
                </c:pt>
                <c:pt idx="68">
                  <c:v>2.8149999999999999</c:v>
                </c:pt>
                <c:pt idx="69">
                  <c:v>2.7530000000000001</c:v>
                </c:pt>
                <c:pt idx="70">
                  <c:v>2.9569999999999999</c:v>
                </c:pt>
                <c:pt idx="71">
                  <c:v>2.9780000000000002</c:v>
                </c:pt>
                <c:pt idx="72">
                  <c:v>2.948</c:v>
                </c:pt>
                <c:pt idx="73">
                  <c:v>2.944</c:v>
                </c:pt>
                <c:pt idx="74">
                  <c:v>2.92</c:v>
                </c:pt>
                <c:pt idx="75">
                  <c:v>2.875</c:v>
                </c:pt>
                <c:pt idx="76">
                  <c:v>2.8490000000000002</c:v>
                </c:pt>
                <c:pt idx="77">
                  <c:v>2.8010000000000002</c:v>
                </c:pt>
                <c:pt idx="78">
                  <c:v>2.7829999999999999</c:v>
                </c:pt>
                <c:pt idx="79">
                  <c:v>2.7440000000000002</c:v>
                </c:pt>
                <c:pt idx="80">
                  <c:v>2.7160000000000002</c:v>
                </c:pt>
                <c:pt idx="81">
                  <c:v>2.698</c:v>
                </c:pt>
                <c:pt idx="82">
                  <c:v>2.6930000000000001</c:v>
                </c:pt>
                <c:pt idx="83">
                  <c:v>2.6829999999999998</c:v>
                </c:pt>
                <c:pt idx="84">
                  <c:v>2.6819999999999999</c:v>
                </c:pt>
                <c:pt idx="85">
                  <c:v>2.6539999999999999</c:v>
                </c:pt>
                <c:pt idx="86">
                  <c:v>2.6669999999999998</c:v>
                </c:pt>
                <c:pt idx="87">
                  <c:v>2.7029999999999998</c:v>
                </c:pt>
                <c:pt idx="88">
                  <c:v>2.6819999999999999</c:v>
                </c:pt>
                <c:pt idx="89">
                  <c:v>2.66</c:v>
                </c:pt>
                <c:pt idx="90">
                  <c:v>2.621</c:v>
                </c:pt>
                <c:pt idx="91">
                  <c:v>2.6070000000000002</c:v>
                </c:pt>
                <c:pt idx="92">
                  <c:v>2.6080000000000001</c:v>
                </c:pt>
                <c:pt idx="93">
                  <c:v>2.6019999999999999</c:v>
                </c:pt>
                <c:pt idx="94">
                  <c:v>2.5649999999999999</c:v>
                </c:pt>
                <c:pt idx="95">
                  <c:v>2.5449999999999999</c:v>
                </c:pt>
                <c:pt idx="96">
                  <c:v>2.54</c:v>
                </c:pt>
                <c:pt idx="97">
                  <c:v>2.4830000000000001</c:v>
                </c:pt>
                <c:pt idx="98">
                  <c:v>2.512</c:v>
                </c:pt>
                <c:pt idx="99">
                  <c:v>2.4820000000000002</c:v>
                </c:pt>
                <c:pt idx="100">
                  <c:v>2.492</c:v>
                </c:pt>
                <c:pt idx="101">
                  <c:v>2.468</c:v>
                </c:pt>
                <c:pt idx="102">
                  <c:v>2.4580000000000002</c:v>
                </c:pt>
                <c:pt idx="103">
                  <c:v>2.5009999999999999</c:v>
                </c:pt>
                <c:pt idx="104">
                  <c:v>2.4489999999999998</c:v>
                </c:pt>
                <c:pt idx="105">
                  <c:v>2.4169999999999998</c:v>
                </c:pt>
                <c:pt idx="106">
                  <c:v>2.3929999999999998</c:v>
                </c:pt>
                <c:pt idx="107">
                  <c:v>2.3420000000000001</c:v>
                </c:pt>
                <c:pt idx="108">
                  <c:v>2.335</c:v>
                </c:pt>
                <c:pt idx="109">
                  <c:v>2.3340000000000001</c:v>
                </c:pt>
                <c:pt idx="110">
                  <c:v>2.3279999999999998</c:v>
                </c:pt>
                <c:pt idx="111">
                  <c:v>2.2879999999999998</c:v>
                </c:pt>
                <c:pt idx="112">
                  <c:v>2.298</c:v>
                </c:pt>
                <c:pt idx="113">
                  <c:v>2.2839999999999998</c:v>
                </c:pt>
                <c:pt idx="114">
                  <c:v>2.4169999999999998</c:v>
                </c:pt>
                <c:pt idx="115">
                  <c:v>2.254</c:v>
                </c:pt>
                <c:pt idx="116">
                  <c:v>2.254</c:v>
                </c:pt>
                <c:pt idx="117">
                  <c:v>2.1779999999999999</c:v>
                </c:pt>
                <c:pt idx="118">
                  <c:v>2.17</c:v>
                </c:pt>
                <c:pt idx="119">
                  <c:v>2.1720000000000002</c:v>
                </c:pt>
                <c:pt idx="120">
                  <c:v>2.1619999999999999</c:v>
                </c:pt>
                <c:pt idx="121">
                  <c:v>2.1320000000000001</c:v>
                </c:pt>
                <c:pt idx="122">
                  <c:v>2.1840000000000002</c:v>
                </c:pt>
                <c:pt idx="123">
                  <c:v>2.202</c:v>
                </c:pt>
                <c:pt idx="124">
                  <c:v>2.1280000000000001</c:v>
                </c:pt>
                <c:pt idx="125">
                  <c:v>2.141</c:v>
                </c:pt>
                <c:pt idx="126">
                  <c:v>2.125</c:v>
                </c:pt>
                <c:pt idx="127">
                  <c:v>2.1019999999999999</c:v>
                </c:pt>
                <c:pt idx="128">
                  <c:v>2.081</c:v>
                </c:pt>
                <c:pt idx="129">
                  <c:v>2.0630000000000002</c:v>
                </c:pt>
                <c:pt idx="130">
                  <c:v>2.0470000000000002</c:v>
                </c:pt>
                <c:pt idx="131">
                  <c:v>2.0619999999999998</c:v>
                </c:pt>
                <c:pt idx="132">
                  <c:v>2.081</c:v>
                </c:pt>
                <c:pt idx="133">
                  <c:v>2.0459999999999998</c:v>
                </c:pt>
                <c:pt idx="134">
                  <c:v>2.052</c:v>
                </c:pt>
                <c:pt idx="135">
                  <c:v>2.0049999999999999</c:v>
                </c:pt>
                <c:pt idx="136">
                  <c:v>1.99</c:v>
                </c:pt>
                <c:pt idx="137">
                  <c:v>1.9770000000000001</c:v>
                </c:pt>
                <c:pt idx="138">
                  <c:v>1.9930000000000001</c:v>
                </c:pt>
                <c:pt idx="139">
                  <c:v>1.9750000000000001</c:v>
                </c:pt>
                <c:pt idx="140">
                  <c:v>1.9750000000000001</c:v>
                </c:pt>
                <c:pt idx="141">
                  <c:v>1.972</c:v>
                </c:pt>
                <c:pt idx="142">
                  <c:v>1.9730000000000001</c:v>
                </c:pt>
                <c:pt idx="143">
                  <c:v>1.984</c:v>
                </c:pt>
                <c:pt idx="144">
                  <c:v>1.954</c:v>
                </c:pt>
                <c:pt idx="145">
                  <c:v>1.9219999999999999</c:v>
                </c:pt>
                <c:pt idx="146">
                  <c:v>1.9079999999999999</c:v>
                </c:pt>
                <c:pt idx="147">
                  <c:v>1.8979999999999999</c:v>
                </c:pt>
                <c:pt idx="148">
                  <c:v>1.863</c:v>
                </c:pt>
                <c:pt idx="149">
                  <c:v>1.8169999999999999</c:v>
                </c:pt>
                <c:pt idx="150">
                  <c:v>1.821</c:v>
                </c:pt>
                <c:pt idx="151">
                  <c:v>1.802</c:v>
                </c:pt>
                <c:pt idx="152">
                  <c:v>1.8029999999999999</c:v>
                </c:pt>
                <c:pt idx="153">
                  <c:v>1.7949999999999999</c:v>
                </c:pt>
                <c:pt idx="154">
                  <c:v>1.7909999999999999</c:v>
                </c:pt>
                <c:pt idx="155">
                  <c:v>1.762</c:v>
                </c:pt>
                <c:pt idx="156">
                  <c:v>1.798</c:v>
                </c:pt>
                <c:pt idx="157">
                  <c:v>1.802</c:v>
                </c:pt>
                <c:pt idx="158">
                  <c:v>1.7909999999999999</c:v>
                </c:pt>
                <c:pt idx="159">
                  <c:v>1.742</c:v>
                </c:pt>
                <c:pt idx="160">
                  <c:v>1.734</c:v>
                </c:pt>
                <c:pt idx="161">
                  <c:v>1.732</c:v>
                </c:pt>
                <c:pt idx="162">
                  <c:v>1.726</c:v>
                </c:pt>
                <c:pt idx="163">
                  <c:v>1.7370000000000001</c:v>
                </c:pt>
                <c:pt idx="164">
                  <c:v>1.704</c:v>
                </c:pt>
                <c:pt idx="165">
                  <c:v>1.641</c:v>
                </c:pt>
                <c:pt idx="166">
                  <c:v>1.605</c:v>
                </c:pt>
                <c:pt idx="167">
                  <c:v>1.5780000000000001</c:v>
                </c:pt>
                <c:pt idx="168">
                  <c:v>1.577</c:v>
                </c:pt>
                <c:pt idx="169">
                  <c:v>1.5580000000000001</c:v>
                </c:pt>
                <c:pt idx="170">
                  <c:v>1.5429999999999999</c:v>
                </c:pt>
                <c:pt idx="171">
                  <c:v>1.502</c:v>
                </c:pt>
                <c:pt idx="172">
                  <c:v>1.462</c:v>
                </c:pt>
                <c:pt idx="173">
                  <c:v>1.456</c:v>
                </c:pt>
                <c:pt idx="174">
                  <c:v>1.458</c:v>
                </c:pt>
                <c:pt idx="175">
                  <c:v>1.403</c:v>
                </c:pt>
                <c:pt idx="176">
                  <c:v>1.3779999999999999</c:v>
                </c:pt>
                <c:pt idx="177">
                  <c:v>1.363</c:v>
                </c:pt>
                <c:pt idx="178">
                  <c:v>1.34</c:v>
                </c:pt>
                <c:pt idx="179">
                  <c:v>1.319</c:v>
                </c:pt>
                <c:pt idx="180">
                  <c:v>1.288</c:v>
                </c:pt>
                <c:pt idx="181">
                  <c:v>1.248</c:v>
                </c:pt>
                <c:pt idx="182">
                  <c:v>1.2</c:v>
                </c:pt>
                <c:pt idx="183">
                  <c:v>1.173</c:v>
                </c:pt>
                <c:pt idx="184">
                  <c:v>1.1850000000000001</c:v>
                </c:pt>
                <c:pt idx="185">
                  <c:v>1.173</c:v>
                </c:pt>
                <c:pt idx="186">
                  <c:v>1.1599999999999999</c:v>
                </c:pt>
                <c:pt idx="187">
                  <c:v>1.1930000000000001</c:v>
                </c:pt>
                <c:pt idx="188">
                  <c:v>1.228</c:v>
                </c:pt>
                <c:pt idx="189">
                  <c:v>1.1679999999999999</c:v>
                </c:pt>
                <c:pt idx="190">
                  <c:v>1.153</c:v>
                </c:pt>
                <c:pt idx="191">
                  <c:v>1.1200000000000001</c:v>
                </c:pt>
                <c:pt idx="192">
                  <c:v>1.1180000000000001</c:v>
                </c:pt>
                <c:pt idx="193">
                  <c:v>1.1000000000000001</c:v>
                </c:pt>
                <c:pt idx="194">
                  <c:v>1.0660000000000001</c:v>
                </c:pt>
                <c:pt idx="195">
                  <c:v>1.0629999999999999</c:v>
                </c:pt>
                <c:pt idx="196">
                  <c:v>1.03</c:v>
                </c:pt>
                <c:pt idx="197">
                  <c:v>1.0129999999999999</c:v>
                </c:pt>
                <c:pt idx="198">
                  <c:v>1</c:v>
                </c:pt>
                <c:pt idx="199">
                  <c:v>0.98799999999999999</c:v>
                </c:pt>
                <c:pt idx="200">
                  <c:v>0.93400000000000005</c:v>
                </c:pt>
                <c:pt idx="201">
                  <c:v>0.83599999999999997</c:v>
                </c:pt>
                <c:pt idx="202">
                  <c:v>0.82199999999999995</c:v>
                </c:pt>
                <c:pt idx="203">
                  <c:v>0.81599999999999995</c:v>
                </c:pt>
                <c:pt idx="204">
                  <c:v>0.78300000000000003</c:v>
                </c:pt>
                <c:pt idx="205">
                  <c:v>0.76300000000000001</c:v>
                </c:pt>
                <c:pt idx="206">
                  <c:v>0.71199999999999997</c:v>
                </c:pt>
                <c:pt idx="207">
                  <c:v>0.65400000000000003</c:v>
                </c:pt>
                <c:pt idx="208">
                  <c:v>0.62</c:v>
                </c:pt>
                <c:pt idx="209">
                  <c:v>0.58199999999999996</c:v>
                </c:pt>
                <c:pt idx="210">
                  <c:v>0.54200000000000004</c:v>
                </c:pt>
                <c:pt idx="211">
                  <c:v>0.51800000000000002</c:v>
                </c:pt>
                <c:pt idx="212">
                  <c:v>0.49299999999999999</c:v>
                </c:pt>
                <c:pt idx="213">
                  <c:v>0.46800000000000003</c:v>
                </c:pt>
                <c:pt idx="214">
                  <c:v>0.45300000000000001</c:v>
                </c:pt>
                <c:pt idx="215">
                  <c:v>0.43</c:v>
                </c:pt>
                <c:pt idx="216">
                  <c:v>0.39100000000000001</c:v>
                </c:pt>
                <c:pt idx="217">
                  <c:v>0.35099999999999998</c:v>
                </c:pt>
                <c:pt idx="218">
                  <c:v>0.33300000000000002</c:v>
                </c:pt>
                <c:pt idx="219">
                  <c:v>0.33900000000000002</c:v>
                </c:pt>
                <c:pt idx="220">
                  <c:v>0.33300000000000002</c:v>
                </c:pt>
                <c:pt idx="221">
                  <c:v>0.32100000000000001</c:v>
                </c:pt>
                <c:pt idx="222">
                  <c:v>0.32500000000000001</c:v>
                </c:pt>
                <c:pt idx="223">
                  <c:v>0.32100000000000001</c:v>
                </c:pt>
                <c:pt idx="224">
                  <c:v>0.30099999999999999</c:v>
                </c:pt>
                <c:pt idx="225">
                  <c:v>0.27700000000000002</c:v>
                </c:pt>
                <c:pt idx="226">
                  <c:v>0.26900000000000002</c:v>
                </c:pt>
                <c:pt idx="227">
                  <c:v>0.252</c:v>
                </c:pt>
                <c:pt idx="228">
                  <c:v>0.26</c:v>
                </c:pt>
                <c:pt idx="229">
                  <c:v>0.246</c:v>
                </c:pt>
                <c:pt idx="230">
                  <c:v>0.23200000000000001</c:v>
                </c:pt>
                <c:pt idx="231">
                  <c:v>0.26700000000000002</c:v>
                </c:pt>
                <c:pt idx="232">
                  <c:v>0.23799999999999999</c:v>
                </c:pt>
                <c:pt idx="233">
                  <c:v>0.21199999999999999</c:v>
                </c:pt>
                <c:pt idx="234">
                  <c:v>0.23300000000000001</c:v>
                </c:pt>
                <c:pt idx="235">
                  <c:v>0.2</c:v>
                </c:pt>
                <c:pt idx="236">
                  <c:v>0.14499999999999999</c:v>
                </c:pt>
                <c:pt idx="237">
                  <c:v>0.125</c:v>
                </c:pt>
                <c:pt idx="238">
                  <c:v>4.2000000000000003E-2</c:v>
                </c:pt>
                <c:pt idx="239">
                  <c:v>4.7E-2</c:v>
                </c:pt>
                <c:pt idx="240">
                  <c:v>7.1999999999999995E-2</c:v>
                </c:pt>
                <c:pt idx="241">
                  <c:v>2E-3</c:v>
                </c:pt>
                <c:pt idx="242">
                  <c:v>-5.1999999999999998E-2</c:v>
                </c:pt>
                <c:pt idx="243">
                  <c:v>-5.8000000000000003E-2</c:v>
                </c:pt>
                <c:pt idx="244">
                  <c:v>-7.0000000000000007E-2</c:v>
                </c:pt>
                <c:pt idx="245">
                  <c:v>-8.6999999999999994E-2</c:v>
                </c:pt>
                <c:pt idx="246">
                  <c:v>-0.14099999999999999</c:v>
                </c:pt>
                <c:pt idx="247">
                  <c:v>-0.152</c:v>
                </c:pt>
                <c:pt idx="248">
                  <c:v>-0.14499999999999999</c:v>
                </c:pt>
                <c:pt idx="249">
                  <c:v>-0.16500000000000001</c:v>
                </c:pt>
                <c:pt idx="250">
                  <c:v>-0.17599999999999999</c:v>
                </c:pt>
                <c:pt idx="251">
                  <c:v>-0.19500000000000001</c:v>
                </c:pt>
                <c:pt idx="252">
                  <c:v>-0.191</c:v>
                </c:pt>
                <c:pt idx="253">
                  <c:v>-0.21099999999999999</c:v>
                </c:pt>
                <c:pt idx="254">
                  <c:v>-0.218</c:v>
                </c:pt>
                <c:pt idx="255">
                  <c:v>-0.218</c:v>
                </c:pt>
                <c:pt idx="256">
                  <c:v>-0.186</c:v>
                </c:pt>
                <c:pt idx="257">
                  <c:v>-0.17199999999999999</c:v>
                </c:pt>
                <c:pt idx="258">
                  <c:v>-0.16300000000000001</c:v>
                </c:pt>
                <c:pt idx="259">
                  <c:v>-0.17799999999999999</c:v>
                </c:pt>
                <c:pt idx="260">
                  <c:v>-0.16900000000000001</c:v>
                </c:pt>
                <c:pt idx="261">
                  <c:v>-0.17199999999999999</c:v>
                </c:pt>
                <c:pt idx="262">
                  <c:v>-0.182</c:v>
                </c:pt>
                <c:pt idx="263">
                  <c:v>-0.24299999999999999</c:v>
                </c:pt>
                <c:pt idx="264">
                  <c:v>-0.28100000000000003</c:v>
                </c:pt>
                <c:pt idx="265">
                  <c:v>-0.29799999999999999</c:v>
                </c:pt>
                <c:pt idx="266">
                  <c:v>-0.28199999999999997</c:v>
                </c:pt>
                <c:pt idx="267">
                  <c:v>-0.30199999999999999</c:v>
                </c:pt>
                <c:pt idx="268">
                  <c:v>-0.29799999999999999</c:v>
                </c:pt>
                <c:pt idx="269">
                  <c:v>-0.314</c:v>
                </c:pt>
                <c:pt idx="270">
                  <c:v>-0.32800000000000001</c:v>
                </c:pt>
                <c:pt idx="271">
                  <c:v>-0.32700000000000001</c:v>
                </c:pt>
                <c:pt idx="272">
                  <c:v>-0.33500000000000002</c:v>
                </c:pt>
                <c:pt idx="273">
                  <c:v>-0.33800000000000002</c:v>
                </c:pt>
                <c:pt idx="274">
                  <c:v>-0.35399999999999998</c:v>
                </c:pt>
                <c:pt idx="275">
                  <c:v>-0.36799999999999999</c:v>
                </c:pt>
                <c:pt idx="276">
                  <c:v>-0.35199999999999998</c:v>
                </c:pt>
                <c:pt idx="277">
                  <c:v>-0.35099999999999998</c:v>
                </c:pt>
                <c:pt idx="278">
                  <c:v>-0.35599999999999998</c:v>
                </c:pt>
                <c:pt idx="279">
                  <c:v>-0.36299999999999999</c:v>
                </c:pt>
                <c:pt idx="280">
                  <c:v>-0.34799999999999998</c:v>
                </c:pt>
                <c:pt idx="281">
                  <c:v>-0.34799999999999998</c:v>
                </c:pt>
                <c:pt idx="282">
                  <c:v>-0.36799999999999999</c:v>
                </c:pt>
                <c:pt idx="283">
                  <c:v>-0.38</c:v>
                </c:pt>
                <c:pt idx="284">
                  <c:v>-0.40300000000000002</c:v>
                </c:pt>
                <c:pt idx="285">
                  <c:v>-0.40300000000000002</c:v>
                </c:pt>
                <c:pt idx="286">
                  <c:v>-0.40600000000000003</c:v>
                </c:pt>
                <c:pt idx="287">
                  <c:v>-0.41399999999999998</c:v>
                </c:pt>
                <c:pt idx="288">
                  <c:v>-0.41699999999999998</c:v>
                </c:pt>
                <c:pt idx="289">
                  <c:v>-0.40200000000000002</c:v>
                </c:pt>
                <c:pt idx="290">
                  <c:v>-0.42599999999999999</c:v>
                </c:pt>
                <c:pt idx="291">
                  <c:v>-0.42099999999999999</c:v>
                </c:pt>
                <c:pt idx="292">
                  <c:v>-0.42699999999999999</c:v>
                </c:pt>
                <c:pt idx="293">
                  <c:v>-0.42499999999999999</c:v>
                </c:pt>
                <c:pt idx="294">
                  <c:v>-0.41599999999999998</c:v>
                </c:pt>
                <c:pt idx="295">
                  <c:v>-0.42899999999999999</c:v>
                </c:pt>
                <c:pt idx="296">
                  <c:v>-0.438</c:v>
                </c:pt>
                <c:pt idx="297">
                  <c:v>-0.44500000000000001</c:v>
                </c:pt>
                <c:pt idx="298">
                  <c:v>-0.43</c:v>
                </c:pt>
                <c:pt idx="299">
                  <c:v>-0.41499999999999998</c:v>
                </c:pt>
                <c:pt idx="300">
                  <c:v>-0.42699999999999999</c:v>
                </c:pt>
                <c:pt idx="301">
                  <c:v>-0.46300000000000002</c:v>
                </c:pt>
                <c:pt idx="302">
                  <c:v>-0.47499999999999998</c:v>
                </c:pt>
                <c:pt idx="303">
                  <c:v>-0.46800000000000003</c:v>
                </c:pt>
                <c:pt idx="304">
                  <c:v>#N/A</c:v>
                </c:pt>
                <c:pt idx="305">
                  <c:v>#N/A</c:v>
                </c:pt>
                <c:pt idx="306">
                  <c:v>-0.45200000000000001</c:v>
                </c:pt>
                <c:pt idx="307">
                  <c:v>-0.44800000000000001</c:v>
                </c:pt>
                <c:pt idx="308">
                  <c:v>-0.433</c:v>
                </c:pt>
                <c:pt idx="309">
                  <c:v>-0.435</c:v>
                </c:pt>
                <c:pt idx="310">
                  <c:v>-0.44900000000000001</c:v>
                </c:pt>
                <c:pt idx="311">
                  <c:v>-0.46500000000000002</c:v>
                </c:pt>
                <c:pt idx="312">
                  <c:v>-0.46300000000000002</c:v>
                </c:pt>
                <c:pt idx="313">
                  <c:v>-0.46700000000000003</c:v>
                </c:pt>
                <c:pt idx="314">
                  <c:v>-0.44700000000000001</c:v>
                </c:pt>
                <c:pt idx="315">
                  <c:v>-0.46100000000000002</c:v>
                </c:pt>
                <c:pt idx="316">
                  <c:v>-0.45800000000000002</c:v>
                </c:pt>
                <c:pt idx="317">
                  <c:v>-0.46400000000000002</c:v>
                </c:pt>
                <c:pt idx="318">
                  <c:v>-0.47299999999999998</c:v>
                </c:pt>
                <c:pt idx="319">
                  <c:v>-0.47699999999999998</c:v>
                </c:pt>
                <c:pt idx="320">
                  <c:v>-0.47699999999999998</c:v>
                </c:pt>
                <c:pt idx="321">
                  <c:v>-0.48299999999999998</c:v>
                </c:pt>
                <c:pt idx="322">
                  <c:v>-0.49299999999999999</c:v>
                </c:pt>
                <c:pt idx="323">
                  <c:v>-0.499</c:v>
                </c:pt>
                <c:pt idx="324">
                  <c:v>-0.49399999999999999</c:v>
                </c:pt>
                <c:pt idx="325">
                  <c:v>-0.48699999999999999</c:v>
                </c:pt>
                <c:pt idx="326">
                  <c:v>-0.49299999999999999</c:v>
                </c:pt>
                <c:pt idx="327">
                  <c:v>-0.48799999999999999</c:v>
                </c:pt>
                <c:pt idx="328">
                  <c:v>-0.502</c:v>
                </c:pt>
                <c:pt idx="329">
                  <c:v>-0.5</c:v>
                </c:pt>
                <c:pt idx="330">
                  <c:v>-0.502</c:v>
                </c:pt>
                <c:pt idx="331">
                  <c:v>-0.505</c:v>
                </c:pt>
                <c:pt idx="332">
                  <c:v>-0.49099999999999999</c:v>
                </c:pt>
                <c:pt idx="333">
                  <c:v>-0.499</c:v>
                </c:pt>
                <c:pt idx="334">
                  <c:v>-0.498</c:v>
                </c:pt>
                <c:pt idx="335">
                  <c:v>-0.52</c:v>
                </c:pt>
                <c:pt idx="336">
                  <c:v>-0.52600000000000002</c:v>
                </c:pt>
                <c:pt idx="337">
                  <c:v>-0.53200000000000003</c:v>
                </c:pt>
                <c:pt idx="338">
                  <c:v>-0.53400000000000003</c:v>
                </c:pt>
                <c:pt idx="339">
                  <c:v>-0.53300000000000003</c:v>
                </c:pt>
                <c:pt idx="340">
                  <c:v>-0.52800000000000002</c:v>
                </c:pt>
                <c:pt idx="341">
                  <c:v>-0.53</c:v>
                </c:pt>
                <c:pt idx="342">
                  <c:v>-0.52900000000000003</c:v>
                </c:pt>
                <c:pt idx="343">
                  <c:v>-0.52800000000000002</c:v>
                </c:pt>
                <c:pt idx="344">
                  <c:v>-0.52700000000000002</c:v>
                </c:pt>
                <c:pt idx="345">
                  <c:v>-0.52800000000000002</c:v>
                </c:pt>
                <c:pt idx="346">
                  <c:v>-0.52900000000000003</c:v>
                </c:pt>
                <c:pt idx="347">
                  <c:v>-0.52400000000000002</c:v>
                </c:pt>
                <c:pt idx="348">
                  <c:v>-0.52300000000000002</c:v>
                </c:pt>
                <c:pt idx="349">
                  <c:v>-0.51600000000000001</c:v>
                </c:pt>
                <c:pt idx="350">
                  <c:v>-0.52300000000000002</c:v>
                </c:pt>
                <c:pt idx="351">
                  <c:v>-0.52800000000000002</c:v>
                </c:pt>
                <c:pt idx="352">
                  <c:v>-0.52300000000000002</c:v>
                </c:pt>
                <c:pt idx="353">
                  <c:v>-0.53800000000000003</c:v>
                </c:pt>
                <c:pt idx="354">
                  <c:v>-0.53</c:v>
                </c:pt>
                <c:pt idx="355">
                  <c:v>-0.54800000000000004</c:v>
                </c:pt>
                <c:pt idx="356">
                  <c:v>-0.55100000000000005</c:v>
                </c:pt>
                <c:pt idx="357">
                  <c:v>-0.54700000000000004</c:v>
                </c:pt>
                <c:pt idx="358">
                  <c:v>-0.54700000000000004</c:v>
                </c:pt>
                <c:pt idx="359">
                  <c:v>-0.55200000000000005</c:v>
                </c:pt>
                <c:pt idx="360">
                  <c:v>-0.55000000000000004</c:v>
                </c:pt>
                <c:pt idx="361">
                  <c:v>-0.54700000000000004</c:v>
                </c:pt>
                <c:pt idx="362">
                  <c:v>-0.55400000000000005</c:v>
                </c:pt>
                <c:pt idx="363">
                  <c:v>-0.54800000000000004</c:v>
                </c:pt>
                <c:pt idx="364">
                  <c:v>-0.54300000000000004</c:v>
                </c:pt>
                <c:pt idx="365">
                  <c:v>-0.55200000000000005</c:v>
                </c:pt>
                <c:pt idx="366">
                  <c:v>-0.55300000000000005</c:v>
                </c:pt>
                <c:pt idx="367">
                  <c:v>-0.55700000000000005</c:v>
                </c:pt>
                <c:pt idx="368">
                  <c:v>-0.55800000000000005</c:v>
                </c:pt>
                <c:pt idx="369">
                  <c:v>-0.56000000000000005</c:v>
                </c:pt>
                <c:pt idx="370">
                  <c:v>-0.56799999999999995</c:v>
                </c:pt>
                <c:pt idx="371">
                  <c:v>-0.56299999999999994</c:v>
                </c:pt>
                <c:pt idx="372">
                  <c:v>-0.56299999999999994</c:v>
                </c:pt>
                <c:pt idx="373">
                  <c:v>-0.56399999999999995</c:v>
                </c:pt>
                <c:pt idx="374">
                  <c:v>-0.56999999999999995</c:v>
                </c:pt>
                <c:pt idx="375">
                  <c:v>-0.57599999999999996</c:v>
                </c:pt>
                <c:pt idx="376">
                  <c:v>-0.57399999999999995</c:v>
                </c:pt>
                <c:pt idx="377">
                  <c:v>-0.57599999999999996</c:v>
                </c:pt>
                <c:pt idx="378">
                  <c:v>-0.56499999999999995</c:v>
                </c:pt>
                <c:pt idx="379">
                  <c:v>-0.56999999999999995</c:v>
                </c:pt>
                <c:pt idx="380">
                  <c:v>-0.57199999999999995</c:v>
                </c:pt>
                <c:pt idx="381">
                  <c:v>-0.57299999999999995</c:v>
                </c:pt>
                <c:pt idx="382">
                  <c:v>-0.57099999999999995</c:v>
                </c:pt>
                <c:pt idx="383">
                  <c:v>-0.58299999999999996</c:v>
                </c:pt>
                <c:pt idx="384">
                  <c:v>-0.59</c:v>
                </c:pt>
                <c:pt idx="385">
                  <c:v>-0.58699999999999997</c:v>
                </c:pt>
                <c:pt idx="386">
                  <c:v>-0.58799999999999997</c:v>
                </c:pt>
                <c:pt idx="387">
                  <c:v>-0.59099999999999997</c:v>
                </c:pt>
                <c:pt idx="388">
                  <c:v>-0.58799999999999997</c:v>
                </c:pt>
                <c:pt idx="389">
                  <c:v>-0.58799999999999997</c:v>
                </c:pt>
                <c:pt idx="390">
                  <c:v>-0.58099999999999996</c:v>
                </c:pt>
                <c:pt idx="391">
                  <c:v>-0.58899999999999997</c:v>
                </c:pt>
                <c:pt idx="392">
                  <c:v>-0.60199999999999998</c:v>
                </c:pt>
                <c:pt idx="393">
                  <c:v>-0.60499999999999998</c:v>
                </c:pt>
                <c:pt idx="394">
                  <c:v>-0.60299999999999998</c:v>
                </c:pt>
                <c:pt idx="395">
                  <c:v>-0.58799999999999997</c:v>
                </c:pt>
                <c:pt idx="396">
                  <c:v>-0.58499999999999996</c:v>
                </c:pt>
                <c:pt idx="397">
                  <c:v>-0.57399999999999995</c:v>
                </c:pt>
                <c:pt idx="398">
                  <c:v>-0.56499999999999995</c:v>
                </c:pt>
                <c:pt idx="399">
                  <c:v>-0.56200000000000006</c:v>
                </c:pt>
                <c:pt idx="400">
                  <c:v>-0.56299999999999994</c:v>
                </c:pt>
                <c:pt idx="401">
                  <c:v>-0.56499999999999995</c:v>
                </c:pt>
                <c:pt idx="402">
                  <c:v>-0.57199999999999995</c:v>
                </c:pt>
                <c:pt idx="403">
                  <c:v>-0.57299999999999995</c:v>
                </c:pt>
                <c:pt idx="404">
                  <c:v>-0.56999999999999995</c:v>
                </c:pt>
                <c:pt idx="405">
                  <c:v>-0.57199999999999995</c:v>
                </c:pt>
                <c:pt idx="406">
                  <c:v>-0.57499999999999996</c:v>
                </c:pt>
                <c:pt idx="407">
                  <c:v>-0.58299999999999996</c:v>
                </c:pt>
                <c:pt idx="408">
                  <c:v>-0.57199999999999995</c:v>
                </c:pt>
                <c:pt idx="409">
                  <c:v>-0.56399999999999995</c:v>
                </c:pt>
                <c:pt idx="410">
                  <c:v>-0.55900000000000005</c:v>
                </c:pt>
                <c:pt idx="411">
                  <c:v>-0.56399999999999995</c:v>
                </c:pt>
                <c:pt idx="412">
                  <c:v>-0.56699999999999995</c:v>
                </c:pt>
                <c:pt idx="413">
                  <c:v>-0.55800000000000005</c:v>
                </c:pt>
                <c:pt idx="414">
                  <c:v>-0.56100000000000005</c:v>
                </c:pt>
                <c:pt idx="415">
                  <c:v>-0.56200000000000006</c:v>
                </c:pt>
                <c:pt idx="416">
                  <c:v>-0.56299999999999994</c:v>
                </c:pt>
                <c:pt idx="417">
                  <c:v>-0.56899999999999995</c:v>
                </c:pt>
                <c:pt idx="418">
                  <c:v>-0.56499999999999995</c:v>
                </c:pt>
                <c:pt idx="419">
                  <c:v>-0.57199999999999995</c:v>
                </c:pt>
                <c:pt idx="420">
                  <c:v>-0.56699999999999995</c:v>
                </c:pt>
                <c:pt idx="421">
                  <c:v>-0.56799999999999995</c:v>
                </c:pt>
                <c:pt idx="422">
                  <c:v>-0.57299999999999995</c:v>
                </c:pt>
                <c:pt idx="423">
                  <c:v>-0.56699999999999995</c:v>
                </c:pt>
                <c:pt idx="424">
                  <c:v>-0.55800000000000005</c:v>
                </c:pt>
                <c:pt idx="425">
                  <c:v>-0.55300000000000005</c:v>
                </c:pt>
                <c:pt idx="426">
                  <c:v>-0.55700000000000005</c:v>
                </c:pt>
                <c:pt idx="427">
                  <c:v>-0.55600000000000005</c:v>
                </c:pt>
                <c:pt idx="428">
                  <c:v>-0.55000000000000004</c:v>
                </c:pt>
                <c:pt idx="429">
                  <c:v>-0.54800000000000004</c:v>
                </c:pt>
                <c:pt idx="430">
                  <c:v>-0.54900000000000004</c:v>
                </c:pt>
                <c:pt idx="431">
                  <c:v>-0.54800000000000004</c:v>
                </c:pt>
                <c:pt idx="432">
                  <c:v>-0.54700000000000004</c:v>
                </c:pt>
                <c:pt idx="433">
                  <c:v>-0.54800000000000004</c:v>
                </c:pt>
                <c:pt idx="434">
                  <c:v>-0.54800000000000004</c:v>
                </c:pt>
                <c:pt idx="435">
                  <c:v>-0.54800000000000004</c:v>
                </c:pt>
                <c:pt idx="436">
                  <c:v>-0.55100000000000005</c:v>
                </c:pt>
                <c:pt idx="437">
                  <c:v>-0.54800000000000004</c:v>
                </c:pt>
                <c:pt idx="438">
                  <c:v>-0.55200000000000005</c:v>
                </c:pt>
                <c:pt idx="439">
                  <c:v>-0.55100000000000005</c:v>
                </c:pt>
                <c:pt idx="440">
                  <c:v>-0.54800000000000004</c:v>
                </c:pt>
                <c:pt idx="441">
                  <c:v>-0.54700000000000004</c:v>
                </c:pt>
                <c:pt idx="442">
                  <c:v>-0.55100000000000005</c:v>
                </c:pt>
                <c:pt idx="443">
                  <c:v>-0.55100000000000005</c:v>
                </c:pt>
                <c:pt idx="444">
                  <c:v>-0.54800000000000004</c:v>
                </c:pt>
                <c:pt idx="445">
                  <c:v>-0.54700000000000004</c:v>
                </c:pt>
                <c:pt idx="446">
                  <c:v>-0.54500000000000004</c:v>
                </c:pt>
                <c:pt idx="447">
                  <c:v>-0.54300000000000004</c:v>
                </c:pt>
                <c:pt idx="448">
                  <c:v>-0.54300000000000004</c:v>
                </c:pt>
                <c:pt idx="449">
                  <c:v>-0.54200000000000004</c:v>
                </c:pt>
                <c:pt idx="450">
                  <c:v>-0.54300000000000004</c:v>
                </c:pt>
                <c:pt idx="451">
                  <c:v>-0.54300000000000004</c:v>
                </c:pt>
                <c:pt idx="452">
                  <c:v>-0.54400000000000004</c:v>
                </c:pt>
                <c:pt idx="453">
                  <c:v>-0.54600000000000004</c:v>
                </c:pt>
                <c:pt idx="454">
                  <c:v>-0.54500000000000004</c:v>
                </c:pt>
                <c:pt idx="455">
                  <c:v>-0.54800000000000004</c:v>
                </c:pt>
                <c:pt idx="456">
                  <c:v>-0.54500000000000004</c:v>
                </c:pt>
                <c:pt idx="457">
                  <c:v>-0.54300000000000004</c:v>
                </c:pt>
                <c:pt idx="458">
                  <c:v>-0.54800000000000004</c:v>
                </c:pt>
                <c:pt idx="459">
                  <c:v>-0.54400000000000004</c:v>
                </c:pt>
                <c:pt idx="460">
                  <c:v>-0.54400000000000004</c:v>
                </c:pt>
                <c:pt idx="461">
                  <c:v>-0.54300000000000004</c:v>
                </c:pt>
                <c:pt idx="462">
                  <c:v>-0.54100000000000004</c:v>
                </c:pt>
                <c:pt idx="463">
                  <c:v>-0.54300000000000004</c:v>
                </c:pt>
                <c:pt idx="464">
                  <c:v>-0.54900000000000004</c:v>
                </c:pt>
                <c:pt idx="465">
                  <c:v>-0.54800000000000004</c:v>
                </c:pt>
                <c:pt idx="466">
                  <c:v>-0.55100000000000005</c:v>
                </c:pt>
                <c:pt idx="467">
                  <c:v>-0.55000000000000004</c:v>
                </c:pt>
                <c:pt idx="468">
                  <c:v>-0.54800000000000004</c:v>
                </c:pt>
                <c:pt idx="469">
                  <c:v>-0.54900000000000004</c:v>
                </c:pt>
                <c:pt idx="470">
                  <c:v>-0.55000000000000004</c:v>
                </c:pt>
                <c:pt idx="471">
                  <c:v>-0.55000000000000004</c:v>
                </c:pt>
                <c:pt idx="472">
                  <c:v>-0.55000000000000004</c:v>
                </c:pt>
                <c:pt idx="473">
                  <c:v>-0.54900000000000004</c:v>
                </c:pt>
                <c:pt idx="474">
                  <c:v>-0.54900000000000004</c:v>
                </c:pt>
                <c:pt idx="475">
                  <c:v>-0.54800000000000004</c:v>
                </c:pt>
                <c:pt idx="476">
                  <c:v>-0.55000000000000004</c:v>
                </c:pt>
                <c:pt idx="477">
                  <c:v>-0.54800000000000004</c:v>
                </c:pt>
                <c:pt idx="478">
                  <c:v>-0.55000000000000004</c:v>
                </c:pt>
                <c:pt idx="479">
                  <c:v>-0.55000000000000004</c:v>
                </c:pt>
                <c:pt idx="480">
                  <c:v>-0.55200000000000005</c:v>
                </c:pt>
                <c:pt idx="481">
                  <c:v>-0.55300000000000005</c:v>
                </c:pt>
                <c:pt idx="482">
                  <c:v>-0.54900000000000004</c:v>
                </c:pt>
                <c:pt idx="483">
                  <c:v>-0.54700000000000004</c:v>
                </c:pt>
                <c:pt idx="484">
                  <c:v>-0.54300000000000004</c:v>
                </c:pt>
                <c:pt idx="485">
                  <c:v>-0.54100000000000004</c:v>
                </c:pt>
                <c:pt idx="486">
                  <c:v>-0.54</c:v>
                </c:pt>
                <c:pt idx="487">
                  <c:v>-0.54300000000000004</c:v>
                </c:pt>
                <c:pt idx="488">
                  <c:v>-0.54500000000000004</c:v>
                </c:pt>
                <c:pt idx="489">
                  <c:v>-0.54300000000000004</c:v>
                </c:pt>
                <c:pt idx="490">
                  <c:v>-0.54400000000000004</c:v>
                </c:pt>
                <c:pt idx="491">
                  <c:v>-0.54400000000000004</c:v>
                </c:pt>
                <c:pt idx="492">
                  <c:v>-0.54700000000000004</c:v>
                </c:pt>
                <c:pt idx="493">
                  <c:v>-0.54300000000000004</c:v>
                </c:pt>
                <c:pt idx="494">
                  <c:v>-0.54400000000000004</c:v>
                </c:pt>
                <c:pt idx="495">
                  <c:v>-0.54400000000000004</c:v>
                </c:pt>
                <c:pt idx="496">
                  <c:v>-0.54900000000000004</c:v>
                </c:pt>
                <c:pt idx="497">
                  <c:v>-0.54600000000000004</c:v>
                </c:pt>
                <c:pt idx="498">
                  <c:v>-0.54300000000000004</c:v>
                </c:pt>
                <c:pt idx="499">
                  <c:v>-0.54800000000000004</c:v>
                </c:pt>
                <c:pt idx="500">
                  <c:v>-0.54800000000000004</c:v>
                </c:pt>
                <c:pt idx="501">
                  <c:v>-0.54800000000000004</c:v>
                </c:pt>
                <c:pt idx="502">
                  <c:v>-0.54600000000000004</c:v>
                </c:pt>
                <c:pt idx="503">
                  <c:v>-0.54600000000000004</c:v>
                </c:pt>
                <c:pt idx="504">
                  <c:v>-0.54300000000000004</c:v>
                </c:pt>
                <c:pt idx="505">
                  <c:v>-0.54300000000000004</c:v>
                </c:pt>
                <c:pt idx="506">
                  <c:v>-0.54600000000000004</c:v>
                </c:pt>
                <c:pt idx="507">
                  <c:v>-0.54700000000000004</c:v>
                </c:pt>
                <c:pt idx="508">
                  <c:v>-0.53900000000000003</c:v>
                </c:pt>
                <c:pt idx="509">
                  <c:v>-0.54200000000000004</c:v>
                </c:pt>
                <c:pt idx="510">
                  <c:v>-0.54600000000000004</c:v>
                </c:pt>
                <c:pt idx="511">
                  <c:v>-0.54</c:v>
                </c:pt>
                <c:pt idx="512">
                  <c:v>-0.54200000000000004</c:v>
                </c:pt>
                <c:pt idx="513">
                  <c:v>-0.54100000000000004</c:v>
                </c:pt>
                <c:pt idx="514">
                  <c:v>-0.54300000000000004</c:v>
                </c:pt>
                <c:pt idx="515">
                  <c:v>-0.53800000000000003</c:v>
                </c:pt>
                <c:pt idx="516">
                  <c:v>-0.53800000000000003</c:v>
                </c:pt>
                <c:pt idx="517">
                  <c:v>-0.53800000000000003</c:v>
                </c:pt>
                <c:pt idx="518">
                  <c:v>-0.54</c:v>
                </c:pt>
                <c:pt idx="519">
                  <c:v>-0.54200000000000004</c:v>
                </c:pt>
                <c:pt idx="520">
                  <c:v>-0.54400000000000004</c:v>
                </c:pt>
                <c:pt idx="521">
                  <c:v>-0.54300000000000004</c:v>
                </c:pt>
                <c:pt idx="522">
                  <c:v>-0.54700000000000004</c:v>
                </c:pt>
                <c:pt idx="523">
                  <c:v>-0.54200000000000004</c:v>
                </c:pt>
                <c:pt idx="524">
                  <c:v>-0.54600000000000004</c:v>
                </c:pt>
                <c:pt idx="525">
                  <c:v>-0.54800000000000004</c:v>
                </c:pt>
                <c:pt idx="526">
                  <c:v>-0.54500000000000004</c:v>
                </c:pt>
                <c:pt idx="527">
                  <c:v>-0.54200000000000004</c:v>
                </c:pt>
                <c:pt idx="528">
                  <c:v>-0.54300000000000004</c:v>
                </c:pt>
                <c:pt idx="529">
                  <c:v>-0.54600000000000004</c:v>
                </c:pt>
                <c:pt idx="530">
                  <c:v>-0.54600000000000004</c:v>
                </c:pt>
                <c:pt idx="531">
                  <c:v>-0.54200000000000004</c:v>
                </c:pt>
                <c:pt idx="532">
                  <c:v>-0.54300000000000004</c:v>
                </c:pt>
                <c:pt idx="533">
                  <c:v>-0.54500000000000004</c:v>
                </c:pt>
                <c:pt idx="534">
                  <c:v>-0.54400000000000004</c:v>
                </c:pt>
                <c:pt idx="535">
                  <c:v>-0.54300000000000004</c:v>
                </c:pt>
                <c:pt idx="536">
                  <c:v>-0.54</c:v>
                </c:pt>
                <c:pt idx="537">
                  <c:v>-0.53700000000000003</c:v>
                </c:pt>
                <c:pt idx="538">
                  <c:v>-0.53800000000000003</c:v>
                </c:pt>
                <c:pt idx="539">
                  <c:v>-0.54200000000000004</c:v>
                </c:pt>
                <c:pt idx="540">
                  <c:v>-0.54300000000000004</c:v>
                </c:pt>
                <c:pt idx="541">
                  <c:v>-0.54500000000000004</c:v>
                </c:pt>
                <c:pt idx="542">
                  <c:v>-0.55200000000000005</c:v>
                </c:pt>
                <c:pt idx="543">
                  <c:v>-0.55300000000000005</c:v>
                </c:pt>
                <c:pt idx="544">
                  <c:v>-0.54800000000000004</c:v>
                </c:pt>
                <c:pt idx="545">
                  <c:v>-0.54900000000000004</c:v>
                </c:pt>
                <c:pt idx="546">
                  <c:v>-0.54100000000000004</c:v>
                </c:pt>
                <c:pt idx="547">
                  <c:v>-0.53900000000000003</c:v>
                </c:pt>
                <c:pt idx="548">
                  <c:v>-0.53300000000000003</c:v>
                </c:pt>
                <c:pt idx="549">
                  <c:v>-0.53300000000000003</c:v>
                </c:pt>
                <c:pt idx="550">
                  <c:v>-0.52900000000000003</c:v>
                </c:pt>
                <c:pt idx="551">
                  <c:v>-0.53200000000000003</c:v>
                </c:pt>
                <c:pt idx="552">
                  <c:v>-0.53100000000000003</c:v>
                </c:pt>
                <c:pt idx="553">
                  <c:v>-0.53500000000000003</c:v>
                </c:pt>
                <c:pt idx="554">
                  <c:v>-0.53500000000000003</c:v>
                </c:pt>
                <c:pt idx="555">
                  <c:v>-0.53500000000000003</c:v>
                </c:pt>
                <c:pt idx="556">
                  <c:v>-0.53600000000000003</c:v>
                </c:pt>
                <c:pt idx="557">
                  <c:v>-0.53400000000000003</c:v>
                </c:pt>
                <c:pt idx="558">
                  <c:v>-0.53500000000000003</c:v>
                </c:pt>
                <c:pt idx="559">
                  <c:v>-0.53800000000000003</c:v>
                </c:pt>
                <c:pt idx="560">
                  <c:v>-0.53900000000000003</c:v>
                </c:pt>
                <c:pt idx="561">
                  <c:v>-0.53900000000000003</c:v>
                </c:pt>
                <c:pt idx="562">
                  <c:v>-0.53500000000000003</c:v>
                </c:pt>
                <c:pt idx="563">
                  <c:v>-0.53800000000000003</c:v>
                </c:pt>
                <c:pt idx="564">
                  <c:v>-0.53700000000000003</c:v>
                </c:pt>
                <c:pt idx="565">
                  <c:v>-0.53800000000000003</c:v>
                </c:pt>
                <c:pt idx="566">
                  <c:v>-0.53700000000000003</c:v>
                </c:pt>
                <c:pt idx="567">
                  <c:v>-0.53800000000000003</c:v>
                </c:pt>
                <c:pt idx="568">
                  <c:v>-0.53800000000000003</c:v>
                </c:pt>
                <c:pt idx="569">
                  <c:v>-0.53800000000000003</c:v>
                </c:pt>
                <c:pt idx="570">
                  <c:v>-0.54400000000000004</c:v>
                </c:pt>
                <c:pt idx="571">
                  <c:v>-0.54500000000000004</c:v>
                </c:pt>
                <c:pt idx="572">
                  <c:v>-0.54300000000000004</c:v>
                </c:pt>
                <c:pt idx="573">
                  <c:v>-0.53800000000000003</c:v>
                </c:pt>
                <c:pt idx="574">
                  <c:v>#N/A</c:v>
                </c:pt>
                <c:pt idx="575">
                  <c:v>#N/A</c:v>
                </c:pt>
                <c:pt idx="576">
                  <c:v>-0.53800000000000003</c:v>
                </c:pt>
                <c:pt idx="577">
                  <c:v>-0.53800000000000003</c:v>
                </c:pt>
                <c:pt idx="578">
                  <c:v>-0.54</c:v>
                </c:pt>
                <c:pt idx="579">
                  <c:v>-0.53600000000000003</c:v>
                </c:pt>
                <c:pt idx="580">
                  <c:v>-0.53700000000000003</c:v>
                </c:pt>
                <c:pt idx="581">
                  <c:v>-0.53800000000000003</c:v>
                </c:pt>
                <c:pt idx="582">
                  <c:v>-0.53500000000000003</c:v>
                </c:pt>
                <c:pt idx="583">
                  <c:v>-0.53700000000000003</c:v>
                </c:pt>
                <c:pt idx="584">
                  <c:v>-0.53800000000000003</c:v>
                </c:pt>
                <c:pt idx="585">
                  <c:v>-0.53900000000000003</c:v>
                </c:pt>
                <c:pt idx="586">
                  <c:v>-0.54</c:v>
                </c:pt>
                <c:pt idx="587">
                  <c:v>-0.54300000000000004</c:v>
                </c:pt>
                <c:pt idx="588">
                  <c:v>-0.54200000000000004</c:v>
                </c:pt>
                <c:pt idx="589">
                  <c:v>-0.53800000000000003</c:v>
                </c:pt>
                <c:pt idx="590">
                  <c:v>-0.53900000000000003</c:v>
                </c:pt>
                <c:pt idx="591">
                  <c:v>-0.54200000000000004</c:v>
                </c:pt>
                <c:pt idx="592">
                  <c:v>-0.54300000000000004</c:v>
                </c:pt>
                <c:pt idx="593">
                  <c:v>-0.54</c:v>
                </c:pt>
                <c:pt idx="594">
                  <c:v>-0.53700000000000003</c:v>
                </c:pt>
                <c:pt idx="595">
                  <c:v>-0.53700000000000003</c:v>
                </c:pt>
                <c:pt idx="596">
                  <c:v>-0.54100000000000004</c:v>
                </c:pt>
                <c:pt idx="597">
                  <c:v>-0.54600000000000004</c:v>
                </c:pt>
                <c:pt idx="598">
                  <c:v>-0.54</c:v>
                </c:pt>
                <c:pt idx="599">
                  <c:v>-0.53300000000000003</c:v>
                </c:pt>
                <c:pt idx="600">
                  <c:v>-0.53</c:v>
                </c:pt>
                <c:pt idx="601">
                  <c:v>-0.53800000000000003</c:v>
                </c:pt>
                <c:pt idx="602">
                  <c:v>-0.53900000000000003</c:v>
                </c:pt>
                <c:pt idx="603">
                  <c:v>-0.54</c:v>
                </c:pt>
                <c:pt idx="604">
                  <c:v>-0.54300000000000004</c:v>
                </c:pt>
                <c:pt idx="605">
                  <c:v>-0.54300000000000004</c:v>
                </c:pt>
                <c:pt idx="606">
                  <c:v>-0.54300000000000004</c:v>
                </c:pt>
                <c:pt idx="607">
                  <c:v>-0.54500000000000004</c:v>
                </c:pt>
                <c:pt idx="608">
                  <c:v>-0.54300000000000004</c:v>
                </c:pt>
                <c:pt idx="609">
                  <c:v>-0.54700000000000004</c:v>
                </c:pt>
                <c:pt idx="610">
                  <c:v>-0.54700000000000004</c:v>
                </c:pt>
                <c:pt idx="611">
                  <c:v>-0.54100000000000004</c:v>
                </c:pt>
                <c:pt idx="612">
                  <c:v>-0.54100000000000004</c:v>
                </c:pt>
                <c:pt idx="613">
                  <c:v>-0.54</c:v>
                </c:pt>
                <c:pt idx="614">
                  <c:v>-0.53600000000000003</c:v>
                </c:pt>
                <c:pt idx="615">
                  <c:v>-0.53500000000000003</c:v>
                </c:pt>
                <c:pt idx="616">
                  <c:v>-0.54300000000000004</c:v>
                </c:pt>
                <c:pt idx="617">
                  <c:v>-0.54500000000000004</c:v>
                </c:pt>
                <c:pt idx="618">
                  <c:v>-0.54</c:v>
                </c:pt>
                <c:pt idx="619">
                  <c:v>-0.54300000000000004</c:v>
                </c:pt>
                <c:pt idx="620">
                  <c:v>-0.54800000000000004</c:v>
                </c:pt>
                <c:pt idx="621">
                  <c:v>-0.54400000000000004</c:v>
                </c:pt>
                <c:pt idx="622">
                  <c:v>-0.54300000000000004</c:v>
                </c:pt>
                <c:pt idx="623">
                  <c:v>-0.53900000000000003</c:v>
                </c:pt>
                <c:pt idx="624">
                  <c:v>-0.54300000000000004</c:v>
                </c:pt>
                <c:pt idx="625">
                  <c:v>-0.54</c:v>
                </c:pt>
                <c:pt idx="626">
                  <c:v>-0.54300000000000004</c:v>
                </c:pt>
                <c:pt idx="627">
                  <c:v>-0.54300000000000004</c:v>
                </c:pt>
                <c:pt idx="628">
                  <c:v>-0.54800000000000004</c:v>
                </c:pt>
                <c:pt idx="629">
                  <c:v>-0.55300000000000005</c:v>
                </c:pt>
                <c:pt idx="630">
                  <c:v>-0.55200000000000005</c:v>
                </c:pt>
                <c:pt idx="631">
                  <c:v>-0.55000000000000004</c:v>
                </c:pt>
                <c:pt idx="632">
                  <c:v>-0.54500000000000004</c:v>
                </c:pt>
                <c:pt idx="633">
                  <c:v>-0.54900000000000004</c:v>
                </c:pt>
                <c:pt idx="634">
                  <c:v>-0.54500000000000004</c:v>
                </c:pt>
                <c:pt idx="635">
                  <c:v>-0.55000000000000004</c:v>
                </c:pt>
                <c:pt idx="636">
                  <c:v>-0.55400000000000005</c:v>
                </c:pt>
                <c:pt idx="637">
                  <c:v>-0.55600000000000005</c:v>
                </c:pt>
                <c:pt idx="638">
                  <c:v>-0.55200000000000005</c:v>
                </c:pt>
                <c:pt idx="639">
                  <c:v>-0.54600000000000004</c:v>
                </c:pt>
                <c:pt idx="640">
                  <c:v>#N/A</c:v>
                </c:pt>
                <c:pt idx="641">
                  <c:v>-0.54500000000000004</c:v>
                </c:pt>
                <c:pt idx="642">
                  <c:v>-0.54100000000000004</c:v>
                </c:pt>
                <c:pt idx="643">
                  <c:v>-0.53800000000000003</c:v>
                </c:pt>
                <c:pt idx="644">
                  <c:v>-0.54200000000000004</c:v>
                </c:pt>
                <c:pt idx="645">
                  <c:v>#N/A</c:v>
                </c:pt>
                <c:pt idx="646">
                  <c:v>-0.54200000000000004</c:v>
                </c:pt>
                <c:pt idx="647">
                  <c:v>-0.54100000000000004</c:v>
                </c:pt>
                <c:pt idx="648">
                  <c:v>-0.53900000000000003</c:v>
                </c:pt>
                <c:pt idx="649">
                  <c:v>-0.53200000000000003</c:v>
                </c:pt>
                <c:pt idx="650">
                  <c:v>-0.53700000000000003</c:v>
                </c:pt>
                <c:pt idx="651">
                  <c:v>-0.54100000000000004</c:v>
                </c:pt>
                <c:pt idx="652">
                  <c:v>-0.54</c:v>
                </c:pt>
                <c:pt idx="653">
                  <c:v>-0.54400000000000004</c:v>
                </c:pt>
                <c:pt idx="654">
                  <c:v>-0.54300000000000004</c:v>
                </c:pt>
                <c:pt idx="655">
                  <c:v>-0.54300000000000004</c:v>
                </c:pt>
                <c:pt idx="656">
                  <c:v>-0.54600000000000004</c:v>
                </c:pt>
                <c:pt idx="657">
                  <c:v>-0.54500000000000004</c:v>
                </c:pt>
                <c:pt idx="658">
                  <c:v>-0.53600000000000003</c:v>
                </c:pt>
                <c:pt idx="659">
                  <c:v>-0.53400000000000003</c:v>
                </c:pt>
                <c:pt idx="660">
                  <c:v>-0.53200000000000003</c:v>
                </c:pt>
                <c:pt idx="661">
                  <c:v>-0.52700000000000002</c:v>
                </c:pt>
                <c:pt idx="662">
                  <c:v>-0.52400000000000002</c:v>
                </c:pt>
                <c:pt idx="663">
                  <c:v>-0.52600000000000002</c:v>
                </c:pt>
                <c:pt idx="664">
                  <c:v>-0.52600000000000002</c:v>
                </c:pt>
                <c:pt idx="665">
                  <c:v>-0.52800000000000002</c:v>
                </c:pt>
                <c:pt idx="666">
                  <c:v>-0.52800000000000002</c:v>
                </c:pt>
                <c:pt idx="667">
                  <c:v>-0.52600000000000002</c:v>
                </c:pt>
                <c:pt idx="668">
                  <c:v>-0.52300000000000002</c:v>
                </c:pt>
                <c:pt idx="669">
                  <c:v>-0.52300000000000002</c:v>
                </c:pt>
                <c:pt idx="670">
                  <c:v>-0.52800000000000002</c:v>
                </c:pt>
                <c:pt idx="671">
                  <c:v>-0.52700000000000002</c:v>
                </c:pt>
                <c:pt idx="672">
                  <c:v>-0.52700000000000002</c:v>
                </c:pt>
                <c:pt idx="673">
                  <c:v>-0.52200000000000002</c:v>
                </c:pt>
                <c:pt idx="674">
                  <c:v>-0.52200000000000002</c:v>
                </c:pt>
                <c:pt idx="675">
                  <c:v>-0.51400000000000001</c:v>
                </c:pt>
                <c:pt idx="676">
                  <c:v>-0.51300000000000001</c:v>
                </c:pt>
                <c:pt idx="677">
                  <c:v>-0.51800000000000002</c:v>
                </c:pt>
                <c:pt idx="678">
                  <c:v>-0.51</c:v>
                </c:pt>
                <c:pt idx="679">
                  <c:v>-0.51600000000000001</c:v>
                </c:pt>
                <c:pt idx="680">
                  <c:v>-0.51300000000000001</c:v>
                </c:pt>
                <c:pt idx="681">
                  <c:v>-0.51700000000000002</c:v>
                </c:pt>
                <c:pt idx="682">
                  <c:v>-0.51700000000000002</c:v>
                </c:pt>
                <c:pt idx="683">
                  <c:v>-0.52</c:v>
                </c:pt>
                <c:pt idx="684">
                  <c:v>-0.52</c:v>
                </c:pt>
                <c:pt idx="685">
                  <c:v>-0.52300000000000002</c:v>
                </c:pt>
                <c:pt idx="686">
                  <c:v>-0.51500000000000001</c:v>
                </c:pt>
                <c:pt idx="687">
                  <c:v>-0.51200000000000001</c:v>
                </c:pt>
                <c:pt idx="688">
                  <c:v>-0.51</c:v>
                </c:pt>
                <c:pt idx="689">
                  <c:v>-0.50900000000000001</c:v>
                </c:pt>
                <c:pt idx="690">
                  <c:v>-0.51200000000000001</c:v>
                </c:pt>
                <c:pt idx="691">
                  <c:v>-0.51100000000000001</c:v>
                </c:pt>
                <c:pt idx="692">
                  <c:v>-0.50700000000000001</c:v>
                </c:pt>
                <c:pt idx="693">
                  <c:v>-0.50700000000000001</c:v>
                </c:pt>
                <c:pt idx="694">
                  <c:v>-0.50900000000000001</c:v>
                </c:pt>
                <c:pt idx="695">
                  <c:v>-0.50900000000000001</c:v>
                </c:pt>
                <c:pt idx="696">
                  <c:v>-0.50700000000000001</c:v>
                </c:pt>
                <c:pt idx="697">
                  <c:v>-0.51100000000000001</c:v>
                </c:pt>
                <c:pt idx="698">
                  <c:v>-0.50800000000000001</c:v>
                </c:pt>
                <c:pt idx="699">
                  <c:v>-0.51100000000000001</c:v>
                </c:pt>
                <c:pt idx="700">
                  <c:v>-0.50900000000000001</c:v>
                </c:pt>
                <c:pt idx="701">
                  <c:v>-0.50600000000000001</c:v>
                </c:pt>
                <c:pt idx="702">
                  <c:v>-0.50800000000000001</c:v>
                </c:pt>
                <c:pt idx="703">
                  <c:v>-0.505</c:v>
                </c:pt>
                <c:pt idx="704">
                  <c:v>-0.50900000000000001</c:v>
                </c:pt>
                <c:pt idx="705">
                  <c:v>-0.505</c:v>
                </c:pt>
                <c:pt idx="706">
                  <c:v>-0.498</c:v>
                </c:pt>
                <c:pt idx="707">
                  <c:v>-0.498</c:v>
                </c:pt>
                <c:pt idx="708">
                  <c:v>-0.49399999999999999</c:v>
                </c:pt>
                <c:pt idx="709">
                  <c:v>-0.49299999999999999</c:v>
                </c:pt>
                <c:pt idx="710">
                  <c:v>-0.498</c:v>
                </c:pt>
                <c:pt idx="711">
                  <c:v>-0.49299999999999999</c:v>
                </c:pt>
                <c:pt idx="712">
                  <c:v>-0.498</c:v>
                </c:pt>
                <c:pt idx="713">
                  <c:v>-0.50800000000000001</c:v>
                </c:pt>
                <c:pt idx="714">
                  <c:v>-0.50800000000000001</c:v>
                </c:pt>
                <c:pt idx="715">
                  <c:v>-0.504</c:v>
                </c:pt>
                <c:pt idx="716">
                  <c:v>-0.501</c:v>
                </c:pt>
                <c:pt idx="717">
                  <c:v>-0.48699999999999999</c:v>
                </c:pt>
                <c:pt idx="718">
                  <c:v>-0.48499999999999999</c:v>
                </c:pt>
                <c:pt idx="719">
                  <c:v>-0.48399999999999999</c:v>
                </c:pt>
                <c:pt idx="720">
                  <c:v>-0.48399999999999999</c:v>
                </c:pt>
                <c:pt idx="721">
                  <c:v>-0.48799999999999999</c:v>
                </c:pt>
                <c:pt idx="722">
                  <c:v>-0.49299999999999999</c:v>
                </c:pt>
                <c:pt idx="723">
                  <c:v>-0.48799999999999999</c:v>
                </c:pt>
                <c:pt idx="724">
                  <c:v>-0.48699999999999999</c:v>
                </c:pt>
                <c:pt idx="725">
                  <c:v>-0.48299999999999998</c:v>
                </c:pt>
                <c:pt idx="726">
                  <c:v>-0.48</c:v>
                </c:pt>
                <c:pt idx="727">
                  <c:v>-0.47799999999999998</c:v>
                </c:pt>
                <c:pt idx="728">
                  <c:v>-0.47799999999999998</c:v>
                </c:pt>
                <c:pt idx="729">
                  <c:v>-0.47699999999999998</c:v>
                </c:pt>
                <c:pt idx="730">
                  <c:v>-0.47699999999999998</c:v>
                </c:pt>
                <c:pt idx="731">
                  <c:v>-0.47699999999999998</c:v>
                </c:pt>
                <c:pt idx="732">
                  <c:v>-0.47599999999999998</c:v>
                </c:pt>
                <c:pt idx="733">
                  <c:v>-0.48099999999999998</c:v>
                </c:pt>
                <c:pt idx="734">
                  <c:v>-0.48799999999999999</c:v>
                </c:pt>
                <c:pt idx="735">
                  <c:v>-0.48699999999999999</c:v>
                </c:pt>
                <c:pt idx="736">
                  <c:v>-0.49099999999999999</c:v>
                </c:pt>
                <c:pt idx="737">
                  <c:v>-0.48799999999999999</c:v>
                </c:pt>
                <c:pt idx="738">
                  <c:v>-0.48299999999999998</c:v>
                </c:pt>
                <c:pt idx="739">
                  <c:v>-0.48</c:v>
                </c:pt>
                <c:pt idx="740">
                  <c:v>-0.48199999999999998</c:v>
                </c:pt>
                <c:pt idx="741">
                  <c:v>-0.48099999999999998</c:v>
                </c:pt>
                <c:pt idx="742">
                  <c:v>-0.48599999999999999</c:v>
                </c:pt>
                <c:pt idx="743">
                  <c:v>-0.48199999999999998</c:v>
                </c:pt>
                <c:pt idx="744">
                  <c:v>-0.47799999999999998</c:v>
                </c:pt>
                <c:pt idx="745">
                  <c:v>-0.47799999999999998</c:v>
                </c:pt>
                <c:pt idx="746">
                  <c:v>-0.47399999999999998</c:v>
                </c:pt>
                <c:pt idx="747">
                  <c:v>-0.46700000000000003</c:v>
                </c:pt>
                <c:pt idx="748">
                  <c:v>-0.47199999999999998</c:v>
                </c:pt>
                <c:pt idx="749">
                  <c:v>-0.46899999999999997</c:v>
                </c:pt>
                <c:pt idx="750">
                  <c:v>-0.46300000000000002</c:v>
                </c:pt>
                <c:pt idx="751">
                  <c:v>-0.46100000000000002</c:v>
                </c:pt>
                <c:pt idx="752">
                  <c:v>-0.45800000000000002</c:v>
                </c:pt>
                <c:pt idx="753">
                  <c:v>-0.45400000000000001</c:v>
                </c:pt>
                <c:pt idx="754">
                  <c:v>-0.45700000000000002</c:v>
                </c:pt>
                <c:pt idx="755">
                  <c:v>-0.44800000000000001</c:v>
                </c:pt>
                <c:pt idx="756">
                  <c:v>-0.45300000000000001</c:v>
                </c:pt>
                <c:pt idx="757">
                  <c:v>-0.45400000000000001</c:v>
                </c:pt>
                <c:pt idx="758">
                  <c:v>-0.45200000000000001</c:v>
                </c:pt>
                <c:pt idx="759">
                  <c:v>-0.443</c:v>
                </c:pt>
                <c:pt idx="760">
                  <c:v>-0.443</c:v>
                </c:pt>
                <c:pt idx="761">
                  <c:v>-0.44900000000000001</c:v>
                </c:pt>
                <c:pt idx="762">
                  <c:v>-0.443</c:v>
                </c:pt>
                <c:pt idx="763">
                  <c:v>-0.433</c:v>
                </c:pt>
                <c:pt idx="764">
                  <c:v>-0.435</c:v>
                </c:pt>
                <c:pt idx="765">
                  <c:v>-0.44</c:v>
                </c:pt>
                <c:pt idx="766">
                  <c:v>-0.438</c:v>
                </c:pt>
                <c:pt idx="767">
                  <c:v>-0.433</c:v>
                </c:pt>
                <c:pt idx="768">
                  <c:v>-0.436</c:v>
                </c:pt>
                <c:pt idx="769">
                  <c:v>-0.441</c:v>
                </c:pt>
                <c:pt idx="770">
                  <c:v>-0.435</c:v>
                </c:pt>
                <c:pt idx="771">
                  <c:v>-0.42899999999999999</c:v>
                </c:pt>
                <c:pt idx="772">
                  <c:v>-0.41699999999999998</c:v>
                </c:pt>
                <c:pt idx="773">
                  <c:v>-0.42199999999999999</c:v>
                </c:pt>
                <c:pt idx="774">
                  <c:v>-0.41299999999999998</c:v>
                </c:pt>
                <c:pt idx="775">
                  <c:v>-0.40300000000000002</c:v>
                </c:pt>
                <c:pt idx="776">
                  <c:v>-0.40200000000000002</c:v>
                </c:pt>
                <c:pt idx="777">
                  <c:v>-0.39800000000000002</c:v>
                </c:pt>
                <c:pt idx="778">
                  <c:v>-0.40899999999999997</c:v>
                </c:pt>
                <c:pt idx="779">
                  <c:v>-0.4</c:v>
                </c:pt>
                <c:pt idx="780">
                  <c:v>-0.40699999999999997</c:v>
                </c:pt>
                <c:pt idx="781">
                  <c:v>-0.38900000000000001</c:v>
                </c:pt>
                <c:pt idx="782">
                  <c:v>-0.39600000000000002</c:v>
                </c:pt>
                <c:pt idx="783">
                  <c:v>-0.372</c:v>
                </c:pt>
                <c:pt idx="784">
                  <c:v>-0.35499999999999998</c:v>
                </c:pt>
                <c:pt idx="785">
                  <c:v>-0.36599999999999999</c:v>
                </c:pt>
                <c:pt idx="786">
                  <c:v>-0.35799999999999998</c:v>
                </c:pt>
                <c:pt idx="787">
                  <c:v>-0.35099999999999998</c:v>
                </c:pt>
                <c:pt idx="788">
                  <c:v>-0.36399999999999999</c:v>
                </c:pt>
                <c:pt idx="789">
                  <c:v>-0.36499999999999999</c:v>
                </c:pt>
                <c:pt idx="790">
                  <c:v>-0.35299999999999998</c:v>
                </c:pt>
                <c:pt idx="791">
                  <c:v>-0.35199999999999998</c:v>
                </c:pt>
                <c:pt idx="792">
                  <c:v>-0.34200000000000003</c:v>
                </c:pt>
                <c:pt idx="793">
                  <c:v>-0.33</c:v>
                </c:pt>
                <c:pt idx="794">
                  <c:v>-0.32500000000000001</c:v>
                </c:pt>
                <c:pt idx="795">
                  <c:v>-0.307</c:v>
                </c:pt>
                <c:pt idx="796">
                  <c:v>-0.28999999999999998</c:v>
                </c:pt>
                <c:pt idx="797">
                  <c:v>-0.28000000000000003</c:v>
                </c:pt>
                <c:pt idx="798">
                  <c:v>-0.27400000000000002</c:v>
                </c:pt>
                <c:pt idx="799">
                  <c:v>-0.27500000000000002</c:v>
                </c:pt>
                <c:pt idx="800">
                  <c:v>-0.27900000000000003</c:v>
                </c:pt>
                <c:pt idx="801">
                  <c:v>-0.28199999999999997</c:v>
                </c:pt>
                <c:pt idx="802">
                  <c:v>-0.28000000000000003</c:v>
                </c:pt>
                <c:pt idx="803">
                  <c:v>-0.25900000000000001</c:v>
                </c:pt>
                <c:pt idx="804">
                  <c:v>-0.27600000000000002</c:v>
                </c:pt>
                <c:pt idx="805">
                  <c:v>-0.26600000000000001</c:v>
                </c:pt>
                <c:pt idx="806">
                  <c:v>-0.26200000000000001</c:v>
                </c:pt>
                <c:pt idx="807">
                  <c:v>-0.253</c:v>
                </c:pt>
                <c:pt idx="808">
                  <c:v>-0.245</c:v>
                </c:pt>
                <c:pt idx="809">
                  <c:v>-0.25800000000000001</c:v>
                </c:pt>
                <c:pt idx="810">
                  <c:v>-0.246</c:v>
                </c:pt>
                <c:pt idx="811">
                  <c:v>-0.25800000000000001</c:v>
                </c:pt>
                <c:pt idx="812">
                  <c:v>-0.26600000000000001</c:v>
                </c:pt>
                <c:pt idx="813">
                  <c:v>-0.29699999999999999</c:v>
                </c:pt>
                <c:pt idx="814">
                  <c:v>-0.28599999999999998</c:v>
                </c:pt>
                <c:pt idx="815">
                  <c:v>#N/A</c:v>
                </c:pt>
                <c:pt idx="816">
                  <c:v>-0.27300000000000002</c:v>
                </c:pt>
                <c:pt idx="817">
                  <c:v>-0.26100000000000001</c:v>
                </c:pt>
                <c:pt idx="818">
                  <c:v>-0.23200000000000001</c:v>
                </c:pt>
                <c:pt idx="819">
                  <c:v>-0.223</c:v>
                </c:pt>
                <c:pt idx="820">
                  <c:v>-0.192</c:v>
                </c:pt>
                <c:pt idx="821">
                  <c:v>-0.161</c:v>
                </c:pt>
                <c:pt idx="822">
                  <c:v>-0.19</c:v>
                </c:pt>
                <c:pt idx="823">
                  <c:v>-0.23300000000000001</c:v>
                </c:pt>
                <c:pt idx="824">
                  <c:v>-0.246</c:v>
                </c:pt>
                <c:pt idx="825">
                  <c:v>-0.24299999999999999</c:v>
                </c:pt>
                <c:pt idx="826">
                  <c:v>-0.224</c:v>
                </c:pt>
                <c:pt idx="827">
                  <c:v>-0.25</c:v>
                </c:pt>
                <c:pt idx="828">
                  <c:v>-0.248</c:v>
                </c:pt>
                <c:pt idx="829">
                  <c:v>#N/A</c:v>
                </c:pt>
                <c:pt idx="830">
                  <c:v>#N/A</c:v>
                </c:pt>
                <c:pt idx="831">
                  <c:v>-0.22</c:v>
                </c:pt>
                <c:pt idx="832">
                  <c:v>-0.254</c:v>
                </c:pt>
                <c:pt idx="833">
                  <c:v>-0.29299999999999998</c:v>
                </c:pt>
                <c:pt idx="834">
                  <c:v>-0.318</c:v>
                </c:pt>
                <c:pt idx="835">
                  <c:v>-0.34100000000000003</c:v>
                </c:pt>
                <c:pt idx="836">
                  <c:v>-0.33600000000000002</c:v>
                </c:pt>
                <c:pt idx="837">
                  <c:v>-0.34300000000000003</c:v>
                </c:pt>
                <c:pt idx="838">
                  <c:v>-0.36299999999999999</c:v>
                </c:pt>
                <c:pt idx="839">
                  <c:v>-0.35299999999999998</c:v>
                </c:pt>
                <c:pt idx="840">
                  <c:v>-0.35299999999999998</c:v>
                </c:pt>
                <c:pt idx="841">
                  <c:v>-0.34899999999999998</c:v>
                </c:pt>
                <c:pt idx="842">
                  <c:v>-0.36899999999999999</c:v>
                </c:pt>
                <c:pt idx="843">
                  <c:v>-0.373</c:v>
                </c:pt>
                <c:pt idx="844">
                  <c:v>-0.36899999999999999</c:v>
                </c:pt>
                <c:pt idx="845">
                  <c:v>-0.371</c:v>
                </c:pt>
                <c:pt idx="846">
                  <c:v>-0.39300000000000002</c:v>
                </c:pt>
                <c:pt idx="847">
                  <c:v>-0.40799999999999997</c:v>
                </c:pt>
                <c:pt idx="848">
                  <c:v>-0.40799999999999997</c:v>
                </c:pt>
                <c:pt idx="849">
                  <c:v>-0.41</c:v>
                </c:pt>
                <c:pt idx="850">
                  <c:v>-0.42799999999999999</c:v>
                </c:pt>
                <c:pt idx="851">
                  <c:v>-0.48899999999999999</c:v>
                </c:pt>
                <c:pt idx="852">
                  <c:v>-0.47299999999999998</c:v>
                </c:pt>
                <c:pt idx="853">
                  <c:v>-0.48199999999999998</c:v>
                </c:pt>
                <c:pt idx="854">
                  <c:v>-0.46800000000000003</c:v>
                </c:pt>
                <c:pt idx="855">
                  <c:v>-0.47299999999999998</c:v>
                </c:pt>
                <c:pt idx="856">
                  <c:v>-0.46899999999999997</c:v>
                </c:pt>
                <c:pt idx="857">
                  <c:v>-0.46800000000000003</c:v>
                </c:pt>
                <c:pt idx="858">
                  <c:v>-0.46300000000000002</c:v>
                </c:pt>
                <c:pt idx="859">
                  <c:v>-0.434</c:v>
                </c:pt>
                <c:pt idx="860">
                  <c:v>-0.42399999999999999</c:v>
                </c:pt>
                <c:pt idx="861">
                  <c:v>-0.42499999999999999</c:v>
                </c:pt>
                <c:pt idx="862">
                  <c:v>-0.42299999999999999</c:v>
                </c:pt>
                <c:pt idx="863">
                  <c:v>-0.41699999999999998</c:v>
                </c:pt>
                <c:pt idx="864">
                  <c:v>-0.41399999999999998</c:v>
                </c:pt>
                <c:pt idx="865">
                  <c:v>-0.41499999999999998</c:v>
                </c:pt>
                <c:pt idx="866">
                  <c:v>-0.41</c:v>
                </c:pt>
                <c:pt idx="867">
                  <c:v>-0.40200000000000002</c:v>
                </c:pt>
                <c:pt idx="868">
                  <c:v>-0.40300000000000002</c:v>
                </c:pt>
                <c:pt idx="869">
                  <c:v>-0.41299999999999998</c:v>
                </c:pt>
                <c:pt idx="870">
                  <c:v>-0.41299999999999998</c:v>
                </c:pt>
                <c:pt idx="871">
                  <c:v>-0.41099999999999998</c:v>
                </c:pt>
                <c:pt idx="872">
                  <c:v>-0.41299999999999998</c:v>
                </c:pt>
                <c:pt idx="873">
                  <c:v>-0.40899999999999997</c:v>
                </c:pt>
                <c:pt idx="874">
                  <c:v>-0.39700000000000002</c:v>
                </c:pt>
                <c:pt idx="875">
                  <c:v>-0.4</c:v>
                </c:pt>
                <c:pt idx="876">
                  <c:v>-0.39900000000000002</c:v>
                </c:pt>
                <c:pt idx="877">
                  <c:v>-0.4</c:v>
                </c:pt>
                <c:pt idx="878">
                  <c:v>-0.39600000000000002</c:v>
                </c:pt>
                <c:pt idx="879">
                  <c:v>-0.39300000000000002</c:v>
                </c:pt>
                <c:pt idx="880">
                  <c:v>-0.39300000000000002</c:v>
                </c:pt>
                <c:pt idx="881">
                  <c:v>-0.39800000000000002</c:v>
                </c:pt>
                <c:pt idx="882">
                  <c:v>-0.39900000000000002</c:v>
                </c:pt>
                <c:pt idx="883">
                  <c:v>-0.40100000000000002</c:v>
                </c:pt>
                <c:pt idx="884">
                  <c:v>-0.39800000000000002</c:v>
                </c:pt>
                <c:pt idx="885">
                  <c:v>-0.38600000000000001</c:v>
                </c:pt>
                <c:pt idx="886">
                  <c:v>-0.38600000000000001</c:v>
                </c:pt>
                <c:pt idx="887">
                  <c:v>-0.39</c:v>
                </c:pt>
                <c:pt idx="888">
                  <c:v>-0.39200000000000002</c:v>
                </c:pt>
                <c:pt idx="889">
                  <c:v>-0.39200000000000002</c:v>
                </c:pt>
                <c:pt idx="890">
                  <c:v>-0.39100000000000001</c:v>
                </c:pt>
                <c:pt idx="891">
                  <c:v>-0.39300000000000002</c:v>
                </c:pt>
                <c:pt idx="892">
                  <c:v>-0.39300000000000002</c:v>
                </c:pt>
                <c:pt idx="893">
                  <c:v>-0.39100000000000001</c:v>
                </c:pt>
                <c:pt idx="894">
                  <c:v>-0.38900000000000001</c:v>
                </c:pt>
                <c:pt idx="895">
                  <c:v>-0.39500000000000002</c:v>
                </c:pt>
                <c:pt idx="896">
                  <c:v>-0.39300000000000002</c:v>
                </c:pt>
                <c:pt idx="897">
                  <c:v>-0.39</c:v>
                </c:pt>
                <c:pt idx="898">
                  <c:v>-0.38700000000000001</c:v>
                </c:pt>
                <c:pt idx="899">
                  <c:v>-0.38500000000000001</c:v>
                </c:pt>
                <c:pt idx="900">
                  <c:v>-0.38400000000000001</c:v>
                </c:pt>
                <c:pt idx="901">
                  <c:v>-0.379</c:v>
                </c:pt>
                <c:pt idx="902">
                  <c:v>#N/A</c:v>
                </c:pt>
                <c:pt idx="903">
                  <c:v>-0.38300000000000001</c:v>
                </c:pt>
                <c:pt idx="904">
                  <c:v>-0.38800000000000001</c:v>
                </c:pt>
                <c:pt idx="905">
                  <c:v>-0.39</c:v>
                </c:pt>
                <c:pt idx="906">
                  <c:v>#N/A</c:v>
                </c:pt>
                <c:pt idx="907">
                  <c:v>#N/A</c:v>
                </c:pt>
                <c:pt idx="908">
                  <c:v>-0.39800000000000002</c:v>
                </c:pt>
                <c:pt idx="909">
                  <c:v>-0.39900000000000002</c:v>
                </c:pt>
                <c:pt idx="910">
                  <c:v>-0.38800000000000001</c:v>
                </c:pt>
                <c:pt idx="911">
                  <c:v>-0.39800000000000002</c:v>
                </c:pt>
                <c:pt idx="912">
                  <c:v>-0.40300000000000002</c:v>
                </c:pt>
                <c:pt idx="913">
                  <c:v>-0.4</c:v>
                </c:pt>
                <c:pt idx="914">
                  <c:v>-0.39600000000000002</c:v>
                </c:pt>
                <c:pt idx="915">
                  <c:v>-0.4</c:v>
                </c:pt>
                <c:pt idx="916">
                  <c:v>-0.39500000000000002</c:v>
                </c:pt>
                <c:pt idx="917">
                  <c:v>-0.39300000000000002</c:v>
                </c:pt>
                <c:pt idx="918">
                  <c:v>-0.39300000000000002</c:v>
                </c:pt>
                <c:pt idx="919">
                  <c:v>-0.39200000000000002</c:v>
                </c:pt>
                <c:pt idx="920">
                  <c:v>-0.39300000000000002</c:v>
                </c:pt>
                <c:pt idx="921">
                  <c:v>-0.39500000000000002</c:v>
                </c:pt>
                <c:pt idx="922">
                  <c:v>-0.39300000000000002</c:v>
                </c:pt>
                <c:pt idx="923">
                  <c:v>-0.39700000000000002</c:v>
                </c:pt>
                <c:pt idx="924">
                  <c:v>-0.4</c:v>
                </c:pt>
                <c:pt idx="925">
                  <c:v>-0.40100000000000002</c:v>
                </c:pt>
                <c:pt idx="926">
                  <c:v>-0.39700000000000002</c:v>
                </c:pt>
                <c:pt idx="927">
                  <c:v>-0.4</c:v>
                </c:pt>
                <c:pt idx="928">
                  <c:v>-0.39900000000000002</c:v>
                </c:pt>
                <c:pt idx="929">
                  <c:v>-0.40400000000000003</c:v>
                </c:pt>
                <c:pt idx="930">
                  <c:v>-0.40300000000000002</c:v>
                </c:pt>
                <c:pt idx="931">
                  <c:v>-0.40799999999999997</c:v>
                </c:pt>
                <c:pt idx="932">
                  <c:v>-0.40600000000000003</c:v>
                </c:pt>
                <c:pt idx="933">
                  <c:v>-0.40799999999999997</c:v>
                </c:pt>
                <c:pt idx="934">
                  <c:v>-0.40300000000000002</c:v>
                </c:pt>
                <c:pt idx="935">
                  <c:v>-0.40400000000000003</c:v>
                </c:pt>
                <c:pt idx="936">
                  <c:v>-0.39900000000000002</c:v>
                </c:pt>
                <c:pt idx="937">
                  <c:v>-0.40200000000000002</c:v>
                </c:pt>
                <c:pt idx="938">
                  <c:v>-0.39800000000000002</c:v>
                </c:pt>
                <c:pt idx="939">
                  <c:v>-0.39400000000000002</c:v>
                </c:pt>
                <c:pt idx="940">
                  <c:v>-0.39500000000000002</c:v>
                </c:pt>
                <c:pt idx="941">
                  <c:v>-0.4</c:v>
                </c:pt>
                <c:pt idx="942">
                  <c:v>-0.40600000000000003</c:v>
                </c:pt>
                <c:pt idx="943">
                  <c:v>-0.40300000000000002</c:v>
                </c:pt>
                <c:pt idx="944">
                  <c:v>-0.39800000000000002</c:v>
                </c:pt>
                <c:pt idx="945">
                  <c:v>-0.39900000000000002</c:v>
                </c:pt>
                <c:pt idx="946">
                  <c:v>-0.39400000000000002</c:v>
                </c:pt>
                <c:pt idx="947">
                  <c:v>-0.40100000000000002</c:v>
                </c:pt>
                <c:pt idx="948">
                  <c:v>-0.40500000000000003</c:v>
                </c:pt>
                <c:pt idx="949">
                  <c:v>-0.40899999999999997</c:v>
                </c:pt>
                <c:pt idx="950">
                  <c:v>-0.41299999999999998</c:v>
                </c:pt>
                <c:pt idx="951">
                  <c:v>-0.40400000000000003</c:v>
                </c:pt>
                <c:pt idx="952">
                  <c:v>-0.40200000000000002</c:v>
                </c:pt>
                <c:pt idx="953">
                  <c:v>-0.40400000000000003</c:v>
                </c:pt>
                <c:pt idx="954">
                  <c:v>-0.40799999999999997</c:v>
                </c:pt>
                <c:pt idx="955">
                  <c:v>-0.40699999999999997</c:v>
                </c:pt>
                <c:pt idx="956">
                  <c:v>-0.41</c:v>
                </c:pt>
                <c:pt idx="957">
                  <c:v>-0.41</c:v>
                </c:pt>
                <c:pt idx="958">
                  <c:v>-0.41799999999999998</c:v>
                </c:pt>
                <c:pt idx="959">
                  <c:v>-0.41599999999999998</c:v>
                </c:pt>
                <c:pt idx="960">
                  <c:v>-0.41799999999999998</c:v>
                </c:pt>
                <c:pt idx="961">
                  <c:v>-0.41799999999999998</c:v>
                </c:pt>
                <c:pt idx="962">
                  <c:v>-0.41799999999999998</c:v>
                </c:pt>
                <c:pt idx="963">
                  <c:v>-0.41699999999999998</c:v>
                </c:pt>
                <c:pt idx="964">
                  <c:v>-0.42299999999999999</c:v>
                </c:pt>
                <c:pt idx="965">
                  <c:v>-0.42299999999999999</c:v>
                </c:pt>
                <c:pt idx="966">
                  <c:v>-0.42499999999999999</c:v>
                </c:pt>
                <c:pt idx="967">
                  <c:v>-0.42499999999999999</c:v>
                </c:pt>
                <c:pt idx="968">
                  <c:v>-0.42799999999999999</c:v>
                </c:pt>
                <c:pt idx="969">
                  <c:v>-0.41799999999999998</c:v>
                </c:pt>
                <c:pt idx="970">
                  <c:v>-0.41199999999999998</c:v>
                </c:pt>
                <c:pt idx="971">
                  <c:v>-0.41299999999999998</c:v>
                </c:pt>
                <c:pt idx="972">
                  <c:v>-0.41</c:v>
                </c:pt>
                <c:pt idx="973">
                  <c:v>-0.40300000000000002</c:v>
                </c:pt>
                <c:pt idx="974">
                  <c:v>-0.4</c:v>
                </c:pt>
                <c:pt idx="975">
                  <c:v>-0.39300000000000002</c:v>
                </c:pt>
                <c:pt idx="976">
                  <c:v>-0.39600000000000002</c:v>
                </c:pt>
                <c:pt idx="977">
                  <c:v>-0.39600000000000002</c:v>
                </c:pt>
                <c:pt idx="978">
                  <c:v>-0.39800000000000002</c:v>
                </c:pt>
                <c:pt idx="979">
                  <c:v>-0.39400000000000002</c:v>
                </c:pt>
                <c:pt idx="980">
                  <c:v>-0.4</c:v>
                </c:pt>
                <c:pt idx="981">
                  <c:v>-0.433</c:v>
                </c:pt>
                <c:pt idx="982">
                  <c:v>-0.43</c:v>
                </c:pt>
                <c:pt idx="983">
                  <c:v>-0.435</c:v>
                </c:pt>
                <c:pt idx="984">
                  <c:v>-0.433</c:v>
                </c:pt>
                <c:pt idx="985">
                  <c:v>-0.437</c:v>
                </c:pt>
                <c:pt idx="986">
                  <c:v>-0.441</c:v>
                </c:pt>
                <c:pt idx="987">
                  <c:v>-0.443</c:v>
                </c:pt>
                <c:pt idx="988">
                  <c:v>-0.44800000000000001</c:v>
                </c:pt>
                <c:pt idx="989">
                  <c:v>-0.436</c:v>
                </c:pt>
                <c:pt idx="990">
                  <c:v>-0.433</c:v>
                </c:pt>
                <c:pt idx="991">
                  <c:v>-0.42799999999999999</c:v>
                </c:pt>
                <c:pt idx="992">
                  <c:v>-0.42199999999999999</c:v>
                </c:pt>
                <c:pt idx="993">
                  <c:v>-0.41799999999999998</c:v>
                </c:pt>
                <c:pt idx="994">
                  <c:v>-0.41799999999999998</c:v>
                </c:pt>
                <c:pt idx="995">
                  <c:v>-0.41199999999999998</c:v>
                </c:pt>
                <c:pt idx="996">
                  <c:v>-0.41799999999999998</c:v>
                </c:pt>
                <c:pt idx="997">
                  <c:v>-0.42299999999999999</c:v>
                </c:pt>
                <c:pt idx="998">
                  <c:v>-0.42099999999999999</c:v>
                </c:pt>
                <c:pt idx="999">
                  <c:v>-0.42199999999999999</c:v>
                </c:pt>
                <c:pt idx="1000">
                  <c:v>-0.42</c:v>
                </c:pt>
                <c:pt idx="1001">
                  <c:v>-0.40400000000000003</c:v>
                </c:pt>
                <c:pt idx="1002">
                  <c:v>-0.40600000000000003</c:v>
                </c:pt>
                <c:pt idx="1003">
                  <c:v>-0.40200000000000002</c:v>
                </c:pt>
                <c:pt idx="1004">
                  <c:v>-0.4</c:v>
                </c:pt>
                <c:pt idx="1005">
                  <c:v>-0.40400000000000003</c:v>
                </c:pt>
                <c:pt idx="1006">
                  <c:v>-0.39800000000000002</c:v>
                </c:pt>
                <c:pt idx="1007">
                  <c:v>-0.39</c:v>
                </c:pt>
                <c:pt idx="1008">
                  <c:v>-0.38900000000000001</c:v>
                </c:pt>
                <c:pt idx="1009">
                  <c:v>-0.38400000000000001</c:v>
                </c:pt>
                <c:pt idx="1010">
                  <c:v>-0.38</c:v>
                </c:pt>
                <c:pt idx="1011">
                  <c:v>-0.377</c:v>
                </c:pt>
                <c:pt idx="1012">
                  <c:v>-0.375</c:v>
                </c:pt>
                <c:pt idx="1013">
                  <c:v>-0.374</c:v>
                </c:pt>
                <c:pt idx="1014">
                  <c:v>-0.36699999999999999</c:v>
                </c:pt>
                <c:pt idx="1015">
                  <c:v>-0.36799999999999999</c:v>
                </c:pt>
                <c:pt idx="1016">
                  <c:v>-0.378</c:v>
                </c:pt>
                <c:pt idx="1017">
                  <c:v>-0.376</c:v>
                </c:pt>
                <c:pt idx="1018">
                  <c:v>-0.373</c:v>
                </c:pt>
                <c:pt idx="1019">
                  <c:v>-0.374</c:v>
                </c:pt>
                <c:pt idx="1020">
                  <c:v>-0.375</c:v>
                </c:pt>
                <c:pt idx="1021">
                  <c:v>-0.37</c:v>
                </c:pt>
                <c:pt idx="1022">
                  <c:v>-0.36899999999999999</c:v>
                </c:pt>
                <c:pt idx="1023">
                  <c:v>-0.36699999999999999</c:v>
                </c:pt>
                <c:pt idx="1024">
                  <c:v>-0.36299999999999999</c:v>
                </c:pt>
                <c:pt idx="1025">
                  <c:v>-0.36299999999999999</c:v>
                </c:pt>
                <c:pt idx="1026">
                  <c:v>-0.36399999999999999</c:v>
                </c:pt>
                <c:pt idx="1027">
                  <c:v>-0.35799999999999998</c:v>
                </c:pt>
                <c:pt idx="1028">
                  <c:v>-0.35799999999999998</c:v>
                </c:pt>
                <c:pt idx="1029">
                  <c:v>-0.35599999999999998</c:v>
                </c:pt>
                <c:pt idx="1030">
                  <c:v>-0.36</c:v>
                </c:pt>
                <c:pt idx="1031">
                  <c:v>-0.35399999999999998</c:v>
                </c:pt>
                <c:pt idx="1032">
                  <c:v>-0.35299999999999998</c:v>
                </c:pt>
                <c:pt idx="1033">
                  <c:v>-0.35099999999999998</c:v>
                </c:pt>
                <c:pt idx="1034">
                  <c:v>-0.34599999999999997</c:v>
                </c:pt>
                <c:pt idx="1035">
                  <c:v>-0.34499999999999997</c:v>
                </c:pt>
                <c:pt idx="1036">
                  <c:v>-0.34399999999999997</c:v>
                </c:pt>
                <c:pt idx="1037">
                  <c:v>-0.34300000000000003</c:v>
                </c:pt>
                <c:pt idx="1038">
                  <c:v>-0.34499999999999997</c:v>
                </c:pt>
                <c:pt idx="1039">
                  <c:v>-0.34300000000000003</c:v>
                </c:pt>
                <c:pt idx="1040">
                  <c:v>-0.34399999999999997</c:v>
                </c:pt>
                <c:pt idx="1041">
                  <c:v>-0.33800000000000002</c:v>
                </c:pt>
                <c:pt idx="1042">
                  <c:v>-0.33600000000000002</c:v>
                </c:pt>
                <c:pt idx="1043">
                  <c:v>-0.32200000000000001</c:v>
                </c:pt>
                <c:pt idx="1044">
                  <c:v>-0.32</c:v>
                </c:pt>
                <c:pt idx="1045">
                  <c:v>-0.318</c:v>
                </c:pt>
                <c:pt idx="1046">
                  <c:v>-0.318</c:v>
                </c:pt>
                <c:pt idx="1047">
                  <c:v>-0.318</c:v>
                </c:pt>
                <c:pt idx="1048">
                  <c:v>-0.31900000000000001</c:v>
                </c:pt>
                <c:pt idx="1049">
                  <c:v>-0.318</c:v>
                </c:pt>
                <c:pt idx="1050">
                  <c:v>-0.31900000000000001</c:v>
                </c:pt>
                <c:pt idx="1051">
                  <c:v>-0.32300000000000001</c:v>
                </c:pt>
                <c:pt idx="1052">
                  <c:v>-0.32</c:v>
                </c:pt>
                <c:pt idx="1053">
                  <c:v>-0.32200000000000001</c:v>
                </c:pt>
                <c:pt idx="1054">
                  <c:v>-0.32300000000000001</c:v>
                </c:pt>
                <c:pt idx="1055">
                  <c:v>-0.32200000000000001</c:v>
                </c:pt>
                <c:pt idx="1056">
                  <c:v>-0.32</c:v>
                </c:pt>
                <c:pt idx="1057">
                  <c:v>-0.317</c:v>
                </c:pt>
                <c:pt idx="1058">
                  <c:v>-0.315</c:v>
                </c:pt>
                <c:pt idx="1059">
                  <c:v>-0.311</c:v>
                </c:pt>
                <c:pt idx="1060">
                  <c:v>-0.311</c:v>
                </c:pt>
                <c:pt idx="1061">
                  <c:v>-0.31</c:v>
                </c:pt>
                <c:pt idx="1062">
                  <c:v>-0.311</c:v>
                </c:pt>
                <c:pt idx="1063">
                  <c:v>-0.313</c:v>
                </c:pt>
                <c:pt idx="1064">
                  <c:v>-0.314</c:v>
                </c:pt>
                <c:pt idx="1065">
                  <c:v>-0.313</c:v>
                </c:pt>
                <c:pt idx="1066">
                  <c:v>-0.312</c:v>
                </c:pt>
                <c:pt idx="1067">
                  <c:v>-0.311</c:v>
                </c:pt>
                <c:pt idx="1068">
                  <c:v>-0.311</c:v>
                </c:pt>
                <c:pt idx="1069">
                  <c:v>-0.311</c:v>
                </c:pt>
                <c:pt idx="1070">
                  <c:v>-0.309</c:v>
                </c:pt>
                <c:pt idx="1071">
                  <c:v>-0.308</c:v>
                </c:pt>
                <c:pt idx="1072">
                  <c:v>-0.308</c:v>
                </c:pt>
                <c:pt idx="1073">
                  <c:v>-0.308</c:v>
                </c:pt>
                <c:pt idx="1074">
                  <c:v>-0.308</c:v>
                </c:pt>
                <c:pt idx="1075">
                  <c:v>-0.309</c:v>
                </c:pt>
                <c:pt idx="1076">
                  <c:v>-0.309</c:v>
                </c:pt>
                <c:pt idx="1077">
                  <c:v>#N/A</c:v>
                </c:pt>
                <c:pt idx="1078">
                  <c:v>-0.31</c:v>
                </c:pt>
                <c:pt idx="1079">
                  <c:v>-0.311</c:v>
                </c:pt>
                <c:pt idx="1080">
                  <c:v>-0.31</c:v>
                </c:pt>
                <c:pt idx="1081">
                  <c:v>-0.312</c:v>
                </c:pt>
                <c:pt idx="1082">
                  <c:v>-0.312</c:v>
                </c:pt>
                <c:pt idx="1083">
                  <c:v>-0.311</c:v>
                </c:pt>
                <c:pt idx="1084">
                  <c:v>#N/A</c:v>
                </c:pt>
                <c:pt idx="1085">
                  <c:v>#N/A</c:v>
                </c:pt>
                <c:pt idx="1086">
                  <c:v>-0.311</c:v>
                </c:pt>
                <c:pt idx="1087">
                  <c:v>-0.311</c:v>
                </c:pt>
                <c:pt idx="1088">
                  <c:v>-0.31</c:v>
                </c:pt>
                <c:pt idx="1089">
                  <c:v>-0.31</c:v>
                </c:pt>
                <c:pt idx="1090">
                  <c:v>-0.31</c:v>
                </c:pt>
                <c:pt idx="1091">
                  <c:v>-0.31</c:v>
                </c:pt>
                <c:pt idx="1092">
                  <c:v>-0.31</c:v>
                </c:pt>
                <c:pt idx="1093">
                  <c:v>-0.31</c:v>
                </c:pt>
                <c:pt idx="1094">
                  <c:v>-0.31</c:v>
                </c:pt>
                <c:pt idx="1095">
                  <c:v>-0.31</c:v>
                </c:pt>
                <c:pt idx="1096">
                  <c:v>-0.31</c:v>
                </c:pt>
                <c:pt idx="1097">
                  <c:v>-0.31</c:v>
                </c:pt>
                <c:pt idx="1098">
                  <c:v>-0.311</c:v>
                </c:pt>
                <c:pt idx="1099">
                  <c:v>-0.31</c:v>
                </c:pt>
                <c:pt idx="1100">
                  <c:v>-0.311</c:v>
                </c:pt>
                <c:pt idx="1101">
                  <c:v>-0.311</c:v>
                </c:pt>
                <c:pt idx="1102">
                  <c:v>-0.309</c:v>
                </c:pt>
                <c:pt idx="1103">
                  <c:v>-0.309</c:v>
                </c:pt>
                <c:pt idx="1104">
                  <c:v>-0.31</c:v>
                </c:pt>
                <c:pt idx="1105">
                  <c:v>-0.309</c:v>
                </c:pt>
                <c:pt idx="1106">
                  <c:v>-0.309</c:v>
                </c:pt>
                <c:pt idx="1107">
                  <c:v>-0.309</c:v>
                </c:pt>
                <c:pt idx="1108">
                  <c:v>-0.31</c:v>
                </c:pt>
                <c:pt idx="1109">
                  <c:v>-0.31</c:v>
                </c:pt>
                <c:pt idx="1110">
                  <c:v>-0.309</c:v>
                </c:pt>
                <c:pt idx="1111">
                  <c:v>-0.309</c:v>
                </c:pt>
                <c:pt idx="1112">
                  <c:v>-0.31</c:v>
                </c:pt>
                <c:pt idx="1113">
                  <c:v>-0.309</c:v>
                </c:pt>
                <c:pt idx="1114">
                  <c:v>-0.308</c:v>
                </c:pt>
                <c:pt idx="1115">
                  <c:v>-0.308</c:v>
                </c:pt>
                <c:pt idx="1116">
                  <c:v>-0.308</c:v>
                </c:pt>
                <c:pt idx="1117">
                  <c:v>-0.308</c:v>
                </c:pt>
                <c:pt idx="1118">
                  <c:v>-0.308</c:v>
                </c:pt>
                <c:pt idx="1119">
                  <c:v>-0.309</c:v>
                </c:pt>
                <c:pt idx="1120">
                  <c:v>-0.31</c:v>
                </c:pt>
                <c:pt idx="1121">
                  <c:v>-0.309</c:v>
                </c:pt>
                <c:pt idx="1122">
                  <c:v>-0.31</c:v>
                </c:pt>
                <c:pt idx="1123">
                  <c:v>-0.31</c:v>
                </c:pt>
                <c:pt idx="1124">
                  <c:v>-0.309</c:v>
                </c:pt>
                <c:pt idx="1125">
                  <c:v>-0.31</c:v>
                </c:pt>
                <c:pt idx="1126">
                  <c:v>-0.31</c:v>
                </c:pt>
                <c:pt idx="1127">
                  <c:v>-0.308</c:v>
                </c:pt>
                <c:pt idx="1128">
                  <c:v>-0.308</c:v>
                </c:pt>
                <c:pt idx="1129">
                  <c:v>-0.308</c:v>
                </c:pt>
                <c:pt idx="1130">
                  <c:v>-0.308</c:v>
                </c:pt>
                <c:pt idx="1131">
                  <c:v>-0.308</c:v>
                </c:pt>
                <c:pt idx="1132">
                  <c:v>-0.308</c:v>
                </c:pt>
                <c:pt idx="1133">
                  <c:v>-0.308</c:v>
                </c:pt>
                <c:pt idx="1134">
                  <c:v>-0.308</c:v>
                </c:pt>
                <c:pt idx="1135">
                  <c:v>-0.308</c:v>
                </c:pt>
                <c:pt idx="1136">
                  <c:v>-0.308</c:v>
                </c:pt>
                <c:pt idx="1137">
                  <c:v>-0.308</c:v>
                </c:pt>
                <c:pt idx="1138">
                  <c:v>-0.308</c:v>
                </c:pt>
                <c:pt idx="1139">
                  <c:v>-0.307</c:v>
                </c:pt>
                <c:pt idx="1140">
                  <c:v>-0.308</c:v>
                </c:pt>
                <c:pt idx="1141">
                  <c:v>-0.308</c:v>
                </c:pt>
                <c:pt idx="1142">
                  <c:v>-0.308</c:v>
                </c:pt>
                <c:pt idx="1143">
                  <c:v>-0.30599999999999999</c:v>
                </c:pt>
                <c:pt idx="1144">
                  <c:v>-0.307</c:v>
                </c:pt>
                <c:pt idx="1145">
                  <c:v>-0.307</c:v>
                </c:pt>
                <c:pt idx="1146">
                  <c:v>-0.30599999999999999</c:v>
                </c:pt>
                <c:pt idx="1147">
                  <c:v>-0.308</c:v>
                </c:pt>
                <c:pt idx="1148">
                  <c:v>-0.308</c:v>
                </c:pt>
                <c:pt idx="1149">
                  <c:v>-0.308</c:v>
                </c:pt>
                <c:pt idx="1150">
                  <c:v>-0.308</c:v>
                </c:pt>
                <c:pt idx="1151">
                  <c:v>-0.308</c:v>
                </c:pt>
                <c:pt idx="1152">
                  <c:v>-0.308</c:v>
                </c:pt>
                <c:pt idx="1153">
                  <c:v>-0.308</c:v>
                </c:pt>
                <c:pt idx="1154">
                  <c:v>-0.308</c:v>
                </c:pt>
                <c:pt idx="1155">
                  <c:v>-0.308</c:v>
                </c:pt>
                <c:pt idx="1156">
                  <c:v>-0.308</c:v>
                </c:pt>
                <c:pt idx="1157">
                  <c:v>-0.308</c:v>
                </c:pt>
                <c:pt idx="1158">
                  <c:v>-0.308</c:v>
                </c:pt>
                <c:pt idx="1159">
                  <c:v>-0.31</c:v>
                </c:pt>
                <c:pt idx="1160">
                  <c:v>-0.309</c:v>
                </c:pt>
                <c:pt idx="1161">
                  <c:v>-0.309</c:v>
                </c:pt>
                <c:pt idx="1162">
                  <c:v>-0.31</c:v>
                </c:pt>
                <c:pt idx="1163">
                  <c:v>#N/A</c:v>
                </c:pt>
                <c:pt idx="1164">
                  <c:v>-0.309</c:v>
                </c:pt>
                <c:pt idx="1165">
                  <c:v>-0.31</c:v>
                </c:pt>
                <c:pt idx="1166">
                  <c:v>-0.309</c:v>
                </c:pt>
                <c:pt idx="1167">
                  <c:v>#N/A</c:v>
                </c:pt>
                <c:pt idx="1168">
                  <c:v>#N/A</c:v>
                </c:pt>
                <c:pt idx="1169">
                  <c:v>-0.309</c:v>
                </c:pt>
                <c:pt idx="1170">
                  <c:v>-0.31</c:v>
                </c:pt>
                <c:pt idx="1171">
                  <c:v>-0.31</c:v>
                </c:pt>
                <c:pt idx="1172">
                  <c:v>-0.309</c:v>
                </c:pt>
                <c:pt idx="1173">
                  <c:v>-0.311</c:v>
                </c:pt>
                <c:pt idx="1174">
                  <c:v>-0.311</c:v>
                </c:pt>
                <c:pt idx="1175">
                  <c:v>-0.311</c:v>
                </c:pt>
                <c:pt idx="1176">
                  <c:v>-0.311</c:v>
                </c:pt>
                <c:pt idx="1177">
                  <c:v>-0.312</c:v>
                </c:pt>
                <c:pt idx="1178">
                  <c:v>-0.312</c:v>
                </c:pt>
                <c:pt idx="1179">
                  <c:v>-0.314</c:v>
                </c:pt>
                <c:pt idx="1180">
                  <c:v>-0.315</c:v>
                </c:pt>
                <c:pt idx="1181">
                  <c:v>-0.315</c:v>
                </c:pt>
                <c:pt idx="1182">
                  <c:v>-0.316</c:v>
                </c:pt>
                <c:pt idx="1183">
                  <c:v>-0.316</c:v>
                </c:pt>
                <c:pt idx="1184">
                  <c:v>-0.316</c:v>
                </c:pt>
                <c:pt idx="1185">
                  <c:v>-0.316</c:v>
                </c:pt>
                <c:pt idx="1186">
                  <c:v>-0.316</c:v>
                </c:pt>
                <c:pt idx="1187">
                  <c:v>-0.316</c:v>
                </c:pt>
                <c:pt idx="1188">
                  <c:v>-0.316</c:v>
                </c:pt>
                <c:pt idx="1189">
                  <c:v>-0.316</c:v>
                </c:pt>
                <c:pt idx="1190">
                  <c:v>-0.316</c:v>
                </c:pt>
                <c:pt idx="1191">
                  <c:v>-0.316</c:v>
                </c:pt>
                <c:pt idx="1192">
                  <c:v>-0.316</c:v>
                </c:pt>
                <c:pt idx="1193">
                  <c:v>-0.316</c:v>
                </c:pt>
                <c:pt idx="1194">
                  <c:v>-0.316</c:v>
                </c:pt>
                <c:pt idx="1195">
                  <c:v>-0.316</c:v>
                </c:pt>
                <c:pt idx="1196">
                  <c:v>-0.316</c:v>
                </c:pt>
                <c:pt idx="1197">
                  <c:v>-0.316</c:v>
                </c:pt>
                <c:pt idx="1198">
                  <c:v>-0.316</c:v>
                </c:pt>
                <c:pt idx="1199">
                  <c:v>-0.316</c:v>
                </c:pt>
                <c:pt idx="1200">
                  <c:v>-0.316</c:v>
                </c:pt>
                <c:pt idx="1201">
                  <c:v>-0.316</c:v>
                </c:pt>
                <c:pt idx="1202">
                  <c:v>-0.317</c:v>
                </c:pt>
                <c:pt idx="1203">
                  <c:v>-0.317</c:v>
                </c:pt>
                <c:pt idx="1204">
                  <c:v>-0.318</c:v>
                </c:pt>
                <c:pt idx="1205">
                  <c:v>-0.318</c:v>
                </c:pt>
                <c:pt idx="1206">
                  <c:v>-0.318</c:v>
                </c:pt>
                <c:pt idx="1207">
                  <c:v>-0.318</c:v>
                </c:pt>
                <c:pt idx="1208">
                  <c:v>-0.318</c:v>
                </c:pt>
                <c:pt idx="1209">
                  <c:v>-0.318</c:v>
                </c:pt>
                <c:pt idx="1210">
                  <c:v>-0.318</c:v>
                </c:pt>
                <c:pt idx="1211">
                  <c:v>-0.317</c:v>
                </c:pt>
                <c:pt idx="1212">
                  <c:v>-0.317</c:v>
                </c:pt>
                <c:pt idx="1213">
                  <c:v>-0.317</c:v>
                </c:pt>
                <c:pt idx="1214">
                  <c:v>-0.317</c:v>
                </c:pt>
                <c:pt idx="1215">
                  <c:v>-0.317</c:v>
                </c:pt>
                <c:pt idx="1216">
                  <c:v>-0.317</c:v>
                </c:pt>
                <c:pt idx="1217">
                  <c:v>-0.318</c:v>
                </c:pt>
                <c:pt idx="1218">
                  <c:v>-0.318</c:v>
                </c:pt>
                <c:pt idx="1219">
                  <c:v>-0.318</c:v>
                </c:pt>
                <c:pt idx="1220">
                  <c:v>-0.318</c:v>
                </c:pt>
                <c:pt idx="1221">
                  <c:v>-0.318</c:v>
                </c:pt>
                <c:pt idx="1222">
                  <c:v>-0.318</c:v>
                </c:pt>
                <c:pt idx="1223">
                  <c:v>-0.318</c:v>
                </c:pt>
                <c:pt idx="1224">
                  <c:v>-0.318</c:v>
                </c:pt>
                <c:pt idx="1225">
                  <c:v>-0.318</c:v>
                </c:pt>
                <c:pt idx="1226">
                  <c:v>-0.318</c:v>
                </c:pt>
                <c:pt idx="1227">
                  <c:v>-0.318</c:v>
                </c:pt>
                <c:pt idx="1228">
                  <c:v>-0.318</c:v>
                </c:pt>
                <c:pt idx="1229">
                  <c:v>-0.317</c:v>
                </c:pt>
                <c:pt idx="1230">
                  <c:v>-0.318</c:v>
                </c:pt>
                <c:pt idx="1231">
                  <c:v>-0.318</c:v>
                </c:pt>
                <c:pt idx="1232">
                  <c:v>-0.31900000000000001</c:v>
                </c:pt>
                <c:pt idx="1233">
                  <c:v>-0.31900000000000001</c:v>
                </c:pt>
                <c:pt idx="1234">
                  <c:v>-0.31900000000000001</c:v>
                </c:pt>
                <c:pt idx="1235">
                  <c:v>-0.31900000000000001</c:v>
                </c:pt>
                <c:pt idx="1236">
                  <c:v>-0.31900000000000001</c:v>
                </c:pt>
                <c:pt idx="1237">
                  <c:v>-0.318</c:v>
                </c:pt>
                <c:pt idx="1238">
                  <c:v>-0.31900000000000001</c:v>
                </c:pt>
                <c:pt idx="1239">
                  <c:v>-0.31900000000000001</c:v>
                </c:pt>
                <c:pt idx="1240">
                  <c:v>-0.31900000000000001</c:v>
                </c:pt>
                <c:pt idx="1241">
                  <c:v>-0.31900000000000001</c:v>
                </c:pt>
                <c:pt idx="1242">
                  <c:v>-0.31900000000000001</c:v>
                </c:pt>
                <c:pt idx="1243">
                  <c:v>-0.31900000000000001</c:v>
                </c:pt>
                <c:pt idx="1244">
                  <c:v>-0.31900000000000001</c:v>
                </c:pt>
                <c:pt idx="1245">
                  <c:v>-0.31900000000000001</c:v>
                </c:pt>
                <c:pt idx="1246">
                  <c:v>-0.31900000000000001</c:v>
                </c:pt>
                <c:pt idx="1247">
                  <c:v>-0.31900000000000001</c:v>
                </c:pt>
                <c:pt idx="1248">
                  <c:v>-0.31900000000000001</c:v>
                </c:pt>
                <c:pt idx="1249">
                  <c:v>-0.31900000000000001</c:v>
                </c:pt>
                <c:pt idx="1250">
                  <c:v>-0.31900000000000001</c:v>
                </c:pt>
                <c:pt idx="1251">
                  <c:v>-0.31900000000000001</c:v>
                </c:pt>
                <c:pt idx="1252">
                  <c:v>-0.31900000000000001</c:v>
                </c:pt>
                <c:pt idx="1253">
                  <c:v>-0.31900000000000001</c:v>
                </c:pt>
                <c:pt idx="1254">
                  <c:v>-0.31900000000000001</c:v>
                </c:pt>
                <c:pt idx="1255">
                  <c:v>-0.31900000000000001</c:v>
                </c:pt>
                <c:pt idx="1256">
                  <c:v>-0.31900000000000001</c:v>
                </c:pt>
                <c:pt idx="1257">
                  <c:v>-0.31900000000000001</c:v>
                </c:pt>
                <c:pt idx="1258">
                  <c:v>-0.31900000000000001</c:v>
                </c:pt>
                <c:pt idx="1259">
                  <c:v>-0.31900000000000001</c:v>
                </c:pt>
                <c:pt idx="1260">
                  <c:v>-0.31900000000000001</c:v>
                </c:pt>
                <c:pt idx="1261">
                  <c:v>-0.31900000000000001</c:v>
                </c:pt>
                <c:pt idx="1262">
                  <c:v>-0.31900000000000001</c:v>
                </c:pt>
                <c:pt idx="1263">
                  <c:v>-0.31900000000000001</c:v>
                </c:pt>
                <c:pt idx="1264">
                  <c:v>-0.31900000000000001</c:v>
                </c:pt>
                <c:pt idx="1265">
                  <c:v>-0.31900000000000001</c:v>
                </c:pt>
                <c:pt idx="1266">
                  <c:v>-0.31900000000000001</c:v>
                </c:pt>
                <c:pt idx="1267">
                  <c:v>-0.31900000000000001</c:v>
                </c:pt>
                <c:pt idx="1268">
                  <c:v>-0.31900000000000001</c:v>
                </c:pt>
                <c:pt idx="1269">
                  <c:v>-0.31900000000000001</c:v>
                </c:pt>
                <c:pt idx="1270">
                  <c:v>-0.31900000000000001</c:v>
                </c:pt>
                <c:pt idx="1271">
                  <c:v>-0.31900000000000001</c:v>
                </c:pt>
                <c:pt idx="1272">
                  <c:v>-0.31900000000000001</c:v>
                </c:pt>
                <c:pt idx="1273">
                  <c:v>-0.31900000000000001</c:v>
                </c:pt>
                <c:pt idx="1274">
                  <c:v>-0.31900000000000001</c:v>
                </c:pt>
                <c:pt idx="1275">
                  <c:v>-0.32</c:v>
                </c:pt>
                <c:pt idx="1276">
                  <c:v>-0.32</c:v>
                </c:pt>
                <c:pt idx="1277">
                  <c:v>-0.32100000000000001</c:v>
                </c:pt>
                <c:pt idx="1278">
                  <c:v>-0.32100000000000001</c:v>
                </c:pt>
                <c:pt idx="1279">
                  <c:v>-0.32100000000000001</c:v>
                </c:pt>
                <c:pt idx="1280">
                  <c:v>-0.32100000000000001</c:v>
                </c:pt>
                <c:pt idx="1281">
                  <c:v>-0.32100000000000001</c:v>
                </c:pt>
                <c:pt idx="1282">
                  <c:v>-0.32100000000000001</c:v>
                </c:pt>
                <c:pt idx="1283">
                  <c:v>-0.32100000000000001</c:v>
                </c:pt>
                <c:pt idx="1284">
                  <c:v>-0.32100000000000001</c:v>
                </c:pt>
                <c:pt idx="1285">
                  <c:v>-0.32100000000000001</c:v>
                </c:pt>
                <c:pt idx="1286">
                  <c:v>-0.32100000000000001</c:v>
                </c:pt>
                <c:pt idx="1287">
                  <c:v>-0.32100000000000001</c:v>
                </c:pt>
                <c:pt idx="1288">
                  <c:v>-0.32100000000000001</c:v>
                </c:pt>
                <c:pt idx="1289">
                  <c:v>-0.32100000000000001</c:v>
                </c:pt>
                <c:pt idx="1290">
                  <c:v>-0.32100000000000001</c:v>
                </c:pt>
                <c:pt idx="1291">
                  <c:v>-0.32100000000000001</c:v>
                </c:pt>
                <c:pt idx="1292">
                  <c:v>-0.32100000000000001</c:v>
                </c:pt>
                <c:pt idx="1293">
                  <c:v>-0.32100000000000001</c:v>
                </c:pt>
                <c:pt idx="1294">
                  <c:v>-0.32100000000000001</c:v>
                </c:pt>
                <c:pt idx="1295">
                  <c:v>-0.32100000000000001</c:v>
                </c:pt>
                <c:pt idx="1296">
                  <c:v>-0.32400000000000001</c:v>
                </c:pt>
                <c:pt idx="1297">
                  <c:v>-0.32400000000000001</c:v>
                </c:pt>
                <c:pt idx="1298">
                  <c:v>-0.32300000000000001</c:v>
                </c:pt>
                <c:pt idx="1299">
                  <c:v>-0.32400000000000001</c:v>
                </c:pt>
                <c:pt idx="1300">
                  <c:v>-0.32300000000000001</c:v>
                </c:pt>
                <c:pt idx="1301">
                  <c:v>-0.32300000000000001</c:v>
                </c:pt>
                <c:pt idx="1302">
                  <c:v>-0.32300000000000001</c:v>
                </c:pt>
                <c:pt idx="1303">
                  <c:v>-0.32300000000000001</c:v>
                </c:pt>
                <c:pt idx="1304">
                  <c:v>-0.32300000000000001</c:v>
                </c:pt>
                <c:pt idx="1305">
                  <c:v>-0.32100000000000001</c:v>
                </c:pt>
                <c:pt idx="1306">
                  <c:v>-0.32100000000000001</c:v>
                </c:pt>
                <c:pt idx="1307">
                  <c:v>-0.32100000000000001</c:v>
                </c:pt>
                <c:pt idx="1308">
                  <c:v>-0.32100000000000001</c:v>
                </c:pt>
                <c:pt idx="1309">
                  <c:v>-0.32100000000000001</c:v>
                </c:pt>
                <c:pt idx="1310">
                  <c:v>-0.32100000000000001</c:v>
                </c:pt>
                <c:pt idx="1311">
                  <c:v>-0.32100000000000001</c:v>
                </c:pt>
                <c:pt idx="1312">
                  <c:v>-0.32100000000000001</c:v>
                </c:pt>
                <c:pt idx="1313">
                  <c:v>-0.32200000000000001</c:v>
                </c:pt>
                <c:pt idx="1314">
                  <c:v>-0.32100000000000001</c:v>
                </c:pt>
                <c:pt idx="1315">
                  <c:v>-0.32100000000000001</c:v>
                </c:pt>
                <c:pt idx="1316">
                  <c:v>-0.32100000000000001</c:v>
                </c:pt>
                <c:pt idx="1317">
                  <c:v>-0.32100000000000001</c:v>
                </c:pt>
                <c:pt idx="1318">
                  <c:v>-0.32100000000000001</c:v>
                </c:pt>
                <c:pt idx="1319">
                  <c:v>-0.32200000000000001</c:v>
                </c:pt>
                <c:pt idx="1320">
                  <c:v>-0.32300000000000001</c:v>
                </c:pt>
                <c:pt idx="1321">
                  <c:v>-0.32400000000000001</c:v>
                </c:pt>
                <c:pt idx="1322">
                  <c:v>-0.32300000000000001</c:v>
                </c:pt>
                <c:pt idx="1323">
                  <c:v>-0.32400000000000001</c:v>
                </c:pt>
                <c:pt idx="1324">
                  <c:v>-0.32500000000000001</c:v>
                </c:pt>
                <c:pt idx="1325">
                  <c:v>-0.32600000000000001</c:v>
                </c:pt>
                <c:pt idx="1326">
                  <c:v>-0.32600000000000001</c:v>
                </c:pt>
                <c:pt idx="1327">
                  <c:v>-0.32600000000000001</c:v>
                </c:pt>
                <c:pt idx="1328">
                  <c:v>-0.32600000000000001</c:v>
                </c:pt>
                <c:pt idx="1329">
                  <c:v>-0.32600000000000001</c:v>
                </c:pt>
                <c:pt idx="1330">
                  <c:v>-0.32700000000000001</c:v>
                </c:pt>
                <c:pt idx="1331">
                  <c:v>-0.32600000000000001</c:v>
                </c:pt>
                <c:pt idx="1332">
                  <c:v>-0.32700000000000001</c:v>
                </c:pt>
                <c:pt idx="1333">
                  <c:v>-0.32800000000000001</c:v>
                </c:pt>
                <c:pt idx="1334">
                  <c:v>-0.32800000000000001</c:v>
                </c:pt>
                <c:pt idx="1335">
                  <c:v>-0.32800000000000001</c:v>
                </c:pt>
                <c:pt idx="1336">
                  <c:v>-0.32800000000000001</c:v>
                </c:pt>
                <c:pt idx="1337">
                  <c:v>-0.32900000000000001</c:v>
                </c:pt>
                <c:pt idx="1338">
                  <c:v>#N/A</c:v>
                </c:pt>
                <c:pt idx="1339">
                  <c:v>-0.32900000000000001</c:v>
                </c:pt>
                <c:pt idx="1340">
                  <c:v>-0.32900000000000001</c:v>
                </c:pt>
                <c:pt idx="1341">
                  <c:v>-0.32800000000000001</c:v>
                </c:pt>
                <c:pt idx="1342">
                  <c:v>-0.32800000000000001</c:v>
                </c:pt>
                <c:pt idx="1343">
                  <c:v>-0.32800000000000001</c:v>
                </c:pt>
                <c:pt idx="1344">
                  <c:v>-0.32800000000000001</c:v>
                </c:pt>
                <c:pt idx="1345">
                  <c:v>-0.32800000000000001</c:v>
                </c:pt>
                <c:pt idx="1346">
                  <c:v>-0.32800000000000001</c:v>
                </c:pt>
                <c:pt idx="1347">
                  <c:v>-0.32800000000000001</c:v>
                </c:pt>
                <c:pt idx="1348">
                  <c:v>-0.32800000000000001</c:v>
                </c:pt>
                <c:pt idx="1349">
                  <c:v>-0.32900000000000001</c:v>
                </c:pt>
                <c:pt idx="1350">
                  <c:v>-0.32900000000000001</c:v>
                </c:pt>
                <c:pt idx="1351">
                  <c:v>-0.32900000000000001</c:v>
                </c:pt>
                <c:pt idx="1352">
                  <c:v>-0.32900000000000001</c:v>
                </c:pt>
                <c:pt idx="1353">
                  <c:v>-0.32900000000000001</c:v>
                </c:pt>
                <c:pt idx="1354">
                  <c:v>-0.32900000000000001</c:v>
                </c:pt>
                <c:pt idx="1355">
                  <c:v>-0.32900000000000001</c:v>
                </c:pt>
                <c:pt idx="1356">
                  <c:v>-0.32800000000000001</c:v>
                </c:pt>
                <c:pt idx="1357">
                  <c:v>-0.32800000000000001</c:v>
                </c:pt>
                <c:pt idx="1358">
                  <c:v>-0.32800000000000001</c:v>
                </c:pt>
                <c:pt idx="1359">
                  <c:v>#N/A</c:v>
                </c:pt>
                <c:pt idx="1360">
                  <c:v>#N/A</c:v>
                </c:pt>
                <c:pt idx="1361">
                  <c:v>-0.32800000000000001</c:v>
                </c:pt>
                <c:pt idx="1362">
                  <c:v>-0.32900000000000001</c:v>
                </c:pt>
                <c:pt idx="1363">
                  <c:v>-0.32900000000000001</c:v>
                </c:pt>
                <c:pt idx="1364">
                  <c:v>-0.32900000000000001</c:v>
                </c:pt>
                <c:pt idx="1365">
                  <c:v>-0.32900000000000001</c:v>
                </c:pt>
                <c:pt idx="1366">
                  <c:v>-0.32900000000000001</c:v>
                </c:pt>
                <c:pt idx="1367">
                  <c:v>-0.32900000000000001</c:v>
                </c:pt>
                <c:pt idx="1368">
                  <c:v>-0.32900000000000001</c:v>
                </c:pt>
                <c:pt idx="1369">
                  <c:v>-0.32900000000000001</c:v>
                </c:pt>
                <c:pt idx="1370">
                  <c:v>-0.32800000000000001</c:v>
                </c:pt>
                <c:pt idx="1371">
                  <c:v>-0.32800000000000001</c:v>
                </c:pt>
                <c:pt idx="1372">
                  <c:v>-0.32700000000000001</c:v>
                </c:pt>
                <c:pt idx="1373">
                  <c:v>-0.32700000000000001</c:v>
                </c:pt>
                <c:pt idx="1374">
                  <c:v>-0.32700000000000001</c:v>
                </c:pt>
                <c:pt idx="1375">
                  <c:v>-0.32700000000000001</c:v>
                </c:pt>
                <c:pt idx="1376">
                  <c:v>-0.32700000000000001</c:v>
                </c:pt>
                <c:pt idx="1377">
                  <c:v>-0.32700000000000001</c:v>
                </c:pt>
                <c:pt idx="1378">
                  <c:v>-0.32700000000000001</c:v>
                </c:pt>
                <c:pt idx="1379">
                  <c:v>-0.32700000000000001</c:v>
                </c:pt>
                <c:pt idx="1380">
                  <c:v>-0.32700000000000001</c:v>
                </c:pt>
                <c:pt idx="1381">
                  <c:v>-0.32700000000000001</c:v>
                </c:pt>
                <c:pt idx="1382">
                  <c:v>-0.32700000000000001</c:v>
                </c:pt>
                <c:pt idx="1383">
                  <c:v>-0.32800000000000001</c:v>
                </c:pt>
                <c:pt idx="1384">
                  <c:v>-0.32800000000000001</c:v>
                </c:pt>
                <c:pt idx="1385">
                  <c:v>-0.32800000000000001</c:v>
                </c:pt>
                <c:pt idx="1386">
                  <c:v>-0.32800000000000001</c:v>
                </c:pt>
                <c:pt idx="1387">
                  <c:v>-0.32900000000000001</c:v>
                </c:pt>
                <c:pt idx="1388">
                  <c:v>-0.32900000000000001</c:v>
                </c:pt>
                <c:pt idx="1389">
                  <c:v>-0.32900000000000001</c:v>
                </c:pt>
                <c:pt idx="1390">
                  <c:v>-0.32800000000000001</c:v>
                </c:pt>
                <c:pt idx="1391">
                  <c:v>-0.32800000000000001</c:v>
                </c:pt>
                <c:pt idx="1392">
                  <c:v>-0.32800000000000001</c:v>
                </c:pt>
                <c:pt idx="1393">
                  <c:v>-0.32900000000000001</c:v>
                </c:pt>
                <c:pt idx="1394">
                  <c:v>-0.32900000000000001</c:v>
                </c:pt>
                <c:pt idx="1395">
                  <c:v>-0.32900000000000001</c:v>
                </c:pt>
                <c:pt idx="1396">
                  <c:v>-0.32900000000000001</c:v>
                </c:pt>
                <c:pt idx="1397">
                  <c:v>-0.32900000000000001</c:v>
                </c:pt>
                <c:pt idx="1398">
                  <c:v>-0.32900000000000001</c:v>
                </c:pt>
                <c:pt idx="1399">
                  <c:v>-0.32900000000000001</c:v>
                </c:pt>
                <c:pt idx="1400">
                  <c:v>-0.32900000000000001</c:v>
                </c:pt>
                <c:pt idx="1401">
                  <c:v>-0.32800000000000001</c:v>
                </c:pt>
                <c:pt idx="1402">
                  <c:v>-0.32800000000000001</c:v>
                </c:pt>
                <c:pt idx="1403">
                  <c:v>-0.32800000000000001</c:v>
                </c:pt>
                <c:pt idx="1404">
                  <c:v>-0.32800000000000001</c:v>
                </c:pt>
                <c:pt idx="1405">
                  <c:v>-0.32800000000000001</c:v>
                </c:pt>
                <c:pt idx="1406">
                  <c:v>-0.32700000000000001</c:v>
                </c:pt>
                <c:pt idx="1407">
                  <c:v>-0.32800000000000001</c:v>
                </c:pt>
                <c:pt idx="1408">
                  <c:v>-0.32800000000000001</c:v>
                </c:pt>
                <c:pt idx="1409">
                  <c:v>-0.32800000000000001</c:v>
                </c:pt>
                <c:pt idx="1410">
                  <c:v>-0.32800000000000001</c:v>
                </c:pt>
                <c:pt idx="1411">
                  <c:v>-0.32800000000000001</c:v>
                </c:pt>
                <c:pt idx="1412">
                  <c:v>-0.32800000000000001</c:v>
                </c:pt>
                <c:pt idx="1413">
                  <c:v>-0.32900000000000001</c:v>
                </c:pt>
                <c:pt idx="1414">
                  <c:v>-0.32900000000000001</c:v>
                </c:pt>
                <c:pt idx="1415">
                  <c:v>-0.32900000000000001</c:v>
                </c:pt>
                <c:pt idx="1416">
                  <c:v>-0.32900000000000001</c:v>
                </c:pt>
                <c:pt idx="1417">
                  <c:v>-0.32900000000000001</c:v>
                </c:pt>
                <c:pt idx="1418">
                  <c:v>-0.32900000000000001</c:v>
                </c:pt>
                <c:pt idx="1419">
                  <c:v>-0.32900000000000001</c:v>
                </c:pt>
                <c:pt idx="1420">
                  <c:v>-0.32900000000000001</c:v>
                </c:pt>
                <c:pt idx="1421">
                  <c:v>-0.32900000000000001</c:v>
                </c:pt>
                <c:pt idx="1422">
                  <c:v>-0.32900000000000001</c:v>
                </c:pt>
                <c:pt idx="1423">
                  <c:v>-0.32900000000000001</c:v>
                </c:pt>
                <c:pt idx="1424">
                  <c:v>#N/A</c:v>
                </c:pt>
                <c:pt idx="1425">
                  <c:v>-0.32900000000000001</c:v>
                </c:pt>
                <c:pt idx="1426">
                  <c:v>-0.32900000000000001</c:v>
                </c:pt>
                <c:pt idx="1427">
                  <c:v>-0.32900000000000001</c:v>
                </c:pt>
                <c:pt idx="1428">
                  <c:v>#N/A</c:v>
                </c:pt>
                <c:pt idx="1429">
                  <c:v>#N/A</c:v>
                </c:pt>
                <c:pt idx="1430">
                  <c:v>-0.32900000000000001</c:v>
                </c:pt>
                <c:pt idx="1431">
                  <c:v>-0.32900000000000001</c:v>
                </c:pt>
                <c:pt idx="1432">
                  <c:v>-0.32900000000000001</c:v>
                </c:pt>
                <c:pt idx="1433">
                  <c:v>-0.32900000000000001</c:v>
                </c:pt>
                <c:pt idx="1434">
                  <c:v>-0.32900000000000001</c:v>
                </c:pt>
                <c:pt idx="1435">
                  <c:v>-0.32900000000000001</c:v>
                </c:pt>
                <c:pt idx="1436">
                  <c:v>-0.33100000000000002</c:v>
                </c:pt>
                <c:pt idx="1437">
                  <c:v>-0.32900000000000001</c:v>
                </c:pt>
                <c:pt idx="1438">
                  <c:v>-0.32700000000000001</c:v>
                </c:pt>
                <c:pt idx="1439">
                  <c:v>-0.32700000000000001</c:v>
                </c:pt>
                <c:pt idx="1440">
                  <c:v>-0.32600000000000001</c:v>
                </c:pt>
                <c:pt idx="1441">
                  <c:v>-0.32500000000000001</c:v>
                </c:pt>
                <c:pt idx="1442">
                  <c:v>-0.32600000000000001</c:v>
                </c:pt>
                <c:pt idx="1443">
                  <c:v>-0.32600000000000001</c:v>
                </c:pt>
                <c:pt idx="1444">
                  <c:v>-0.32600000000000001</c:v>
                </c:pt>
                <c:pt idx="1445">
                  <c:v>-0.32600000000000001</c:v>
                </c:pt>
                <c:pt idx="1446">
                  <c:v>-0.32900000000000001</c:v>
                </c:pt>
                <c:pt idx="1447">
                  <c:v>-0.32900000000000001</c:v>
                </c:pt>
                <c:pt idx="1448">
                  <c:v>-0.32900000000000001</c:v>
                </c:pt>
                <c:pt idx="1449">
                  <c:v>-0.32900000000000001</c:v>
                </c:pt>
                <c:pt idx="1450">
                  <c:v>-0.32900000000000001</c:v>
                </c:pt>
                <c:pt idx="1451">
                  <c:v>-0.32900000000000001</c:v>
                </c:pt>
                <c:pt idx="1452">
                  <c:v>-0.32900000000000001</c:v>
                </c:pt>
                <c:pt idx="1453">
                  <c:v>-0.32900000000000001</c:v>
                </c:pt>
                <c:pt idx="1454">
                  <c:v>-0.32900000000000001</c:v>
                </c:pt>
                <c:pt idx="1455">
                  <c:v>-0.32900000000000001</c:v>
                </c:pt>
                <c:pt idx="1456">
                  <c:v>-0.32900000000000001</c:v>
                </c:pt>
                <c:pt idx="1457">
                  <c:v>-0.32900000000000001</c:v>
                </c:pt>
                <c:pt idx="1458">
                  <c:v>-0.32900000000000001</c:v>
                </c:pt>
                <c:pt idx="1459">
                  <c:v>-0.32900000000000001</c:v>
                </c:pt>
                <c:pt idx="1460">
                  <c:v>-0.32900000000000001</c:v>
                </c:pt>
                <c:pt idx="1461">
                  <c:v>-0.32900000000000001</c:v>
                </c:pt>
                <c:pt idx="1462">
                  <c:v>-0.32900000000000001</c:v>
                </c:pt>
                <c:pt idx="1463">
                  <c:v>-0.32900000000000001</c:v>
                </c:pt>
                <c:pt idx="1464">
                  <c:v>-0.32900000000000001</c:v>
                </c:pt>
                <c:pt idx="1465">
                  <c:v>-0.32900000000000001</c:v>
                </c:pt>
                <c:pt idx="1466">
                  <c:v>-0.32900000000000001</c:v>
                </c:pt>
                <c:pt idx="1467">
                  <c:v>-0.32900000000000001</c:v>
                </c:pt>
                <c:pt idx="1468">
                  <c:v>-0.33100000000000002</c:v>
                </c:pt>
                <c:pt idx="1469">
                  <c:v>-0.33100000000000002</c:v>
                </c:pt>
                <c:pt idx="1470">
                  <c:v>-0.33100000000000002</c:v>
                </c:pt>
                <c:pt idx="1471">
                  <c:v>-0.33100000000000002</c:v>
                </c:pt>
                <c:pt idx="1472">
                  <c:v>-0.33100000000000002</c:v>
                </c:pt>
                <c:pt idx="1473">
                  <c:v>-0.33</c:v>
                </c:pt>
                <c:pt idx="1474">
                  <c:v>-0.32900000000000001</c:v>
                </c:pt>
                <c:pt idx="1475">
                  <c:v>-0.32900000000000001</c:v>
                </c:pt>
                <c:pt idx="1476">
                  <c:v>-0.32900000000000001</c:v>
                </c:pt>
                <c:pt idx="1477">
                  <c:v>-0.32900000000000001</c:v>
                </c:pt>
                <c:pt idx="1478">
                  <c:v>-0.32900000000000001</c:v>
                </c:pt>
                <c:pt idx="1479">
                  <c:v>-0.32900000000000001</c:v>
                </c:pt>
                <c:pt idx="1480">
                  <c:v>-0.32900000000000001</c:v>
                </c:pt>
                <c:pt idx="1481">
                  <c:v>-0.32900000000000001</c:v>
                </c:pt>
                <c:pt idx="1482">
                  <c:v>-0.32900000000000001</c:v>
                </c:pt>
                <c:pt idx="1483">
                  <c:v>-0.32900000000000001</c:v>
                </c:pt>
                <c:pt idx="1484">
                  <c:v>-0.32900000000000001</c:v>
                </c:pt>
                <c:pt idx="1485">
                  <c:v>-0.32900000000000001</c:v>
                </c:pt>
                <c:pt idx="1486">
                  <c:v>-0.32900000000000001</c:v>
                </c:pt>
                <c:pt idx="1487">
                  <c:v>-0.32900000000000001</c:v>
                </c:pt>
                <c:pt idx="1488">
                  <c:v>-0.33</c:v>
                </c:pt>
                <c:pt idx="1489">
                  <c:v>-0.32900000000000001</c:v>
                </c:pt>
                <c:pt idx="1490">
                  <c:v>-0.32900000000000001</c:v>
                </c:pt>
                <c:pt idx="1491">
                  <c:v>-0.32900000000000001</c:v>
                </c:pt>
                <c:pt idx="1492">
                  <c:v>-0.32900000000000001</c:v>
                </c:pt>
                <c:pt idx="1493">
                  <c:v>-0.32900000000000001</c:v>
                </c:pt>
                <c:pt idx="1494">
                  <c:v>-0.32900000000000001</c:v>
                </c:pt>
                <c:pt idx="1495">
                  <c:v>-0.32900000000000001</c:v>
                </c:pt>
                <c:pt idx="1496">
                  <c:v>-0.33</c:v>
                </c:pt>
                <c:pt idx="1497">
                  <c:v>-0.32900000000000001</c:v>
                </c:pt>
                <c:pt idx="1498">
                  <c:v>-0.33</c:v>
                </c:pt>
                <c:pt idx="1499">
                  <c:v>-0.32900000000000001</c:v>
                </c:pt>
                <c:pt idx="1500">
                  <c:v>-0.32900000000000001</c:v>
                </c:pt>
                <c:pt idx="1501">
                  <c:v>-0.32900000000000001</c:v>
                </c:pt>
                <c:pt idx="1502">
                  <c:v>-0.32900000000000001</c:v>
                </c:pt>
                <c:pt idx="1503">
                  <c:v>-0.33</c:v>
                </c:pt>
                <c:pt idx="1504">
                  <c:v>-0.33100000000000002</c:v>
                </c:pt>
                <c:pt idx="1505">
                  <c:v>-0.33100000000000002</c:v>
                </c:pt>
                <c:pt idx="1506">
                  <c:v>-0.33</c:v>
                </c:pt>
                <c:pt idx="1507">
                  <c:v>-0.32900000000000001</c:v>
                </c:pt>
                <c:pt idx="1508">
                  <c:v>-0.32900000000000001</c:v>
                </c:pt>
                <c:pt idx="1509">
                  <c:v>-0.32900000000000001</c:v>
                </c:pt>
                <c:pt idx="1510">
                  <c:v>-0.32900000000000001</c:v>
                </c:pt>
                <c:pt idx="1511">
                  <c:v>-0.32900000000000001</c:v>
                </c:pt>
                <c:pt idx="1512">
                  <c:v>-0.33</c:v>
                </c:pt>
                <c:pt idx="1513">
                  <c:v>-0.32900000000000001</c:v>
                </c:pt>
                <c:pt idx="1514">
                  <c:v>-0.32900000000000001</c:v>
                </c:pt>
                <c:pt idx="1515">
                  <c:v>-0.32900000000000001</c:v>
                </c:pt>
                <c:pt idx="1516">
                  <c:v>-0.32900000000000001</c:v>
                </c:pt>
                <c:pt idx="1517">
                  <c:v>-0.32800000000000001</c:v>
                </c:pt>
                <c:pt idx="1518">
                  <c:v>-0.32900000000000001</c:v>
                </c:pt>
                <c:pt idx="1519">
                  <c:v>-0.32900000000000001</c:v>
                </c:pt>
                <c:pt idx="1520">
                  <c:v>-0.32900000000000001</c:v>
                </c:pt>
                <c:pt idx="1521">
                  <c:v>-0.32900000000000001</c:v>
                </c:pt>
                <c:pt idx="1522">
                  <c:v>-0.32900000000000001</c:v>
                </c:pt>
                <c:pt idx="1523">
                  <c:v>-0.32900000000000001</c:v>
                </c:pt>
                <c:pt idx="1524">
                  <c:v>-0.32900000000000001</c:v>
                </c:pt>
                <c:pt idx="1525">
                  <c:v>-0.32900000000000001</c:v>
                </c:pt>
                <c:pt idx="1526">
                  <c:v>-0.32800000000000001</c:v>
                </c:pt>
                <c:pt idx="1527">
                  <c:v>-0.32800000000000001</c:v>
                </c:pt>
                <c:pt idx="1528">
                  <c:v>-0.32800000000000001</c:v>
                </c:pt>
                <c:pt idx="1529">
                  <c:v>-0.32900000000000001</c:v>
                </c:pt>
                <c:pt idx="1530">
                  <c:v>-0.32900000000000001</c:v>
                </c:pt>
                <c:pt idx="1531">
                  <c:v>-0.33100000000000002</c:v>
                </c:pt>
                <c:pt idx="1532">
                  <c:v>-0.33100000000000002</c:v>
                </c:pt>
                <c:pt idx="1533">
                  <c:v>-0.33</c:v>
                </c:pt>
                <c:pt idx="1534">
                  <c:v>-0.32900000000000001</c:v>
                </c:pt>
                <c:pt idx="1535">
                  <c:v>-0.32900000000000001</c:v>
                </c:pt>
                <c:pt idx="1536">
                  <c:v>-0.33</c:v>
                </c:pt>
                <c:pt idx="1537">
                  <c:v>-0.32900000000000001</c:v>
                </c:pt>
                <c:pt idx="1538">
                  <c:v>-0.32900000000000001</c:v>
                </c:pt>
                <c:pt idx="1539">
                  <c:v>-0.33100000000000002</c:v>
                </c:pt>
                <c:pt idx="1540">
                  <c:v>-0.33200000000000002</c:v>
                </c:pt>
                <c:pt idx="1541">
                  <c:v>-0.33200000000000002</c:v>
                </c:pt>
                <c:pt idx="1542">
                  <c:v>-0.33100000000000002</c:v>
                </c:pt>
                <c:pt idx="1543">
                  <c:v>-0.33</c:v>
                </c:pt>
                <c:pt idx="1544">
                  <c:v>-0.33100000000000002</c:v>
                </c:pt>
                <c:pt idx="1545">
                  <c:v>-0.33100000000000002</c:v>
                </c:pt>
                <c:pt idx="1546">
                  <c:v>-0.33100000000000002</c:v>
                </c:pt>
                <c:pt idx="1547">
                  <c:v>-0.33100000000000002</c:v>
                </c:pt>
                <c:pt idx="1548">
                  <c:v>-0.33100000000000002</c:v>
                </c:pt>
                <c:pt idx="1549">
                  <c:v>-0.33100000000000002</c:v>
                </c:pt>
                <c:pt idx="1550">
                  <c:v>-0.33</c:v>
                </c:pt>
                <c:pt idx="1551">
                  <c:v>-0.33100000000000002</c:v>
                </c:pt>
                <c:pt idx="1552">
                  <c:v>-0.32900000000000001</c:v>
                </c:pt>
                <c:pt idx="1553">
                  <c:v>-0.33100000000000002</c:v>
                </c:pt>
                <c:pt idx="1554">
                  <c:v>-0.33100000000000002</c:v>
                </c:pt>
                <c:pt idx="1555">
                  <c:v>-0.33100000000000002</c:v>
                </c:pt>
                <c:pt idx="1556">
                  <c:v>-0.33100000000000002</c:v>
                </c:pt>
                <c:pt idx="1557">
                  <c:v>-0.33100000000000002</c:v>
                </c:pt>
                <c:pt idx="1558">
                  <c:v>-0.33100000000000002</c:v>
                </c:pt>
                <c:pt idx="1559">
                  <c:v>-0.33100000000000002</c:v>
                </c:pt>
                <c:pt idx="1560">
                  <c:v>-0.33</c:v>
                </c:pt>
                <c:pt idx="1561">
                  <c:v>-0.32900000000000001</c:v>
                </c:pt>
                <c:pt idx="1562">
                  <c:v>-0.32900000000000001</c:v>
                </c:pt>
                <c:pt idx="1563">
                  <c:v>-0.32900000000000001</c:v>
                </c:pt>
                <c:pt idx="1564">
                  <c:v>-0.32900000000000001</c:v>
                </c:pt>
                <c:pt idx="1565">
                  <c:v>-0.32900000000000001</c:v>
                </c:pt>
                <c:pt idx="1566">
                  <c:v>-0.33100000000000002</c:v>
                </c:pt>
                <c:pt idx="1567">
                  <c:v>-0.33100000000000002</c:v>
                </c:pt>
                <c:pt idx="1568">
                  <c:v>-0.33100000000000002</c:v>
                </c:pt>
                <c:pt idx="1569">
                  <c:v>-0.33100000000000002</c:v>
                </c:pt>
                <c:pt idx="1570">
                  <c:v>-0.33</c:v>
                </c:pt>
                <c:pt idx="1571">
                  <c:v>-0.32900000000000001</c:v>
                </c:pt>
                <c:pt idx="1572">
                  <c:v>-0.32900000000000001</c:v>
                </c:pt>
                <c:pt idx="1573">
                  <c:v>-0.32900000000000001</c:v>
                </c:pt>
                <c:pt idx="1574">
                  <c:v>-0.32900000000000001</c:v>
                </c:pt>
                <c:pt idx="1575">
                  <c:v>-0.32900000000000001</c:v>
                </c:pt>
                <c:pt idx="1576">
                  <c:v>-0.32900000000000001</c:v>
                </c:pt>
                <c:pt idx="1577">
                  <c:v>-0.32900000000000001</c:v>
                </c:pt>
                <c:pt idx="1578">
                  <c:v>-0.32900000000000001</c:v>
                </c:pt>
                <c:pt idx="1579">
                  <c:v>-0.32900000000000001</c:v>
                </c:pt>
                <c:pt idx="1580">
                  <c:v>-0.32900000000000001</c:v>
                </c:pt>
                <c:pt idx="1581">
                  <c:v>-0.32900000000000001</c:v>
                </c:pt>
                <c:pt idx="1582">
                  <c:v>-0.33</c:v>
                </c:pt>
                <c:pt idx="1583">
                  <c:v>-0.32900000000000001</c:v>
                </c:pt>
                <c:pt idx="1584">
                  <c:v>-0.33100000000000002</c:v>
                </c:pt>
                <c:pt idx="1585">
                  <c:v>-0.33100000000000002</c:v>
                </c:pt>
                <c:pt idx="1586">
                  <c:v>-0.33100000000000002</c:v>
                </c:pt>
                <c:pt idx="1587">
                  <c:v>-0.33100000000000002</c:v>
                </c:pt>
                <c:pt idx="1588">
                  <c:v>-0.33</c:v>
                </c:pt>
                <c:pt idx="1589">
                  <c:v>-0.32900000000000001</c:v>
                </c:pt>
                <c:pt idx="1590">
                  <c:v>-0.32900000000000001</c:v>
                </c:pt>
                <c:pt idx="1591">
                  <c:v>-0.32900000000000001</c:v>
                </c:pt>
                <c:pt idx="1592">
                  <c:v>-0.32900000000000001</c:v>
                </c:pt>
                <c:pt idx="1593">
                  <c:v>-0.32900000000000001</c:v>
                </c:pt>
                <c:pt idx="1594">
                  <c:v>-0.32900000000000001</c:v>
                </c:pt>
                <c:pt idx="1595">
                  <c:v>-0.32900000000000001</c:v>
                </c:pt>
                <c:pt idx="1596">
                  <c:v>-0.32900000000000001</c:v>
                </c:pt>
                <c:pt idx="1597">
                  <c:v>-0.32900000000000001</c:v>
                </c:pt>
                <c:pt idx="1598">
                  <c:v>#N/A</c:v>
                </c:pt>
                <c:pt idx="1599">
                  <c:v>-0.32900000000000001</c:v>
                </c:pt>
                <c:pt idx="1600">
                  <c:v>-0.32900000000000001</c:v>
                </c:pt>
                <c:pt idx="1601">
                  <c:v>-0.32900000000000001</c:v>
                </c:pt>
                <c:pt idx="1602">
                  <c:v>-0.32900000000000001</c:v>
                </c:pt>
                <c:pt idx="1603">
                  <c:v>-0.32900000000000001</c:v>
                </c:pt>
                <c:pt idx="1604">
                  <c:v>-0.33100000000000002</c:v>
                </c:pt>
                <c:pt idx="1605">
                  <c:v>-0.33200000000000002</c:v>
                </c:pt>
                <c:pt idx="1606">
                  <c:v>-0.33200000000000002</c:v>
                </c:pt>
                <c:pt idx="1607">
                  <c:v>-0.33100000000000002</c:v>
                </c:pt>
                <c:pt idx="1608">
                  <c:v>#N/A</c:v>
                </c:pt>
                <c:pt idx="1609">
                  <c:v>#N/A</c:v>
                </c:pt>
                <c:pt idx="1610">
                  <c:v>-0.33100000000000002</c:v>
                </c:pt>
                <c:pt idx="1611">
                  <c:v>-0.33200000000000002</c:v>
                </c:pt>
                <c:pt idx="1612">
                  <c:v>-0.33200000000000002</c:v>
                </c:pt>
                <c:pt idx="1613">
                  <c:v>-0.33200000000000002</c:v>
                </c:pt>
                <c:pt idx="1614">
                  <c:v>-0.33</c:v>
                </c:pt>
                <c:pt idx="1615">
                  <c:v>-0.33</c:v>
                </c:pt>
                <c:pt idx="1616">
                  <c:v>-0.32900000000000001</c:v>
                </c:pt>
                <c:pt idx="1617">
                  <c:v>-0.33</c:v>
                </c:pt>
                <c:pt idx="1618">
                  <c:v>-0.33</c:v>
                </c:pt>
                <c:pt idx="1619">
                  <c:v>-0.32900000000000001</c:v>
                </c:pt>
                <c:pt idx="1620">
                  <c:v>-0.33</c:v>
                </c:pt>
                <c:pt idx="1621">
                  <c:v>-0.33</c:v>
                </c:pt>
                <c:pt idx="1622">
                  <c:v>-0.33</c:v>
                </c:pt>
                <c:pt idx="1623">
                  <c:v>-0.33</c:v>
                </c:pt>
                <c:pt idx="1624">
                  <c:v>-0.33</c:v>
                </c:pt>
                <c:pt idx="1625">
                  <c:v>-0.33</c:v>
                </c:pt>
                <c:pt idx="1626">
                  <c:v>-0.33</c:v>
                </c:pt>
                <c:pt idx="1627">
                  <c:v>-0.32900000000000001</c:v>
                </c:pt>
                <c:pt idx="1628">
                  <c:v>-0.32900000000000001</c:v>
                </c:pt>
                <c:pt idx="1629">
                  <c:v>-0.32900000000000001</c:v>
                </c:pt>
                <c:pt idx="1630">
                  <c:v>-0.32900000000000001</c:v>
                </c:pt>
                <c:pt idx="1631">
                  <c:v>-0.32900000000000001</c:v>
                </c:pt>
                <c:pt idx="1632">
                  <c:v>-0.33</c:v>
                </c:pt>
                <c:pt idx="1633">
                  <c:v>-0.33</c:v>
                </c:pt>
                <c:pt idx="1634">
                  <c:v>-0.32900000000000001</c:v>
                </c:pt>
                <c:pt idx="1635">
                  <c:v>-0.32900000000000001</c:v>
                </c:pt>
                <c:pt idx="1636">
                  <c:v>-0.32900000000000001</c:v>
                </c:pt>
                <c:pt idx="1637">
                  <c:v>-0.32800000000000001</c:v>
                </c:pt>
                <c:pt idx="1638">
                  <c:v>-0.32900000000000001</c:v>
                </c:pt>
                <c:pt idx="1639">
                  <c:v>-0.32900000000000001</c:v>
                </c:pt>
                <c:pt idx="1640">
                  <c:v>-0.32900000000000001</c:v>
                </c:pt>
                <c:pt idx="1641">
                  <c:v>-0.32900000000000001</c:v>
                </c:pt>
                <c:pt idx="1642">
                  <c:v>-0.33</c:v>
                </c:pt>
                <c:pt idx="1643">
                  <c:v>-0.32900000000000001</c:v>
                </c:pt>
                <c:pt idx="1644">
                  <c:v>-0.32900000000000001</c:v>
                </c:pt>
                <c:pt idx="1645">
                  <c:v>-0.32900000000000001</c:v>
                </c:pt>
                <c:pt idx="1646">
                  <c:v>-0.33</c:v>
                </c:pt>
                <c:pt idx="1647">
                  <c:v>-0.32900000000000001</c:v>
                </c:pt>
                <c:pt idx="1648">
                  <c:v>-0.32900000000000001</c:v>
                </c:pt>
                <c:pt idx="1649">
                  <c:v>-0.32900000000000001</c:v>
                </c:pt>
                <c:pt idx="1650">
                  <c:v>-0.32800000000000001</c:v>
                </c:pt>
                <c:pt idx="1651">
                  <c:v>-0.32800000000000001</c:v>
                </c:pt>
                <c:pt idx="1652">
                  <c:v>-0.32800000000000001</c:v>
                </c:pt>
                <c:pt idx="1653">
                  <c:v>-0.32900000000000001</c:v>
                </c:pt>
                <c:pt idx="1654">
                  <c:v>-0.32900000000000001</c:v>
                </c:pt>
                <c:pt idx="1655">
                  <c:v>-0.32800000000000001</c:v>
                </c:pt>
                <c:pt idx="1656">
                  <c:v>-0.32800000000000001</c:v>
                </c:pt>
                <c:pt idx="1657">
                  <c:v>-0.32800000000000001</c:v>
                </c:pt>
                <c:pt idx="1658">
                  <c:v>-0.32800000000000001</c:v>
                </c:pt>
                <c:pt idx="1659">
                  <c:v>-0.32800000000000001</c:v>
                </c:pt>
                <c:pt idx="1660">
                  <c:v>-0.32800000000000001</c:v>
                </c:pt>
                <c:pt idx="1661">
                  <c:v>-0.32800000000000001</c:v>
                </c:pt>
                <c:pt idx="1662">
                  <c:v>-0.32700000000000001</c:v>
                </c:pt>
                <c:pt idx="1663">
                  <c:v>-0.32800000000000001</c:v>
                </c:pt>
                <c:pt idx="1664">
                  <c:v>-0.32800000000000001</c:v>
                </c:pt>
                <c:pt idx="1665">
                  <c:v>-0.32800000000000001</c:v>
                </c:pt>
                <c:pt idx="1666">
                  <c:v>-0.32800000000000001</c:v>
                </c:pt>
                <c:pt idx="1667">
                  <c:v>-0.32800000000000001</c:v>
                </c:pt>
                <c:pt idx="1668">
                  <c:v>-0.32700000000000001</c:v>
                </c:pt>
                <c:pt idx="1669">
                  <c:v>-0.32800000000000001</c:v>
                </c:pt>
                <c:pt idx="1670">
                  <c:v>-0.32900000000000001</c:v>
                </c:pt>
                <c:pt idx="1671">
                  <c:v>-0.32900000000000001</c:v>
                </c:pt>
                <c:pt idx="1672">
                  <c:v>-0.32900000000000001</c:v>
                </c:pt>
                <c:pt idx="1673">
                  <c:v>-0.32800000000000001</c:v>
                </c:pt>
                <c:pt idx="1674">
                  <c:v>-0.32700000000000001</c:v>
                </c:pt>
                <c:pt idx="1675">
                  <c:v>-0.32700000000000001</c:v>
                </c:pt>
                <c:pt idx="1676">
                  <c:v>-0.32600000000000001</c:v>
                </c:pt>
                <c:pt idx="1677">
                  <c:v>-0.32400000000000001</c:v>
                </c:pt>
                <c:pt idx="1678">
                  <c:v>-0.32200000000000001</c:v>
                </c:pt>
                <c:pt idx="1679">
                  <c:v>-0.32100000000000001</c:v>
                </c:pt>
                <c:pt idx="1680">
                  <c:v>-0.32100000000000001</c:v>
                </c:pt>
                <c:pt idx="1681">
                  <c:v>-0.32</c:v>
                </c:pt>
                <c:pt idx="1682">
                  <c:v>-0.31900000000000001</c:v>
                </c:pt>
                <c:pt idx="1683">
                  <c:v>-0.318</c:v>
                </c:pt>
                <c:pt idx="1684">
                  <c:v>-0.31900000000000001</c:v>
                </c:pt>
                <c:pt idx="1685">
                  <c:v>-0.31900000000000001</c:v>
                </c:pt>
                <c:pt idx="1686">
                  <c:v>-0.31900000000000001</c:v>
                </c:pt>
                <c:pt idx="1687">
                  <c:v>-0.318</c:v>
                </c:pt>
                <c:pt idx="1688">
                  <c:v>#N/A</c:v>
                </c:pt>
                <c:pt idx="1689">
                  <c:v>-0.317</c:v>
                </c:pt>
                <c:pt idx="1690">
                  <c:v>-0.316</c:v>
                </c:pt>
                <c:pt idx="1691">
                  <c:v>-0.315</c:v>
                </c:pt>
                <c:pt idx="1692">
                  <c:v>-0.313</c:v>
                </c:pt>
                <c:pt idx="1693">
                  <c:v>-0.313</c:v>
                </c:pt>
                <c:pt idx="1694">
                  <c:v>-0.314</c:v>
                </c:pt>
                <c:pt idx="1695">
                  <c:v>-0.316</c:v>
                </c:pt>
                <c:pt idx="1696">
                  <c:v>-0.316</c:v>
                </c:pt>
                <c:pt idx="1697">
                  <c:v>-0.316</c:v>
                </c:pt>
                <c:pt idx="1698">
                  <c:v>-0.316</c:v>
                </c:pt>
                <c:pt idx="1699">
                  <c:v>-0.316</c:v>
                </c:pt>
                <c:pt idx="1700">
                  <c:v>-0.318</c:v>
                </c:pt>
                <c:pt idx="1701">
                  <c:v>-0.316</c:v>
                </c:pt>
                <c:pt idx="1702">
                  <c:v>-0.315</c:v>
                </c:pt>
                <c:pt idx="1703">
                  <c:v>-0.313</c:v>
                </c:pt>
                <c:pt idx="1704">
                  <c:v>-0.313</c:v>
                </c:pt>
                <c:pt idx="1705">
                  <c:v>-0.313</c:v>
                </c:pt>
                <c:pt idx="1706">
                  <c:v>-0.314</c:v>
                </c:pt>
                <c:pt idx="1707">
                  <c:v>-0.314</c:v>
                </c:pt>
                <c:pt idx="1708">
                  <c:v>-0.314</c:v>
                </c:pt>
                <c:pt idx="1709">
                  <c:v>-0.314</c:v>
                </c:pt>
                <c:pt idx="1710">
                  <c:v>-0.314</c:v>
                </c:pt>
                <c:pt idx="1711">
                  <c:v>-0.313</c:v>
                </c:pt>
                <c:pt idx="1712">
                  <c:v>-0.313</c:v>
                </c:pt>
                <c:pt idx="1713">
                  <c:v>-0.312</c:v>
                </c:pt>
                <c:pt idx="1714">
                  <c:v>-0.313</c:v>
                </c:pt>
                <c:pt idx="1715">
                  <c:v>-0.312</c:v>
                </c:pt>
                <c:pt idx="1716">
                  <c:v>-0.311</c:v>
                </c:pt>
                <c:pt idx="1717">
                  <c:v>-0.312</c:v>
                </c:pt>
                <c:pt idx="1718">
                  <c:v>-0.312</c:v>
                </c:pt>
                <c:pt idx="1719">
                  <c:v>-0.312</c:v>
                </c:pt>
                <c:pt idx="1720">
                  <c:v>-0.312</c:v>
                </c:pt>
                <c:pt idx="1721">
                  <c:v>-0.312</c:v>
                </c:pt>
                <c:pt idx="1722">
                  <c:v>-0.312</c:v>
                </c:pt>
                <c:pt idx="1723">
                  <c:v>-0.312</c:v>
                </c:pt>
                <c:pt idx="1724">
                  <c:v>-0.312</c:v>
                </c:pt>
                <c:pt idx="1725">
                  <c:v>-0.313</c:v>
                </c:pt>
                <c:pt idx="1726">
                  <c:v>-0.313</c:v>
                </c:pt>
                <c:pt idx="1727">
                  <c:v>-0.313</c:v>
                </c:pt>
                <c:pt idx="1728">
                  <c:v>-0.313</c:v>
                </c:pt>
                <c:pt idx="1729">
                  <c:v>-0.313</c:v>
                </c:pt>
                <c:pt idx="1730">
                  <c:v>-0.312</c:v>
                </c:pt>
                <c:pt idx="1731">
                  <c:v>-0.313</c:v>
                </c:pt>
                <c:pt idx="1732">
                  <c:v>-0.312</c:v>
                </c:pt>
                <c:pt idx="1733">
                  <c:v>-0.311</c:v>
                </c:pt>
                <c:pt idx="1734">
                  <c:v>-0.312</c:v>
                </c:pt>
                <c:pt idx="1735">
                  <c:v>-0.313</c:v>
                </c:pt>
                <c:pt idx="1736">
                  <c:v>-0.313</c:v>
                </c:pt>
                <c:pt idx="1737">
                  <c:v>-0.312</c:v>
                </c:pt>
                <c:pt idx="1738">
                  <c:v>-0.311</c:v>
                </c:pt>
                <c:pt idx="1739">
                  <c:v>-0.311</c:v>
                </c:pt>
                <c:pt idx="1740">
                  <c:v>-0.311</c:v>
                </c:pt>
                <c:pt idx="1741">
                  <c:v>-0.309</c:v>
                </c:pt>
                <c:pt idx="1742">
                  <c:v>-0.30599999999999999</c:v>
                </c:pt>
                <c:pt idx="1743">
                  <c:v>-0.30499999999999999</c:v>
                </c:pt>
                <c:pt idx="1744">
                  <c:v>-0.30399999999999999</c:v>
                </c:pt>
                <c:pt idx="1745">
                  <c:v>-0.30399999999999999</c:v>
                </c:pt>
                <c:pt idx="1746">
                  <c:v>-0.30199999999999999</c:v>
                </c:pt>
                <c:pt idx="1747">
                  <c:v>-0.30099999999999999</c:v>
                </c:pt>
                <c:pt idx="1748">
                  <c:v>-0.30099999999999999</c:v>
                </c:pt>
                <c:pt idx="1749">
                  <c:v>-0.30099999999999999</c:v>
                </c:pt>
                <c:pt idx="1750">
                  <c:v>-0.30099999999999999</c:v>
                </c:pt>
                <c:pt idx="1751">
                  <c:v>-0.30199999999999999</c:v>
                </c:pt>
                <c:pt idx="1752">
                  <c:v>-0.30099999999999999</c:v>
                </c:pt>
                <c:pt idx="1753">
                  <c:v>-0.30299999999999999</c:v>
                </c:pt>
                <c:pt idx="1754">
                  <c:v>-0.30199999999999999</c:v>
                </c:pt>
                <c:pt idx="1755">
                  <c:v>-0.30099999999999999</c:v>
                </c:pt>
                <c:pt idx="1756">
                  <c:v>-0.30099999999999999</c:v>
                </c:pt>
                <c:pt idx="1757">
                  <c:v>-0.30099999999999999</c:v>
                </c:pt>
                <c:pt idx="1758">
                  <c:v>-0.30099999999999999</c:v>
                </c:pt>
                <c:pt idx="1759">
                  <c:v>-0.30099999999999999</c:v>
                </c:pt>
                <c:pt idx="1760">
                  <c:v>-0.30099999999999999</c:v>
                </c:pt>
                <c:pt idx="1761">
                  <c:v>-0.30299999999999999</c:v>
                </c:pt>
                <c:pt idx="1762">
                  <c:v>-0.30199999999999999</c:v>
                </c:pt>
                <c:pt idx="1763">
                  <c:v>-0.30299999999999999</c:v>
                </c:pt>
                <c:pt idx="1764">
                  <c:v>-0.30099999999999999</c:v>
                </c:pt>
                <c:pt idx="1765">
                  <c:v>-0.30399999999999999</c:v>
                </c:pt>
                <c:pt idx="1766">
                  <c:v>-0.30299999999999999</c:v>
                </c:pt>
                <c:pt idx="1767">
                  <c:v>-0.30299999999999999</c:v>
                </c:pt>
                <c:pt idx="1768">
                  <c:v>-0.30099999999999999</c:v>
                </c:pt>
                <c:pt idx="1769">
                  <c:v>-0.30099999999999999</c:v>
                </c:pt>
                <c:pt idx="1770">
                  <c:v>-0.29899999999999999</c:v>
                </c:pt>
                <c:pt idx="1771">
                  <c:v>-0.29899999999999999</c:v>
                </c:pt>
                <c:pt idx="1772">
                  <c:v>-0.29899999999999999</c:v>
                </c:pt>
                <c:pt idx="1773">
                  <c:v>-0.29699999999999999</c:v>
                </c:pt>
                <c:pt idx="1774">
                  <c:v>-0.29799999999999999</c:v>
                </c:pt>
                <c:pt idx="1775">
                  <c:v>-0.29799999999999999</c:v>
                </c:pt>
                <c:pt idx="1776">
                  <c:v>-0.29799999999999999</c:v>
                </c:pt>
                <c:pt idx="1777">
                  <c:v>-0.29799999999999999</c:v>
                </c:pt>
                <c:pt idx="1778">
                  <c:v>-0.29899999999999999</c:v>
                </c:pt>
                <c:pt idx="1779">
                  <c:v>-0.29799999999999999</c:v>
                </c:pt>
                <c:pt idx="1780">
                  <c:v>-0.29899999999999999</c:v>
                </c:pt>
                <c:pt idx="1781">
                  <c:v>-0.29799999999999999</c:v>
                </c:pt>
                <c:pt idx="1782">
                  <c:v>-0.29899999999999999</c:v>
                </c:pt>
                <c:pt idx="1783">
                  <c:v>-0.29799999999999999</c:v>
                </c:pt>
                <c:pt idx="1784">
                  <c:v>-0.29899999999999999</c:v>
                </c:pt>
                <c:pt idx="1785">
                  <c:v>-0.29899999999999999</c:v>
                </c:pt>
                <c:pt idx="1786">
                  <c:v>-0.29699999999999999</c:v>
                </c:pt>
                <c:pt idx="1787">
                  <c:v>-0.29799999999999999</c:v>
                </c:pt>
                <c:pt idx="1788">
                  <c:v>-0.29799999999999999</c:v>
                </c:pt>
                <c:pt idx="1789">
                  <c:v>-0.29799999999999999</c:v>
                </c:pt>
                <c:pt idx="1790">
                  <c:v>-0.29799999999999999</c:v>
                </c:pt>
                <c:pt idx="1791">
                  <c:v>-0.29899999999999999</c:v>
                </c:pt>
                <c:pt idx="1792">
                  <c:v>-0.29799999999999999</c:v>
                </c:pt>
                <c:pt idx="1793">
                  <c:v>-0.29699999999999999</c:v>
                </c:pt>
                <c:pt idx="1794">
                  <c:v>-0.29699999999999999</c:v>
                </c:pt>
                <c:pt idx="1795">
                  <c:v>-0.29599999999999999</c:v>
                </c:pt>
                <c:pt idx="1796">
                  <c:v>-0.29799999999999999</c:v>
                </c:pt>
                <c:pt idx="1797">
                  <c:v>-0.29799999999999999</c:v>
                </c:pt>
                <c:pt idx="1798">
                  <c:v>-0.29699999999999999</c:v>
                </c:pt>
                <c:pt idx="1799">
                  <c:v>-0.29699999999999999</c:v>
                </c:pt>
                <c:pt idx="1800">
                  <c:v>-0.29699999999999999</c:v>
                </c:pt>
                <c:pt idx="1801">
                  <c:v>-0.29699999999999999</c:v>
                </c:pt>
                <c:pt idx="1802">
                  <c:v>-0.29499999999999998</c:v>
                </c:pt>
                <c:pt idx="1803">
                  <c:v>-0.29499999999999998</c:v>
                </c:pt>
                <c:pt idx="1804">
                  <c:v>-0.29299999999999998</c:v>
                </c:pt>
                <c:pt idx="1805">
                  <c:v>-0.29499999999999998</c:v>
                </c:pt>
                <c:pt idx="1806">
                  <c:v>-0.29499999999999998</c:v>
                </c:pt>
                <c:pt idx="1807">
                  <c:v>-0.29099999999999998</c:v>
                </c:pt>
                <c:pt idx="1808">
                  <c:v>-0.29199999999999998</c:v>
                </c:pt>
                <c:pt idx="1809">
                  <c:v>-0.29299999999999998</c:v>
                </c:pt>
                <c:pt idx="1810">
                  <c:v>-0.29299999999999998</c:v>
                </c:pt>
                <c:pt idx="1811">
                  <c:v>-0.29299999999999998</c:v>
                </c:pt>
                <c:pt idx="1812">
                  <c:v>-0.29199999999999998</c:v>
                </c:pt>
                <c:pt idx="1813">
                  <c:v>-0.29099999999999998</c:v>
                </c:pt>
                <c:pt idx="1814">
                  <c:v>-0.28999999999999998</c:v>
                </c:pt>
                <c:pt idx="1815">
                  <c:v>-0.28599999999999998</c:v>
                </c:pt>
                <c:pt idx="1816">
                  <c:v>-0.28199999999999997</c:v>
                </c:pt>
                <c:pt idx="1817">
                  <c:v>-0.28100000000000003</c:v>
                </c:pt>
                <c:pt idx="1818">
                  <c:v>-0.28299999999999997</c:v>
                </c:pt>
                <c:pt idx="1819">
                  <c:v>-0.28100000000000003</c:v>
                </c:pt>
                <c:pt idx="1820">
                  <c:v>-0.26900000000000002</c:v>
                </c:pt>
                <c:pt idx="1821">
                  <c:v>-0.26800000000000002</c:v>
                </c:pt>
                <c:pt idx="1822">
                  <c:v>-0.26600000000000001</c:v>
                </c:pt>
                <c:pt idx="1823">
                  <c:v>-0.26600000000000001</c:v>
                </c:pt>
                <c:pt idx="1824">
                  <c:v>-0.26500000000000001</c:v>
                </c:pt>
                <c:pt idx="1825">
                  <c:v>-0.26400000000000001</c:v>
                </c:pt>
                <c:pt idx="1826">
                  <c:v>-0.26200000000000001</c:v>
                </c:pt>
                <c:pt idx="1827">
                  <c:v>-0.26200000000000001</c:v>
                </c:pt>
                <c:pt idx="1828">
                  <c:v>-0.26300000000000001</c:v>
                </c:pt>
                <c:pt idx="1829">
                  <c:v>-0.26300000000000001</c:v>
                </c:pt>
                <c:pt idx="1830">
                  <c:v>-0.26200000000000001</c:v>
                </c:pt>
                <c:pt idx="1831">
                  <c:v>-0.26400000000000001</c:v>
                </c:pt>
                <c:pt idx="1832">
                  <c:v>-0.26100000000000001</c:v>
                </c:pt>
                <c:pt idx="1833">
                  <c:v>-0.26200000000000001</c:v>
                </c:pt>
                <c:pt idx="1834">
                  <c:v>-0.26100000000000001</c:v>
                </c:pt>
                <c:pt idx="1835">
                  <c:v>-0.26200000000000001</c:v>
                </c:pt>
                <c:pt idx="1836">
                  <c:v>-0.26100000000000001</c:v>
                </c:pt>
                <c:pt idx="1837">
                  <c:v>-0.26100000000000001</c:v>
                </c:pt>
                <c:pt idx="1838">
                  <c:v>-0.26100000000000001</c:v>
                </c:pt>
                <c:pt idx="1839">
                  <c:v>-0.26</c:v>
                </c:pt>
                <c:pt idx="1840">
                  <c:v>-0.25800000000000001</c:v>
                </c:pt>
                <c:pt idx="1841">
                  <c:v>-0.25800000000000001</c:v>
                </c:pt>
                <c:pt idx="1842">
                  <c:v>-0.25800000000000001</c:v>
                </c:pt>
                <c:pt idx="1843">
                  <c:v>-0.25800000000000001</c:v>
                </c:pt>
                <c:pt idx="1844">
                  <c:v>-0.25800000000000001</c:v>
                </c:pt>
                <c:pt idx="1845">
                  <c:v>-0.25800000000000001</c:v>
                </c:pt>
                <c:pt idx="1846">
                  <c:v>-0.25700000000000001</c:v>
                </c:pt>
                <c:pt idx="1847">
                  <c:v>-0.25700000000000001</c:v>
                </c:pt>
                <c:pt idx="1848">
                  <c:v>-0.25700000000000001</c:v>
                </c:pt>
                <c:pt idx="1849">
                  <c:v>-0.25700000000000001</c:v>
                </c:pt>
                <c:pt idx="1850">
                  <c:v>-0.25800000000000001</c:v>
                </c:pt>
                <c:pt idx="1851">
                  <c:v>-0.25900000000000001</c:v>
                </c:pt>
                <c:pt idx="1852">
                  <c:v>-0.26</c:v>
                </c:pt>
                <c:pt idx="1853">
                  <c:v>-0.25800000000000001</c:v>
                </c:pt>
                <c:pt idx="1854">
                  <c:v>-0.25600000000000001</c:v>
                </c:pt>
                <c:pt idx="1855">
                  <c:v>-0.255</c:v>
                </c:pt>
                <c:pt idx="1856">
                  <c:v>-0.253</c:v>
                </c:pt>
                <c:pt idx="1857">
                  <c:v>-0.251</c:v>
                </c:pt>
                <c:pt idx="1858">
                  <c:v>-0.25</c:v>
                </c:pt>
                <c:pt idx="1859">
                  <c:v>-0.251</c:v>
                </c:pt>
                <c:pt idx="1860">
                  <c:v>-0.252</c:v>
                </c:pt>
                <c:pt idx="1861">
                  <c:v>-0.251</c:v>
                </c:pt>
                <c:pt idx="1862">
                  <c:v>-0.252</c:v>
                </c:pt>
                <c:pt idx="1863">
                  <c:v>-0.25</c:v>
                </c:pt>
                <c:pt idx="1864">
                  <c:v>-0.249</c:v>
                </c:pt>
                <c:pt idx="1865">
                  <c:v>-0.249</c:v>
                </c:pt>
                <c:pt idx="1866">
                  <c:v>-0.249</c:v>
                </c:pt>
                <c:pt idx="1867">
                  <c:v>-0.25</c:v>
                </c:pt>
                <c:pt idx="1868">
                  <c:v>-0.249</c:v>
                </c:pt>
                <c:pt idx="1869">
                  <c:v>-0.249</c:v>
                </c:pt>
                <c:pt idx="1870">
                  <c:v>-0.251</c:v>
                </c:pt>
                <c:pt idx="1871">
                  <c:v>-0.249</c:v>
                </c:pt>
                <c:pt idx="1872">
                  <c:v>-0.249</c:v>
                </c:pt>
                <c:pt idx="1873">
                  <c:v>-0.251</c:v>
                </c:pt>
                <c:pt idx="1874">
                  <c:v>-0.248</c:v>
                </c:pt>
                <c:pt idx="1875">
                  <c:v>-0.247</c:v>
                </c:pt>
                <c:pt idx="1876">
                  <c:v>-0.248</c:v>
                </c:pt>
                <c:pt idx="1877">
                  <c:v>-0.248</c:v>
                </c:pt>
                <c:pt idx="1878">
                  <c:v>-0.246</c:v>
                </c:pt>
                <c:pt idx="1879">
                  <c:v>-0.245</c:v>
                </c:pt>
                <c:pt idx="1880">
                  <c:v>-0.24399999999999999</c:v>
                </c:pt>
                <c:pt idx="1881">
                  <c:v>-0.24299999999999999</c:v>
                </c:pt>
                <c:pt idx="1882">
                  <c:v>-0.24199999999999999</c:v>
                </c:pt>
                <c:pt idx="1883">
                  <c:v>#N/A</c:v>
                </c:pt>
                <c:pt idx="1884">
                  <c:v>#N/A</c:v>
                </c:pt>
                <c:pt idx="1885">
                  <c:v>-0.24199999999999999</c:v>
                </c:pt>
                <c:pt idx="1886">
                  <c:v>-0.24099999999999999</c:v>
                </c:pt>
                <c:pt idx="1887">
                  <c:v>-0.23899999999999999</c:v>
                </c:pt>
                <c:pt idx="1888">
                  <c:v>-0.23799999999999999</c:v>
                </c:pt>
                <c:pt idx="1889">
                  <c:v>-0.23499999999999999</c:v>
                </c:pt>
                <c:pt idx="1890">
                  <c:v>-0.23400000000000001</c:v>
                </c:pt>
                <c:pt idx="1891">
                  <c:v>-0.23</c:v>
                </c:pt>
                <c:pt idx="1892">
                  <c:v>-0.22700000000000001</c:v>
                </c:pt>
                <c:pt idx="1893">
                  <c:v>-0.22600000000000001</c:v>
                </c:pt>
                <c:pt idx="1894">
                  <c:v>-0.22500000000000001</c:v>
                </c:pt>
                <c:pt idx="1895">
                  <c:v>-0.22900000000000001</c:v>
                </c:pt>
                <c:pt idx="1896">
                  <c:v>-0.224</c:v>
                </c:pt>
                <c:pt idx="1897">
                  <c:v>-0.221</c:v>
                </c:pt>
                <c:pt idx="1898">
                  <c:v>-0.216</c:v>
                </c:pt>
                <c:pt idx="1899">
                  <c:v>-0.215</c:v>
                </c:pt>
                <c:pt idx="1900">
                  <c:v>-0.21299999999999999</c:v>
                </c:pt>
                <c:pt idx="1901">
                  <c:v>-0.20799999999999999</c:v>
                </c:pt>
                <c:pt idx="1902">
                  <c:v>-0.20699999999999999</c:v>
                </c:pt>
                <c:pt idx="1903">
                  <c:v>-0.20499999999999999</c:v>
                </c:pt>
                <c:pt idx="1904">
                  <c:v>-0.20200000000000001</c:v>
                </c:pt>
                <c:pt idx="1905">
                  <c:v>-0.20100000000000001</c:v>
                </c:pt>
                <c:pt idx="1906">
                  <c:v>-0.20100000000000001</c:v>
                </c:pt>
                <c:pt idx="1907">
                  <c:v>-0.2</c:v>
                </c:pt>
                <c:pt idx="1908">
                  <c:v>-0.19900000000000001</c:v>
                </c:pt>
                <c:pt idx="1909">
                  <c:v>-0.19800000000000001</c:v>
                </c:pt>
                <c:pt idx="1910">
                  <c:v>-0.19500000000000001</c:v>
                </c:pt>
                <c:pt idx="1911">
                  <c:v>-0.189</c:v>
                </c:pt>
                <c:pt idx="1912">
                  <c:v>-0.187</c:v>
                </c:pt>
                <c:pt idx="1913">
                  <c:v>-0.183</c:v>
                </c:pt>
                <c:pt idx="1914">
                  <c:v>-0.183</c:v>
                </c:pt>
                <c:pt idx="1915">
                  <c:v>-0.17899999999999999</c:v>
                </c:pt>
                <c:pt idx="1916">
                  <c:v>-0.17499999999999999</c:v>
                </c:pt>
                <c:pt idx="1917">
                  <c:v>-0.17100000000000001</c:v>
                </c:pt>
                <c:pt idx="1918">
                  <c:v>-0.16900000000000001</c:v>
                </c:pt>
                <c:pt idx="1919">
                  <c:v>-0.16700000000000001</c:v>
                </c:pt>
                <c:pt idx="1920">
                  <c:v>-0.16600000000000001</c:v>
                </c:pt>
                <c:pt idx="1921">
                  <c:v>-0.16200000000000001</c:v>
                </c:pt>
                <c:pt idx="1922">
                  <c:v>-0.161</c:v>
                </c:pt>
                <c:pt idx="1923">
                  <c:v>-0.16200000000000001</c:v>
                </c:pt>
                <c:pt idx="1924">
                  <c:v>-0.16200000000000001</c:v>
                </c:pt>
                <c:pt idx="1925">
                  <c:v>-0.16</c:v>
                </c:pt>
                <c:pt idx="1926">
                  <c:v>-0.159</c:v>
                </c:pt>
                <c:pt idx="1927">
                  <c:v>-0.158</c:v>
                </c:pt>
                <c:pt idx="1928">
                  <c:v>-0.155</c:v>
                </c:pt>
                <c:pt idx="1929">
                  <c:v>-0.152</c:v>
                </c:pt>
                <c:pt idx="1930">
                  <c:v>-0.14599999999999999</c:v>
                </c:pt>
                <c:pt idx="1931">
                  <c:v>-0.14399999999999999</c:v>
                </c:pt>
                <c:pt idx="1932">
                  <c:v>-0.14299999999999999</c:v>
                </c:pt>
                <c:pt idx="1933">
                  <c:v>-0.14199999999999999</c:v>
                </c:pt>
                <c:pt idx="1934">
                  <c:v>-0.14199999999999999</c:v>
                </c:pt>
                <c:pt idx="1935">
                  <c:v>-0.14299999999999999</c:v>
                </c:pt>
                <c:pt idx="1936">
                  <c:v>-0.14399999999999999</c:v>
                </c:pt>
                <c:pt idx="1937">
                  <c:v>-0.14399999999999999</c:v>
                </c:pt>
                <c:pt idx="1938">
                  <c:v>-0.14299999999999999</c:v>
                </c:pt>
                <c:pt idx="1939">
                  <c:v>-0.14299999999999999</c:v>
                </c:pt>
                <c:pt idx="1940">
                  <c:v>-0.14199999999999999</c:v>
                </c:pt>
                <c:pt idx="1941">
                  <c:v>-0.13600000000000001</c:v>
                </c:pt>
                <c:pt idx="1942">
                  <c:v>-0.13300000000000001</c:v>
                </c:pt>
                <c:pt idx="1943">
                  <c:v>-0.13200000000000001</c:v>
                </c:pt>
                <c:pt idx="1944">
                  <c:v>#N/A</c:v>
                </c:pt>
                <c:pt idx="1945">
                  <c:v>-0.13100000000000001</c:v>
                </c:pt>
                <c:pt idx="1946">
                  <c:v>-0.13200000000000001</c:v>
                </c:pt>
                <c:pt idx="1947">
                  <c:v>-0.13200000000000001</c:v>
                </c:pt>
                <c:pt idx="1948">
                  <c:v>-0.13100000000000001</c:v>
                </c:pt>
                <c:pt idx="1949">
                  <c:v>#N/A</c:v>
                </c:pt>
                <c:pt idx="1950">
                  <c:v>-0.13100000000000001</c:v>
                </c:pt>
                <c:pt idx="1951">
                  <c:v>-0.13100000000000001</c:v>
                </c:pt>
                <c:pt idx="1952">
                  <c:v>-0.13100000000000001</c:v>
                </c:pt>
                <c:pt idx="1953">
                  <c:v>-0.13</c:v>
                </c:pt>
                <c:pt idx="1954">
                  <c:v>-0.13100000000000001</c:v>
                </c:pt>
                <c:pt idx="1955">
                  <c:v>-0.13300000000000001</c:v>
                </c:pt>
                <c:pt idx="1956">
                  <c:v>-0.13300000000000001</c:v>
                </c:pt>
                <c:pt idx="1957">
                  <c:v>-0.13200000000000001</c:v>
                </c:pt>
                <c:pt idx="1958">
                  <c:v>-0.129</c:v>
                </c:pt>
                <c:pt idx="1959">
                  <c:v>-0.128</c:v>
                </c:pt>
                <c:pt idx="1960">
                  <c:v>-0.125</c:v>
                </c:pt>
                <c:pt idx="1961">
                  <c:v>-0.11899999999999999</c:v>
                </c:pt>
                <c:pt idx="1962">
                  <c:v>-0.11600000000000001</c:v>
                </c:pt>
                <c:pt idx="1963">
                  <c:v>-0.113</c:v>
                </c:pt>
                <c:pt idx="1964">
                  <c:v>-0.113</c:v>
                </c:pt>
                <c:pt idx="1965">
                  <c:v>-0.124</c:v>
                </c:pt>
                <c:pt idx="1966">
                  <c:v>-0.11799999999999999</c:v>
                </c:pt>
                <c:pt idx="1967">
                  <c:v>-0.11600000000000001</c:v>
                </c:pt>
                <c:pt idx="1968">
                  <c:v>-0.114</c:v>
                </c:pt>
                <c:pt idx="1969">
                  <c:v>-0.113</c:v>
                </c:pt>
                <c:pt idx="1970">
                  <c:v>-0.109</c:v>
                </c:pt>
                <c:pt idx="1971">
                  <c:v>-0.104</c:v>
                </c:pt>
                <c:pt idx="1972">
                  <c:v>-0.104</c:v>
                </c:pt>
                <c:pt idx="1973">
                  <c:v>-9.9000000000000005E-2</c:v>
                </c:pt>
                <c:pt idx="1974">
                  <c:v>-9.5000000000000001E-2</c:v>
                </c:pt>
                <c:pt idx="1975">
                  <c:v>-9.1999999999999998E-2</c:v>
                </c:pt>
                <c:pt idx="1976">
                  <c:v>-9.1999999999999998E-2</c:v>
                </c:pt>
                <c:pt idx="1977">
                  <c:v>-9.0999999999999998E-2</c:v>
                </c:pt>
                <c:pt idx="1978">
                  <c:v>-8.5999999999999993E-2</c:v>
                </c:pt>
                <c:pt idx="1979">
                  <c:v>-8.3000000000000004E-2</c:v>
                </c:pt>
                <c:pt idx="1980">
                  <c:v>-8.1000000000000003E-2</c:v>
                </c:pt>
                <c:pt idx="1981">
                  <c:v>-7.9000000000000001E-2</c:v>
                </c:pt>
                <c:pt idx="1982">
                  <c:v>-7.6999999999999999E-2</c:v>
                </c:pt>
                <c:pt idx="1983">
                  <c:v>-7.2999999999999995E-2</c:v>
                </c:pt>
                <c:pt idx="1984">
                  <c:v>-7.2999999999999995E-2</c:v>
                </c:pt>
                <c:pt idx="1985">
                  <c:v>-7.0999999999999994E-2</c:v>
                </c:pt>
                <c:pt idx="1986">
                  <c:v>-6.9000000000000006E-2</c:v>
                </c:pt>
                <c:pt idx="1987">
                  <c:v>-6.9000000000000006E-2</c:v>
                </c:pt>
                <c:pt idx="1988">
                  <c:v>-6.6000000000000003E-2</c:v>
                </c:pt>
                <c:pt idx="1989">
                  <c:v>-6.8000000000000005E-2</c:v>
                </c:pt>
                <c:pt idx="1990">
                  <c:v>-6.8000000000000005E-2</c:v>
                </c:pt>
                <c:pt idx="1991">
                  <c:v>-6.7000000000000004E-2</c:v>
                </c:pt>
                <c:pt idx="1992">
                  <c:v>-6.6000000000000003E-2</c:v>
                </c:pt>
                <c:pt idx="1993">
                  <c:v>-6.4000000000000001E-2</c:v>
                </c:pt>
                <c:pt idx="1994">
                  <c:v>-6.0999999999999999E-2</c:v>
                </c:pt>
                <c:pt idx="1995">
                  <c:v>-5.2999999999999999E-2</c:v>
                </c:pt>
                <c:pt idx="1996">
                  <c:v>-5.2999999999999999E-2</c:v>
                </c:pt>
                <c:pt idx="1997">
                  <c:v>-5.2999999999999999E-2</c:v>
                </c:pt>
                <c:pt idx="1998">
                  <c:v>-5.3999999999999999E-2</c:v>
                </c:pt>
                <c:pt idx="1999">
                  <c:v>-5.0999999999999997E-2</c:v>
                </c:pt>
                <c:pt idx="2000">
                  <c:v>-5.1999999999999998E-2</c:v>
                </c:pt>
                <c:pt idx="2001">
                  <c:v>-4.9000000000000002E-2</c:v>
                </c:pt>
                <c:pt idx="2002">
                  <c:v>-4.9000000000000002E-2</c:v>
                </c:pt>
                <c:pt idx="2003">
                  <c:v>-4.9000000000000002E-2</c:v>
                </c:pt>
                <c:pt idx="2004">
                  <c:v>-4.9000000000000002E-2</c:v>
                </c:pt>
                <c:pt idx="2005">
                  <c:v>-4.8000000000000001E-2</c:v>
                </c:pt>
                <c:pt idx="2006">
                  <c:v>-4.5999999999999999E-2</c:v>
                </c:pt>
                <c:pt idx="2007">
                  <c:v>-4.5999999999999999E-2</c:v>
                </c:pt>
                <c:pt idx="2008">
                  <c:v>-4.5999999999999999E-2</c:v>
                </c:pt>
                <c:pt idx="2009">
                  <c:v>-4.3999999999999997E-2</c:v>
                </c:pt>
                <c:pt idx="2010">
                  <c:v>-4.2999999999999997E-2</c:v>
                </c:pt>
                <c:pt idx="2011">
                  <c:v>-0.04</c:v>
                </c:pt>
                <c:pt idx="2012">
                  <c:v>-4.1000000000000002E-2</c:v>
                </c:pt>
                <c:pt idx="2013">
                  <c:v>-4.1000000000000002E-2</c:v>
                </c:pt>
                <c:pt idx="2014">
                  <c:v>-4.1000000000000002E-2</c:v>
                </c:pt>
                <c:pt idx="2015">
                  <c:v>-0.04</c:v>
                </c:pt>
                <c:pt idx="2016">
                  <c:v>-3.9E-2</c:v>
                </c:pt>
                <c:pt idx="2017">
                  <c:v>-3.9E-2</c:v>
                </c:pt>
                <c:pt idx="2018">
                  <c:v>-3.7999999999999999E-2</c:v>
                </c:pt>
                <c:pt idx="2019">
                  <c:v>-3.6999999999999998E-2</c:v>
                </c:pt>
                <c:pt idx="2020">
                  <c:v>-3.6999999999999998E-2</c:v>
                </c:pt>
                <c:pt idx="2021">
                  <c:v>-3.6999999999999998E-2</c:v>
                </c:pt>
                <c:pt idx="2022">
                  <c:v>-3.5999999999999997E-2</c:v>
                </c:pt>
                <c:pt idx="2023">
                  <c:v>-3.7999999999999999E-2</c:v>
                </c:pt>
                <c:pt idx="2024">
                  <c:v>-3.7999999999999999E-2</c:v>
                </c:pt>
                <c:pt idx="2025">
                  <c:v>-3.5999999999999997E-2</c:v>
                </c:pt>
                <c:pt idx="2026">
                  <c:v>-3.5000000000000003E-2</c:v>
                </c:pt>
                <c:pt idx="2027">
                  <c:v>-3.5000000000000003E-2</c:v>
                </c:pt>
                <c:pt idx="2028">
                  <c:v>-3.4000000000000002E-2</c:v>
                </c:pt>
                <c:pt idx="2029">
                  <c:v>-3.4000000000000002E-2</c:v>
                </c:pt>
                <c:pt idx="2030">
                  <c:v>-3.3000000000000002E-2</c:v>
                </c:pt>
                <c:pt idx="2031">
                  <c:v>-3.3000000000000002E-2</c:v>
                </c:pt>
                <c:pt idx="2032">
                  <c:v>-3.3000000000000002E-2</c:v>
                </c:pt>
                <c:pt idx="2033">
                  <c:v>-3.3000000000000002E-2</c:v>
                </c:pt>
                <c:pt idx="2034">
                  <c:v>-3.3000000000000002E-2</c:v>
                </c:pt>
                <c:pt idx="2035">
                  <c:v>-3.3000000000000002E-2</c:v>
                </c:pt>
                <c:pt idx="2036">
                  <c:v>-3.3000000000000002E-2</c:v>
                </c:pt>
                <c:pt idx="2037">
                  <c:v>-3.3000000000000002E-2</c:v>
                </c:pt>
                <c:pt idx="2038">
                  <c:v>-3.2000000000000001E-2</c:v>
                </c:pt>
                <c:pt idx="2039">
                  <c:v>-3.1E-2</c:v>
                </c:pt>
                <c:pt idx="2040">
                  <c:v>-0.03</c:v>
                </c:pt>
                <c:pt idx="2041">
                  <c:v>-2.9000000000000001E-2</c:v>
                </c:pt>
                <c:pt idx="2042">
                  <c:v>-2.8000000000000001E-2</c:v>
                </c:pt>
                <c:pt idx="2043">
                  <c:v>-2.7E-2</c:v>
                </c:pt>
                <c:pt idx="2044">
                  <c:v>-2.5000000000000001E-2</c:v>
                </c:pt>
                <c:pt idx="2045">
                  <c:v>-2.4E-2</c:v>
                </c:pt>
                <c:pt idx="2046">
                  <c:v>-2.4E-2</c:v>
                </c:pt>
                <c:pt idx="2047">
                  <c:v>-2.4E-2</c:v>
                </c:pt>
                <c:pt idx="2048">
                  <c:v>-2.4E-2</c:v>
                </c:pt>
                <c:pt idx="2049">
                  <c:v>-2.4E-2</c:v>
                </c:pt>
                <c:pt idx="2050">
                  <c:v>-2.4E-2</c:v>
                </c:pt>
                <c:pt idx="2051">
                  <c:v>-2.4E-2</c:v>
                </c:pt>
                <c:pt idx="2052">
                  <c:v>-2.3E-2</c:v>
                </c:pt>
                <c:pt idx="2053">
                  <c:v>-2.3E-2</c:v>
                </c:pt>
                <c:pt idx="2054">
                  <c:v>-2.3E-2</c:v>
                </c:pt>
                <c:pt idx="2055">
                  <c:v>-2.3E-2</c:v>
                </c:pt>
                <c:pt idx="2056">
                  <c:v>-2.1999999999999999E-2</c:v>
                </c:pt>
                <c:pt idx="2057">
                  <c:v>-2.1000000000000001E-2</c:v>
                </c:pt>
                <c:pt idx="2058">
                  <c:v>-0.02</c:v>
                </c:pt>
                <c:pt idx="2059">
                  <c:v>-1.9E-2</c:v>
                </c:pt>
                <c:pt idx="2060">
                  <c:v>-1.9E-2</c:v>
                </c:pt>
                <c:pt idx="2061">
                  <c:v>-1.9E-2</c:v>
                </c:pt>
                <c:pt idx="2062">
                  <c:v>-1.9E-2</c:v>
                </c:pt>
                <c:pt idx="2063">
                  <c:v>-1.9E-2</c:v>
                </c:pt>
                <c:pt idx="2064">
                  <c:v>-1.9E-2</c:v>
                </c:pt>
                <c:pt idx="2065">
                  <c:v>-1.9E-2</c:v>
                </c:pt>
                <c:pt idx="2066">
                  <c:v>-1.9E-2</c:v>
                </c:pt>
                <c:pt idx="2067">
                  <c:v>-1.9E-2</c:v>
                </c:pt>
                <c:pt idx="2068">
                  <c:v>-1.9E-2</c:v>
                </c:pt>
                <c:pt idx="2069">
                  <c:v>-1.7999999999999999E-2</c:v>
                </c:pt>
                <c:pt idx="2070">
                  <c:v>-1.7999999999999999E-2</c:v>
                </c:pt>
                <c:pt idx="2071">
                  <c:v>-1.7999999999999999E-2</c:v>
                </c:pt>
                <c:pt idx="2072">
                  <c:v>-1.7999999999999999E-2</c:v>
                </c:pt>
                <c:pt idx="2073">
                  <c:v>-1.6E-2</c:v>
                </c:pt>
                <c:pt idx="2074">
                  <c:v>-1.4999999999999999E-2</c:v>
                </c:pt>
                <c:pt idx="2075">
                  <c:v>-1.4999999999999999E-2</c:v>
                </c:pt>
                <c:pt idx="2076">
                  <c:v>-1.4E-2</c:v>
                </c:pt>
                <c:pt idx="2077">
                  <c:v>-1.4E-2</c:v>
                </c:pt>
                <c:pt idx="2078">
                  <c:v>-1.6E-2</c:v>
                </c:pt>
                <c:pt idx="2079">
                  <c:v>-1.4999999999999999E-2</c:v>
                </c:pt>
                <c:pt idx="2080">
                  <c:v>-1.4999999999999999E-2</c:v>
                </c:pt>
                <c:pt idx="2081">
                  <c:v>-1.4E-2</c:v>
                </c:pt>
                <c:pt idx="2082">
                  <c:v>-1.4E-2</c:v>
                </c:pt>
                <c:pt idx="2083">
                  <c:v>-1.4E-2</c:v>
                </c:pt>
                <c:pt idx="2084">
                  <c:v>-1.4E-2</c:v>
                </c:pt>
                <c:pt idx="2085">
                  <c:v>-1.4E-2</c:v>
                </c:pt>
                <c:pt idx="2086">
                  <c:v>-1.4E-2</c:v>
                </c:pt>
                <c:pt idx="2087">
                  <c:v>-1.4E-2</c:v>
                </c:pt>
                <c:pt idx="2088">
                  <c:v>-1.4E-2</c:v>
                </c:pt>
                <c:pt idx="2089">
                  <c:v>-1.4E-2</c:v>
                </c:pt>
                <c:pt idx="2090">
                  <c:v>-1.4E-2</c:v>
                </c:pt>
                <c:pt idx="2091">
                  <c:v>-1.4E-2</c:v>
                </c:pt>
                <c:pt idx="2092">
                  <c:v>-1.2999999999999999E-2</c:v>
                </c:pt>
                <c:pt idx="2093">
                  <c:v>-1.2999999999999999E-2</c:v>
                </c:pt>
                <c:pt idx="2094">
                  <c:v>-1.2999999999999999E-2</c:v>
                </c:pt>
                <c:pt idx="2095">
                  <c:v>-1.2999999999999999E-2</c:v>
                </c:pt>
                <c:pt idx="2096">
                  <c:v>-1.4E-2</c:v>
                </c:pt>
                <c:pt idx="2097">
                  <c:v>-1.2999999999999999E-2</c:v>
                </c:pt>
                <c:pt idx="2098">
                  <c:v>-1.2999999999999999E-2</c:v>
                </c:pt>
                <c:pt idx="2099">
                  <c:v>-1.2E-2</c:v>
                </c:pt>
                <c:pt idx="2100">
                  <c:v>-1.2999999999999999E-2</c:v>
                </c:pt>
                <c:pt idx="2101">
                  <c:v>-1.2999999999999999E-2</c:v>
                </c:pt>
                <c:pt idx="2102">
                  <c:v>-1.2999999999999999E-2</c:v>
                </c:pt>
                <c:pt idx="2103">
                  <c:v>-1.2E-2</c:v>
                </c:pt>
                <c:pt idx="2104">
                  <c:v>-1.2E-2</c:v>
                </c:pt>
                <c:pt idx="2105">
                  <c:v>-1.2E-2</c:v>
                </c:pt>
                <c:pt idx="2106">
                  <c:v>-1.2E-2</c:v>
                </c:pt>
                <c:pt idx="2107">
                  <c:v>-1.2E-2</c:v>
                </c:pt>
                <c:pt idx="2108">
                  <c:v>-1.0999999999999999E-2</c:v>
                </c:pt>
                <c:pt idx="2109">
                  <c:v>-0.01</c:v>
                </c:pt>
                <c:pt idx="2110">
                  <c:v>-8.9999999999999993E-3</c:v>
                </c:pt>
                <c:pt idx="2111">
                  <c:v>-8.9999999999999993E-3</c:v>
                </c:pt>
                <c:pt idx="2112">
                  <c:v>-8.9999999999999993E-3</c:v>
                </c:pt>
                <c:pt idx="2113">
                  <c:v>-8.9999999999999993E-3</c:v>
                </c:pt>
                <c:pt idx="2114">
                  <c:v>-8.9999999999999993E-3</c:v>
                </c:pt>
                <c:pt idx="2115">
                  <c:v>-8.9999999999999993E-3</c:v>
                </c:pt>
                <c:pt idx="2116">
                  <c:v>-8.0000000000000002E-3</c:v>
                </c:pt>
                <c:pt idx="2117">
                  <c:v>-8.0000000000000002E-3</c:v>
                </c:pt>
                <c:pt idx="2118">
                  <c:v>-7.0000000000000001E-3</c:v>
                </c:pt>
                <c:pt idx="2119">
                  <c:v>#N/A</c:v>
                </c:pt>
                <c:pt idx="2120">
                  <c:v>-5.0000000000000001E-3</c:v>
                </c:pt>
                <c:pt idx="2121">
                  <c:v>-5.0000000000000001E-3</c:v>
                </c:pt>
                <c:pt idx="2122">
                  <c:v>-5.0000000000000001E-3</c:v>
                </c:pt>
                <c:pt idx="2123">
                  <c:v>-2E-3</c:v>
                </c:pt>
                <c:pt idx="2124">
                  <c:v>-1E-3</c:v>
                </c:pt>
                <c:pt idx="2125">
                  <c:v>-2E-3</c:v>
                </c:pt>
                <c:pt idx="2126">
                  <c:v>-2E-3</c:v>
                </c:pt>
                <c:pt idx="2127">
                  <c:v>-1E-3</c:v>
                </c:pt>
                <c:pt idx="2128">
                  <c:v>1E-3</c:v>
                </c:pt>
                <c:pt idx="2129">
                  <c:v>1E-3</c:v>
                </c:pt>
                <c:pt idx="2130">
                  <c:v>2E-3</c:v>
                </c:pt>
                <c:pt idx="2131">
                  <c:v>4.0000000000000001E-3</c:v>
                </c:pt>
                <c:pt idx="2132">
                  <c:v>8.0000000000000002E-3</c:v>
                </c:pt>
                <c:pt idx="2133">
                  <c:v>1.0999999999999999E-2</c:v>
                </c:pt>
                <c:pt idx="2134">
                  <c:v>1.2E-2</c:v>
                </c:pt>
                <c:pt idx="2135">
                  <c:v>1.2E-2</c:v>
                </c:pt>
                <c:pt idx="2136">
                  <c:v>1.4E-2</c:v>
                </c:pt>
                <c:pt idx="2137">
                  <c:v>1.6E-2</c:v>
                </c:pt>
                <c:pt idx="2138">
                  <c:v>#N/A</c:v>
                </c:pt>
                <c:pt idx="2139">
                  <c:v>#N/A</c:v>
                </c:pt>
                <c:pt idx="2140">
                  <c:v>1.7999999999999999E-2</c:v>
                </c:pt>
                <c:pt idx="2141">
                  <c:v>1.7999999999999999E-2</c:v>
                </c:pt>
                <c:pt idx="2142">
                  <c:v>1.9E-2</c:v>
                </c:pt>
                <c:pt idx="2143">
                  <c:v>1.7999999999999999E-2</c:v>
                </c:pt>
                <c:pt idx="2144">
                  <c:v>2.1000000000000001E-2</c:v>
                </c:pt>
                <c:pt idx="2145">
                  <c:v>2.1000000000000001E-2</c:v>
                </c:pt>
                <c:pt idx="2146">
                  <c:v>2.1000000000000001E-2</c:v>
                </c:pt>
                <c:pt idx="2147">
                  <c:v>2.1000000000000001E-2</c:v>
                </c:pt>
                <c:pt idx="2148">
                  <c:v>2.1999999999999999E-2</c:v>
                </c:pt>
                <c:pt idx="2149">
                  <c:v>2.1000000000000001E-2</c:v>
                </c:pt>
                <c:pt idx="2150">
                  <c:v>2.4E-2</c:v>
                </c:pt>
                <c:pt idx="2151">
                  <c:v>2.5000000000000001E-2</c:v>
                </c:pt>
                <c:pt idx="2152">
                  <c:v>2.5000000000000001E-2</c:v>
                </c:pt>
                <c:pt idx="2153">
                  <c:v>2.5000000000000001E-2</c:v>
                </c:pt>
                <c:pt idx="2154">
                  <c:v>2.5000000000000001E-2</c:v>
                </c:pt>
                <c:pt idx="2155">
                  <c:v>2.7E-2</c:v>
                </c:pt>
                <c:pt idx="2156">
                  <c:v>2.9000000000000001E-2</c:v>
                </c:pt>
                <c:pt idx="2157">
                  <c:v>3.2000000000000001E-2</c:v>
                </c:pt>
                <c:pt idx="2158">
                  <c:v>3.5000000000000003E-2</c:v>
                </c:pt>
                <c:pt idx="2159">
                  <c:v>3.5999999999999997E-2</c:v>
                </c:pt>
                <c:pt idx="2160">
                  <c:v>3.5999999999999997E-2</c:v>
                </c:pt>
                <c:pt idx="2161">
                  <c:v>3.7999999999999999E-2</c:v>
                </c:pt>
                <c:pt idx="2162">
                  <c:v>3.7999999999999999E-2</c:v>
                </c:pt>
                <c:pt idx="2163">
                  <c:v>3.9E-2</c:v>
                </c:pt>
                <c:pt idx="2164">
                  <c:v>3.9E-2</c:v>
                </c:pt>
                <c:pt idx="2165">
                  <c:v>0.04</c:v>
                </c:pt>
                <c:pt idx="2166">
                  <c:v>4.2000000000000003E-2</c:v>
                </c:pt>
                <c:pt idx="2167">
                  <c:v>4.3999999999999997E-2</c:v>
                </c:pt>
                <c:pt idx="2168">
                  <c:v>4.4999999999999998E-2</c:v>
                </c:pt>
                <c:pt idx="2169">
                  <c:v>4.8000000000000001E-2</c:v>
                </c:pt>
                <c:pt idx="2170">
                  <c:v>4.8000000000000001E-2</c:v>
                </c:pt>
                <c:pt idx="2171">
                  <c:v>4.8000000000000001E-2</c:v>
                </c:pt>
                <c:pt idx="2172">
                  <c:v>4.7E-2</c:v>
                </c:pt>
                <c:pt idx="2173">
                  <c:v>4.8000000000000001E-2</c:v>
                </c:pt>
                <c:pt idx="2174">
                  <c:v>4.8000000000000001E-2</c:v>
                </c:pt>
                <c:pt idx="2175">
                  <c:v>4.8000000000000001E-2</c:v>
                </c:pt>
                <c:pt idx="2176">
                  <c:v>4.9000000000000002E-2</c:v>
                </c:pt>
                <c:pt idx="2177">
                  <c:v>0.05</c:v>
                </c:pt>
                <c:pt idx="2178">
                  <c:v>5.0999999999999997E-2</c:v>
                </c:pt>
                <c:pt idx="2179">
                  <c:v>5.2999999999999999E-2</c:v>
                </c:pt>
                <c:pt idx="2180">
                  <c:v>5.0999999999999997E-2</c:v>
                </c:pt>
                <c:pt idx="2181">
                  <c:v>5.5E-2</c:v>
                </c:pt>
                <c:pt idx="2182">
                  <c:v>5.5E-2</c:v>
                </c:pt>
                <c:pt idx="2183">
                  <c:v>5.5E-2</c:v>
                </c:pt>
                <c:pt idx="2184">
                  <c:v>5.3999999999999999E-2</c:v>
                </c:pt>
                <c:pt idx="2185">
                  <c:v>5.1999999999999998E-2</c:v>
                </c:pt>
                <c:pt idx="2186">
                  <c:v>5.2999999999999999E-2</c:v>
                </c:pt>
                <c:pt idx="2187">
                  <c:v>5.5E-2</c:v>
                </c:pt>
                <c:pt idx="2188">
                  <c:v>5.3999999999999999E-2</c:v>
                </c:pt>
                <c:pt idx="2189">
                  <c:v>5.2999999999999999E-2</c:v>
                </c:pt>
                <c:pt idx="2190">
                  <c:v>5.5E-2</c:v>
                </c:pt>
                <c:pt idx="2191">
                  <c:v>5.5E-2</c:v>
                </c:pt>
                <c:pt idx="2192">
                  <c:v>5.5E-2</c:v>
                </c:pt>
                <c:pt idx="2193">
                  <c:v>5.6000000000000001E-2</c:v>
                </c:pt>
                <c:pt idx="2194">
                  <c:v>0.06</c:v>
                </c:pt>
                <c:pt idx="2195">
                  <c:v>6.9000000000000006E-2</c:v>
                </c:pt>
                <c:pt idx="2196">
                  <c:v>6.9000000000000006E-2</c:v>
                </c:pt>
                <c:pt idx="2197">
                  <c:v>7.0999999999999994E-2</c:v>
                </c:pt>
                <c:pt idx="2198">
                  <c:v>7.0999999999999994E-2</c:v>
                </c:pt>
                <c:pt idx="2199">
                  <c:v>7.0000000000000007E-2</c:v>
                </c:pt>
                <c:pt idx="2200">
                  <c:v>7.0000000000000007E-2</c:v>
                </c:pt>
                <c:pt idx="2201">
                  <c:v>7.0000000000000007E-2</c:v>
                </c:pt>
                <c:pt idx="2202">
                  <c:v>7.2999999999999995E-2</c:v>
                </c:pt>
                <c:pt idx="2203">
                  <c:v>7.4999999999999997E-2</c:v>
                </c:pt>
                <c:pt idx="2204">
                  <c:v>7.5999999999999998E-2</c:v>
                </c:pt>
                <c:pt idx="2205">
                  <c:v>#N/A</c:v>
                </c:pt>
                <c:pt idx="2206">
                  <c:v>7.8E-2</c:v>
                </c:pt>
                <c:pt idx="2207">
                  <c:v>7.8E-2</c:v>
                </c:pt>
                <c:pt idx="2208">
                  <c:v>7.9000000000000001E-2</c:v>
                </c:pt>
                <c:pt idx="2209">
                  <c:v>#N/A</c:v>
                </c:pt>
                <c:pt idx="2210">
                  <c:v>#N/A</c:v>
                </c:pt>
                <c:pt idx="2211">
                  <c:v>0.08</c:v>
                </c:pt>
                <c:pt idx="2212">
                  <c:v>7.9000000000000001E-2</c:v>
                </c:pt>
                <c:pt idx="2213">
                  <c:v>8.1000000000000003E-2</c:v>
                </c:pt>
                <c:pt idx="2214">
                  <c:v>8.1000000000000003E-2</c:v>
                </c:pt>
                <c:pt idx="2215">
                  <c:v>7.9000000000000001E-2</c:v>
                </c:pt>
                <c:pt idx="2216">
                  <c:v>8.1000000000000003E-2</c:v>
                </c:pt>
                <c:pt idx="2217">
                  <c:v>8.2000000000000003E-2</c:v>
                </c:pt>
                <c:pt idx="2218">
                  <c:v>8.2000000000000003E-2</c:v>
                </c:pt>
                <c:pt idx="2219">
                  <c:v>8.2000000000000003E-2</c:v>
                </c:pt>
                <c:pt idx="2220">
                  <c:v>8.2000000000000003E-2</c:v>
                </c:pt>
                <c:pt idx="2221">
                  <c:v>8.3000000000000004E-2</c:v>
                </c:pt>
                <c:pt idx="2222">
                  <c:v>8.2000000000000003E-2</c:v>
                </c:pt>
                <c:pt idx="2223">
                  <c:v>8.2000000000000003E-2</c:v>
                </c:pt>
                <c:pt idx="2224">
                  <c:v>8.2000000000000003E-2</c:v>
                </c:pt>
                <c:pt idx="2225">
                  <c:v>8.2000000000000003E-2</c:v>
                </c:pt>
                <c:pt idx="2226">
                  <c:v>8.1000000000000003E-2</c:v>
                </c:pt>
                <c:pt idx="2227">
                  <c:v>8.1000000000000003E-2</c:v>
                </c:pt>
                <c:pt idx="2228">
                  <c:v>8.2000000000000003E-2</c:v>
                </c:pt>
                <c:pt idx="2229">
                  <c:v>8.2000000000000003E-2</c:v>
                </c:pt>
                <c:pt idx="2230">
                  <c:v>8.2000000000000003E-2</c:v>
                </c:pt>
                <c:pt idx="2231">
                  <c:v>8.2000000000000003E-2</c:v>
                </c:pt>
                <c:pt idx="2232">
                  <c:v>8.1000000000000003E-2</c:v>
                </c:pt>
                <c:pt idx="2233">
                  <c:v>8.1000000000000003E-2</c:v>
                </c:pt>
                <c:pt idx="2234">
                  <c:v>8.1000000000000003E-2</c:v>
                </c:pt>
                <c:pt idx="2235">
                  <c:v>8.1000000000000003E-2</c:v>
                </c:pt>
                <c:pt idx="2236">
                  <c:v>8.1000000000000003E-2</c:v>
                </c:pt>
                <c:pt idx="2237">
                  <c:v>8.1000000000000003E-2</c:v>
                </c:pt>
                <c:pt idx="2238">
                  <c:v>0.08</c:v>
                </c:pt>
                <c:pt idx="2239">
                  <c:v>7.9000000000000001E-2</c:v>
                </c:pt>
                <c:pt idx="2240">
                  <c:v>7.8E-2</c:v>
                </c:pt>
                <c:pt idx="2241">
                  <c:v>7.9000000000000001E-2</c:v>
                </c:pt>
                <c:pt idx="2242">
                  <c:v>7.9000000000000001E-2</c:v>
                </c:pt>
                <c:pt idx="2243">
                  <c:v>0.08</c:v>
                </c:pt>
                <c:pt idx="2244">
                  <c:v>0.08</c:v>
                </c:pt>
                <c:pt idx="2245">
                  <c:v>8.1000000000000003E-2</c:v>
                </c:pt>
                <c:pt idx="2246">
                  <c:v>8.1000000000000003E-2</c:v>
                </c:pt>
                <c:pt idx="2247">
                  <c:v>8.4000000000000005E-2</c:v>
                </c:pt>
                <c:pt idx="2248">
                  <c:v>8.5000000000000006E-2</c:v>
                </c:pt>
                <c:pt idx="2249">
                  <c:v>8.5999999999999993E-2</c:v>
                </c:pt>
                <c:pt idx="2250">
                  <c:v>8.7999999999999995E-2</c:v>
                </c:pt>
                <c:pt idx="2251">
                  <c:v>8.7999999999999995E-2</c:v>
                </c:pt>
                <c:pt idx="2252">
                  <c:v>8.7999999999999995E-2</c:v>
                </c:pt>
                <c:pt idx="2253">
                  <c:v>8.5000000000000006E-2</c:v>
                </c:pt>
                <c:pt idx="2254">
                  <c:v>8.5000000000000006E-2</c:v>
                </c:pt>
                <c:pt idx="2255">
                  <c:v>8.4000000000000005E-2</c:v>
                </c:pt>
                <c:pt idx="2256">
                  <c:v>8.2000000000000003E-2</c:v>
                </c:pt>
                <c:pt idx="2257">
                  <c:v>8.1000000000000003E-2</c:v>
                </c:pt>
                <c:pt idx="2258">
                  <c:v>8.1000000000000003E-2</c:v>
                </c:pt>
                <c:pt idx="2259">
                  <c:v>8.1000000000000003E-2</c:v>
                </c:pt>
                <c:pt idx="2260">
                  <c:v>8.1000000000000003E-2</c:v>
                </c:pt>
                <c:pt idx="2261">
                  <c:v>8.2000000000000003E-2</c:v>
                </c:pt>
                <c:pt idx="2262">
                  <c:v>8.2000000000000003E-2</c:v>
                </c:pt>
                <c:pt idx="2263">
                  <c:v>7.9000000000000001E-2</c:v>
                </c:pt>
                <c:pt idx="2264">
                  <c:v>7.9000000000000001E-2</c:v>
                </c:pt>
                <c:pt idx="2265">
                  <c:v>0.08</c:v>
                </c:pt>
                <c:pt idx="2266">
                  <c:v>7.9000000000000001E-2</c:v>
                </c:pt>
                <c:pt idx="2267">
                  <c:v>7.9000000000000001E-2</c:v>
                </c:pt>
                <c:pt idx="2268">
                  <c:v>8.1000000000000003E-2</c:v>
                </c:pt>
                <c:pt idx="2269">
                  <c:v>8.1000000000000003E-2</c:v>
                </c:pt>
                <c:pt idx="2270">
                  <c:v>8.2000000000000003E-2</c:v>
                </c:pt>
                <c:pt idx="2271">
                  <c:v>8.3000000000000004E-2</c:v>
                </c:pt>
                <c:pt idx="2272">
                  <c:v>8.3000000000000004E-2</c:v>
                </c:pt>
                <c:pt idx="2273">
                  <c:v>8.2000000000000003E-2</c:v>
                </c:pt>
                <c:pt idx="2274">
                  <c:v>8.2000000000000003E-2</c:v>
                </c:pt>
                <c:pt idx="2275">
                  <c:v>8.3000000000000004E-2</c:v>
                </c:pt>
                <c:pt idx="2276">
                  <c:v>8.2000000000000003E-2</c:v>
                </c:pt>
                <c:pt idx="2277">
                  <c:v>8.2000000000000003E-2</c:v>
                </c:pt>
                <c:pt idx="2278">
                  <c:v>8.3000000000000004E-2</c:v>
                </c:pt>
                <c:pt idx="2279">
                  <c:v>8.2000000000000003E-2</c:v>
                </c:pt>
                <c:pt idx="2280">
                  <c:v>8.2000000000000003E-2</c:v>
                </c:pt>
                <c:pt idx="2281">
                  <c:v>8.1000000000000003E-2</c:v>
                </c:pt>
                <c:pt idx="2282">
                  <c:v>8.1000000000000003E-2</c:v>
                </c:pt>
                <c:pt idx="2283">
                  <c:v>8.2000000000000003E-2</c:v>
                </c:pt>
                <c:pt idx="2284">
                  <c:v>8.4000000000000005E-2</c:v>
                </c:pt>
                <c:pt idx="2285">
                  <c:v>8.6999999999999994E-2</c:v>
                </c:pt>
                <c:pt idx="2286">
                  <c:v>8.8999999999999996E-2</c:v>
                </c:pt>
                <c:pt idx="2287">
                  <c:v>9.4E-2</c:v>
                </c:pt>
                <c:pt idx="2288">
                  <c:v>0.104</c:v>
                </c:pt>
                <c:pt idx="2289">
                  <c:v>0.14899999999999999</c:v>
                </c:pt>
                <c:pt idx="2290">
                  <c:v>0.15</c:v>
                </c:pt>
                <c:pt idx="2291">
                  <c:v>0.152</c:v>
                </c:pt>
                <c:pt idx="2292">
                  <c:v>0.159</c:v>
                </c:pt>
                <c:pt idx="2293">
                  <c:v>0.16300000000000001</c:v>
                </c:pt>
                <c:pt idx="2294">
                  <c:v>0.16700000000000001</c:v>
                </c:pt>
                <c:pt idx="2295">
                  <c:v>0.17</c:v>
                </c:pt>
                <c:pt idx="2296">
                  <c:v>0.17100000000000001</c:v>
                </c:pt>
                <c:pt idx="2297">
                  <c:v>0.17499999999999999</c:v>
                </c:pt>
                <c:pt idx="2298">
                  <c:v>0.183</c:v>
                </c:pt>
                <c:pt idx="2299">
                  <c:v>0.186</c:v>
                </c:pt>
                <c:pt idx="2300">
                  <c:v>0.187</c:v>
                </c:pt>
                <c:pt idx="2301">
                  <c:v>0.191</c:v>
                </c:pt>
                <c:pt idx="2302">
                  <c:v>0.19600000000000001</c:v>
                </c:pt>
                <c:pt idx="2303">
                  <c:v>0.19700000000000001</c:v>
                </c:pt>
                <c:pt idx="2304">
                  <c:v>0.19800000000000001</c:v>
                </c:pt>
                <c:pt idx="2305">
                  <c:v>0.19900000000000001</c:v>
                </c:pt>
                <c:pt idx="2306">
                  <c:v>0.20100000000000001</c:v>
                </c:pt>
                <c:pt idx="2307">
                  <c:v>0.20200000000000001</c:v>
                </c:pt>
                <c:pt idx="2308">
                  <c:v>0.20300000000000001</c:v>
                </c:pt>
                <c:pt idx="2309">
                  <c:v>0.20499999999999999</c:v>
                </c:pt>
                <c:pt idx="2310">
                  <c:v>0.20599999999999999</c:v>
                </c:pt>
                <c:pt idx="2311">
                  <c:v>0.20699999999999999</c:v>
                </c:pt>
                <c:pt idx="2312">
                  <c:v>0.20799999999999999</c:v>
                </c:pt>
                <c:pt idx="2313">
                  <c:v>0.20799999999999999</c:v>
                </c:pt>
                <c:pt idx="2314">
                  <c:v>0.20899999999999999</c:v>
                </c:pt>
                <c:pt idx="2315">
                  <c:v>0.20899999999999999</c:v>
                </c:pt>
                <c:pt idx="2316">
                  <c:v>0.20899999999999999</c:v>
                </c:pt>
                <c:pt idx="2317">
                  <c:v>0.20899999999999999</c:v>
                </c:pt>
                <c:pt idx="2318">
                  <c:v>0.20899999999999999</c:v>
                </c:pt>
                <c:pt idx="2319">
                  <c:v>0.20899999999999999</c:v>
                </c:pt>
                <c:pt idx="2320">
                  <c:v>0.20799999999999999</c:v>
                </c:pt>
                <c:pt idx="2321">
                  <c:v>0.20599999999999999</c:v>
                </c:pt>
                <c:pt idx="2322">
                  <c:v>0.20399999999999999</c:v>
                </c:pt>
                <c:pt idx="2323">
                  <c:v>0.20200000000000001</c:v>
                </c:pt>
                <c:pt idx="2324">
                  <c:v>0.20100000000000001</c:v>
                </c:pt>
                <c:pt idx="2325">
                  <c:v>0.20100000000000001</c:v>
                </c:pt>
                <c:pt idx="2326">
                  <c:v>0.20200000000000001</c:v>
                </c:pt>
                <c:pt idx="2327">
                  <c:v>0.20300000000000001</c:v>
                </c:pt>
                <c:pt idx="2328">
                  <c:v>0.20300000000000001</c:v>
                </c:pt>
                <c:pt idx="2329">
                  <c:v>0.20200000000000001</c:v>
                </c:pt>
                <c:pt idx="2330">
                  <c:v>0.20300000000000001</c:v>
                </c:pt>
                <c:pt idx="2331">
                  <c:v>0.20300000000000001</c:v>
                </c:pt>
                <c:pt idx="2332">
                  <c:v>0.20300000000000001</c:v>
                </c:pt>
                <c:pt idx="2333">
                  <c:v>0.20399999999999999</c:v>
                </c:pt>
                <c:pt idx="2334">
                  <c:v>0.20599999999999999</c:v>
                </c:pt>
                <c:pt idx="2335">
                  <c:v>0.20499999999999999</c:v>
                </c:pt>
                <c:pt idx="2336">
                  <c:v>0.20599999999999999</c:v>
                </c:pt>
                <c:pt idx="2337">
                  <c:v>0.20699999999999999</c:v>
                </c:pt>
                <c:pt idx="2338">
                  <c:v>0.20699999999999999</c:v>
                </c:pt>
                <c:pt idx="2339">
                  <c:v>0.20899999999999999</c:v>
                </c:pt>
                <c:pt idx="2340">
                  <c:v>0.20799999999999999</c:v>
                </c:pt>
                <c:pt idx="2341">
                  <c:v>0.21099999999999999</c:v>
                </c:pt>
                <c:pt idx="2342">
                  <c:v>0.21099999999999999</c:v>
                </c:pt>
                <c:pt idx="2343">
                  <c:v>0.21199999999999999</c:v>
                </c:pt>
                <c:pt idx="2344">
                  <c:v>0.21199999999999999</c:v>
                </c:pt>
                <c:pt idx="2345">
                  <c:v>0.216</c:v>
                </c:pt>
                <c:pt idx="2346">
                  <c:v>0.217</c:v>
                </c:pt>
                <c:pt idx="2347">
                  <c:v>0.223</c:v>
                </c:pt>
                <c:pt idx="2348">
                  <c:v>0.23400000000000001</c:v>
                </c:pt>
                <c:pt idx="2349">
                  <c:v>0.24199999999999999</c:v>
                </c:pt>
                <c:pt idx="2350">
                  <c:v>0.25800000000000001</c:v>
                </c:pt>
                <c:pt idx="2351">
                  <c:v>0.26300000000000001</c:v>
                </c:pt>
                <c:pt idx="2352">
                  <c:v>0.26400000000000001</c:v>
                </c:pt>
                <c:pt idx="2353">
                  <c:v>0.26700000000000002</c:v>
                </c:pt>
                <c:pt idx="2354">
                  <c:v>0.29199999999999998</c:v>
                </c:pt>
                <c:pt idx="2355">
                  <c:v>0.30099999999999999</c:v>
                </c:pt>
                <c:pt idx="2356">
                  <c:v>0.307</c:v>
                </c:pt>
                <c:pt idx="2357">
                  <c:v>0.309</c:v>
                </c:pt>
                <c:pt idx="2358">
                  <c:v>0.311</c:v>
                </c:pt>
                <c:pt idx="2359">
                  <c:v>0.31</c:v>
                </c:pt>
                <c:pt idx="2360">
                  <c:v>0.314</c:v>
                </c:pt>
                <c:pt idx="2361">
                  <c:v>0.316</c:v>
                </c:pt>
                <c:pt idx="2362">
                  <c:v>0.317</c:v>
                </c:pt>
                <c:pt idx="2363">
                  <c:v>0.317</c:v>
                </c:pt>
                <c:pt idx="2364">
                  <c:v>0.318</c:v>
                </c:pt>
                <c:pt idx="2365">
                  <c:v>0.31900000000000001</c:v>
                </c:pt>
                <c:pt idx="2366">
                  <c:v>0.318</c:v>
                </c:pt>
                <c:pt idx="2367">
                  <c:v>0.318</c:v>
                </c:pt>
                <c:pt idx="2368">
                  <c:v>0.318</c:v>
                </c:pt>
                <c:pt idx="2369">
                  <c:v>0.32100000000000001</c:v>
                </c:pt>
                <c:pt idx="2370">
                  <c:v>0.32800000000000001</c:v>
                </c:pt>
                <c:pt idx="2371">
                  <c:v>0.33500000000000002</c:v>
                </c:pt>
                <c:pt idx="2372">
                  <c:v>0.33500000000000002</c:v>
                </c:pt>
                <c:pt idx="2373">
                  <c:v>0.33600000000000002</c:v>
                </c:pt>
                <c:pt idx="2374">
                  <c:v>0.33800000000000002</c:v>
                </c:pt>
                <c:pt idx="2375">
                  <c:v>0.33800000000000002</c:v>
                </c:pt>
                <c:pt idx="2376">
                  <c:v>0.33700000000000002</c:v>
                </c:pt>
                <c:pt idx="2377">
                  <c:v>0.33600000000000002</c:v>
                </c:pt>
                <c:pt idx="2378">
                  <c:v>0.33600000000000002</c:v>
                </c:pt>
                <c:pt idx="2379">
                  <c:v>#N/A</c:v>
                </c:pt>
                <c:pt idx="2380">
                  <c:v>0.33900000000000002</c:v>
                </c:pt>
                <c:pt idx="2381">
                  <c:v>0.34699999999999998</c:v>
                </c:pt>
                <c:pt idx="2382">
                  <c:v>0.34499999999999997</c:v>
                </c:pt>
                <c:pt idx="2383">
                  <c:v>0.34399999999999997</c:v>
                </c:pt>
                <c:pt idx="2384">
                  <c:v>0.33700000000000002</c:v>
                </c:pt>
                <c:pt idx="2385">
                  <c:v>0.33200000000000002</c:v>
                </c:pt>
                <c:pt idx="2386">
                  <c:v>0.32900000000000001</c:v>
                </c:pt>
                <c:pt idx="2387">
                  <c:v>#N/A</c:v>
                </c:pt>
                <c:pt idx="2388">
                  <c:v>#N/A</c:v>
                </c:pt>
                <c:pt idx="2389">
                  <c:v>0.32800000000000001</c:v>
                </c:pt>
                <c:pt idx="2390">
                  <c:v>0.32700000000000001</c:v>
                </c:pt>
                <c:pt idx="2391">
                  <c:v>0.32700000000000001</c:v>
                </c:pt>
                <c:pt idx="2392">
                  <c:v>0.32800000000000001</c:v>
                </c:pt>
                <c:pt idx="2393">
                  <c:v>0.32800000000000001</c:v>
                </c:pt>
                <c:pt idx="2394">
                  <c:v>0.32700000000000001</c:v>
                </c:pt>
                <c:pt idx="2395">
                  <c:v>0.32700000000000001</c:v>
                </c:pt>
                <c:pt idx="2396">
                  <c:v>0.32700000000000001</c:v>
                </c:pt>
                <c:pt idx="2397">
                  <c:v>0.32700000000000001</c:v>
                </c:pt>
                <c:pt idx="2398">
                  <c:v>0.32500000000000001</c:v>
                </c:pt>
                <c:pt idx="2399">
                  <c:v>0.31900000000000001</c:v>
                </c:pt>
                <c:pt idx="2400">
                  <c:v>0.31900000000000001</c:v>
                </c:pt>
                <c:pt idx="2401">
                  <c:v>0.313</c:v>
                </c:pt>
                <c:pt idx="2402">
                  <c:v>0.313</c:v>
                </c:pt>
                <c:pt idx="2403">
                  <c:v>0.31</c:v>
                </c:pt>
                <c:pt idx="2404">
                  <c:v>0.313</c:v>
                </c:pt>
                <c:pt idx="2405">
                  <c:v>0.315</c:v>
                </c:pt>
                <c:pt idx="2406">
                  <c:v>0.318</c:v>
                </c:pt>
                <c:pt idx="2407">
                  <c:v>0.32</c:v>
                </c:pt>
                <c:pt idx="2408">
                  <c:v>0.315</c:v>
                </c:pt>
                <c:pt idx="2409">
                  <c:v>0.313</c:v>
                </c:pt>
                <c:pt idx="2410">
                  <c:v>0.312</c:v>
                </c:pt>
                <c:pt idx="2411">
                  <c:v>0.309</c:v>
                </c:pt>
                <c:pt idx="2412">
                  <c:v>0.30499999999999999</c:v>
                </c:pt>
                <c:pt idx="2413">
                  <c:v>0.30299999999999999</c:v>
                </c:pt>
                <c:pt idx="2414">
                  <c:v>0.30399999999999999</c:v>
                </c:pt>
                <c:pt idx="2415">
                  <c:v>0.30399999999999999</c:v>
                </c:pt>
                <c:pt idx="2416">
                  <c:v>0.30399999999999999</c:v>
                </c:pt>
                <c:pt idx="2417">
                  <c:v>0.307</c:v>
                </c:pt>
                <c:pt idx="2418">
                  <c:v>0.29899999999999999</c:v>
                </c:pt>
                <c:pt idx="2419">
                  <c:v>0.28699999999999998</c:v>
                </c:pt>
                <c:pt idx="2420">
                  <c:v>0.28599999999999998</c:v>
                </c:pt>
                <c:pt idx="2421">
                  <c:v>0.28699999999999998</c:v>
                </c:pt>
                <c:pt idx="2422">
                  <c:v>0.28799999999999998</c:v>
                </c:pt>
                <c:pt idx="2423">
                  <c:v>0.28599999999999998</c:v>
                </c:pt>
                <c:pt idx="2424">
                  <c:v>0.28599999999999998</c:v>
                </c:pt>
                <c:pt idx="2425">
                  <c:v>0.28799999999999998</c:v>
                </c:pt>
                <c:pt idx="2426">
                  <c:v>0.28899999999999998</c:v>
                </c:pt>
                <c:pt idx="2427">
                  <c:v>0.28799999999999998</c:v>
                </c:pt>
                <c:pt idx="2428">
                  <c:v>0.28699999999999998</c:v>
                </c:pt>
                <c:pt idx="2429">
                  <c:v>0.28599999999999998</c:v>
                </c:pt>
                <c:pt idx="2430">
                  <c:v>0.28699999999999998</c:v>
                </c:pt>
                <c:pt idx="2431">
                  <c:v>0.28799999999999998</c:v>
                </c:pt>
                <c:pt idx="2432">
                  <c:v>0.28699999999999998</c:v>
                </c:pt>
                <c:pt idx="2433">
                  <c:v>0.28699999999999998</c:v>
                </c:pt>
                <c:pt idx="2434">
                  <c:v>0.28799999999999998</c:v>
                </c:pt>
                <c:pt idx="2435">
                  <c:v>0.29099999999999998</c:v>
                </c:pt>
                <c:pt idx="2436">
                  <c:v>0.29099999999999998</c:v>
                </c:pt>
                <c:pt idx="2437">
                  <c:v>0.29099999999999998</c:v>
                </c:pt>
                <c:pt idx="2438">
                  <c:v>0.29099999999999998</c:v>
                </c:pt>
                <c:pt idx="2439">
                  <c:v>0.28599999999999998</c:v>
                </c:pt>
                <c:pt idx="2440">
                  <c:v>0.28699999999999998</c:v>
                </c:pt>
                <c:pt idx="2441">
                  <c:v>0.28799999999999998</c:v>
                </c:pt>
                <c:pt idx="2442">
                  <c:v>0.28999999999999998</c:v>
                </c:pt>
                <c:pt idx="2443">
                  <c:v>0.29599999999999999</c:v>
                </c:pt>
                <c:pt idx="2444">
                  <c:v>0.29799999999999999</c:v>
                </c:pt>
                <c:pt idx="2445">
                  <c:v>0.3</c:v>
                </c:pt>
                <c:pt idx="2446">
                  <c:v>0.30099999999999999</c:v>
                </c:pt>
                <c:pt idx="2447">
                  <c:v>0.3</c:v>
                </c:pt>
                <c:pt idx="2448">
                  <c:v>0.3</c:v>
                </c:pt>
                <c:pt idx="2449">
                  <c:v>0.3</c:v>
                </c:pt>
                <c:pt idx="2450">
                  <c:v>0.30099999999999999</c:v>
                </c:pt>
                <c:pt idx="2451">
                  <c:v>0.30199999999999999</c:v>
                </c:pt>
                <c:pt idx="2452">
                  <c:v>0.30199999999999999</c:v>
                </c:pt>
                <c:pt idx="2453">
                  <c:v>0.30199999999999999</c:v>
                </c:pt>
                <c:pt idx="2454">
                  <c:v>0.3</c:v>
                </c:pt>
                <c:pt idx="2455">
                  <c:v>0.28999999999999998</c:v>
                </c:pt>
                <c:pt idx="2456">
                  <c:v>0.28199999999999997</c:v>
                </c:pt>
                <c:pt idx="2457">
                  <c:v>0.28199999999999997</c:v>
                </c:pt>
                <c:pt idx="2458">
                  <c:v>0.28199999999999997</c:v>
                </c:pt>
                <c:pt idx="2459">
                  <c:v>0.28199999999999997</c:v>
                </c:pt>
                <c:pt idx="2460">
                  <c:v>0.28100000000000003</c:v>
                </c:pt>
                <c:pt idx="2461">
                  <c:v>0.28000000000000003</c:v>
                </c:pt>
                <c:pt idx="2462">
                  <c:v>0.28000000000000003</c:v>
                </c:pt>
                <c:pt idx="2463">
                  <c:v>0.28000000000000003</c:v>
                </c:pt>
                <c:pt idx="2464">
                  <c:v>0.28399999999999997</c:v>
                </c:pt>
                <c:pt idx="2465">
                  <c:v>#N/A</c:v>
                </c:pt>
                <c:pt idx="2466">
                  <c:v>0.28699999999999998</c:v>
                </c:pt>
                <c:pt idx="2467">
                  <c:v>0.28799999999999998</c:v>
                </c:pt>
                <c:pt idx="2468">
                  <c:v>0.29299999999999998</c:v>
                </c:pt>
                <c:pt idx="2469">
                  <c:v>#N/A</c:v>
                </c:pt>
                <c:pt idx="2470">
                  <c:v>#N/A</c:v>
                </c:pt>
                <c:pt idx="2471">
                  <c:v>0.29399999999999998</c:v>
                </c:pt>
                <c:pt idx="2472">
                  <c:v>0.29399999999999998</c:v>
                </c:pt>
                <c:pt idx="2473">
                  <c:v>0.29199999999999998</c:v>
                </c:pt>
                <c:pt idx="2474">
                  <c:v>0.29299999999999998</c:v>
                </c:pt>
                <c:pt idx="2475">
                  <c:v>0.29799999999999999</c:v>
                </c:pt>
                <c:pt idx="2476">
                  <c:v>0.29799999999999999</c:v>
                </c:pt>
                <c:pt idx="2477">
                  <c:v>0.28999999999999998</c:v>
                </c:pt>
                <c:pt idx="2478">
                  <c:v>0.28199999999999997</c:v>
                </c:pt>
                <c:pt idx="2479">
                  <c:v>0.27700000000000002</c:v>
                </c:pt>
                <c:pt idx="2480">
                  <c:v>0.26700000000000002</c:v>
                </c:pt>
                <c:pt idx="2481">
                  <c:v>0.26</c:v>
                </c:pt>
                <c:pt idx="2482">
                  <c:v>0.255</c:v>
                </c:pt>
                <c:pt idx="2483">
                  <c:v>0.248</c:v>
                </c:pt>
                <c:pt idx="2484">
                  <c:v>0.24</c:v>
                </c:pt>
                <c:pt idx="2485">
                  <c:v>0.23899999999999999</c:v>
                </c:pt>
                <c:pt idx="2486">
                  <c:v>0.23899999999999999</c:v>
                </c:pt>
                <c:pt idx="2487">
                  <c:v>0.23599999999999999</c:v>
                </c:pt>
                <c:pt idx="2488">
                  <c:v>0.23400000000000001</c:v>
                </c:pt>
                <c:pt idx="2489">
                  <c:v>0.23300000000000001</c:v>
                </c:pt>
                <c:pt idx="2490">
                  <c:v>0.23</c:v>
                </c:pt>
                <c:pt idx="2491">
                  <c:v>0.23</c:v>
                </c:pt>
                <c:pt idx="2492">
                  <c:v>0.22700000000000001</c:v>
                </c:pt>
                <c:pt idx="2493">
                  <c:v>0.223</c:v>
                </c:pt>
                <c:pt idx="2494">
                  <c:v>0.217</c:v>
                </c:pt>
                <c:pt idx="2495">
                  <c:v>0.219</c:v>
                </c:pt>
                <c:pt idx="2496">
                  <c:v>0.218</c:v>
                </c:pt>
                <c:pt idx="2497">
                  <c:v>0.218</c:v>
                </c:pt>
                <c:pt idx="2498">
                  <c:v>0.218</c:v>
                </c:pt>
                <c:pt idx="2499">
                  <c:v>0.217</c:v>
                </c:pt>
                <c:pt idx="2500">
                  <c:v>0.218</c:v>
                </c:pt>
                <c:pt idx="2501">
                  <c:v>0.218</c:v>
                </c:pt>
                <c:pt idx="2502">
                  <c:v>0.218</c:v>
                </c:pt>
                <c:pt idx="2503">
                  <c:v>0.217</c:v>
                </c:pt>
                <c:pt idx="2504">
                  <c:v>0.22800000000000001</c:v>
                </c:pt>
                <c:pt idx="2505">
                  <c:v>0.22800000000000001</c:v>
                </c:pt>
                <c:pt idx="2506">
                  <c:v>0.22700000000000001</c:v>
                </c:pt>
                <c:pt idx="2507">
                  <c:v>0.22700000000000001</c:v>
                </c:pt>
                <c:pt idx="2508">
                  <c:v>0.22600000000000001</c:v>
                </c:pt>
                <c:pt idx="2509">
                  <c:v>0.23</c:v>
                </c:pt>
                <c:pt idx="2510">
                  <c:v>0.22800000000000001</c:v>
                </c:pt>
                <c:pt idx="2511">
                  <c:v>0.22800000000000001</c:v>
                </c:pt>
                <c:pt idx="2512">
                  <c:v>0.22900000000000001</c:v>
                </c:pt>
                <c:pt idx="2513">
                  <c:v>0.22800000000000001</c:v>
                </c:pt>
                <c:pt idx="2514">
                  <c:v>0.22500000000000001</c:v>
                </c:pt>
                <c:pt idx="2515">
                  <c:v>0.222</c:v>
                </c:pt>
                <c:pt idx="2516">
                  <c:v>0.223</c:v>
                </c:pt>
                <c:pt idx="2517">
                  <c:v>0.223</c:v>
                </c:pt>
                <c:pt idx="2518">
                  <c:v>0.224</c:v>
                </c:pt>
                <c:pt idx="2519">
                  <c:v>0.224</c:v>
                </c:pt>
                <c:pt idx="2520">
                  <c:v>0.22500000000000001</c:v>
                </c:pt>
                <c:pt idx="2521">
                  <c:v>0.22500000000000001</c:v>
                </c:pt>
                <c:pt idx="2522">
                  <c:v>0.22700000000000001</c:v>
                </c:pt>
                <c:pt idx="2523">
                  <c:v>0.22700000000000001</c:v>
                </c:pt>
                <c:pt idx="2524">
                  <c:v>0.22700000000000001</c:v>
                </c:pt>
                <c:pt idx="2525">
                  <c:v>0.22800000000000001</c:v>
                </c:pt>
                <c:pt idx="2526">
                  <c:v>0.22700000000000001</c:v>
                </c:pt>
                <c:pt idx="2527">
                  <c:v>0.22500000000000001</c:v>
                </c:pt>
                <c:pt idx="2528">
                  <c:v>0.22500000000000001</c:v>
                </c:pt>
                <c:pt idx="2529">
                  <c:v>0.224</c:v>
                </c:pt>
                <c:pt idx="2530">
                  <c:v>0.22500000000000001</c:v>
                </c:pt>
                <c:pt idx="2531">
                  <c:v>0.22500000000000001</c:v>
                </c:pt>
                <c:pt idx="2532">
                  <c:v>0.22500000000000001</c:v>
                </c:pt>
                <c:pt idx="2533">
                  <c:v>0.224</c:v>
                </c:pt>
                <c:pt idx="2534">
                  <c:v>0.221</c:v>
                </c:pt>
                <c:pt idx="2535">
                  <c:v>0.221</c:v>
                </c:pt>
                <c:pt idx="2536">
                  <c:v>0.221</c:v>
                </c:pt>
                <c:pt idx="2537">
                  <c:v>0.221</c:v>
                </c:pt>
                <c:pt idx="2538">
                  <c:v>0.221</c:v>
                </c:pt>
                <c:pt idx="2539">
                  <c:v>0.221</c:v>
                </c:pt>
                <c:pt idx="2540">
                  <c:v>0.222</c:v>
                </c:pt>
                <c:pt idx="2541">
                  <c:v>0.222</c:v>
                </c:pt>
                <c:pt idx="2542">
                  <c:v>0.223</c:v>
                </c:pt>
                <c:pt idx="2543">
                  <c:v>0.223</c:v>
                </c:pt>
                <c:pt idx="2544">
                  <c:v>0.224</c:v>
                </c:pt>
                <c:pt idx="2545">
                  <c:v>0.224</c:v>
                </c:pt>
                <c:pt idx="2546">
                  <c:v>0.22500000000000001</c:v>
                </c:pt>
                <c:pt idx="2547">
                  <c:v>0.22500000000000001</c:v>
                </c:pt>
                <c:pt idx="2548">
                  <c:v>0.22500000000000001</c:v>
                </c:pt>
                <c:pt idx="2549">
                  <c:v>0.22500000000000001</c:v>
                </c:pt>
                <c:pt idx="2550">
                  <c:v>0.22500000000000001</c:v>
                </c:pt>
                <c:pt idx="2551">
                  <c:v>0.22500000000000001</c:v>
                </c:pt>
                <c:pt idx="2552">
                  <c:v>0.22500000000000001</c:v>
                </c:pt>
                <c:pt idx="2553">
                  <c:v>0.224</c:v>
                </c:pt>
                <c:pt idx="2554">
                  <c:v>0.22500000000000001</c:v>
                </c:pt>
                <c:pt idx="2555">
                  <c:v>0.22500000000000001</c:v>
                </c:pt>
                <c:pt idx="2556">
                  <c:v>0.22500000000000001</c:v>
                </c:pt>
                <c:pt idx="2557">
                  <c:v>0.22500000000000001</c:v>
                </c:pt>
                <c:pt idx="2558">
                  <c:v>0.22500000000000001</c:v>
                </c:pt>
                <c:pt idx="2559">
                  <c:v>0.224</c:v>
                </c:pt>
                <c:pt idx="2560">
                  <c:v>0.224</c:v>
                </c:pt>
                <c:pt idx="2561">
                  <c:v>0.22500000000000001</c:v>
                </c:pt>
                <c:pt idx="2562">
                  <c:v>0.22600000000000001</c:v>
                </c:pt>
                <c:pt idx="2563">
                  <c:v>0.22600000000000001</c:v>
                </c:pt>
                <c:pt idx="2564">
                  <c:v>0.22600000000000001</c:v>
                </c:pt>
                <c:pt idx="2565">
                  <c:v>0.22600000000000001</c:v>
                </c:pt>
                <c:pt idx="2566">
                  <c:v>0.22500000000000001</c:v>
                </c:pt>
                <c:pt idx="2567">
                  <c:v>0.22600000000000001</c:v>
                </c:pt>
                <c:pt idx="2568">
                  <c:v>0.22700000000000001</c:v>
                </c:pt>
                <c:pt idx="2569">
                  <c:v>0.22700000000000001</c:v>
                </c:pt>
                <c:pt idx="2570">
                  <c:v>0.22700000000000001</c:v>
                </c:pt>
                <c:pt idx="2571">
                  <c:v>0.22800000000000001</c:v>
                </c:pt>
                <c:pt idx="2572">
                  <c:v>0.22700000000000001</c:v>
                </c:pt>
                <c:pt idx="2573">
                  <c:v>0.22800000000000001</c:v>
                </c:pt>
                <c:pt idx="2574">
                  <c:v>0.22800000000000001</c:v>
                </c:pt>
                <c:pt idx="2575">
                  <c:v>0.22800000000000001</c:v>
                </c:pt>
                <c:pt idx="2576">
                  <c:v>0.22700000000000001</c:v>
                </c:pt>
                <c:pt idx="2577">
                  <c:v>0.22600000000000001</c:v>
                </c:pt>
                <c:pt idx="2578">
                  <c:v>0.22600000000000001</c:v>
                </c:pt>
                <c:pt idx="2579">
                  <c:v>0.22500000000000001</c:v>
                </c:pt>
                <c:pt idx="2580">
                  <c:v>0.22500000000000001</c:v>
                </c:pt>
                <c:pt idx="2581">
                  <c:v>0.224</c:v>
                </c:pt>
                <c:pt idx="2582">
                  <c:v>0.221</c:v>
                </c:pt>
                <c:pt idx="2583">
                  <c:v>0.22</c:v>
                </c:pt>
                <c:pt idx="2584">
                  <c:v>0.22</c:v>
                </c:pt>
                <c:pt idx="2585">
                  <c:v>0.22</c:v>
                </c:pt>
                <c:pt idx="2586">
                  <c:v>0.219</c:v>
                </c:pt>
                <c:pt idx="2587">
                  <c:v>0.219</c:v>
                </c:pt>
                <c:pt idx="2588">
                  <c:v>0.22</c:v>
                </c:pt>
                <c:pt idx="2589">
                  <c:v>0.218</c:v>
                </c:pt>
                <c:pt idx="2590">
                  <c:v>0.217</c:v>
                </c:pt>
                <c:pt idx="2591">
                  <c:v>0.217</c:v>
                </c:pt>
                <c:pt idx="2592">
                  <c:v>0.217</c:v>
                </c:pt>
                <c:pt idx="2593">
                  <c:v>0.217</c:v>
                </c:pt>
                <c:pt idx="2594">
                  <c:v>0.222</c:v>
                </c:pt>
                <c:pt idx="2595">
                  <c:v>0.222</c:v>
                </c:pt>
                <c:pt idx="2596">
                  <c:v>0.221</c:v>
                </c:pt>
                <c:pt idx="2597">
                  <c:v>0.222</c:v>
                </c:pt>
                <c:pt idx="2598">
                  <c:v>0.218</c:v>
                </c:pt>
                <c:pt idx="2599">
                  <c:v>0.219</c:v>
                </c:pt>
                <c:pt idx="2600">
                  <c:v>0.222</c:v>
                </c:pt>
                <c:pt idx="2601">
                  <c:v>0.22500000000000001</c:v>
                </c:pt>
                <c:pt idx="2602">
                  <c:v>0.221</c:v>
                </c:pt>
                <c:pt idx="2603">
                  <c:v>0.216</c:v>
                </c:pt>
                <c:pt idx="2604">
                  <c:v>0.214</c:v>
                </c:pt>
                <c:pt idx="2605">
                  <c:v>0.21199999999999999</c:v>
                </c:pt>
                <c:pt idx="2606">
                  <c:v>0.21</c:v>
                </c:pt>
                <c:pt idx="2607">
                  <c:v>0.21</c:v>
                </c:pt>
                <c:pt idx="2608">
                  <c:v>0.20899999999999999</c:v>
                </c:pt>
                <c:pt idx="2609">
                  <c:v>0.20899999999999999</c:v>
                </c:pt>
                <c:pt idx="2610">
                  <c:v>0.20799999999999999</c:v>
                </c:pt>
                <c:pt idx="2611">
                  <c:v>0.20499999999999999</c:v>
                </c:pt>
                <c:pt idx="2612">
                  <c:v>0.20399999999999999</c:v>
                </c:pt>
                <c:pt idx="2613">
                  <c:v>0.20300000000000001</c:v>
                </c:pt>
                <c:pt idx="2614">
                  <c:v>0.2</c:v>
                </c:pt>
                <c:pt idx="2615">
                  <c:v>0.2</c:v>
                </c:pt>
                <c:pt idx="2616">
                  <c:v>0.2</c:v>
                </c:pt>
                <c:pt idx="2617">
                  <c:v>0.2</c:v>
                </c:pt>
                <c:pt idx="2618">
                  <c:v>0.2</c:v>
                </c:pt>
                <c:pt idx="2619">
                  <c:v>0.2</c:v>
                </c:pt>
                <c:pt idx="2620">
                  <c:v>0.2</c:v>
                </c:pt>
                <c:pt idx="2621">
                  <c:v>0.19900000000000001</c:v>
                </c:pt>
                <c:pt idx="2622">
                  <c:v>0.20100000000000001</c:v>
                </c:pt>
                <c:pt idx="2623">
                  <c:v>0.2</c:v>
                </c:pt>
                <c:pt idx="2624">
                  <c:v>0.19900000000000001</c:v>
                </c:pt>
                <c:pt idx="2625">
                  <c:v>0.19900000000000001</c:v>
                </c:pt>
                <c:pt idx="2626">
                  <c:v>0.19800000000000001</c:v>
                </c:pt>
                <c:pt idx="2627">
                  <c:v>0.19900000000000001</c:v>
                </c:pt>
                <c:pt idx="2628">
                  <c:v>0.2</c:v>
                </c:pt>
                <c:pt idx="2629">
                  <c:v>0.20200000000000001</c:v>
                </c:pt>
                <c:pt idx="2630">
                  <c:v>0.20300000000000001</c:v>
                </c:pt>
                <c:pt idx="2631">
                  <c:v>0.20300000000000001</c:v>
                </c:pt>
                <c:pt idx="2632">
                  <c:v>0.20300000000000001</c:v>
                </c:pt>
                <c:pt idx="2633">
                  <c:v>0.20300000000000001</c:v>
                </c:pt>
                <c:pt idx="2634">
                  <c:v>0.20300000000000001</c:v>
                </c:pt>
                <c:pt idx="2635">
                  <c:v>0.20300000000000001</c:v>
                </c:pt>
                <c:pt idx="2636">
                  <c:v>0.20200000000000001</c:v>
                </c:pt>
                <c:pt idx="2637">
                  <c:v>0.20200000000000001</c:v>
                </c:pt>
                <c:pt idx="2638">
                  <c:v>0.20100000000000001</c:v>
                </c:pt>
                <c:pt idx="2639">
                  <c:v>0.20699999999999999</c:v>
                </c:pt>
                <c:pt idx="2640">
                  <c:v>0.20699999999999999</c:v>
                </c:pt>
                <c:pt idx="2641">
                  <c:v>0.20699999999999999</c:v>
                </c:pt>
                <c:pt idx="2642">
                  <c:v>0.20699999999999999</c:v>
                </c:pt>
                <c:pt idx="2643">
                  <c:v>0.20599999999999999</c:v>
                </c:pt>
                <c:pt idx="2644">
                  <c:v>0.20599999999999999</c:v>
                </c:pt>
                <c:pt idx="2645">
                  <c:v>0.20699999999999999</c:v>
                </c:pt>
                <c:pt idx="2646">
                  <c:v>0.20799999999999999</c:v>
                </c:pt>
                <c:pt idx="2647">
                  <c:v>0.20799999999999999</c:v>
                </c:pt>
                <c:pt idx="2648">
                  <c:v>0.20799999999999999</c:v>
                </c:pt>
                <c:pt idx="2649">
                  <c:v>0.21</c:v>
                </c:pt>
                <c:pt idx="2650">
                  <c:v>0.21</c:v>
                </c:pt>
                <c:pt idx="2651">
                  <c:v>0.21</c:v>
                </c:pt>
                <c:pt idx="2652">
                  <c:v>0.21</c:v>
                </c:pt>
                <c:pt idx="2653">
                  <c:v>0.21099999999999999</c:v>
                </c:pt>
                <c:pt idx="2654">
                  <c:v>0.21099999999999999</c:v>
                </c:pt>
                <c:pt idx="2655">
                  <c:v>0.21099999999999999</c:v>
                </c:pt>
                <c:pt idx="2656">
                  <c:v>0.21</c:v>
                </c:pt>
                <c:pt idx="2657">
                  <c:v>0.21</c:v>
                </c:pt>
                <c:pt idx="2658">
                  <c:v>0.21</c:v>
                </c:pt>
                <c:pt idx="2659">
                  <c:v>0.21</c:v>
                </c:pt>
                <c:pt idx="2660">
                  <c:v>0.21</c:v>
                </c:pt>
                <c:pt idx="2661">
                  <c:v>0.21099999999999999</c:v>
                </c:pt>
                <c:pt idx="2662">
                  <c:v>0.21199999999999999</c:v>
                </c:pt>
                <c:pt idx="2663">
                  <c:v>0.21299999999999999</c:v>
                </c:pt>
                <c:pt idx="2664">
                  <c:v>0.214</c:v>
                </c:pt>
                <c:pt idx="2665">
                  <c:v>0.215</c:v>
                </c:pt>
                <c:pt idx="2666">
                  <c:v>0.21099999999999999</c:v>
                </c:pt>
                <c:pt idx="2667">
                  <c:v>0.21</c:v>
                </c:pt>
                <c:pt idx="2668">
                  <c:v>0.20699999999999999</c:v>
                </c:pt>
                <c:pt idx="2669">
                  <c:v>0.20599999999999999</c:v>
                </c:pt>
                <c:pt idx="2670">
                  <c:v>0.20399999999999999</c:v>
                </c:pt>
                <c:pt idx="2671">
                  <c:v>0.20399999999999999</c:v>
                </c:pt>
                <c:pt idx="2672">
                  <c:v>0.20300000000000001</c:v>
                </c:pt>
                <c:pt idx="2673">
                  <c:v>0.20100000000000001</c:v>
                </c:pt>
                <c:pt idx="2674">
                  <c:v>0.20100000000000001</c:v>
                </c:pt>
                <c:pt idx="2675">
                  <c:v>0.20100000000000001</c:v>
                </c:pt>
                <c:pt idx="2676">
                  <c:v>0.2</c:v>
                </c:pt>
                <c:pt idx="2677">
                  <c:v>0.2</c:v>
                </c:pt>
                <c:pt idx="2678">
                  <c:v>0.2</c:v>
                </c:pt>
                <c:pt idx="2679">
                  <c:v>0.20200000000000001</c:v>
                </c:pt>
                <c:pt idx="2680">
                  <c:v>0.20599999999999999</c:v>
                </c:pt>
                <c:pt idx="2681">
                  <c:v>0.20899999999999999</c:v>
                </c:pt>
                <c:pt idx="2682">
                  <c:v>0.21</c:v>
                </c:pt>
                <c:pt idx="2683">
                  <c:v>0.21</c:v>
                </c:pt>
                <c:pt idx="2684">
                  <c:v>0.21299999999999999</c:v>
                </c:pt>
                <c:pt idx="2685">
                  <c:v>0.218</c:v>
                </c:pt>
                <c:pt idx="2686">
                  <c:v>0.22</c:v>
                </c:pt>
                <c:pt idx="2687">
                  <c:v>0.221</c:v>
                </c:pt>
                <c:pt idx="2688">
                  <c:v>0.221</c:v>
                </c:pt>
                <c:pt idx="2689">
                  <c:v>0.223</c:v>
                </c:pt>
                <c:pt idx="2690">
                  <c:v>0.22500000000000001</c:v>
                </c:pt>
                <c:pt idx="2691">
                  <c:v>0.22600000000000001</c:v>
                </c:pt>
                <c:pt idx="2692">
                  <c:v>0.22600000000000001</c:v>
                </c:pt>
                <c:pt idx="2693">
                  <c:v>0.22600000000000001</c:v>
                </c:pt>
                <c:pt idx="2694">
                  <c:v>0.22700000000000001</c:v>
                </c:pt>
                <c:pt idx="2695">
                  <c:v>0.22700000000000001</c:v>
                </c:pt>
                <c:pt idx="2696">
                  <c:v>0.23200000000000001</c:v>
                </c:pt>
                <c:pt idx="2697">
                  <c:v>0.23300000000000001</c:v>
                </c:pt>
                <c:pt idx="2698">
                  <c:v>0.23300000000000001</c:v>
                </c:pt>
                <c:pt idx="2699">
                  <c:v>0.23300000000000001</c:v>
                </c:pt>
                <c:pt idx="2700">
                  <c:v>0.23400000000000001</c:v>
                </c:pt>
                <c:pt idx="2701">
                  <c:v>0.23200000000000001</c:v>
                </c:pt>
                <c:pt idx="2702">
                  <c:v>0.23</c:v>
                </c:pt>
                <c:pt idx="2703">
                  <c:v>0.22600000000000001</c:v>
                </c:pt>
                <c:pt idx="2704">
                  <c:v>0.224</c:v>
                </c:pt>
                <c:pt idx="2705">
                  <c:v>0.214</c:v>
                </c:pt>
                <c:pt idx="2706">
                  <c:v>0.21099999999999999</c:v>
                </c:pt>
                <c:pt idx="2707">
                  <c:v>0.20899999999999999</c:v>
                </c:pt>
                <c:pt idx="2708">
                  <c:v>0.20899999999999999</c:v>
                </c:pt>
                <c:pt idx="2709">
                  <c:v>0.20899999999999999</c:v>
                </c:pt>
                <c:pt idx="2710">
                  <c:v>0.20899999999999999</c:v>
                </c:pt>
                <c:pt idx="2711">
                  <c:v>0.20399999999999999</c:v>
                </c:pt>
                <c:pt idx="2712">
                  <c:v>0.20100000000000001</c:v>
                </c:pt>
                <c:pt idx="2713">
                  <c:v>0.20200000000000001</c:v>
                </c:pt>
                <c:pt idx="2714">
                  <c:v>0.19900000000000001</c:v>
                </c:pt>
                <c:pt idx="2715">
                  <c:v>0.19500000000000001</c:v>
                </c:pt>
                <c:pt idx="2716">
                  <c:v>0.19</c:v>
                </c:pt>
                <c:pt idx="2717">
                  <c:v>0.192</c:v>
                </c:pt>
                <c:pt idx="2718">
                  <c:v>0.192</c:v>
                </c:pt>
                <c:pt idx="2719">
                  <c:v>0.192</c:v>
                </c:pt>
                <c:pt idx="2720">
                  <c:v>0.191</c:v>
                </c:pt>
                <c:pt idx="2721">
                  <c:v>0.189</c:v>
                </c:pt>
                <c:pt idx="2722">
                  <c:v>0.188</c:v>
                </c:pt>
                <c:pt idx="2723">
                  <c:v>0.187</c:v>
                </c:pt>
                <c:pt idx="2724">
                  <c:v>0.186</c:v>
                </c:pt>
                <c:pt idx="2725">
                  <c:v>0.185</c:v>
                </c:pt>
                <c:pt idx="2726">
                  <c:v>0.186</c:v>
                </c:pt>
                <c:pt idx="2727">
                  <c:v>0.184</c:v>
                </c:pt>
                <c:pt idx="2728">
                  <c:v>0.183</c:v>
                </c:pt>
                <c:pt idx="2729">
                  <c:v>0.183</c:v>
                </c:pt>
                <c:pt idx="2730">
                  <c:v>0.184</c:v>
                </c:pt>
                <c:pt idx="2731">
                  <c:v>0.184</c:v>
                </c:pt>
                <c:pt idx="2732">
                  <c:v>0.184</c:v>
                </c:pt>
                <c:pt idx="2733">
                  <c:v>0.183</c:v>
                </c:pt>
                <c:pt idx="2734">
                  <c:v>0.183</c:v>
                </c:pt>
                <c:pt idx="2735">
                  <c:v>0.18099999999999999</c:v>
                </c:pt>
                <c:pt idx="2736">
                  <c:v>0.183</c:v>
                </c:pt>
                <c:pt idx="2737">
                  <c:v>0.187</c:v>
                </c:pt>
                <c:pt idx="2738">
                  <c:v>0.19</c:v>
                </c:pt>
                <c:pt idx="2739">
                  <c:v>0.19</c:v>
                </c:pt>
                <c:pt idx="2740">
                  <c:v>0.191</c:v>
                </c:pt>
                <c:pt idx="2741">
                  <c:v>0.19</c:v>
                </c:pt>
                <c:pt idx="2742">
                  <c:v>0.191</c:v>
                </c:pt>
                <c:pt idx="2743">
                  <c:v>0.19</c:v>
                </c:pt>
                <c:pt idx="2744">
                  <c:v>0.188</c:v>
                </c:pt>
                <c:pt idx="2745">
                  <c:v>0.189</c:v>
                </c:pt>
                <c:pt idx="2746">
                  <c:v>0.189</c:v>
                </c:pt>
                <c:pt idx="2747">
                  <c:v>0.19</c:v>
                </c:pt>
                <c:pt idx="2748">
                  <c:v>0.19</c:v>
                </c:pt>
                <c:pt idx="2749">
                  <c:v>0.19</c:v>
                </c:pt>
                <c:pt idx="2750">
                  <c:v>0.19</c:v>
                </c:pt>
                <c:pt idx="2751">
                  <c:v>0.191</c:v>
                </c:pt>
                <c:pt idx="2752">
                  <c:v>0.191</c:v>
                </c:pt>
                <c:pt idx="2753">
                  <c:v>0.191</c:v>
                </c:pt>
                <c:pt idx="2754">
                  <c:v>0.191</c:v>
                </c:pt>
                <c:pt idx="2755">
                  <c:v>0.192</c:v>
                </c:pt>
                <c:pt idx="2756">
                  <c:v>0.192</c:v>
                </c:pt>
                <c:pt idx="2757">
                  <c:v>0.193</c:v>
                </c:pt>
                <c:pt idx="2758">
                  <c:v>0.19400000000000001</c:v>
                </c:pt>
                <c:pt idx="2759">
                  <c:v>0.19600000000000001</c:v>
                </c:pt>
                <c:pt idx="2760">
                  <c:v>0.19600000000000001</c:v>
                </c:pt>
                <c:pt idx="2761">
                  <c:v>0.19600000000000001</c:v>
                </c:pt>
                <c:pt idx="2762">
                  <c:v>0.19700000000000001</c:v>
                </c:pt>
                <c:pt idx="2763">
                  <c:v>0.19700000000000001</c:v>
                </c:pt>
                <c:pt idx="2764">
                  <c:v>0.19700000000000001</c:v>
                </c:pt>
                <c:pt idx="2765">
                  <c:v>0.19800000000000001</c:v>
                </c:pt>
                <c:pt idx="2766">
                  <c:v>0.19600000000000001</c:v>
                </c:pt>
                <c:pt idx="2767">
                  <c:v>0.19900000000000001</c:v>
                </c:pt>
                <c:pt idx="2768">
                  <c:v>0.20100000000000001</c:v>
                </c:pt>
                <c:pt idx="2769">
                  <c:v>0.20200000000000001</c:v>
                </c:pt>
                <c:pt idx="2770">
                  <c:v>0.20300000000000001</c:v>
                </c:pt>
                <c:pt idx="2771">
                  <c:v>0.20399999999999999</c:v>
                </c:pt>
                <c:pt idx="2772">
                  <c:v>0.20399999999999999</c:v>
                </c:pt>
                <c:pt idx="2773">
                  <c:v>0.20499999999999999</c:v>
                </c:pt>
                <c:pt idx="2774">
                  <c:v>0.20699999999999999</c:v>
                </c:pt>
                <c:pt idx="2775">
                  <c:v>0.20799999999999999</c:v>
                </c:pt>
                <c:pt idx="2776">
                  <c:v>0.20899999999999999</c:v>
                </c:pt>
                <c:pt idx="2777">
                  <c:v>0.21</c:v>
                </c:pt>
                <c:pt idx="2778">
                  <c:v>0.21</c:v>
                </c:pt>
                <c:pt idx="2779">
                  <c:v>0.21099999999999999</c:v>
                </c:pt>
                <c:pt idx="2780">
                  <c:v>0.21199999999999999</c:v>
                </c:pt>
                <c:pt idx="2781">
                  <c:v>0.214</c:v>
                </c:pt>
                <c:pt idx="2782">
                  <c:v>0.215</c:v>
                </c:pt>
                <c:pt idx="2783">
                  <c:v>0.216</c:v>
                </c:pt>
                <c:pt idx="2784">
                  <c:v>0.218</c:v>
                </c:pt>
                <c:pt idx="2785">
                  <c:v>0.22</c:v>
                </c:pt>
                <c:pt idx="2786">
                  <c:v>0.223</c:v>
                </c:pt>
                <c:pt idx="2787">
                  <c:v>0.22</c:v>
                </c:pt>
                <c:pt idx="2788">
                  <c:v>0.221</c:v>
                </c:pt>
                <c:pt idx="2789">
                  <c:v>0.222</c:v>
                </c:pt>
                <c:pt idx="2790">
                  <c:v>0.222</c:v>
                </c:pt>
                <c:pt idx="2791">
                  <c:v>0.22500000000000001</c:v>
                </c:pt>
                <c:pt idx="2792">
                  <c:v>0.22800000000000001</c:v>
                </c:pt>
                <c:pt idx="2793">
                  <c:v>0.23300000000000001</c:v>
                </c:pt>
                <c:pt idx="2794">
                  <c:v>0.23799999999999999</c:v>
                </c:pt>
                <c:pt idx="2795">
                  <c:v>0.24399999999999999</c:v>
                </c:pt>
                <c:pt idx="2796">
                  <c:v>0.248</c:v>
                </c:pt>
                <c:pt idx="2797">
                  <c:v>0.25</c:v>
                </c:pt>
                <c:pt idx="2798">
                  <c:v>0.252</c:v>
                </c:pt>
                <c:pt idx="2799">
                  <c:v>0.255</c:v>
                </c:pt>
                <c:pt idx="2800">
                  <c:v>0.25800000000000001</c:v>
                </c:pt>
                <c:pt idx="2801">
                  <c:v>0.26100000000000001</c:v>
                </c:pt>
                <c:pt idx="2802">
                  <c:v>0.26500000000000001</c:v>
                </c:pt>
                <c:pt idx="2803">
                  <c:v>0.26600000000000001</c:v>
                </c:pt>
                <c:pt idx="2804">
                  <c:v>0.26900000000000002</c:v>
                </c:pt>
                <c:pt idx="2805">
                  <c:v>0.27300000000000002</c:v>
                </c:pt>
                <c:pt idx="2806">
                  <c:v>0.27600000000000002</c:v>
                </c:pt>
                <c:pt idx="2807">
                  <c:v>0.27800000000000002</c:v>
                </c:pt>
                <c:pt idx="2808">
                  <c:v>0.28299999999999997</c:v>
                </c:pt>
                <c:pt idx="2809">
                  <c:v>0.28799999999999998</c:v>
                </c:pt>
                <c:pt idx="2810">
                  <c:v>0.28999999999999998</c:v>
                </c:pt>
                <c:pt idx="2811">
                  <c:v>0.29299999999999998</c:v>
                </c:pt>
                <c:pt idx="2812">
                  <c:v>0.29499999999999998</c:v>
                </c:pt>
                <c:pt idx="2813">
                  <c:v>0.30299999999999999</c:v>
                </c:pt>
                <c:pt idx="2814">
                  <c:v>0.31</c:v>
                </c:pt>
                <c:pt idx="2815">
                  <c:v>0.318</c:v>
                </c:pt>
                <c:pt idx="2816">
                  <c:v>0.32500000000000001</c:v>
                </c:pt>
                <c:pt idx="2817">
                  <c:v>0.33400000000000002</c:v>
                </c:pt>
                <c:pt idx="2818">
                  <c:v>0.33900000000000002</c:v>
                </c:pt>
                <c:pt idx="2819">
                  <c:v>0.34100000000000003</c:v>
                </c:pt>
                <c:pt idx="2820">
                  <c:v>0.34499999999999997</c:v>
                </c:pt>
                <c:pt idx="2821">
                  <c:v>0.34899999999999998</c:v>
                </c:pt>
                <c:pt idx="2822">
                  <c:v>0.35299999999999998</c:v>
                </c:pt>
                <c:pt idx="2823">
                  <c:v>0.36</c:v>
                </c:pt>
                <c:pt idx="2824">
                  <c:v>0.36599999999999999</c:v>
                </c:pt>
                <c:pt idx="2825">
                  <c:v>0.37</c:v>
                </c:pt>
                <c:pt idx="2826">
                  <c:v>0.374</c:v>
                </c:pt>
                <c:pt idx="2827">
                  <c:v>0.375</c:v>
                </c:pt>
                <c:pt idx="2828">
                  <c:v>0.375</c:v>
                </c:pt>
                <c:pt idx="2829">
                  <c:v>0.38100000000000001</c:v>
                </c:pt>
                <c:pt idx="2830">
                  <c:v>0.38900000000000001</c:v>
                </c:pt>
                <c:pt idx="2831">
                  <c:v>0.40100000000000002</c:v>
                </c:pt>
                <c:pt idx="2832">
                  <c:v>0.41499999999999998</c:v>
                </c:pt>
                <c:pt idx="2833">
                  <c:v>0.42199999999999999</c:v>
                </c:pt>
                <c:pt idx="2834">
                  <c:v>0.42699999999999999</c:v>
                </c:pt>
                <c:pt idx="2835">
                  <c:v>0.435</c:v>
                </c:pt>
                <c:pt idx="2836">
                  <c:v>0.442</c:v>
                </c:pt>
                <c:pt idx="2837">
                  <c:v>0.45100000000000001</c:v>
                </c:pt>
                <c:pt idx="2838">
                  <c:v>0.45800000000000002</c:v>
                </c:pt>
                <c:pt idx="2839">
                  <c:v>0.46400000000000002</c:v>
                </c:pt>
                <c:pt idx="2840">
                  <c:v>0.47</c:v>
                </c:pt>
                <c:pt idx="2841">
                  <c:v>0.47699999999999998</c:v>
                </c:pt>
                <c:pt idx="2842">
                  <c:v>0.48599999999999999</c:v>
                </c:pt>
                <c:pt idx="2843">
                  <c:v>0.497</c:v>
                </c:pt>
                <c:pt idx="2844">
                  <c:v>0.51200000000000001</c:v>
                </c:pt>
                <c:pt idx="2845">
                  <c:v>0.52100000000000002</c:v>
                </c:pt>
                <c:pt idx="2846">
                  <c:v>0.53100000000000003</c:v>
                </c:pt>
                <c:pt idx="2847">
                  <c:v>0.54900000000000004</c:v>
                </c:pt>
                <c:pt idx="2848">
                  <c:v>0.64100000000000001</c:v>
                </c:pt>
                <c:pt idx="2849">
                  <c:v>0.64500000000000002</c:v>
                </c:pt>
                <c:pt idx="2850">
                  <c:v>0.65</c:v>
                </c:pt>
                <c:pt idx="2851">
                  <c:v>0.65200000000000002</c:v>
                </c:pt>
                <c:pt idx="2852">
                  <c:v>0.65300000000000002</c:v>
                </c:pt>
                <c:pt idx="2853">
                  <c:v>0.65300000000000002</c:v>
                </c:pt>
                <c:pt idx="2854">
                  <c:v>0.65200000000000002</c:v>
                </c:pt>
                <c:pt idx="2855">
                  <c:v>0.65300000000000002</c:v>
                </c:pt>
                <c:pt idx="2856">
                  <c:v>0.65300000000000002</c:v>
                </c:pt>
                <c:pt idx="2857">
                  <c:v>0.65400000000000003</c:v>
                </c:pt>
                <c:pt idx="2858">
                  <c:v>0.65500000000000003</c:v>
                </c:pt>
                <c:pt idx="2859">
                  <c:v>0.65700000000000003</c:v>
                </c:pt>
                <c:pt idx="2860">
                  <c:v>0.65700000000000003</c:v>
                </c:pt>
                <c:pt idx="2861">
                  <c:v>0.65900000000000003</c:v>
                </c:pt>
                <c:pt idx="2862">
                  <c:v>0.66200000000000003</c:v>
                </c:pt>
                <c:pt idx="2863">
                  <c:v>0.66300000000000003</c:v>
                </c:pt>
                <c:pt idx="2864">
                  <c:v>0.66200000000000003</c:v>
                </c:pt>
                <c:pt idx="2865">
                  <c:v>0.66100000000000003</c:v>
                </c:pt>
                <c:pt idx="2866">
                  <c:v>0.66100000000000003</c:v>
                </c:pt>
                <c:pt idx="2867">
                  <c:v>0.66300000000000003</c:v>
                </c:pt>
                <c:pt idx="2868">
                  <c:v>0.66300000000000003</c:v>
                </c:pt>
                <c:pt idx="2869">
                  <c:v>0.66300000000000003</c:v>
                </c:pt>
                <c:pt idx="2870">
                  <c:v>0.66300000000000003</c:v>
                </c:pt>
                <c:pt idx="2871">
                  <c:v>0.66400000000000003</c:v>
                </c:pt>
                <c:pt idx="2872">
                  <c:v>0.66500000000000004</c:v>
                </c:pt>
                <c:pt idx="2873">
                  <c:v>0.66800000000000004</c:v>
                </c:pt>
                <c:pt idx="2874">
                  <c:v>0.67100000000000004</c:v>
                </c:pt>
                <c:pt idx="2875">
                  <c:v>0.67300000000000004</c:v>
                </c:pt>
                <c:pt idx="2876">
                  <c:v>0.67300000000000004</c:v>
                </c:pt>
                <c:pt idx="2877">
                  <c:v>0.67500000000000004</c:v>
                </c:pt>
                <c:pt idx="2878">
                  <c:v>0.67700000000000005</c:v>
                </c:pt>
                <c:pt idx="2879">
                  <c:v>0.68</c:v>
                </c:pt>
                <c:pt idx="2880">
                  <c:v>0.68100000000000005</c:v>
                </c:pt>
                <c:pt idx="2881">
                  <c:v>0.68200000000000005</c:v>
                </c:pt>
                <c:pt idx="2882">
                  <c:v>0.68400000000000005</c:v>
                </c:pt>
                <c:pt idx="2883">
                  <c:v>0.68600000000000005</c:v>
                </c:pt>
                <c:pt idx="2884">
                  <c:v>0.68500000000000005</c:v>
                </c:pt>
                <c:pt idx="2885">
                  <c:v>0.68700000000000006</c:v>
                </c:pt>
                <c:pt idx="2886">
                  <c:v>0.68899999999999995</c:v>
                </c:pt>
                <c:pt idx="2887">
                  <c:v>0.69</c:v>
                </c:pt>
                <c:pt idx="2888">
                  <c:v>0.69</c:v>
                </c:pt>
                <c:pt idx="2889">
                  <c:v>0.69099999999999995</c:v>
                </c:pt>
                <c:pt idx="2890">
                  <c:v>0.69199999999999995</c:v>
                </c:pt>
                <c:pt idx="2891">
                  <c:v>0.69299999999999995</c:v>
                </c:pt>
                <c:pt idx="2892">
                  <c:v>0.69699999999999995</c:v>
                </c:pt>
                <c:pt idx="2893">
                  <c:v>0.7</c:v>
                </c:pt>
                <c:pt idx="2894">
                  <c:v>0.70399999999999996</c:v>
                </c:pt>
                <c:pt idx="2895">
                  <c:v>0.70799999999999996</c:v>
                </c:pt>
                <c:pt idx="2896">
                  <c:v>0.71499999999999997</c:v>
                </c:pt>
                <c:pt idx="2897">
                  <c:v>0.72</c:v>
                </c:pt>
                <c:pt idx="2898">
                  <c:v>0.72399999999999998</c:v>
                </c:pt>
                <c:pt idx="2899">
                  <c:v>0.72699999999999998</c:v>
                </c:pt>
                <c:pt idx="2900">
                  <c:v>0.73099999999999998</c:v>
                </c:pt>
                <c:pt idx="2901">
                  <c:v>0.73399999999999999</c:v>
                </c:pt>
                <c:pt idx="2902">
                  <c:v>0.73699999999999999</c:v>
                </c:pt>
                <c:pt idx="2903">
                  <c:v>0.74099999999999999</c:v>
                </c:pt>
                <c:pt idx="2904">
                  <c:v>0.746</c:v>
                </c:pt>
                <c:pt idx="2905">
                  <c:v>0.75</c:v>
                </c:pt>
                <c:pt idx="2906">
                  <c:v>0.753</c:v>
                </c:pt>
                <c:pt idx="2907">
                  <c:v>0.75700000000000001</c:v>
                </c:pt>
                <c:pt idx="2908">
                  <c:v>0.76</c:v>
                </c:pt>
                <c:pt idx="2909">
                  <c:v>0.76400000000000001</c:v>
                </c:pt>
                <c:pt idx="2910">
                  <c:v>0.76600000000000001</c:v>
                </c:pt>
                <c:pt idx="2911">
                  <c:v>0.76800000000000002</c:v>
                </c:pt>
                <c:pt idx="2912">
                  <c:v>0.77</c:v>
                </c:pt>
                <c:pt idx="2913">
                  <c:v>0.77100000000000002</c:v>
                </c:pt>
                <c:pt idx="2914">
                  <c:v>0.77700000000000002</c:v>
                </c:pt>
                <c:pt idx="2915">
                  <c:v>0.78300000000000003</c:v>
                </c:pt>
                <c:pt idx="2916">
                  <c:v>0.78700000000000003</c:v>
                </c:pt>
                <c:pt idx="2917">
                  <c:v>0.79400000000000004</c:v>
                </c:pt>
                <c:pt idx="2918">
                  <c:v>0.8</c:v>
                </c:pt>
                <c:pt idx="2919">
                  <c:v>0.80800000000000005</c:v>
                </c:pt>
                <c:pt idx="2920">
                  <c:v>0.81699999999999995</c:v>
                </c:pt>
                <c:pt idx="2921">
                  <c:v>0.82399999999999995</c:v>
                </c:pt>
                <c:pt idx="2922">
                  <c:v>0.83199999999999996</c:v>
                </c:pt>
                <c:pt idx="2923">
                  <c:v>0.84199999999999997</c:v>
                </c:pt>
                <c:pt idx="2924">
                  <c:v>0.85299999999999998</c:v>
                </c:pt>
                <c:pt idx="2925">
                  <c:v>0.86199999999999999</c:v>
                </c:pt>
                <c:pt idx="2926">
                  <c:v>0.871</c:v>
                </c:pt>
                <c:pt idx="2927">
                  <c:v>0.876</c:v>
                </c:pt>
                <c:pt idx="2928">
                  <c:v>0.88400000000000001</c:v>
                </c:pt>
                <c:pt idx="2929">
                  <c:v>0.89400000000000002</c:v>
                </c:pt>
                <c:pt idx="2930">
                  <c:v>0.90200000000000002</c:v>
                </c:pt>
                <c:pt idx="2931">
                  <c:v>0.91100000000000003</c:v>
                </c:pt>
                <c:pt idx="2932">
                  <c:v>0.92</c:v>
                </c:pt>
                <c:pt idx="2933">
                  <c:v>0.93400000000000005</c:v>
                </c:pt>
                <c:pt idx="2934">
                  <c:v>0.94799999999999995</c:v>
                </c:pt>
                <c:pt idx="2935">
                  <c:v>0.96699999999999997</c:v>
                </c:pt>
                <c:pt idx="2936">
                  <c:v>0.98299999999999998</c:v>
                </c:pt>
                <c:pt idx="2937">
                  <c:v>0.99099999999999999</c:v>
                </c:pt>
                <c:pt idx="2938">
                  <c:v>0.997</c:v>
                </c:pt>
                <c:pt idx="2939">
                  <c:v>1.006</c:v>
                </c:pt>
                <c:pt idx="2940">
                  <c:v>1.014</c:v>
                </c:pt>
                <c:pt idx="2941">
                  <c:v>1.0209999999999999</c:v>
                </c:pt>
                <c:pt idx="2942">
                  <c:v>1.026</c:v>
                </c:pt>
                <c:pt idx="2943">
                  <c:v>1.0309999999999999</c:v>
                </c:pt>
                <c:pt idx="2944">
                  <c:v>1.036</c:v>
                </c:pt>
                <c:pt idx="2945">
                  <c:v>1.0409999999999999</c:v>
                </c:pt>
                <c:pt idx="2946">
                  <c:v>1.0449999999999999</c:v>
                </c:pt>
                <c:pt idx="2947">
                  <c:v>1.0509999999999999</c:v>
                </c:pt>
                <c:pt idx="2948">
                  <c:v>1.0569999999999999</c:v>
                </c:pt>
                <c:pt idx="2949">
                  <c:v>1.0629999999999999</c:v>
                </c:pt>
                <c:pt idx="2950">
                  <c:v>1.07</c:v>
                </c:pt>
                <c:pt idx="2951">
                  <c:v>1.077</c:v>
                </c:pt>
                <c:pt idx="2952">
                  <c:v>1.0860000000000001</c:v>
                </c:pt>
                <c:pt idx="2953">
                  <c:v>1.0940000000000001</c:v>
                </c:pt>
                <c:pt idx="2954">
                  <c:v>1.1020000000000001</c:v>
                </c:pt>
                <c:pt idx="2955">
                  <c:v>1.1080000000000001</c:v>
                </c:pt>
                <c:pt idx="2956">
                  <c:v>1.115</c:v>
                </c:pt>
                <c:pt idx="2957">
                  <c:v>1.125</c:v>
                </c:pt>
                <c:pt idx="2958">
                  <c:v>1.131</c:v>
                </c:pt>
                <c:pt idx="2959">
                  <c:v>1.1379999999999999</c:v>
                </c:pt>
                <c:pt idx="2960">
                  <c:v>1.1419999999999999</c:v>
                </c:pt>
                <c:pt idx="2961">
                  <c:v>1.149</c:v>
                </c:pt>
                <c:pt idx="2962">
                  <c:v>1.1579999999999999</c:v>
                </c:pt>
                <c:pt idx="2963">
                  <c:v>1.1679999999999999</c:v>
                </c:pt>
                <c:pt idx="2964">
                  <c:v>1.1819999999999999</c:v>
                </c:pt>
                <c:pt idx="2965">
                  <c:v>1.1950000000000001</c:v>
                </c:pt>
                <c:pt idx="2966">
                  <c:v>1.204</c:v>
                </c:pt>
                <c:pt idx="2967">
                  <c:v>1.2130000000000001</c:v>
                </c:pt>
                <c:pt idx="2968">
                  <c:v>1.222</c:v>
                </c:pt>
                <c:pt idx="2969">
                  <c:v>1.2310000000000001</c:v>
                </c:pt>
                <c:pt idx="2970">
                  <c:v>1.2450000000000001</c:v>
                </c:pt>
                <c:pt idx="2971">
                  <c:v>1.2569999999999999</c:v>
                </c:pt>
                <c:pt idx="2972">
                  <c:v>1.2669999999999999</c:v>
                </c:pt>
                <c:pt idx="2973">
                  <c:v>1.276</c:v>
                </c:pt>
                <c:pt idx="2974">
                  <c:v>1.288</c:v>
                </c:pt>
                <c:pt idx="2975">
                  <c:v>1.3029999999999999</c:v>
                </c:pt>
                <c:pt idx="2976">
                  <c:v>1.319</c:v>
                </c:pt>
                <c:pt idx="2977">
                  <c:v>1.333</c:v>
                </c:pt>
                <c:pt idx="2978">
                  <c:v>1.343</c:v>
                </c:pt>
                <c:pt idx="2979">
                  <c:v>1.3560000000000001</c:v>
                </c:pt>
                <c:pt idx="2980">
                  <c:v>1.369</c:v>
                </c:pt>
                <c:pt idx="2981">
                  <c:v>1.387</c:v>
                </c:pt>
                <c:pt idx="2982">
                  <c:v>1.3959999999999999</c:v>
                </c:pt>
                <c:pt idx="2983">
                  <c:v>1.4039999999999999</c:v>
                </c:pt>
                <c:pt idx="2984">
                  <c:v>1.41</c:v>
                </c:pt>
                <c:pt idx="2985">
                  <c:v>1.4159999999999999</c:v>
                </c:pt>
                <c:pt idx="2986">
                  <c:v>1.4179999999999999</c:v>
                </c:pt>
                <c:pt idx="2987">
                  <c:v>1.4179999999999999</c:v>
                </c:pt>
                <c:pt idx="2988">
                  <c:v>1.417</c:v>
                </c:pt>
                <c:pt idx="2989">
                  <c:v>1.419</c:v>
                </c:pt>
                <c:pt idx="2990">
                  <c:v>1.423</c:v>
                </c:pt>
                <c:pt idx="2991">
                  <c:v>1.4259999999999999</c:v>
                </c:pt>
                <c:pt idx="2992">
                  <c:v>1.43</c:v>
                </c:pt>
                <c:pt idx="2993">
                  <c:v>1.4370000000000001</c:v>
                </c:pt>
                <c:pt idx="2994">
                  <c:v>1.47</c:v>
                </c:pt>
                <c:pt idx="2995">
                  <c:v>1.472</c:v>
                </c:pt>
                <c:pt idx="2996">
                  <c:v>1.472</c:v>
                </c:pt>
                <c:pt idx="2997">
                  <c:v>1.47</c:v>
                </c:pt>
                <c:pt idx="2998">
                  <c:v>1.4690000000000001</c:v>
                </c:pt>
                <c:pt idx="2999">
                  <c:v>1.4690000000000001</c:v>
                </c:pt>
                <c:pt idx="3000">
                  <c:v>1.4730000000000001</c:v>
                </c:pt>
                <c:pt idx="3001">
                  <c:v>1.4770000000000001</c:v>
                </c:pt>
                <c:pt idx="3002">
                  <c:v>1.4770000000000001</c:v>
                </c:pt>
                <c:pt idx="3003">
                  <c:v>1.4750000000000001</c:v>
                </c:pt>
                <c:pt idx="3004">
                  <c:v>1.474</c:v>
                </c:pt>
                <c:pt idx="3005">
                  <c:v>1.4710000000000001</c:v>
                </c:pt>
                <c:pt idx="3006">
                  <c:v>1.4670000000000001</c:v>
                </c:pt>
                <c:pt idx="3007">
                  <c:v>1.4670000000000001</c:v>
                </c:pt>
                <c:pt idx="3008">
                  <c:v>1.4650000000000001</c:v>
                </c:pt>
                <c:pt idx="3009">
                  <c:v>1.46</c:v>
                </c:pt>
                <c:pt idx="3010">
                  <c:v>1.458</c:v>
                </c:pt>
                <c:pt idx="3011">
                  <c:v>1.4570000000000001</c:v>
                </c:pt>
                <c:pt idx="3012">
                  <c:v>1.4590000000000001</c:v>
                </c:pt>
                <c:pt idx="3013">
                  <c:v>1.462</c:v>
                </c:pt>
                <c:pt idx="3014">
                  <c:v>1.464</c:v>
                </c:pt>
                <c:pt idx="3015">
                  <c:v>1.47</c:v>
                </c:pt>
                <c:pt idx="3016">
                  <c:v>1.474</c:v>
                </c:pt>
                <c:pt idx="3017">
                  <c:v>1.476</c:v>
                </c:pt>
                <c:pt idx="3018">
                  <c:v>1.488</c:v>
                </c:pt>
                <c:pt idx="3019">
                  <c:v>1.58</c:v>
                </c:pt>
                <c:pt idx="3020">
                  <c:v>1.5840000000000001</c:v>
                </c:pt>
                <c:pt idx="3021">
                  <c:v>1.585</c:v>
                </c:pt>
                <c:pt idx="3022">
                  <c:v>1.591</c:v>
                </c:pt>
                <c:pt idx="3023">
                  <c:v>1.5920000000000001</c:v>
                </c:pt>
                <c:pt idx="3024">
                  <c:v>1.59</c:v>
                </c:pt>
                <c:pt idx="3025">
                  <c:v>1.5880000000000001</c:v>
                </c:pt>
                <c:pt idx="3026">
                  <c:v>1.5880000000000001</c:v>
                </c:pt>
                <c:pt idx="3027">
                  <c:v>1.5880000000000001</c:v>
                </c:pt>
                <c:pt idx="3028">
                  <c:v>1.585</c:v>
                </c:pt>
                <c:pt idx="3029">
                  <c:v>1.5840000000000001</c:v>
                </c:pt>
                <c:pt idx="3030">
                  <c:v>1.5820000000000001</c:v>
                </c:pt>
                <c:pt idx="3031">
                  <c:v>1.579</c:v>
                </c:pt>
                <c:pt idx="3032">
                  <c:v>1.5780000000000001</c:v>
                </c:pt>
                <c:pt idx="3033">
                  <c:v>1.5740000000000001</c:v>
                </c:pt>
                <c:pt idx="3034">
                  <c:v>1.5720000000000001</c:v>
                </c:pt>
                <c:pt idx="3035">
                  <c:v>1.571</c:v>
                </c:pt>
                <c:pt idx="3036">
                  <c:v>1.57</c:v>
                </c:pt>
                <c:pt idx="3037">
                  <c:v>1.5669999999999999</c:v>
                </c:pt>
                <c:pt idx="3038">
                  <c:v>1.5660000000000001</c:v>
                </c:pt>
                <c:pt idx="3039">
                  <c:v>1.556</c:v>
                </c:pt>
                <c:pt idx="3040">
                  <c:v>1.5580000000000001</c:v>
                </c:pt>
                <c:pt idx="3041">
                  <c:v>1.5569999999999999</c:v>
                </c:pt>
                <c:pt idx="3042">
                  <c:v>1.5569999999999999</c:v>
                </c:pt>
                <c:pt idx="3043">
                  <c:v>1.554</c:v>
                </c:pt>
                <c:pt idx="3044">
                  <c:v>1.55</c:v>
                </c:pt>
                <c:pt idx="3045">
                  <c:v>1.544</c:v>
                </c:pt>
                <c:pt idx="3046">
                  <c:v>1.5369999999999999</c:v>
                </c:pt>
                <c:pt idx="3047">
                  <c:v>1.5349999999999999</c:v>
                </c:pt>
                <c:pt idx="3048">
                  <c:v>1.5369999999999999</c:v>
                </c:pt>
                <c:pt idx="3049">
                  <c:v>1.536</c:v>
                </c:pt>
                <c:pt idx="3050">
                  <c:v>1.5369999999999999</c:v>
                </c:pt>
                <c:pt idx="3051">
                  <c:v>1.5369999999999999</c:v>
                </c:pt>
                <c:pt idx="3052">
                  <c:v>1.536</c:v>
                </c:pt>
                <c:pt idx="3053">
                  <c:v>1.5349999999999999</c:v>
                </c:pt>
                <c:pt idx="3054">
                  <c:v>1.5309999999999999</c:v>
                </c:pt>
                <c:pt idx="3055">
                  <c:v>1.5289999999999999</c:v>
                </c:pt>
                <c:pt idx="3056">
                  <c:v>1.528</c:v>
                </c:pt>
                <c:pt idx="3057">
                  <c:v>1.5269999999999999</c:v>
                </c:pt>
                <c:pt idx="3058">
                  <c:v>1.53</c:v>
                </c:pt>
                <c:pt idx="3059">
                  <c:v>1.532</c:v>
                </c:pt>
                <c:pt idx="3060">
                  <c:v>1.532</c:v>
                </c:pt>
                <c:pt idx="3061">
                  <c:v>1.5369999999999999</c:v>
                </c:pt>
                <c:pt idx="3062">
                  <c:v>1.5409999999999999</c:v>
                </c:pt>
                <c:pt idx="3063">
                  <c:v>1.5429999999999999</c:v>
                </c:pt>
                <c:pt idx="3064">
                  <c:v>1.542</c:v>
                </c:pt>
                <c:pt idx="3065">
                  <c:v>1.54</c:v>
                </c:pt>
                <c:pt idx="3066">
                  <c:v>1.54</c:v>
                </c:pt>
                <c:pt idx="3067">
                  <c:v>1.54</c:v>
                </c:pt>
                <c:pt idx="3068">
                  <c:v>1.5389999999999999</c:v>
                </c:pt>
                <c:pt idx="3069">
                  <c:v>1.5389999999999999</c:v>
                </c:pt>
                <c:pt idx="3070">
                  <c:v>1.536</c:v>
                </c:pt>
                <c:pt idx="3071">
                  <c:v>1.534</c:v>
                </c:pt>
                <c:pt idx="3072">
                  <c:v>1.5329999999999999</c:v>
                </c:pt>
                <c:pt idx="3073">
                  <c:v>1.5349999999999999</c:v>
                </c:pt>
                <c:pt idx="3074">
                  <c:v>1.5349999999999999</c:v>
                </c:pt>
                <c:pt idx="3075">
                  <c:v>1.536</c:v>
                </c:pt>
                <c:pt idx="3076">
                  <c:v>1.538</c:v>
                </c:pt>
                <c:pt idx="3077">
                  <c:v>1.5349999999999999</c:v>
                </c:pt>
                <c:pt idx="3078">
                  <c:v>1.5349999999999999</c:v>
                </c:pt>
                <c:pt idx="3079">
                  <c:v>1.5449999999999999</c:v>
                </c:pt>
                <c:pt idx="3080">
                  <c:v>1.5549999999999999</c:v>
                </c:pt>
                <c:pt idx="3081">
                  <c:v>1.56</c:v>
                </c:pt>
                <c:pt idx="3082">
                  <c:v>1.5640000000000001</c:v>
                </c:pt>
                <c:pt idx="3083">
                  <c:v>1.6020000000000001</c:v>
                </c:pt>
                <c:pt idx="3084">
                  <c:v>1.601</c:v>
                </c:pt>
                <c:pt idx="3085">
                  <c:v>1.605</c:v>
                </c:pt>
                <c:pt idx="3086">
                  <c:v>1.609</c:v>
                </c:pt>
                <c:pt idx="3087">
                  <c:v>1.609</c:v>
                </c:pt>
                <c:pt idx="3088">
                  <c:v>1.61</c:v>
                </c:pt>
                <c:pt idx="3089">
                  <c:v>1.6120000000000001</c:v>
                </c:pt>
                <c:pt idx="3090">
                  <c:v>1.615</c:v>
                </c:pt>
                <c:pt idx="3091">
                  <c:v>1.613</c:v>
                </c:pt>
                <c:pt idx="3092">
                  <c:v>1.611</c:v>
                </c:pt>
                <c:pt idx="3093">
                  <c:v>1.6080000000000001</c:v>
                </c:pt>
                <c:pt idx="3094">
                  <c:v>1.6040000000000001</c:v>
                </c:pt>
                <c:pt idx="3095">
                  <c:v>1.609</c:v>
                </c:pt>
                <c:pt idx="3096">
                  <c:v>1.6080000000000001</c:v>
                </c:pt>
                <c:pt idx="3097">
                  <c:v>1.6080000000000001</c:v>
                </c:pt>
                <c:pt idx="3098">
                  <c:v>1.6060000000000001</c:v>
                </c:pt>
                <c:pt idx="3099">
                  <c:v>1.605</c:v>
                </c:pt>
                <c:pt idx="3100">
                  <c:v>1.601</c:v>
                </c:pt>
                <c:pt idx="3101">
                  <c:v>1.593</c:v>
                </c:pt>
                <c:pt idx="3102">
                  <c:v>1.583</c:v>
                </c:pt>
                <c:pt idx="3103">
                  <c:v>1.569</c:v>
                </c:pt>
                <c:pt idx="3104">
                  <c:v>1.5680000000000001</c:v>
                </c:pt>
                <c:pt idx="3105">
                  <c:v>1.5629999999999999</c:v>
                </c:pt>
                <c:pt idx="3106">
                  <c:v>1.556</c:v>
                </c:pt>
                <c:pt idx="3107">
                  <c:v>1.5469999999999999</c:v>
                </c:pt>
                <c:pt idx="3108">
                  <c:v>1.5369999999999999</c:v>
                </c:pt>
                <c:pt idx="3109">
                  <c:v>1.5309999999999999</c:v>
                </c:pt>
                <c:pt idx="3110">
                  <c:v>1.524</c:v>
                </c:pt>
                <c:pt idx="3111">
                  <c:v>1.528</c:v>
                </c:pt>
                <c:pt idx="3112">
                  <c:v>1.526</c:v>
                </c:pt>
                <c:pt idx="3113">
                  <c:v>1.526</c:v>
                </c:pt>
                <c:pt idx="3114">
                  <c:v>1.52</c:v>
                </c:pt>
                <c:pt idx="3115">
                  <c:v>1.51</c:v>
                </c:pt>
                <c:pt idx="3116">
                  <c:v>1.502</c:v>
                </c:pt>
                <c:pt idx="3117">
                  <c:v>1.494</c:v>
                </c:pt>
                <c:pt idx="3118">
                  <c:v>1.4850000000000001</c:v>
                </c:pt>
                <c:pt idx="3119">
                  <c:v>1.4770000000000001</c:v>
                </c:pt>
                <c:pt idx="3120">
                  <c:v>1.4710000000000001</c:v>
                </c:pt>
                <c:pt idx="3121">
                  <c:v>1.4690000000000001</c:v>
                </c:pt>
                <c:pt idx="3122">
                  <c:v>1.464</c:v>
                </c:pt>
                <c:pt idx="3123">
                  <c:v>1.452</c:v>
                </c:pt>
                <c:pt idx="3124">
                  <c:v>1.4430000000000001</c:v>
                </c:pt>
                <c:pt idx="3125">
                  <c:v>1.4379999999999999</c:v>
                </c:pt>
                <c:pt idx="3126">
                  <c:v>1.4359999999999999</c:v>
                </c:pt>
                <c:pt idx="3127">
                  <c:v>1.4350000000000001</c:v>
                </c:pt>
                <c:pt idx="3128">
                  <c:v>1.4339999999999999</c:v>
                </c:pt>
                <c:pt idx="3129">
                  <c:v>1.4330000000000001</c:v>
                </c:pt>
                <c:pt idx="3130">
                  <c:v>1.43</c:v>
                </c:pt>
                <c:pt idx="3131">
                  <c:v>1.43</c:v>
                </c:pt>
                <c:pt idx="3132">
                  <c:v>1.4330000000000001</c:v>
                </c:pt>
                <c:pt idx="3133">
                  <c:v>1.4350000000000001</c:v>
                </c:pt>
                <c:pt idx="3134">
                  <c:v>1.4339999999999999</c:v>
                </c:pt>
                <c:pt idx="3135">
                  <c:v>1.4339999999999999</c:v>
                </c:pt>
                <c:pt idx="3136">
                  <c:v>1.4350000000000001</c:v>
                </c:pt>
                <c:pt idx="3137">
                  <c:v>1.4339999999999999</c:v>
                </c:pt>
                <c:pt idx="3138">
                  <c:v>1.431</c:v>
                </c:pt>
                <c:pt idx="3139">
                  <c:v>1.4279999999999999</c:v>
                </c:pt>
                <c:pt idx="3140">
                  <c:v>1.4259999999999999</c:v>
                </c:pt>
                <c:pt idx="3141">
                  <c:v>1.425</c:v>
                </c:pt>
                <c:pt idx="3142">
                  <c:v>1.42</c:v>
                </c:pt>
                <c:pt idx="3143">
                  <c:v>1.42</c:v>
                </c:pt>
                <c:pt idx="3144">
                  <c:v>1.4259999999999999</c:v>
                </c:pt>
                <c:pt idx="3145">
                  <c:v>1.423</c:v>
                </c:pt>
                <c:pt idx="3146">
                  <c:v>1.419</c:v>
                </c:pt>
                <c:pt idx="3147">
                  <c:v>1.4239999999999999</c:v>
                </c:pt>
                <c:pt idx="3148">
                  <c:v>1.415</c:v>
                </c:pt>
                <c:pt idx="3149">
                  <c:v>1.4019999999999999</c:v>
                </c:pt>
                <c:pt idx="3150">
                  <c:v>1.395</c:v>
                </c:pt>
                <c:pt idx="3151">
                  <c:v>1.385</c:v>
                </c:pt>
                <c:pt idx="3152">
                  <c:v>1.375</c:v>
                </c:pt>
                <c:pt idx="3153">
                  <c:v>1.365</c:v>
                </c:pt>
                <c:pt idx="3154">
                  <c:v>1.361</c:v>
                </c:pt>
                <c:pt idx="3155">
                  <c:v>1.3560000000000001</c:v>
                </c:pt>
                <c:pt idx="3156">
                  <c:v>1.349</c:v>
                </c:pt>
                <c:pt idx="3157">
                  <c:v>1.343</c:v>
                </c:pt>
                <c:pt idx="3158">
                  <c:v>1.3380000000000001</c:v>
                </c:pt>
                <c:pt idx="3159">
                  <c:v>1.3320000000000001</c:v>
                </c:pt>
                <c:pt idx="3160">
                  <c:v>1.3320000000000001</c:v>
                </c:pt>
                <c:pt idx="3161">
                  <c:v>1.327</c:v>
                </c:pt>
                <c:pt idx="3162">
                  <c:v>1.32</c:v>
                </c:pt>
                <c:pt idx="3163">
                  <c:v>1.3109999999999999</c:v>
                </c:pt>
                <c:pt idx="3164">
                  <c:v>1.294</c:v>
                </c:pt>
                <c:pt idx="3165">
                  <c:v>1.28</c:v>
                </c:pt>
                <c:pt idx="3166">
                  <c:v>1.2689999999999999</c:v>
                </c:pt>
                <c:pt idx="3167">
                  <c:v>1.262</c:v>
                </c:pt>
                <c:pt idx="3168">
                  <c:v>1.2549999999999999</c:v>
                </c:pt>
                <c:pt idx="3169">
                  <c:v>1.2490000000000001</c:v>
                </c:pt>
                <c:pt idx="3170">
                  <c:v>1.2390000000000001</c:v>
                </c:pt>
                <c:pt idx="3171">
                  <c:v>1.2310000000000001</c:v>
                </c:pt>
                <c:pt idx="3172">
                  <c:v>1.2190000000000001</c:v>
                </c:pt>
                <c:pt idx="3173">
                  <c:v>1.21</c:v>
                </c:pt>
                <c:pt idx="3174">
                  <c:v>1.2030000000000001</c:v>
                </c:pt>
                <c:pt idx="3175">
                  <c:v>1.1970000000000001</c:v>
                </c:pt>
                <c:pt idx="3176">
                  <c:v>1.1910000000000001</c:v>
                </c:pt>
                <c:pt idx="3177">
                  <c:v>1.1850000000000001</c:v>
                </c:pt>
                <c:pt idx="3178">
                  <c:v>1.179</c:v>
                </c:pt>
                <c:pt idx="3179">
                  <c:v>1.1719999999999999</c:v>
                </c:pt>
                <c:pt idx="3180">
                  <c:v>1.17</c:v>
                </c:pt>
                <c:pt idx="3181">
                  <c:v>1.17</c:v>
                </c:pt>
                <c:pt idx="3182">
                  <c:v>1.167</c:v>
                </c:pt>
                <c:pt idx="3183">
                  <c:v>1.1739999999999999</c:v>
                </c:pt>
                <c:pt idx="3184">
                  <c:v>1.173</c:v>
                </c:pt>
                <c:pt idx="3185">
                  <c:v>1.175</c:v>
                </c:pt>
                <c:pt idx="3186">
                  <c:v>1.179</c:v>
                </c:pt>
                <c:pt idx="3187">
                  <c:v>1.18</c:v>
                </c:pt>
                <c:pt idx="3188">
                  <c:v>1.1719999999999999</c:v>
                </c:pt>
                <c:pt idx="3189">
                  <c:v>1.1619999999999999</c:v>
                </c:pt>
                <c:pt idx="3190">
                  <c:v>1.0980000000000001</c:v>
                </c:pt>
                <c:pt idx="3191">
                  <c:v>1.095</c:v>
                </c:pt>
                <c:pt idx="3192">
                  <c:v>1.0960000000000001</c:v>
                </c:pt>
                <c:pt idx="3193">
                  <c:v>1.0940000000000001</c:v>
                </c:pt>
                <c:pt idx="3194">
                  <c:v>1.0920000000000001</c:v>
                </c:pt>
                <c:pt idx="3195">
                  <c:v>1.0880000000000001</c:v>
                </c:pt>
                <c:pt idx="3196">
                  <c:v>1.087</c:v>
                </c:pt>
                <c:pt idx="3197">
                  <c:v>1.0820000000000001</c:v>
                </c:pt>
                <c:pt idx="3198">
                  <c:v>1.079</c:v>
                </c:pt>
                <c:pt idx="3199">
                  <c:v>1.0780000000000001</c:v>
                </c:pt>
                <c:pt idx="3200">
                  <c:v>1.0860000000000001</c:v>
                </c:pt>
                <c:pt idx="3201">
                  <c:v>1.089</c:v>
                </c:pt>
                <c:pt idx="3202">
                  <c:v>1.0900000000000001</c:v>
                </c:pt>
                <c:pt idx="3203">
                  <c:v>1.091</c:v>
                </c:pt>
                <c:pt idx="3204">
                  <c:v>1.093</c:v>
                </c:pt>
                <c:pt idx="3205">
                  <c:v>1.0940000000000001</c:v>
                </c:pt>
                <c:pt idx="3206">
                  <c:v>1.089</c:v>
                </c:pt>
                <c:pt idx="3207">
                  <c:v>1.079</c:v>
                </c:pt>
                <c:pt idx="3208">
                  <c:v>1.0840000000000001</c:v>
                </c:pt>
                <c:pt idx="3209">
                  <c:v>1.0880000000000001</c:v>
                </c:pt>
                <c:pt idx="3210">
                  <c:v>1.087</c:v>
                </c:pt>
                <c:pt idx="3211">
                  <c:v>1.083</c:v>
                </c:pt>
                <c:pt idx="3212">
                  <c:v>1.0820000000000001</c:v>
                </c:pt>
                <c:pt idx="3213">
                  <c:v>1.0740000000000001</c:v>
                </c:pt>
                <c:pt idx="3214">
                  <c:v>1.0629999999999999</c:v>
                </c:pt>
                <c:pt idx="3215">
                  <c:v>1.0569999999999999</c:v>
                </c:pt>
                <c:pt idx="3216">
                  <c:v>1.0509999999999999</c:v>
                </c:pt>
                <c:pt idx="3217">
                  <c:v>1.0309999999999999</c:v>
                </c:pt>
                <c:pt idx="3218">
                  <c:v>1.0289999999999999</c:v>
                </c:pt>
                <c:pt idx="3219">
                  <c:v>1.0249999999999999</c:v>
                </c:pt>
                <c:pt idx="3220">
                  <c:v>1.016</c:v>
                </c:pt>
                <c:pt idx="3221">
                  <c:v>1.014</c:v>
                </c:pt>
                <c:pt idx="3222">
                  <c:v>1.012</c:v>
                </c:pt>
                <c:pt idx="3223">
                  <c:v>1.0089999999999999</c:v>
                </c:pt>
                <c:pt idx="3224">
                  <c:v>1.006</c:v>
                </c:pt>
                <c:pt idx="3225">
                  <c:v>0.998</c:v>
                </c:pt>
                <c:pt idx="3226">
                  <c:v>0.995</c:v>
                </c:pt>
                <c:pt idx="3227">
                  <c:v>0.995</c:v>
                </c:pt>
                <c:pt idx="3228">
                  <c:v>0.995</c:v>
                </c:pt>
                <c:pt idx="3229">
                  <c:v>0.997</c:v>
                </c:pt>
                <c:pt idx="3230">
                  <c:v>0.997</c:v>
                </c:pt>
                <c:pt idx="3231">
                  <c:v>0.998</c:v>
                </c:pt>
                <c:pt idx="3232">
                  <c:v>0.999</c:v>
                </c:pt>
                <c:pt idx="3233">
                  <c:v>1.0009999999999999</c:v>
                </c:pt>
                <c:pt idx="3234">
                  <c:v>1.006</c:v>
                </c:pt>
                <c:pt idx="3235">
                  <c:v>1.01</c:v>
                </c:pt>
                <c:pt idx="3236">
                  <c:v>1.0129999999999999</c:v>
                </c:pt>
                <c:pt idx="3237">
                  <c:v>1.014</c:v>
                </c:pt>
                <c:pt idx="3238">
                  <c:v>1.014</c:v>
                </c:pt>
                <c:pt idx="3239">
                  <c:v>1.014</c:v>
                </c:pt>
                <c:pt idx="3240">
                  <c:v>1.0149999999999999</c:v>
                </c:pt>
                <c:pt idx="3241">
                  <c:v>1.0209999999999999</c:v>
                </c:pt>
                <c:pt idx="3242">
                  <c:v>1.022</c:v>
                </c:pt>
                <c:pt idx="3243">
                  <c:v>1.022</c:v>
                </c:pt>
                <c:pt idx="3244">
                  <c:v>1.0229999999999999</c:v>
                </c:pt>
                <c:pt idx="3245">
                  <c:v>1.024</c:v>
                </c:pt>
                <c:pt idx="3246">
                  <c:v>1.0249999999999999</c:v>
                </c:pt>
                <c:pt idx="3247">
                  <c:v>1.026</c:v>
                </c:pt>
                <c:pt idx="3248">
                  <c:v>1.026</c:v>
                </c:pt>
                <c:pt idx="3249">
                  <c:v>1.028</c:v>
                </c:pt>
                <c:pt idx="3250">
                  <c:v>1.0289999999999999</c:v>
                </c:pt>
                <c:pt idx="3251">
                  <c:v>1.0289999999999999</c:v>
                </c:pt>
                <c:pt idx="3252">
                  <c:v>1.0289999999999999</c:v>
                </c:pt>
                <c:pt idx="3253">
                  <c:v>1.028</c:v>
                </c:pt>
                <c:pt idx="3254">
                  <c:v>1.0269999999999999</c:v>
                </c:pt>
                <c:pt idx="3255">
                  <c:v>1.0269999999999999</c:v>
                </c:pt>
                <c:pt idx="3256">
                  <c:v>1.026</c:v>
                </c:pt>
                <c:pt idx="3257">
                  <c:v>1.028</c:v>
                </c:pt>
                <c:pt idx="3258">
                  <c:v>1.0269999999999999</c:v>
                </c:pt>
                <c:pt idx="3259">
                  <c:v>1.028</c:v>
                </c:pt>
                <c:pt idx="3260">
                  <c:v>1.0309999999999999</c:v>
                </c:pt>
                <c:pt idx="3261">
                  <c:v>1.03</c:v>
                </c:pt>
                <c:pt idx="3262">
                  <c:v>1.0349999999999999</c:v>
                </c:pt>
                <c:pt idx="3263">
                  <c:v>1.0389999999999999</c:v>
                </c:pt>
                <c:pt idx="3264">
                  <c:v>1.04</c:v>
                </c:pt>
                <c:pt idx="3265">
                  <c:v>1.0409999999999999</c:v>
                </c:pt>
                <c:pt idx="3266">
                  <c:v>1.044</c:v>
                </c:pt>
                <c:pt idx="3267">
                  <c:v>1.046</c:v>
                </c:pt>
                <c:pt idx="3268">
                  <c:v>1.048</c:v>
                </c:pt>
                <c:pt idx="3269">
                  <c:v>1.0489999999999999</c:v>
                </c:pt>
                <c:pt idx="3270">
                  <c:v>1.05</c:v>
                </c:pt>
                <c:pt idx="3271">
                  <c:v>1.048</c:v>
                </c:pt>
                <c:pt idx="3272">
                  <c:v>1.0489999999999999</c:v>
                </c:pt>
                <c:pt idx="3273">
                  <c:v>1.05</c:v>
                </c:pt>
                <c:pt idx="3274">
                  <c:v>1.05</c:v>
                </c:pt>
                <c:pt idx="3275">
                  <c:v>1.05</c:v>
                </c:pt>
                <c:pt idx="3276">
                  <c:v>1.0489999999999999</c:v>
                </c:pt>
                <c:pt idx="3277">
                  <c:v>1.0469999999999999</c:v>
                </c:pt>
                <c:pt idx="3278">
                  <c:v>1.046</c:v>
                </c:pt>
                <c:pt idx="3279">
                  <c:v>1.0449999999999999</c:v>
                </c:pt>
                <c:pt idx="3280">
                  <c:v>1.0449999999999999</c:v>
                </c:pt>
                <c:pt idx="3281">
                  <c:v>1.0429999999999999</c:v>
                </c:pt>
                <c:pt idx="3282">
                  <c:v>1.0369999999999999</c:v>
                </c:pt>
                <c:pt idx="3283">
                  <c:v>1.032</c:v>
                </c:pt>
                <c:pt idx="3284">
                  <c:v>1.0289999999999999</c:v>
                </c:pt>
                <c:pt idx="3285">
                  <c:v>1.0249999999999999</c:v>
                </c:pt>
                <c:pt idx="3286">
                  <c:v>1.016</c:v>
                </c:pt>
                <c:pt idx="3287">
                  <c:v>1.008</c:v>
                </c:pt>
                <c:pt idx="3288">
                  <c:v>1</c:v>
                </c:pt>
                <c:pt idx="3289">
                  <c:v>0.99299999999999999</c:v>
                </c:pt>
                <c:pt idx="3290">
                  <c:v>0.98699999999999999</c:v>
                </c:pt>
                <c:pt idx="3291">
                  <c:v>0.98499999999999999</c:v>
                </c:pt>
                <c:pt idx="3292">
                  <c:v>0.98199999999999998</c:v>
                </c:pt>
                <c:pt idx="3293">
                  <c:v>0.97699999999999998</c:v>
                </c:pt>
                <c:pt idx="3294">
                  <c:v>0.97199999999999998</c:v>
                </c:pt>
                <c:pt idx="3295">
                  <c:v>0.96499999999999997</c:v>
                </c:pt>
                <c:pt idx="3296">
                  <c:v>0.95899999999999996</c:v>
                </c:pt>
                <c:pt idx="3297">
                  <c:v>0.95599999999999996</c:v>
                </c:pt>
                <c:pt idx="3298">
                  <c:v>0.95299999999999996</c:v>
                </c:pt>
                <c:pt idx="3299">
                  <c:v>0.94199999999999995</c:v>
                </c:pt>
                <c:pt idx="3300">
                  <c:v>0.89200000000000002</c:v>
                </c:pt>
                <c:pt idx="3301">
                  <c:v>0.88600000000000001</c:v>
                </c:pt>
                <c:pt idx="3302">
                  <c:v>0.88</c:v>
                </c:pt>
                <c:pt idx="3303">
                  <c:v>0.879</c:v>
                </c:pt>
                <c:pt idx="3304">
                  <c:v>0.879</c:v>
                </c:pt>
                <c:pt idx="3305">
                  <c:v>0.878</c:v>
                </c:pt>
                <c:pt idx="3306">
                  <c:v>0.879</c:v>
                </c:pt>
                <c:pt idx="3307">
                  <c:v>0.879</c:v>
                </c:pt>
                <c:pt idx="3308">
                  <c:v>0.876</c:v>
                </c:pt>
                <c:pt idx="3309">
                  <c:v>0.879</c:v>
                </c:pt>
                <c:pt idx="3310">
                  <c:v>0.879</c:v>
                </c:pt>
                <c:pt idx="3311">
                  <c:v>0.876</c:v>
                </c:pt>
                <c:pt idx="3312">
                  <c:v>0.877</c:v>
                </c:pt>
                <c:pt idx="3313">
                  <c:v>0.879</c:v>
                </c:pt>
                <c:pt idx="3314">
                  <c:v>0.878</c:v>
                </c:pt>
                <c:pt idx="3315">
                  <c:v>0.879</c:v>
                </c:pt>
                <c:pt idx="3316">
                  <c:v>0.88</c:v>
                </c:pt>
                <c:pt idx="3317">
                  <c:v>0.88100000000000001</c:v>
                </c:pt>
                <c:pt idx="3318">
                  <c:v>0.88200000000000001</c:v>
                </c:pt>
                <c:pt idx="3319">
                  <c:v>0.88300000000000001</c:v>
                </c:pt>
                <c:pt idx="3320">
                  <c:v>0.88400000000000001</c:v>
                </c:pt>
                <c:pt idx="3321">
                  <c:v>0.88600000000000001</c:v>
                </c:pt>
                <c:pt idx="3322">
                  <c:v>0.88600000000000001</c:v>
                </c:pt>
                <c:pt idx="3323">
                  <c:v>0.88800000000000001</c:v>
                </c:pt>
                <c:pt idx="3324">
                  <c:v>0.88800000000000001</c:v>
                </c:pt>
                <c:pt idx="3325">
                  <c:v>0.88900000000000001</c:v>
                </c:pt>
                <c:pt idx="3326">
                  <c:v>0.89</c:v>
                </c:pt>
                <c:pt idx="3327">
                  <c:v>0.88900000000000001</c:v>
                </c:pt>
                <c:pt idx="3328">
                  <c:v>0.89100000000000001</c:v>
                </c:pt>
                <c:pt idx="3329">
                  <c:v>0.89</c:v>
                </c:pt>
                <c:pt idx="3330">
                  <c:v>0.89100000000000001</c:v>
                </c:pt>
                <c:pt idx="3331">
                  <c:v>0.89400000000000002</c:v>
                </c:pt>
                <c:pt idx="3332">
                  <c:v>0.89500000000000002</c:v>
                </c:pt>
                <c:pt idx="3333">
                  <c:v>0.89600000000000002</c:v>
                </c:pt>
                <c:pt idx="3334">
                  <c:v>0.89800000000000002</c:v>
                </c:pt>
                <c:pt idx="3335">
                  <c:v>0.89900000000000002</c:v>
                </c:pt>
                <c:pt idx="3336">
                  <c:v>0.90300000000000002</c:v>
                </c:pt>
                <c:pt idx="3337">
                  <c:v>0.90400000000000003</c:v>
                </c:pt>
                <c:pt idx="3338">
                  <c:v>0.90400000000000003</c:v>
                </c:pt>
                <c:pt idx="3339">
                  <c:v>0.90500000000000003</c:v>
                </c:pt>
                <c:pt idx="3340">
                  <c:v>0.90400000000000003</c:v>
                </c:pt>
                <c:pt idx="3341">
                  <c:v>0.9</c:v>
                </c:pt>
                <c:pt idx="3342">
                  <c:v>0.89900000000000002</c:v>
                </c:pt>
                <c:pt idx="3343">
                  <c:v>0.89800000000000002</c:v>
                </c:pt>
                <c:pt idx="3344">
                  <c:v>0.89600000000000002</c:v>
                </c:pt>
                <c:pt idx="3345">
                  <c:v>0.89900000000000002</c:v>
                </c:pt>
                <c:pt idx="3346">
                  <c:v>0.89600000000000002</c:v>
                </c:pt>
                <c:pt idx="3347">
                  <c:v>0.89300000000000002</c:v>
                </c:pt>
                <c:pt idx="3348">
                  <c:v>0.88900000000000001</c:v>
                </c:pt>
                <c:pt idx="3349">
                  <c:v>0.88500000000000001</c:v>
                </c:pt>
                <c:pt idx="3350">
                  <c:v>0.88400000000000001</c:v>
                </c:pt>
                <c:pt idx="3351">
                  <c:v>0.88100000000000001</c:v>
                </c:pt>
                <c:pt idx="3352">
                  <c:v>0.876</c:v>
                </c:pt>
                <c:pt idx="3353">
                  <c:v>0.87</c:v>
                </c:pt>
                <c:pt idx="3354">
                  <c:v>0.86099999999999999</c:v>
                </c:pt>
                <c:pt idx="3355">
                  <c:v>0.84599999999999997</c:v>
                </c:pt>
                <c:pt idx="3356">
                  <c:v>0.84</c:v>
                </c:pt>
                <c:pt idx="3357">
                  <c:v>0.83499999999999996</c:v>
                </c:pt>
                <c:pt idx="3358">
                  <c:v>0.82699999999999996</c:v>
                </c:pt>
                <c:pt idx="3359">
                  <c:v>0.82199999999999995</c:v>
                </c:pt>
                <c:pt idx="3360">
                  <c:v>0.81</c:v>
                </c:pt>
                <c:pt idx="3361">
                  <c:v>0.80200000000000005</c:v>
                </c:pt>
                <c:pt idx="3362">
                  <c:v>0.79700000000000004</c:v>
                </c:pt>
                <c:pt idx="3363">
                  <c:v>0.79300000000000004</c:v>
                </c:pt>
                <c:pt idx="3364">
                  <c:v>0.79</c:v>
                </c:pt>
                <c:pt idx="3365">
                  <c:v>0.78200000000000003</c:v>
                </c:pt>
                <c:pt idx="3366">
                  <c:v>0.76700000000000002</c:v>
                </c:pt>
                <c:pt idx="3367">
                  <c:v>0.76100000000000001</c:v>
                </c:pt>
                <c:pt idx="3368">
                  <c:v>0.754</c:v>
                </c:pt>
                <c:pt idx="3369">
                  <c:v>0.748</c:v>
                </c:pt>
                <c:pt idx="3370">
                  <c:v>0.74199999999999999</c:v>
                </c:pt>
                <c:pt idx="3371">
                  <c:v>0.73899999999999999</c:v>
                </c:pt>
                <c:pt idx="3372">
                  <c:v>0.73699999999999999</c:v>
                </c:pt>
                <c:pt idx="3373">
                  <c:v>0.73299999999999998</c:v>
                </c:pt>
                <c:pt idx="3374">
                  <c:v>0.73199999999999998</c:v>
                </c:pt>
                <c:pt idx="3375">
                  <c:v>0.72899999999999998</c:v>
                </c:pt>
                <c:pt idx="3376">
                  <c:v>0.72699999999999998</c:v>
                </c:pt>
                <c:pt idx="3377">
                  <c:v>0.72299999999999998</c:v>
                </c:pt>
                <c:pt idx="3378">
                  <c:v>0.72</c:v>
                </c:pt>
                <c:pt idx="3379">
                  <c:v>0.71899999999999997</c:v>
                </c:pt>
                <c:pt idx="3380">
                  <c:v>0.71799999999999997</c:v>
                </c:pt>
                <c:pt idx="3381">
                  <c:v>0.71499999999999997</c:v>
                </c:pt>
                <c:pt idx="3382">
                  <c:v>0.71299999999999997</c:v>
                </c:pt>
                <c:pt idx="3383">
                  <c:v>0.71099999999999997</c:v>
                </c:pt>
                <c:pt idx="3384">
                  <c:v>0.70699999999999996</c:v>
                </c:pt>
                <c:pt idx="3385">
                  <c:v>0.70599999999999996</c:v>
                </c:pt>
                <c:pt idx="3386">
                  <c:v>0.70399999999999996</c:v>
                </c:pt>
                <c:pt idx="3387">
                  <c:v>0.70199999999999996</c:v>
                </c:pt>
                <c:pt idx="3388">
                  <c:v>0.70099999999999996</c:v>
                </c:pt>
                <c:pt idx="3389">
                  <c:v>0.69899999999999995</c:v>
                </c:pt>
                <c:pt idx="3390">
                  <c:v>0.69899999999999995</c:v>
                </c:pt>
                <c:pt idx="3391">
                  <c:v>0.69699999999999995</c:v>
                </c:pt>
                <c:pt idx="3392">
                  <c:v>0.69699999999999995</c:v>
                </c:pt>
                <c:pt idx="3393">
                  <c:v>0.69699999999999995</c:v>
                </c:pt>
                <c:pt idx="3394">
                  <c:v>0.69499999999999995</c:v>
                </c:pt>
                <c:pt idx="3395">
                  <c:v>0.69199999999999995</c:v>
                </c:pt>
                <c:pt idx="3396">
                  <c:v>0.69</c:v>
                </c:pt>
                <c:pt idx="3397">
                  <c:v>0.68799999999999994</c:v>
                </c:pt>
                <c:pt idx="3398">
                  <c:v>0.68500000000000005</c:v>
                </c:pt>
                <c:pt idx="3399">
                  <c:v>0.68400000000000005</c:v>
                </c:pt>
                <c:pt idx="3400">
                  <c:v>0.68300000000000005</c:v>
                </c:pt>
                <c:pt idx="3401">
                  <c:v>0.68200000000000005</c:v>
                </c:pt>
                <c:pt idx="3402">
                  <c:v>0.68200000000000005</c:v>
                </c:pt>
                <c:pt idx="3403">
                  <c:v>0.68200000000000005</c:v>
                </c:pt>
                <c:pt idx="3404">
                  <c:v>0.68200000000000005</c:v>
                </c:pt>
                <c:pt idx="3405">
                  <c:v>0.67700000000000005</c:v>
                </c:pt>
                <c:pt idx="3406">
                  <c:v>0.67200000000000004</c:v>
                </c:pt>
                <c:pt idx="3407">
                  <c:v>0.66800000000000004</c:v>
                </c:pt>
                <c:pt idx="3408">
                  <c:v>0.66500000000000004</c:v>
                </c:pt>
                <c:pt idx="3409">
                  <c:v>0.66300000000000003</c:v>
                </c:pt>
                <c:pt idx="3410">
                  <c:v>0.65900000000000003</c:v>
                </c:pt>
                <c:pt idx="3411">
                  <c:v>0.65400000000000003</c:v>
                </c:pt>
                <c:pt idx="3412">
                  <c:v>0.64600000000000002</c:v>
                </c:pt>
                <c:pt idx="3413">
                  <c:v>0.64500000000000002</c:v>
                </c:pt>
                <c:pt idx="3414">
                  <c:v>0.64500000000000002</c:v>
                </c:pt>
                <c:pt idx="3415">
                  <c:v>0.64400000000000002</c:v>
                </c:pt>
                <c:pt idx="3416">
                  <c:v>0.64200000000000002</c:v>
                </c:pt>
                <c:pt idx="3417">
                  <c:v>0.64200000000000002</c:v>
                </c:pt>
                <c:pt idx="3418">
                  <c:v>0.64300000000000002</c:v>
                </c:pt>
                <c:pt idx="3419">
                  <c:v>0.64400000000000002</c:v>
                </c:pt>
                <c:pt idx="3420">
                  <c:v>0.64400000000000002</c:v>
                </c:pt>
                <c:pt idx="3421">
                  <c:v>0.64400000000000002</c:v>
                </c:pt>
                <c:pt idx="3422">
                  <c:v>0.64400000000000002</c:v>
                </c:pt>
                <c:pt idx="3423">
                  <c:v>0.64200000000000002</c:v>
                </c:pt>
                <c:pt idx="3424">
                  <c:v>0.64100000000000001</c:v>
                </c:pt>
                <c:pt idx="3425">
                  <c:v>0.64</c:v>
                </c:pt>
                <c:pt idx="3426">
                  <c:v>0.63900000000000001</c:v>
                </c:pt>
                <c:pt idx="3427">
                  <c:v>0.63800000000000001</c:v>
                </c:pt>
                <c:pt idx="3428">
                  <c:v>0.63500000000000001</c:v>
                </c:pt>
                <c:pt idx="3429">
                  <c:v>0.63400000000000001</c:v>
                </c:pt>
                <c:pt idx="3430">
                  <c:v>0.63500000000000001</c:v>
                </c:pt>
                <c:pt idx="3431">
                  <c:v>0.63500000000000001</c:v>
                </c:pt>
                <c:pt idx="3432">
                  <c:v>0.63600000000000001</c:v>
                </c:pt>
                <c:pt idx="3433">
                  <c:v>0.63500000000000001</c:v>
                </c:pt>
                <c:pt idx="3434">
                  <c:v>0.63600000000000001</c:v>
                </c:pt>
                <c:pt idx="3435">
                  <c:v>0.63700000000000001</c:v>
                </c:pt>
                <c:pt idx="3436">
                  <c:v>0.63900000000000001</c:v>
                </c:pt>
                <c:pt idx="3437">
                  <c:v>0.64200000000000002</c:v>
                </c:pt>
                <c:pt idx="3438">
                  <c:v>0.64300000000000002</c:v>
                </c:pt>
                <c:pt idx="3439">
                  <c:v>0.64400000000000002</c:v>
                </c:pt>
                <c:pt idx="3440">
                  <c:v>0.64600000000000002</c:v>
                </c:pt>
                <c:pt idx="3441">
                  <c:v>0.64600000000000002</c:v>
                </c:pt>
                <c:pt idx="3442">
                  <c:v>0.64900000000000002</c:v>
                </c:pt>
                <c:pt idx="3443">
                  <c:v>0.65</c:v>
                </c:pt>
                <c:pt idx="3444">
                  <c:v>0.65100000000000002</c:v>
                </c:pt>
                <c:pt idx="3445">
                  <c:v>0.65200000000000002</c:v>
                </c:pt>
                <c:pt idx="3446">
                  <c:v>0.65200000000000002</c:v>
                </c:pt>
                <c:pt idx="3447">
                  <c:v>0.65300000000000002</c:v>
                </c:pt>
                <c:pt idx="3448">
                  <c:v>0.65400000000000003</c:v>
                </c:pt>
                <c:pt idx="3449">
                  <c:v>0.65500000000000003</c:v>
                </c:pt>
                <c:pt idx="3450">
                  <c:v>0.65500000000000003</c:v>
                </c:pt>
                <c:pt idx="3451">
                  <c:v>0.65500000000000003</c:v>
                </c:pt>
                <c:pt idx="3452">
                  <c:v>0.65600000000000003</c:v>
                </c:pt>
                <c:pt idx="3453">
                  <c:v>0.65800000000000003</c:v>
                </c:pt>
                <c:pt idx="3454">
                  <c:v>0.65900000000000003</c:v>
                </c:pt>
                <c:pt idx="3455">
                  <c:v>0.66100000000000003</c:v>
                </c:pt>
                <c:pt idx="3456">
                  <c:v>0.66100000000000003</c:v>
                </c:pt>
                <c:pt idx="3457">
                  <c:v>0.66100000000000003</c:v>
                </c:pt>
                <c:pt idx="3458">
                  <c:v>0.66</c:v>
                </c:pt>
                <c:pt idx="3459">
                  <c:v>0.66200000000000003</c:v>
                </c:pt>
                <c:pt idx="3460">
                  <c:v>0.66300000000000003</c:v>
                </c:pt>
                <c:pt idx="3461">
                  <c:v>0.66100000000000003</c:v>
                </c:pt>
                <c:pt idx="3462">
                  <c:v>0.66300000000000003</c:v>
                </c:pt>
                <c:pt idx="3463">
                  <c:v>0.66200000000000003</c:v>
                </c:pt>
                <c:pt idx="3464">
                  <c:v>0.66200000000000003</c:v>
                </c:pt>
                <c:pt idx="3465">
                  <c:v>0.66100000000000003</c:v>
                </c:pt>
                <c:pt idx="3466">
                  <c:v>0.66100000000000003</c:v>
                </c:pt>
                <c:pt idx="3467">
                  <c:v>0.66300000000000003</c:v>
                </c:pt>
                <c:pt idx="3468">
                  <c:v>0.66500000000000004</c:v>
                </c:pt>
                <c:pt idx="3469">
                  <c:v>0.66500000000000004</c:v>
                </c:pt>
                <c:pt idx="3470">
                  <c:v>0.66500000000000004</c:v>
                </c:pt>
                <c:pt idx="3471">
                  <c:v>0.66500000000000004</c:v>
                </c:pt>
                <c:pt idx="3472">
                  <c:v>0.66500000000000004</c:v>
                </c:pt>
                <c:pt idx="3473">
                  <c:v>0.66500000000000004</c:v>
                </c:pt>
                <c:pt idx="3474">
                  <c:v>0.66500000000000004</c:v>
                </c:pt>
                <c:pt idx="3475">
                  <c:v>0.66700000000000004</c:v>
                </c:pt>
                <c:pt idx="3476">
                  <c:v>0.66900000000000004</c:v>
                </c:pt>
                <c:pt idx="3477">
                  <c:v>0.67</c:v>
                </c:pt>
                <c:pt idx="3478">
                  <c:v>0.67200000000000004</c:v>
                </c:pt>
                <c:pt idx="3479">
                  <c:v>0.67400000000000004</c:v>
                </c:pt>
                <c:pt idx="3480">
                  <c:v>0.67500000000000004</c:v>
                </c:pt>
                <c:pt idx="3481">
                  <c:v>0.67700000000000005</c:v>
                </c:pt>
                <c:pt idx="3482">
                  <c:v>0.68</c:v>
                </c:pt>
                <c:pt idx="3483">
                  <c:v>0.68200000000000005</c:v>
                </c:pt>
                <c:pt idx="3484">
                  <c:v>0.68400000000000005</c:v>
                </c:pt>
                <c:pt idx="3485">
                  <c:v>0.68500000000000005</c:v>
                </c:pt>
                <c:pt idx="3486">
                  <c:v>0.68899999999999995</c:v>
                </c:pt>
                <c:pt idx="3487">
                  <c:v>0.69099999999999995</c:v>
                </c:pt>
                <c:pt idx="3488">
                  <c:v>0.69199999999999995</c:v>
                </c:pt>
                <c:pt idx="3489">
                  <c:v>0.69399999999999995</c:v>
                </c:pt>
                <c:pt idx="3490">
                  <c:v>0.69899999999999995</c:v>
                </c:pt>
                <c:pt idx="3491">
                  <c:v>0.7</c:v>
                </c:pt>
                <c:pt idx="3492">
                  <c:v>0.7</c:v>
                </c:pt>
                <c:pt idx="3493">
                  <c:v>0.7</c:v>
                </c:pt>
                <c:pt idx="3494">
                  <c:v>0.70699999999999996</c:v>
                </c:pt>
                <c:pt idx="3495">
                  <c:v>0.70599999999999996</c:v>
                </c:pt>
                <c:pt idx="3496">
                  <c:v>0.70699999999999996</c:v>
                </c:pt>
                <c:pt idx="3497">
                  <c:v>0.70599999999999996</c:v>
                </c:pt>
                <c:pt idx="3498">
                  <c:v>0.70799999999999996</c:v>
                </c:pt>
                <c:pt idx="3499">
                  <c:v>0.70899999999999996</c:v>
                </c:pt>
                <c:pt idx="3500">
                  <c:v>0.71</c:v>
                </c:pt>
                <c:pt idx="3501">
                  <c:v>0.71199999999999997</c:v>
                </c:pt>
                <c:pt idx="3502">
                  <c:v>0.71499999999999997</c:v>
                </c:pt>
                <c:pt idx="3503">
                  <c:v>0.71499999999999997</c:v>
                </c:pt>
                <c:pt idx="3504">
                  <c:v>0.71499999999999997</c:v>
                </c:pt>
                <c:pt idx="3505">
                  <c:v>0.71399999999999997</c:v>
                </c:pt>
                <c:pt idx="3506">
                  <c:v>0.71399999999999997</c:v>
                </c:pt>
                <c:pt idx="3507">
                  <c:v>0.71499999999999997</c:v>
                </c:pt>
                <c:pt idx="3508">
                  <c:v>0.71599999999999997</c:v>
                </c:pt>
                <c:pt idx="3509">
                  <c:v>0.71699999999999997</c:v>
                </c:pt>
                <c:pt idx="3510">
                  <c:v>0.71799999999999997</c:v>
                </c:pt>
                <c:pt idx="3511">
                  <c:v>0.72</c:v>
                </c:pt>
                <c:pt idx="3512">
                  <c:v>0.72099999999999997</c:v>
                </c:pt>
                <c:pt idx="3513">
                  <c:v>0.72</c:v>
                </c:pt>
                <c:pt idx="3514">
                  <c:v>0.71899999999999997</c:v>
                </c:pt>
                <c:pt idx="3515">
                  <c:v>0.71799999999999997</c:v>
                </c:pt>
                <c:pt idx="3516">
                  <c:v>0.71699999999999997</c:v>
                </c:pt>
                <c:pt idx="3517">
                  <c:v>0.71599999999999997</c:v>
                </c:pt>
                <c:pt idx="3518">
                  <c:v>0.71599999999999997</c:v>
                </c:pt>
                <c:pt idx="3519">
                  <c:v>0.71499999999999997</c:v>
                </c:pt>
                <c:pt idx="3520">
                  <c:v>0.71399999999999997</c:v>
                </c:pt>
                <c:pt idx="3521">
                  <c:v>0.71499999999999997</c:v>
                </c:pt>
                <c:pt idx="3522">
                  <c:v>0.71499999999999997</c:v>
                </c:pt>
                <c:pt idx="3523">
                  <c:v>0.71499999999999997</c:v>
                </c:pt>
                <c:pt idx="3524">
                  <c:v>0.71399999999999997</c:v>
                </c:pt>
                <c:pt idx="3525">
                  <c:v>0.71399999999999997</c:v>
                </c:pt>
                <c:pt idx="3526">
                  <c:v>0.71399999999999997</c:v>
                </c:pt>
                <c:pt idx="3527">
                  <c:v>0.71499999999999997</c:v>
                </c:pt>
                <c:pt idx="3528">
                  <c:v>0.71499999999999997</c:v>
                </c:pt>
                <c:pt idx="3529">
                  <c:v>0.71499999999999997</c:v>
                </c:pt>
                <c:pt idx="3530">
                  <c:v>0.71599999999999997</c:v>
                </c:pt>
                <c:pt idx="3531">
                  <c:v>0.71599999999999997</c:v>
                </c:pt>
                <c:pt idx="3532">
                  <c:v>0.71899999999999997</c:v>
                </c:pt>
                <c:pt idx="3533">
                  <c:v>0.72</c:v>
                </c:pt>
                <c:pt idx="3534">
                  <c:v>0.72199999999999998</c:v>
                </c:pt>
                <c:pt idx="3535">
                  <c:v>0.72</c:v>
                </c:pt>
                <c:pt idx="3536">
                  <c:v>0.72199999999999998</c:v>
                </c:pt>
                <c:pt idx="3537">
                  <c:v>0.72399999999999998</c:v>
                </c:pt>
                <c:pt idx="3538">
                  <c:v>0.72799999999999998</c:v>
                </c:pt>
                <c:pt idx="3539">
                  <c:v>0.73099999999999998</c:v>
                </c:pt>
                <c:pt idx="3540">
                  <c:v>0.73</c:v>
                </c:pt>
                <c:pt idx="3541">
                  <c:v>0.73299999999999998</c:v>
                </c:pt>
                <c:pt idx="3542">
                  <c:v>0.73499999999999999</c:v>
                </c:pt>
                <c:pt idx="3543">
                  <c:v>0.73699999999999999</c:v>
                </c:pt>
                <c:pt idx="3544">
                  <c:v>0.73899999999999999</c:v>
                </c:pt>
                <c:pt idx="3545">
                  <c:v>0.73899999999999999</c:v>
                </c:pt>
                <c:pt idx="3546">
                  <c:v>0.74</c:v>
                </c:pt>
                <c:pt idx="3547">
                  <c:v>0.74199999999999999</c:v>
                </c:pt>
                <c:pt idx="3548">
                  <c:v>0.74199999999999999</c:v>
                </c:pt>
                <c:pt idx="3549">
                  <c:v>0.74299999999999999</c:v>
                </c:pt>
                <c:pt idx="3550">
                  <c:v>0.74299999999999999</c:v>
                </c:pt>
                <c:pt idx="3551">
                  <c:v>0.74099999999999999</c:v>
                </c:pt>
                <c:pt idx="3552">
                  <c:v>0.74</c:v>
                </c:pt>
                <c:pt idx="3553">
                  <c:v>0.74399999999999999</c:v>
                </c:pt>
                <c:pt idx="3554">
                  <c:v>0.746</c:v>
                </c:pt>
                <c:pt idx="3555">
                  <c:v>0.752</c:v>
                </c:pt>
                <c:pt idx="3556">
                  <c:v>0.754</c:v>
                </c:pt>
                <c:pt idx="3557">
                  <c:v>0.753</c:v>
                </c:pt>
                <c:pt idx="3558">
                  <c:v>0.75</c:v>
                </c:pt>
                <c:pt idx="3559">
                  <c:v>0.73899999999999999</c:v>
                </c:pt>
                <c:pt idx="3560">
                  <c:v>0.74099999999999999</c:v>
                </c:pt>
                <c:pt idx="3561">
                  <c:v>0.74299999999999999</c:v>
                </c:pt>
                <c:pt idx="3562">
                  <c:v>0.749</c:v>
                </c:pt>
                <c:pt idx="3563">
                  <c:v>0.755</c:v>
                </c:pt>
                <c:pt idx="3564">
                  <c:v>0.75800000000000001</c:v>
                </c:pt>
                <c:pt idx="3565">
                  <c:v>0.76200000000000001</c:v>
                </c:pt>
                <c:pt idx="3566">
                  <c:v>0.76600000000000001</c:v>
                </c:pt>
                <c:pt idx="3567">
                  <c:v>0.76800000000000002</c:v>
                </c:pt>
                <c:pt idx="3568">
                  <c:v>0.77</c:v>
                </c:pt>
                <c:pt idx="3569">
                  <c:v>0.77100000000000002</c:v>
                </c:pt>
                <c:pt idx="3570">
                  <c:v>0.77300000000000002</c:v>
                </c:pt>
                <c:pt idx="3571">
                  <c:v>0.77800000000000002</c:v>
                </c:pt>
                <c:pt idx="3572">
                  <c:v>0.78100000000000003</c:v>
                </c:pt>
                <c:pt idx="3573">
                  <c:v>0.78800000000000003</c:v>
                </c:pt>
                <c:pt idx="3574">
                  <c:v>0.79700000000000004</c:v>
                </c:pt>
                <c:pt idx="3575">
                  <c:v>0.80300000000000005</c:v>
                </c:pt>
                <c:pt idx="3576">
                  <c:v>0.80900000000000005</c:v>
                </c:pt>
                <c:pt idx="3577">
                  <c:v>0.81299999999999994</c:v>
                </c:pt>
                <c:pt idx="3578">
                  <c:v>0.81899999999999995</c:v>
                </c:pt>
                <c:pt idx="3579">
                  <c:v>0.82099999999999995</c:v>
                </c:pt>
                <c:pt idx="3580">
                  <c:v>0.82499999999999996</c:v>
                </c:pt>
                <c:pt idx="3581">
                  <c:v>0.82899999999999996</c:v>
                </c:pt>
                <c:pt idx="3582">
                  <c:v>0.83399999999999996</c:v>
                </c:pt>
                <c:pt idx="3583">
                  <c:v>0.83799999999999997</c:v>
                </c:pt>
                <c:pt idx="3584">
                  <c:v>0.84299999999999997</c:v>
                </c:pt>
                <c:pt idx="3585">
                  <c:v>0.84899999999999998</c:v>
                </c:pt>
                <c:pt idx="3586">
                  <c:v>0.85099999999999998</c:v>
                </c:pt>
                <c:pt idx="3587">
                  <c:v>0.85399999999999998</c:v>
                </c:pt>
                <c:pt idx="3588">
                  <c:v>0.85899999999999999</c:v>
                </c:pt>
                <c:pt idx="3589">
                  <c:v>0.86099999999999999</c:v>
                </c:pt>
                <c:pt idx="3590">
                  <c:v>0.86899999999999999</c:v>
                </c:pt>
                <c:pt idx="3591">
                  <c:v>0.873</c:v>
                </c:pt>
                <c:pt idx="3592">
                  <c:v>0.879</c:v>
                </c:pt>
                <c:pt idx="3593">
                  <c:v>0.88300000000000001</c:v>
                </c:pt>
                <c:pt idx="3594">
                  <c:v>0.88400000000000001</c:v>
                </c:pt>
                <c:pt idx="3595">
                  <c:v>0.88100000000000001</c:v>
                </c:pt>
                <c:pt idx="3596">
                  <c:v>0.88300000000000001</c:v>
                </c:pt>
                <c:pt idx="3597">
                  <c:v>0.88400000000000001</c:v>
                </c:pt>
                <c:pt idx="3598">
                  <c:v>0.88400000000000001</c:v>
                </c:pt>
                <c:pt idx="3599">
                  <c:v>0.88600000000000001</c:v>
                </c:pt>
                <c:pt idx="3600">
                  <c:v>0.89300000000000002</c:v>
                </c:pt>
                <c:pt idx="3601">
                  <c:v>0.89900000000000002</c:v>
                </c:pt>
                <c:pt idx="3602">
                  <c:v>0.90300000000000002</c:v>
                </c:pt>
                <c:pt idx="3603">
                  <c:v>0.90800000000000003</c:v>
                </c:pt>
                <c:pt idx="3604">
                  <c:v>0.91400000000000003</c:v>
                </c:pt>
                <c:pt idx="3605">
                  <c:v>0.92100000000000004</c:v>
                </c:pt>
                <c:pt idx="3606">
                  <c:v>0.92700000000000005</c:v>
                </c:pt>
                <c:pt idx="3607">
                  <c:v>0.93300000000000005</c:v>
                </c:pt>
                <c:pt idx="3608">
                  <c:v>0.93700000000000006</c:v>
                </c:pt>
                <c:pt idx="3609">
                  <c:v>0.94399999999999995</c:v>
                </c:pt>
                <c:pt idx="3610">
                  <c:v>0.95399999999999996</c:v>
                </c:pt>
                <c:pt idx="3611">
                  <c:v>0.96899999999999997</c:v>
                </c:pt>
                <c:pt idx="3612">
                  <c:v>0.97899999999999998</c:v>
                </c:pt>
                <c:pt idx="3613">
                  <c:v>0.98499999999999999</c:v>
                </c:pt>
                <c:pt idx="3614">
                  <c:v>0.996</c:v>
                </c:pt>
                <c:pt idx="3615">
                  <c:v>1.0069999999999999</c:v>
                </c:pt>
                <c:pt idx="3616">
                  <c:v>1.018</c:v>
                </c:pt>
                <c:pt idx="3617">
                  <c:v>1.0289999999999999</c:v>
                </c:pt>
                <c:pt idx="3618">
                  <c:v>1.044</c:v>
                </c:pt>
                <c:pt idx="3619">
                  <c:v>1.048</c:v>
                </c:pt>
                <c:pt idx="3620">
                  <c:v>1.0589999999999999</c:v>
                </c:pt>
                <c:pt idx="3621">
                  <c:v>1.0720000000000001</c:v>
                </c:pt>
                <c:pt idx="3622">
                  <c:v>1.085</c:v>
                </c:pt>
                <c:pt idx="3623">
                  <c:v>1.099</c:v>
                </c:pt>
                <c:pt idx="3624">
                  <c:v>1.1080000000000001</c:v>
                </c:pt>
                <c:pt idx="3625">
                  <c:v>1.1200000000000001</c:v>
                </c:pt>
                <c:pt idx="3626">
                  <c:v>1.145</c:v>
                </c:pt>
                <c:pt idx="3627">
                  <c:v>1.1950000000000001</c:v>
                </c:pt>
                <c:pt idx="3628">
                  <c:v>1.206</c:v>
                </c:pt>
                <c:pt idx="3629">
                  <c:v>1.2150000000000001</c:v>
                </c:pt>
                <c:pt idx="3630">
                  <c:v>1.224</c:v>
                </c:pt>
                <c:pt idx="3631">
                  <c:v>1.2350000000000001</c:v>
                </c:pt>
                <c:pt idx="3632">
                  <c:v>1.244</c:v>
                </c:pt>
                <c:pt idx="3633">
                  <c:v>1.252</c:v>
                </c:pt>
                <c:pt idx="3634">
                  <c:v>1.26</c:v>
                </c:pt>
                <c:pt idx="3635">
                  <c:v>1.268</c:v>
                </c:pt>
                <c:pt idx="3636">
                  <c:v>1.2769999999999999</c:v>
                </c:pt>
                <c:pt idx="3637">
                  <c:v>1.2829999999999999</c:v>
                </c:pt>
                <c:pt idx="3638">
                  <c:v>1.286</c:v>
                </c:pt>
                <c:pt idx="3639">
                  <c:v>1.2809999999999999</c:v>
                </c:pt>
                <c:pt idx="3640">
                  <c:v>1.268</c:v>
                </c:pt>
                <c:pt idx="3641">
                  <c:v>1.26</c:v>
                </c:pt>
                <c:pt idx="3642">
                  <c:v>1.26</c:v>
                </c:pt>
                <c:pt idx="3643">
                  <c:v>1.262</c:v>
                </c:pt>
                <c:pt idx="3644">
                  <c:v>1.266</c:v>
                </c:pt>
                <c:pt idx="3645">
                  <c:v>1.2689999999999999</c:v>
                </c:pt>
                <c:pt idx="3646">
                  <c:v>1.27</c:v>
                </c:pt>
                <c:pt idx="3647">
                  <c:v>1.27</c:v>
                </c:pt>
                <c:pt idx="3648">
                  <c:v>1.266</c:v>
                </c:pt>
                <c:pt idx="3649">
                  <c:v>1.264</c:v>
                </c:pt>
                <c:pt idx="3650">
                  <c:v>1.2589999999999999</c:v>
                </c:pt>
                <c:pt idx="3651">
                  <c:v>1.252</c:v>
                </c:pt>
                <c:pt idx="3652">
                  <c:v>1.244</c:v>
                </c:pt>
                <c:pt idx="3653">
                  <c:v>1.2370000000000001</c:v>
                </c:pt>
                <c:pt idx="3654">
                  <c:v>1.244</c:v>
                </c:pt>
                <c:pt idx="3655">
                  <c:v>1.25</c:v>
                </c:pt>
                <c:pt idx="3656">
                  <c:v>1.266</c:v>
                </c:pt>
                <c:pt idx="3657">
                  <c:v>1.2809999999999999</c:v>
                </c:pt>
                <c:pt idx="3658">
                  <c:v>1.2909999999999999</c:v>
                </c:pt>
                <c:pt idx="3659">
                  <c:v>1.2989999999999999</c:v>
                </c:pt>
                <c:pt idx="3660">
                  <c:v>1.3129999999999999</c:v>
                </c:pt>
                <c:pt idx="3661">
                  <c:v>1.327</c:v>
                </c:pt>
                <c:pt idx="3662">
                  <c:v>1.3340000000000001</c:v>
                </c:pt>
                <c:pt idx="3663">
                  <c:v>1.3440000000000001</c:v>
                </c:pt>
                <c:pt idx="3664">
                  <c:v>1.3540000000000001</c:v>
                </c:pt>
                <c:pt idx="3665">
                  <c:v>1.365</c:v>
                </c:pt>
                <c:pt idx="3666">
                  <c:v>1.3720000000000001</c:v>
                </c:pt>
                <c:pt idx="3667">
                  <c:v>1.3839999999999999</c:v>
                </c:pt>
                <c:pt idx="3668">
                  <c:v>1.3919999999999999</c:v>
                </c:pt>
                <c:pt idx="3669">
                  <c:v>1.4</c:v>
                </c:pt>
                <c:pt idx="3670">
                  <c:v>1.4059999999999999</c:v>
                </c:pt>
                <c:pt idx="3671">
                  <c:v>1.405</c:v>
                </c:pt>
                <c:pt idx="3672">
                  <c:v>1.405</c:v>
                </c:pt>
                <c:pt idx="3673">
                  <c:v>1.405</c:v>
                </c:pt>
                <c:pt idx="3674">
                  <c:v>1.405</c:v>
                </c:pt>
                <c:pt idx="3675">
                  <c:v>1.41</c:v>
                </c:pt>
                <c:pt idx="3676">
                  <c:v>1.415</c:v>
                </c:pt>
                <c:pt idx="3677">
                  <c:v>1.423</c:v>
                </c:pt>
                <c:pt idx="3678">
                  <c:v>1.4350000000000001</c:v>
                </c:pt>
                <c:pt idx="3679">
                  <c:v>1.4450000000000001</c:v>
                </c:pt>
                <c:pt idx="3680">
                  <c:v>1.4530000000000001</c:v>
                </c:pt>
                <c:pt idx="3681">
                  <c:v>1.466</c:v>
                </c:pt>
                <c:pt idx="3682">
                  <c:v>1.4790000000000001</c:v>
                </c:pt>
                <c:pt idx="3683">
                  <c:v>1.4830000000000001</c:v>
                </c:pt>
                <c:pt idx="3684">
                  <c:v>1.498</c:v>
                </c:pt>
                <c:pt idx="3685">
                  <c:v>1.51</c:v>
                </c:pt>
                <c:pt idx="3686">
                  <c:v>1.52</c:v>
                </c:pt>
                <c:pt idx="3687">
                  <c:v>1.5309999999999999</c:v>
                </c:pt>
                <c:pt idx="3688">
                  <c:v>1.538</c:v>
                </c:pt>
                <c:pt idx="3689">
                  <c:v>1.548</c:v>
                </c:pt>
                <c:pt idx="3690">
                  <c:v>1.556</c:v>
                </c:pt>
                <c:pt idx="3691">
                  <c:v>1.56</c:v>
                </c:pt>
                <c:pt idx="3692">
                  <c:v>1.5740000000000001</c:v>
                </c:pt>
                <c:pt idx="3693">
                  <c:v>1.5840000000000001</c:v>
                </c:pt>
                <c:pt idx="3694">
                  <c:v>1.6020000000000001</c:v>
                </c:pt>
                <c:pt idx="3695">
                  <c:v>1.6140000000000001</c:v>
                </c:pt>
                <c:pt idx="3696">
                  <c:v>1.629</c:v>
                </c:pt>
                <c:pt idx="3697">
                  <c:v>1.64</c:v>
                </c:pt>
                <c:pt idx="3698">
                  <c:v>1.65</c:v>
                </c:pt>
                <c:pt idx="3699">
                  <c:v>1.663</c:v>
                </c:pt>
                <c:pt idx="3700">
                  <c:v>1.6870000000000001</c:v>
                </c:pt>
                <c:pt idx="3701">
                  <c:v>1.7030000000000001</c:v>
                </c:pt>
                <c:pt idx="3702">
                  <c:v>1.726</c:v>
                </c:pt>
                <c:pt idx="3703">
                  <c:v>1.7569999999999999</c:v>
                </c:pt>
                <c:pt idx="3704">
                  <c:v>1.778</c:v>
                </c:pt>
                <c:pt idx="3705">
                  <c:v>1.7989999999999999</c:v>
                </c:pt>
                <c:pt idx="3706">
                  <c:v>1.8109999999999999</c:v>
                </c:pt>
                <c:pt idx="3707">
                  <c:v>1.825</c:v>
                </c:pt>
                <c:pt idx="3708">
                  <c:v>1.835</c:v>
                </c:pt>
                <c:pt idx="3709">
                  <c:v>1.8480000000000001</c:v>
                </c:pt>
                <c:pt idx="3710">
                  <c:v>1.8580000000000001</c:v>
                </c:pt>
                <c:pt idx="3711">
                  <c:v>1.867</c:v>
                </c:pt>
                <c:pt idx="3712">
                  <c:v>1.875</c:v>
                </c:pt>
                <c:pt idx="3713">
                  <c:v>1.8879999999999999</c:v>
                </c:pt>
                <c:pt idx="3714">
                  <c:v>1.9</c:v>
                </c:pt>
                <c:pt idx="3715">
                  <c:v>1.9119999999999999</c:v>
                </c:pt>
                <c:pt idx="3716">
                  <c:v>1.927</c:v>
                </c:pt>
                <c:pt idx="3717">
                  <c:v>1.9430000000000001</c:v>
                </c:pt>
                <c:pt idx="3718">
                  <c:v>1.9590000000000001</c:v>
                </c:pt>
                <c:pt idx="3719">
                  <c:v>1.9750000000000001</c:v>
                </c:pt>
                <c:pt idx="3720">
                  <c:v>1.9890000000000001</c:v>
                </c:pt>
                <c:pt idx="3721">
                  <c:v>2.0049999999999999</c:v>
                </c:pt>
                <c:pt idx="3722">
                  <c:v>2.0219999999999998</c:v>
                </c:pt>
                <c:pt idx="3723">
                  <c:v>2.0390000000000001</c:v>
                </c:pt>
                <c:pt idx="3724">
                  <c:v>2.0529999999999999</c:v>
                </c:pt>
                <c:pt idx="3725">
                  <c:v>2.0640000000000001</c:v>
                </c:pt>
                <c:pt idx="3726">
                  <c:v>2.077</c:v>
                </c:pt>
                <c:pt idx="3727">
                  <c:v>2.0859999999999999</c:v>
                </c:pt>
                <c:pt idx="3728">
                  <c:v>2.101</c:v>
                </c:pt>
                <c:pt idx="3729">
                  <c:v>2.1150000000000002</c:v>
                </c:pt>
                <c:pt idx="3730">
                  <c:v>2.13</c:v>
                </c:pt>
                <c:pt idx="3731">
                  <c:v>2.149</c:v>
                </c:pt>
                <c:pt idx="3732">
                  <c:v>2.1989999999999998</c:v>
                </c:pt>
                <c:pt idx="3733">
                  <c:v>2.254</c:v>
                </c:pt>
                <c:pt idx="3734">
                  <c:v>2.3119999999999998</c:v>
                </c:pt>
                <c:pt idx="3735">
                  <c:v>2.37</c:v>
                </c:pt>
                <c:pt idx="3736">
                  <c:v>2.41</c:v>
                </c:pt>
                <c:pt idx="3737">
                  <c:v>2.4529999999999998</c:v>
                </c:pt>
                <c:pt idx="3738">
                  <c:v>2.5099999999999998</c:v>
                </c:pt>
                <c:pt idx="3739">
                  <c:v>2.5720000000000001</c:v>
                </c:pt>
                <c:pt idx="3740">
                  <c:v>2.6120000000000001</c:v>
                </c:pt>
                <c:pt idx="3741">
                  <c:v>2.653</c:v>
                </c:pt>
                <c:pt idx="3742">
                  <c:v>2.6920000000000002</c:v>
                </c:pt>
                <c:pt idx="3743">
                  <c:v>2.7290000000000001</c:v>
                </c:pt>
                <c:pt idx="3744">
                  <c:v>2.762</c:v>
                </c:pt>
                <c:pt idx="3745">
                  <c:v>2.7970000000000002</c:v>
                </c:pt>
                <c:pt idx="3746">
                  <c:v>2.8220000000000001</c:v>
                </c:pt>
                <c:pt idx="3747">
                  <c:v>2.859</c:v>
                </c:pt>
                <c:pt idx="3748">
                  <c:v>2.8919999999999999</c:v>
                </c:pt>
                <c:pt idx="3749">
                  <c:v>2.9279999999999999</c:v>
                </c:pt>
                <c:pt idx="3750">
                  <c:v>2.9729999999999999</c:v>
                </c:pt>
                <c:pt idx="3751">
                  <c:v>2.9910000000000001</c:v>
                </c:pt>
                <c:pt idx="3752">
                  <c:v>3.0190000000000001</c:v>
                </c:pt>
                <c:pt idx="3753">
                  <c:v>3.0529999999999999</c:v>
                </c:pt>
                <c:pt idx="3754">
                  <c:v>3.0819999999999999</c:v>
                </c:pt>
                <c:pt idx="3755">
                  <c:v>3.125</c:v>
                </c:pt>
                <c:pt idx="3756">
                  <c:v>3.1549999999999998</c:v>
                </c:pt>
                <c:pt idx="3757">
                  <c:v>3.2040000000000002</c:v>
                </c:pt>
                <c:pt idx="3758">
                  <c:v>3.2429999999999999</c:v>
                </c:pt>
                <c:pt idx="3759">
                  <c:v>3.282</c:v>
                </c:pt>
                <c:pt idx="3760">
                  <c:v>3.3290000000000002</c:v>
                </c:pt>
                <c:pt idx="3761">
                  <c:v>3.3759999999999999</c:v>
                </c:pt>
                <c:pt idx="3762">
                  <c:v>3.4279999999999999</c:v>
                </c:pt>
                <c:pt idx="3763">
                  <c:v>3.488</c:v>
                </c:pt>
                <c:pt idx="3764">
                  <c:v>3.5630000000000002</c:v>
                </c:pt>
                <c:pt idx="3765">
                  <c:v>3.669</c:v>
                </c:pt>
                <c:pt idx="3766">
                  <c:v>3.7429999999999999</c:v>
                </c:pt>
                <c:pt idx="3767">
                  <c:v>3.786</c:v>
                </c:pt>
                <c:pt idx="3768">
                  <c:v>3.8159999999999998</c:v>
                </c:pt>
                <c:pt idx="3769">
                  <c:v>3.8530000000000002</c:v>
                </c:pt>
                <c:pt idx="3770">
                  <c:v>3.879</c:v>
                </c:pt>
                <c:pt idx="3771">
                  <c:v>3.9009999999999998</c:v>
                </c:pt>
                <c:pt idx="3772">
                  <c:v>3.9369999999999998</c:v>
                </c:pt>
                <c:pt idx="3773">
                  <c:v>3.97</c:v>
                </c:pt>
                <c:pt idx="3774">
                  <c:v>4.0209999999999999</c:v>
                </c:pt>
                <c:pt idx="3775">
                  <c:v>4.0759999999999996</c:v>
                </c:pt>
                <c:pt idx="3776">
                  <c:v>4.12</c:v>
                </c:pt>
                <c:pt idx="3777">
                  <c:v>4.1529999999999996</c:v>
                </c:pt>
                <c:pt idx="3778">
                  <c:v>4.1909999999999998</c:v>
                </c:pt>
                <c:pt idx="3779">
                  <c:v>4.2229999999999999</c:v>
                </c:pt>
                <c:pt idx="3780">
                  <c:v>4.2450000000000001</c:v>
                </c:pt>
                <c:pt idx="3781">
                  <c:v>4.2859999999999996</c:v>
                </c:pt>
                <c:pt idx="3782">
                  <c:v>4.343</c:v>
                </c:pt>
                <c:pt idx="3783">
                  <c:v>4.4059999999999997</c:v>
                </c:pt>
                <c:pt idx="3784">
                  <c:v>4.4740000000000002</c:v>
                </c:pt>
                <c:pt idx="3785">
                  <c:v>4.5919999999999996</c:v>
                </c:pt>
                <c:pt idx="3786">
                  <c:v>4.6630000000000003</c:v>
                </c:pt>
                <c:pt idx="3787">
                  <c:v>4.7</c:v>
                </c:pt>
                <c:pt idx="3788">
                  <c:v>4.7329999999999997</c:v>
                </c:pt>
                <c:pt idx="3789">
                  <c:v>4.76</c:v>
                </c:pt>
                <c:pt idx="3790">
                  <c:v>4.7939999999999996</c:v>
                </c:pt>
                <c:pt idx="3791">
                  <c:v>4.827</c:v>
                </c:pt>
                <c:pt idx="3792">
                  <c:v>4.8600000000000003</c:v>
                </c:pt>
                <c:pt idx="3793">
                  <c:v>4.9119999999999999</c:v>
                </c:pt>
                <c:pt idx="3794">
                  <c:v>4.9180000000000001</c:v>
                </c:pt>
                <c:pt idx="3795">
                  <c:v>4.9210000000000003</c:v>
                </c:pt>
                <c:pt idx="3796">
                  <c:v>4.9359999999999999</c:v>
                </c:pt>
                <c:pt idx="3797">
                  <c:v>4.968</c:v>
                </c:pt>
                <c:pt idx="3798">
                  <c:v>5</c:v>
                </c:pt>
                <c:pt idx="3799">
                  <c:v>5.0449999999999999</c:v>
                </c:pt>
                <c:pt idx="3800">
                  <c:v>5.09</c:v>
                </c:pt>
                <c:pt idx="3801">
                  <c:v>5.1680000000000001</c:v>
                </c:pt>
                <c:pt idx="3802">
                  <c:v>5.2350000000000003</c:v>
                </c:pt>
                <c:pt idx="3803">
                  <c:v>5.3179999999999996</c:v>
                </c:pt>
                <c:pt idx="3804">
                  <c:v>5.3810000000000002</c:v>
                </c:pt>
                <c:pt idx="3805">
                  <c:v>5.3929999999999998</c:v>
                </c:pt>
                <c:pt idx="3806">
                  <c:v>5.3929999999999998</c:v>
                </c:pt>
                <c:pt idx="3807">
                  <c:v>5.3769999999999998</c:v>
                </c:pt>
                <c:pt idx="3808">
                  <c:v>5.3449999999999998</c:v>
                </c:pt>
                <c:pt idx="3809">
                  <c:v>5.3390000000000004</c:v>
                </c:pt>
                <c:pt idx="3810">
                  <c:v>5.33</c:v>
                </c:pt>
                <c:pt idx="3811">
                  <c:v>5.2910000000000004</c:v>
                </c:pt>
                <c:pt idx="3812">
                  <c:v>5.2770000000000001</c:v>
                </c:pt>
                <c:pt idx="3813">
                  <c:v>5.2370000000000001</c:v>
                </c:pt>
                <c:pt idx="3814">
                  <c:v>5.1420000000000003</c:v>
                </c:pt>
                <c:pt idx="3815">
                  <c:v>5.1189999999999998</c:v>
                </c:pt>
                <c:pt idx="3816">
                  <c:v>5.0659999999999998</c:v>
                </c:pt>
                <c:pt idx="3817">
                  <c:v>5.0549999999999997</c:v>
                </c:pt>
                <c:pt idx="3818">
                  <c:v>5.0289999999999999</c:v>
                </c:pt>
                <c:pt idx="3819">
                  <c:v>5.0049999999999999</c:v>
                </c:pt>
                <c:pt idx="3820">
                  <c:v>4.9909999999999997</c:v>
                </c:pt>
                <c:pt idx="3821">
                  <c:v>4.9729999999999999</c:v>
                </c:pt>
                <c:pt idx="3822">
                  <c:v>4.9690000000000003</c:v>
                </c:pt>
                <c:pt idx="3823">
                  <c:v>4.9640000000000004</c:v>
                </c:pt>
                <c:pt idx="3824">
                  <c:v>4.9580000000000002</c:v>
                </c:pt>
                <c:pt idx="3825">
                  <c:v>4.9580000000000002</c:v>
                </c:pt>
                <c:pt idx="3826">
                  <c:v>4.9589999999999996</c:v>
                </c:pt>
                <c:pt idx="3827">
                  <c:v>4.9580000000000002</c:v>
                </c:pt>
                <c:pt idx="3828">
                  <c:v>4.9589999999999996</c:v>
                </c:pt>
                <c:pt idx="3829">
                  <c:v>4.96</c:v>
                </c:pt>
                <c:pt idx="3830">
                  <c:v>4.9610000000000003</c:v>
                </c:pt>
                <c:pt idx="3831">
                  <c:v>4.96</c:v>
                </c:pt>
                <c:pt idx="3832">
                  <c:v>4.9610000000000003</c:v>
                </c:pt>
                <c:pt idx="3833">
                  <c:v>4.9610000000000003</c:v>
                </c:pt>
                <c:pt idx="3834">
                  <c:v>4.9630000000000001</c:v>
                </c:pt>
                <c:pt idx="3835">
                  <c:v>4.9619999999999997</c:v>
                </c:pt>
                <c:pt idx="3836">
                  <c:v>4.9640000000000004</c:v>
                </c:pt>
                <c:pt idx="3837">
                  <c:v>4.9649999999999999</c:v>
                </c:pt>
                <c:pt idx="3838">
                  <c:v>4.9649999999999999</c:v>
                </c:pt>
                <c:pt idx="3839">
                  <c:v>4.9640000000000004</c:v>
                </c:pt>
                <c:pt idx="3840">
                  <c:v>4.9630000000000001</c:v>
                </c:pt>
                <c:pt idx="3841">
                  <c:v>4.9640000000000004</c:v>
                </c:pt>
                <c:pt idx="3842">
                  <c:v>4.9630000000000001</c:v>
                </c:pt>
                <c:pt idx="3843">
                  <c:v>4.9630000000000001</c:v>
                </c:pt>
                <c:pt idx="3844">
                  <c:v>4.9660000000000002</c:v>
                </c:pt>
                <c:pt idx="3845">
                  <c:v>4.9640000000000004</c:v>
                </c:pt>
                <c:pt idx="3846">
                  <c:v>4.9649999999999999</c:v>
                </c:pt>
                <c:pt idx="3847">
                  <c:v>4.9660000000000002</c:v>
                </c:pt>
                <c:pt idx="3848">
                  <c:v>4.9649999999999999</c:v>
                </c:pt>
                <c:pt idx="3849">
                  <c:v>4.9660000000000002</c:v>
                </c:pt>
                <c:pt idx="3850">
                  <c:v>4.968</c:v>
                </c:pt>
                <c:pt idx="3851">
                  <c:v>4.9669999999999996</c:v>
                </c:pt>
                <c:pt idx="3852">
                  <c:v>4.968</c:v>
                </c:pt>
                <c:pt idx="3853">
                  <c:v>4.97</c:v>
                </c:pt>
                <c:pt idx="3854">
                  <c:v>4.968</c:v>
                </c:pt>
                <c:pt idx="3855">
                  <c:v>4.968</c:v>
                </c:pt>
                <c:pt idx="3856">
                  <c:v>4.9630000000000001</c:v>
                </c:pt>
                <c:pt idx="3857">
                  <c:v>4.9610000000000003</c:v>
                </c:pt>
                <c:pt idx="3858">
                  <c:v>4.9619999999999997</c:v>
                </c:pt>
                <c:pt idx="3859">
                  <c:v>4.9619999999999997</c:v>
                </c:pt>
                <c:pt idx="3860">
                  <c:v>4.9619999999999997</c:v>
                </c:pt>
                <c:pt idx="3861">
                  <c:v>4.9630000000000001</c:v>
                </c:pt>
                <c:pt idx="3862">
                  <c:v>4.9610000000000003</c:v>
                </c:pt>
                <c:pt idx="3863">
                  <c:v>4.96</c:v>
                </c:pt>
                <c:pt idx="3864">
                  <c:v>4.9569999999999999</c:v>
                </c:pt>
                <c:pt idx="3865">
                  <c:v>4.9580000000000002</c:v>
                </c:pt>
                <c:pt idx="3866">
                  <c:v>4.9569999999999999</c:v>
                </c:pt>
                <c:pt idx="3867">
                  <c:v>4.9610000000000003</c:v>
                </c:pt>
                <c:pt idx="3868">
                  <c:v>4.9619999999999997</c:v>
                </c:pt>
                <c:pt idx="3869">
                  <c:v>4.9630000000000001</c:v>
                </c:pt>
                <c:pt idx="3870">
                  <c:v>4.9630000000000001</c:v>
                </c:pt>
                <c:pt idx="3871">
                  <c:v>4.9619999999999997</c:v>
                </c:pt>
                <c:pt idx="3872">
                  <c:v>4.9619999999999997</c:v>
                </c:pt>
                <c:pt idx="3873">
                  <c:v>4.96</c:v>
                </c:pt>
                <c:pt idx="3874">
                  <c:v>4.9589999999999996</c:v>
                </c:pt>
                <c:pt idx="3875">
                  <c:v>4.9660000000000002</c:v>
                </c:pt>
                <c:pt idx="3876">
                  <c:v>4.9560000000000004</c:v>
                </c:pt>
                <c:pt idx="3877">
                  <c:v>4.9550000000000001</c:v>
                </c:pt>
                <c:pt idx="3878">
                  <c:v>4.9470000000000001</c:v>
                </c:pt>
                <c:pt idx="3879">
                  <c:v>4.9470000000000001</c:v>
                </c:pt>
                <c:pt idx="3880">
                  <c:v>4.9550000000000001</c:v>
                </c:pt>
                <c:pt idx="3881">
                  <c:v>4.9580000000000002</c:v>
                </c:pt>
                <c:pt idx="3882">
                  <c:v>4.9580000000000002</c:v>
                </c:pt>
                <c:pt idx="3883">
                  <c:v>4.9580000000000002</c:v>
                </c:pt>
                <c:pt idx="3884">
                  <c:v>4.9589999999999996</c:v>
                </c:pt>
                <c:pt idx="3885">
                  <c:v>4.9610000000000003</c:v>
                </c:pt>
                <c:pt idx="3886">
                  <c:v>4.9619999999999997</c:v>
                </c:pt>
                <c:pt idx="3887">
                  <c:v>4.9610000000000003</c:v>
                </c:pt>
                <c:pt idx="3888">
                  <c:v>4.96</c:v>
                </c:pt>
                <c:pt idx="3889">
                  <c:v>4.9610000000000003</c:v>
                </c:pt>
                <c:pt idx="3890">
                  <c:v>4.9580000000000002</c:v>
                </c:pt>
                <c:pt idx="3891">
                  <c:v>4.9589999999999996</c:v>
                </c:pt>
                <c:pt idx="3892">
                  <c:v>4.96</c:v>
                </c:pt>
                <c:pt idx="3893">
                  <c:v>4.9610000000000003</c:v>
                </c:pt>
                <c:pt idx="3894">
                  <c:v>4.9669999999999996</c:v>
                </c:pt>
                <c:pt idx="3895">
                  <c:v>4.8659999999999997</c:v>
                </c:pt>
                <c:pt idx="3896">
                  <c:v>4.8639999999999999</c:v>
                </c:pt>
                <c:pt idx="3897">
                  <c:v>4.8639999999999999</c:v>
                </c:pt>
                <c:pt idx="3898">
                  <c:v>4.8650000000000002</c:v>
                </c:pt>
                <c:pt idx="3899">
                  <c:v>4.8639999999999999</c:v>
                </c:pt>
                <c:pt idx="3900">
                  <c:v>4.8600000000000003</c:v>
                </c:pt>
                <c:pt idx="3901">
                  <c:v>4.8570000000000002</c:v>
                </c:pt>
                <c:pt idx="3902">
                  <c:v>4.8570000000000002</c:v>
                </c:pt>
                <c:pt idx="3903">
                  <c:v>4.8570000000000002</c:v>
                </c:pt>
                <c:pt idx="3904">
                  <c:v>4.8570000000000002</c:v>
                </c:pt>
                <c:pt idx="3905">
                  <c:v>4.8550000000000004</c:v>
                </c:pt>
                <c:pt idx="3906">
                  <c:v>4.8579999999999997</c:v>
                </c:pt>
                <c:pt idx="3907">
                  <c:v>4.8559999999999999</c:v>
                </c:pt>
                <c:pt idx="3908">
                  <c:v>4.8579999999999997</c:v>
                </c:pt>
                <c:pt idx="3909">
                  <c:v>4.859</c:v>
                </c:pt>
                <c:pt idx="3910">
                  <c:v>4.8600000000000003</c:v>
                </c:pt>
                <c:pt idx="3911">
                  <c:v>4.859</c:v>
                </c:pt>
                <c:pt idx="3912">
                  <c:v>4.8559999999999999</c:v>
                </c:pt>
                <c:pt idx="3913">
                  <c:v>4.8570000000000002</c:v>
                </c:pt>
                <c:pt idx="3914">
                  <c:v>4.8550000000000004</c:v>
                </c:pt>
                <c:pt idx="3915">
                  <c:v>4.8550000000000004</c:v>
                </c:pt>
                <c:pt idx="3916">
                  <c:v>4.8559999999999999</c:v>
                </c:pt>
                <c:pt idx="3917">
                  <c:v>4.8570000000000002</c:v>
                </c:pt>
                <c:pt idx="3918">
                  <c:v>4.8570000000000002</c:v>
                </c:pt>
                <c:pt idx="3919">
                  <c:v>4.8550000000000004</c:v>
                </c:pt>
                <c:pt idx="3920">
                  <c:v>4.8570000000000002</c:v>
                </c:pt>
                <c:pt idx="3921">
                  <c:v>4.8570000000000002</c:v>
                </c:pt>
                <c:pt idx="3922">
                  <c:v>4.8479999999999999</c:v>
                </c:pt>
                <c:pt idx="3923">
                  <c:v>4.8470000000000004</c:v>
                </c:pt>
                <c:pt idx="3924">
                  <c:v>4.8369999999999997</c:v>
                </c:pt>
                <c:pt idx="3925">
                  <c:v>4.8289999999999997</c:v>
                </c:pt>
                <c:pt idx="3926">
                  <c:v>4.82</c:v>
                </c:pt>
                <c:pt idx="3927">
                  <c:v>4.8049999999999997</c:v>
                </c:pt>
                <c:pt idx="3928">
                  <c:v>4.7939999999999996</c:v>
                </c:pt>
                <c:pt idx="3929">
                  <c:v>4.7839999999999998</c:v>
                </c:pt>
                <c:pt idx="3930">
                  <c:v>4.774</c:v>
                </c:pt>
                <c:pt idx="3931">
                  <c:v>4.7640000000000002</c:v>
                </c:pt>
                <c:pt idx="3932">
                  <c:v>4.7530000000000001</c:v>
                </c:pt>
                <c:pt idx="3933">
                  <c:v>4.7469999999999999</c:v>
                </c:pt>
                <c:pt idx="3934">
                  <c:v>4.7439999999999998</c:v>
                </c:pt>
                <c:pt idx="3935">
                  <c:v>4.7439999999999998</c:v>
                </c:pt>
                <c:pt idx="3936">
                  <c:v>4.742</c:v>
                </c:pt>
                <c:pt idx="3937">
                  <c:v>4.742</c:v>
                </c:pt>
                <c:pt idx="3938">
                  <c:v>4.7409999999999997</c:v>
                </c:pt>
                <c:pt idx="3939">
                  <c:v>4.7409999999999997</c:v>
                </c:pt>
                <c:pt idx="3940">
                  <c:v>4.7359999999999998</c:v>
                </c:pt>
                <c:pt idx="3941">
                  <c:v>4.7309999999999999</c:v>
                </c:pt>
                <c:pt idx="3942">
                  <c:v>4.7270000000000003</c:v>
                </c:pt>
                <c:pt idx="3943">
                  <c:v>4.7309999999999999</c:v>
                </c:pt>
                <c:pt idx="3944">
                  <c:v>4.7279999999999998</c:v>
                </c:pt>
                <c:pt idx="3945">
                  <c:v>4.718</c:v>
                </c:pt>
                <c:pt idx="3946">
                  <c:v>4.6989999999999998</c:v>
                </c:pt>
                <c:pt idx="3947">
                  <c:v>#N/A</c:v>
                </c:pt>
                <c:pt idx="3948">
                  <c:v>4.6740000000000004</c:v>
                </c:pt>
                <c:pt idx="3949">
                  <c:v>4.6639999999999997</c:v>
                </c:pt>
                <c:pt idx="3950">
                  <c:v>4.6539999999999999</c:v>
                </c:pt>
                <c:pt idx="3951">
                  <c:v>4.6520000000000001</c:v>
                </c:pt>
                <c:pt idx="3952">
                  <c:v>4.617</c:v>
                </c:pt>
                <c:pt idx="3953">
                  <c:v>4.6059999999999999</c:v>
                </c:pt>
                <c:pt idx="3954">
                  <c:v>4.6050000000000004</c:v>
                </c:pt>
                <c:pt idx="3955">
                  <c:v>4.5970000000000004</c:v>
                </c:pt>
                <c:pt idx="3956">
                  <c:v>4.5579999999999998</c:v>
                </c:pt>
                <c:pt idx="3957">
                  <c:v>4.4969999999999999</c:v>
                </c:pt>
                <c:pt idx="3958">
                  <c:v>4.4290000000000003</c:v>
                </c:pt>
                <c:pt idx="3959">
                  <c:v>4.4009999999999998</c:v>
                </c:pt>
                <c:pt idx="3960">
                  <c:v>4.391</c:v>
                </c:pt>
                <c:pt idx="3961">
                  <c:v>4.383</c:v>
                </c:pt>
                <c:pt idx="3962">
                  <c:v>4.3840000000000003</c:v>
                </c:pt>
                <c:pt idx="3963">
                  <c:v>4.3869999999999996</c:v>
                </c:pt>
                <c:pt idx="3964">
                  <c:v>4.3860000000000001</c:v>
                </c:pt>
                <c:pt idx="3965">
                  <c:v>4.3819999999999997</c:v>
                </c:pt>
                <c:pt idx="3966">
                  <c:v>4.3789999999999996</c:v>
                </c:pt>
                <c:pt idx="3967">
                  <c:v>4.3739999999999997</c:v>
                </c:pt>
                <c:pt idx="3968">
                  <c:v>4.3730000000000002</c:v>
                </c:pt>
                <c:pt idx="3969">
                  <c:v>4.3659999999999997</c:v>
                </c:pt>
                <c:pt idx="3970">
                  <c:v>4.3600000000000003</c:v>
                </c:pt>
                <c:pt idx="3971">
                  <c:v>4.3579999999999997</c:v>
                </c:pt>
                <c:pt idx="3972">
                  <c:v>4.3550000000000004</c:v>
                </c:pt>
                <c:pt idx="3973">
                  <c:v>4.3419999999999996</c:v>
                </c:pt>
                <c:pt idx="3974">
                  <c:v>4.34</c:v>
                </c:pt>
                <c:pt idx="3975">
                  <c:v>4.3339999999999996</c:v>
                </c:pt>
                <c:pt idx="3976">
                  <c:v>4.3339999999999996</c:v>
                </c:pt>
                <c:pt idx="3977">
                  <c:v>4.3310000000000004</c:v>
                </c:pt>
                <c:pt idx="3978">
                  <c:v>4.3529999999999998</c:v>
                </c:pt>
                <c:pt idx="3979">
                  <c:v>4.359</c:v>
                </c:pt>
                <c:pt idx="3980">
                  <c:v>4.3719999999999999</c:v>
                </c:pt>
                <c:pt idx="3981">
                  <c:v>4.3680000000000003</c:v>
                </c:pt>
                <c:pt idx="3982">
                  <c:v>4.367</c:v>
                </c:pt>
                <c:pt idx="3983">
                  <c:v>4.3739999999999997</c:v>
                </c:pt>
                <c:pt idx="3984">
                  <c:v>4.3810000000000002</c:v>
                </c:pt>
                <c:pt idx="3985">
                  <c:v>4.383</c:v>
                </c:pt>
                <c:pt idx="3986">
                  <c:v>4.3780000000000001</c:v>
                </c:pt>
                <c:pt idx="3987">
                  <c:v>4.383</c:v>
                </c:pt>
                <c:pt idx="3988">
                  <c:v>4.3019999999999996</c:v>
                </c:pt>
                <c:pt idx="3989">
                  <c:v>4.2880000000000003</c:v>
                </c:pt>
                <c:pt idx="3990">
                  <c:v>4.33</c:v>
                </c:pt>
                <c:pt idx="3991">
                  <c:v>4.3929999999999998</c:v>
                </c:pt>
                <c:pt idx="3992">
                  <c:v>4.4109999999999996</c:v>
                </c:pt>
                <c:pt idx="3993">
                  <c:v>4.4459999999999997</c:v>
                </c:pt>
                <c:pt idx="3994">
                  <c:v>4.5090000000000003</c:v>
                </c:pt>
                <c:pt idx="3995">
                  <c:v>4.5410000000000004</c:v>
                </c:pt>
                <c:pt idx="3996">
                  <c:v>4.5579999999999998</c:v>
                </c:pt>
                <c:pt idx="3997">
                  <c:v>4.5759999999999996</c:v>
                </c:pt>
                <c:pt idx="3998">
                  <c:v>4.5910000000000002</c:v>
                </c:pt>
                <c:pt idx="3999">
                  <c:v>4.5970000000000004</c:v>
                </c:pt>
                <c:pt idx="4000">
                  <c:v>4.5979999999999999</c:v>
                </c:pt>
                <c:pt idx="4001">
                  <c:v>4.6159999999999997</c:v>
                </c:pt>
                <c:pt idx="4002">
                  <c:v>4.63</c:v>
                </c:pt>
                <c:pt idx="4003">
                  <c:v>4.6440000000000001</c:v>
                </c:pt>
                <c:pt idx="4004">
                  <c:v>4.665</c:v>
                </c:pt>
                <c:pt idx="4005">
                  <c:v>4.6840000000000002</c:v>
                </c:pt>
                <c:pt idx="4006">
                  <c:v>4.6900000000000004</c:v>
                </c:pt>
                <c:pt idx="4007">
                  <c:v>4.7649999999999997</c:v>
                </c:pt>
                <c:pt idx="4008">
                  <c:v>4.7649999999999997</c:v>
                </c:pt>
                <c:pt idx="4009">
                  <c:v>4.774</c:v>
                </c:pt>
                <c:pt idx="4010">
                  <c:v>4.79</c:v>
                </c:pt>
                <c:pt idx="4011">
                  <c:v>4.8120000000000003</c:v>
                </c:pt>
                <c:pt idx="4012">
                  <c:v>4.8760000000000003</c:v>
                </c:pt>
                <c:pt idx="4013">
                  <c:v>4.9489999999999998</c:v>
                </c:pt>
                <c:pt idx="4014">
                  <c:v>4.9409999999999998</c:v>
                </c:pt>
                <c:pt idx="4015">
                  <c:v>4.9480000000000004</c:v>
                </c:pt>
                <c:pt idx="4016">
                  <c:v>4.9530000000000003</c:v>
                </c:pt>
                <c:pt idx="4017">
                  <c:v>4.9269999999999996</c:v>
                </c:pt>
                <c:pt idx="4018">
                  <c:v>4.9020000000000001</c:v>
                </c:pt>
                <c:pt idx="4019">
                  <c:v>4.891</c:v>
                </c:pt>
                <c:pt idx="4020">
                  <c:v>4.8840000000000003</c:v>
                </c:pt>
                <c:pt idx="4021">
                  <c:v>4.8710000000000004</c:v>
                </c:pt>
                <c:pt idx="4022">
                  <c:v>4.8579999999999997</c:v>
                </c:pt>
                <c:pt idx="4023">
                  <c:v>4.8390000000000004</c:v>
                </c:pt>
                <c:pt idx="4024">
                  <c:v>4.8099999999999996</c:v>
                </c:pt>
                <c:pt idx="4025">
                  <c:v>4.7759999999999998</c:v>
                </c:pt>
                <c:pt idx="4026">
                  <c:v>4.7430000000000003</c:v>
                </c:pt>
                <c:pt idx="4027">
                  <c:v>4.7190000000000003</c:v>
                </c:pt>
                <c:pt idx="4028">
                  <c:v>4.7130000000000001</c:v>
                </c:pt>
                <c:pt idx="4029">
                  <c:v>4.6970000000000001</c:v>
                </c:pt>
                <c:pt idx="4030">
                  <c:v>4.6769999999999996</c:v>
                </c:pt>
                <c:pt idx="4031">
                  <c:v>4.6539999999999999</c:v>
                </c:pt>
                <c:pt idx="4032">
                  <c:v>4.6360000000000001</c:v>
                </c:pt>
                <c:pt idx="4033">
                  <c:v>4.6189999999999998</c:v>
                </c:pt>
                <c:pt idx="4034">
                  <c:v>4.5839999999999996</c:v>
                </c:pt>
                <c:pt idx="4035">
                  <c:v>4.58</c:v>
                </c:pt>
                <c:pt idx="4036">
                  <c:v>4.5759999999999996</c:v>
                </c:pt>
                <c:pt idx="4037">
                  <c:v>4.5750000000000002</c:v>
                </c:pt>
                <c:pt idx="4038">
                  <c:v>4.5739999999999998</c:v>
                </c:pt>
                <c:pt idx="4039">
                  <c:v>4.5789999999999997</c:v>
                </c:pt>
                <c:pt idx="4040">
                  <c:v>4.5789999999999997</c:v>
                </c:pt>
                <c:pt idx="4041">
                  <c:v>4.5890000000000004</c:v>
                </c:pt>
                <c:pt idx="4042">
                  <c:v>4.5890000000000004</c:v>
                </c:pt>
                <c:pt idx="4043">
                  <c:v>4.59</c:v>
                </c:pt>
                <c:pt idx="4044">
                  <c:v>4.5910000000000002</c:v>
                </c:pt>
                <c:pt idx="4045">
                  <c:v>4.5979999999999999</c:v>
                </c:pt>
                <c:pt idx="4046">
                  <c:v>4.6029999999999998</c:v>
                </c:pt>
                <c:pt idx="4047">
                  <c:v>4.6070000000000002</c:v>
                </c:pt>
                <c:pt idx="4048">
                  <c:v>4.6059999999999999</c:v>
                </c:pt>
                <c:pt idx="4049">
                  <c:v>4.6050000000000004</c:v>
                </c:pt>
                <c:pt idx="4050">
                  <c:v>4.6130000000000004</c:v>
                </c:pt>
                <c:pt idx="4051">
                  <c:v>4.6260000000000003</c:v>
                </c:pt>
                <c:pt idx="4052">
                  <c:v>4.63</c:v>
                </c:pt>
                <c:pt idx="4053">
                  <c:v>4.6319999999999997</c:v>
                </c:pt>
                <c:pt idx="4054">
                  <c:v>4.6369999999999996</c:v>
                </c:pt>
                <c:pt idx="4055">
                  <c:v>4.6529999999999996</c:v>
                </c:pt>
                <c:pt idx="4056">
                  <c:v>4.6550000000000002</c:v>
                </c:pt>
                <c:pt idx="4057">
                  <c:v>4.6550000000000002</c:v>
                </c:pt>
                <c:pt idx="4058">
                  <c:v>4.6589999999999998</c:v>
                </c:pt>
                <c:pt idx="4059">
                  <c:v>4.6909999999999998</c:v>
                </c:pt>
                <c:pt idx="4060">
                  <c:v>4.7320000000000002</c:v>
                </c:pt>
                <c:pt idx="4061">
                  <c:v>4.7489999999999997</c:v>
                </c:pt>
                <c:pt idx="4062">
                  <c:v>4.7539999999999996</c:v>
                </c:pt>
                <c:pt idx="4063">
                  <c:v>4.7670000000000003</c:v>
                </c:pt>
                <c:pt idx="4064">
                  <c:v>4.7750000000000004</c:v>
                </c:pt>
                <c:pt idx="4065">
                  <c:v>4.7850000000000001</c:v>
                </c:pt>
                <c:pt idx="4066">
                  <c:v>4.79</c:v>
                </c:pt>
                <c:pt idx="4067">
                  <c:v>4.7949999999999999</c:v>
                </c:pt>
                <c:pt idx="4068">
                  <c:v>4.7910000000000004</c:v>
                </c:pt>
                <c:pt idx="4069">
                  <c:v>4.7919999999999998</c:v>
                </c:pt>
                <c:pt idx="4070">
                  <c:v>4.7859999999999996</c:v>
                </c:pt>
                <c:pt idx="4071">
                  <c:v>4.726</c:v>
                </c:pt>
                <c:pt idx="4072">
                  <c:v>4.7249999999999996</c:v>
                </c:pt>
                <c:pt idx="4073">
                  <c:v>4.7229999999999999</c:v>
                </c:pt>
                <c:pt idx="4074">
                  <c:v>4.7229999999999999</c:v>
                </c:pt>
                <c:pt idx="4075">
                  <c:v>4.726</c:v>
                </c:pt>
                <c:pt idx="4076">
                  <c:v>4.7229999999999999</c:v>
                </c:pt>
                <c:pt idx="4077">
                  <c:v>4.7309999999999999</c:v>
                </c:pt>
                <c:pt idx="4078">
                  <c:v>4.7290000000000001</c:v>
                </c:pt>
                <c:pt idx="4079">
                  <c:v>4.7240000000000002</c:v>
                </c:pt>
                <c:pt idx="4080">
                  <c:v>4.7300000000000004</c:v>
                </c:pt>
                <c:pt idx="4081">
                  <c:v>4.75</c:v>
                </c:pt>
                <c:pt idx="4082">
                  <c:v>4.75</c:v>
                </c:pt>
                <c:pt idx="4083">
                  <c:v>4.7480000000000002</c:v>
                </c:pt>
                <c:pt idx="4084">
                  <c:v>4.7519999999999998</c:v>
                </c:pt>
                <c:pt idx="4085">
                  <c:v>4.7549999999999999</c:v>
                </c:pt>
                <c:pt idx="4086">
                  <c:v>4.7549999999999999</c:v>
                </c:pt>
                <c:pt idx="4087">
                  <c:v>4.7450000000000001</c:v>
                </c:pt>
                <c:pt idx="4088">
                  <c:v>4.7409999999999997</c:v>
                </c:pt>
                <c:pt idx="4089">
                  <c:v>4.7350000000000003</c:v>
                </c:pt>
                <c:pt idx="4090">
                  <c:v>4.7240000000000002</c:v>
                </c:pt>
                <c:pt idx="4091">
                  <c:v>4.7220000000000004</c:v>
                </c:pt>
                <c:pt idx="4092">
                  <c:v>4.7169999999999996</c:v>
                </c:pt>
                <c:pt idx="4093">
                  <c:v>4.7279999999999998</c:v>
                </c:pt>
                <c:pt idx="4094">
                  <c:v>4.7210000000000001</c:v>
                </c:pt>
                <c:pt idx="4095">
                  <c:v>4.7110000000000003</c:v>
                </c:pt>
                <c:pt idx="4096">
                  <c:v>4.6760000000000002</c:v>
                </c:pt>
                <c:pt idx="4097">
                  <c:v>4.6639999999999997</c:v>
                </c:pt>
                <c:pt idx="4098">
                  <c:v>4.6559999999999997</c:v>
                </c:pt>
                <c:pt idx="4099">
                  <c:v>4.6449999999999996</c:v>
                </c:pt>
                <c:pt idx="4100">
                  <c:v>4.5739999999999998</c:v>
                </c:pt>
                <c:pt idx="4101">
                  <c:v>4.5250000000000004</c:v>
                </c:pt>
                <c:pt idx="4102">
                  <c:v>4.5190000000000001</c:v>
                </c:pt>
                <c:pt idx="4103">
                  <c:v>4.5060000000000002</c:v>
                </c:pt>
                <c:pt idx="4104">
                  <c:v>4.4509999999999996</c:v>
                </c:pt>
                <c:pt idx="4105">
                  <c:v>4.399</c:v>
                </c:pt>
                <c:pt idx="4106">
                  <c:v>4.3520000000000003</c:v>
                </c:pt>
                <c:pt idx="4107">
                  <c:v>4.3280000000000003</c:v>
                </c:pt>
                <c:pt idx="4108">
                  <c:v>4.3090000000000002</c:v>
                </c:pt>
                <c:pt idx="4109">
                  <c:v>4.2960000000000003</c:v>
                </c:pt>
                <c:pt idx="4110">
                  <c:v>4.2809999999999997</c:v>
                </c:pt>
                <c:pt idx="4111">
                  <c:v>4.2640000000000002</c:v>
                </c:pt>
                <c:pt idx="4112">
                  <c:v>4.26</c:v>
                </c:pt>
                <c:pt idx="4113">
                  <c:v>4.2519999999999998</c:v>
                </c:pt>
                <c:pt idx="4114">
                  <c:v>4.2460000000000004</c:v>
                </c:pt>
                <c:pt idx="4115">
                  <c:v>4.2450000000000001</c:v>
                </c:pt>
                <c:pt idx="4116">
                  <c:v>4.2389999999999999</c:v>
                </c:pt>
                <c:pt idx="4117">
                  <c:v>4.2350000000000003</c:v>
                </c:pt>
                <c:pt idx="4118">
                  <c:v>4.2290000000000001</c:v>
                </c:pt>
                <c:pt idx="4119">
                  <c:v>4.2279999999999998</c:v>
                </c:pt>
                <c:pt idx="4120">
                  <c:v>4.226</c:v>
                </c:pt>
                <c:pt idx="4121">
                  <c:v>4.2210000000000001</c:v>
                </c:pt>
                <c:pt idx="4122">
                  <c:v>4.2149999999999999</c:v>
                </c:pt>
                <c:pt idx="4123">
                  <c:v>4.2149999999999999</c:v>
                </c:pt>
                <c:pt idx="4124">
                  <c:v>4.2140000000000004</c:v>
                </c:pt>
                <c:pt idx="4125">
                  <c:v>4.2089999999999996</c:v>
                </c:pt>
                <c:pt idx="4126">
                  <c:v>4.2009999999999996</c:v>
                </c:pt>
                <c:pt idx="4127">
                  <c:v>4.1970000000000001</c:v>
                </c:pt>
                <c:pt idx="4128">
                  <c:v>4.1970000000000001</c:v>
                </c:pt>
                <c:pt idx="4129">
                  <c:v>4.1959999999999997</c:v>
                </c:pt>
                <c:pt idx="4130">
                  <c:v>4.1900000000000004</c:v>
                </c:pt>
                <c:pt idx="4131">
                  <c:v>4.1829999999999998</c:v>
                </c:pt>
                <c:pt idx="4132">
                  <c:v>4.1820000000000004</c:v>
                </c:pt>
                <c:pt idx="4133">
                  <c:v>4.1760000000000002</c:v>
                </c:pt>
                <c:pt idx="4134">
                  <c:v>4.1749999999999998</c:v>
                </c:pt>
                <c:pt idx="4135">
                  <c:v>4.1719999999999997</c:v>
                </c:pt>
                <c:pt idx="4136">
                  <c:v>4.1639999999999997</c:v>
                </c:pt>
                <c:pt idx="4137">
                  <c:v>4.1619999999999999</c:v>
                </c:pt>
                <c:pt idx="4138">
                  <c:v>4.1589999999999998</c:v>
                </c:pt>
                <c:pt idx="4139">
                  <c:v>4.16</c:v>
                </c:pt>
                <c:pt idx="4140">
                  <c:v>4.1589999999999998</c:v>
                </c:pt>
                <c:pt idx="4141">
                  <c:v>4.1550000000000002</c:v>
                </c:pt>
                <c:pt idx="4142">
                  <c:v>4.1529999999999996</c:v>
                </c:pt>
                <c:pt idx="4143">
                  <c:v>4.1479999999999997</c:v>
                </c:pt>
                <c:pt idx="4144">
                  <c:v>4.1479999999999997</c:v>
                </c:pt>
                <c:pt idx="4145">
                  <c:v>4.1470000000000002</c:v>
                </c:pt>
                <c:pt idx="4146">
                  <c:v>4.1449999999999996</c:v>
                </c:pt>
                <c:pt idx="4147">
                  <c:v>4.1420000000000003</c:v>
                </c:pt>
                <c:pt idx="4148">
                  <c:v>4.1399999999999997</c:v>
                </c:pt>
                <c:pt idx="4149">
                  <c:v>4.1379999999999999</c:v>
                </c:pt>
                <c:pt idx="4150">
                  <c:v>4.1349999999999998</c:v>
                </c:pt>
                <c:pt idx="4151">
                  <c:v>4.1260000000000003</c:v>
                </c:pt>
                <c:pt idx="4152">
                  <c:v>4.1260000000000003</c:v>
                </c:pt>
                <c:pt idx="4153">
                  <c:v>4.125</c:v>
                </c:pt>
                <c:pt idx="4154">
                  <c:v>4.1239999999999997</c:v>
                </c:pt>
                <c:pt idx="4155">
                  <c:v>4.1219999999999999</c:v>
                </c:pt>
                <c:pt idx="4156">
                  <c:v>4.1130000000000004</c:v>
                </c:pt>
                <c:pt idx="4157">
                  <c:v>4.109</c:v>
                </c:pt>
                <c:pt idx="4158">
                  <c:v>4.1070000000000002</c:v>
                </c:pt>
                <c:pt idx="4159">
                  <c:v>4.0979999999999999</c:v>
                </c:pt>
                <c:pt idx="4160">
                  <c:v>4.0949999999999998</c:v>
                </c:pt>
                <c:pt idx="4161">
                  <c:v>4.0860000000000003</c:v>
                </c:pt>
                <c:pt idx="4162">
                  <c:v>4.08</c:v>
                </c:pt>
                <c:pt idx="4163">
                  <c:v>4.0780000000000003</c:v>
                </c:pt>
                <c:pt idx="4164">
                  <c:v>4.077</c:v>
                </c:pt>
                <c:pt idx="4165">
                  <c:v>4.0730000000000004</c:v>
                </c:pt>
                <c:pt idx="4166">
                  <c:v>4.0670000000000002</c:v>
                </c:pt>
                <c:pt idx="4167">
                  <c:v>4.0659999999999998</c:v>
                </c:pt>
                <c:pt idx="4168">
                  <c:v>4.0629999999999997</c:v>
                </c:pt>
                <c:pt idx="4169">
                  <c:v>4.0609999999999999</c:v>
                </c:pt>
                <c:pt idx="4170">
                  <c:v>4.0549999999999997</c:v>
                </c:pt>
                <c:pt idx="4171">
                  <c:v>4.0460000000000003</c:v>
                </c:pt>
                <c:pt idx="4172">
                  <c:v>4.0430000000000001</c:v>
                </c:pt>
                <c:pt idx="4173">
                  <c:v>4.0380000000000003</c:v>
                </c:pt>
                <c:pt idx="4174">
                  <c:v>4.0359999999999996</c:v>
                </c:pt>
                <c:pt idx="4175">
                  <c:v>4.0339999999999998</c:v>
                </c:pt>
                <c:pt idx="4176">
                  <c:v>4.0229999999999997</c:v>
                </c:pt>
                <c:pt idx="4177">
                  <c:v>#N/A</c:v>
                </c:pt>
                <c:pt idx="4178">
                  <c:v>4.0170000000000003</c:v>
                </c:pt>
                <c:pt idx="4179">
                  <c:v>4.0129999999999999</c:v>
                </c:pt>
                <c:pt idx="4180">
                  <c:v>4.0049999999999999</c:v>
                </c:pt>
                <c:pt idx="4181">
                  <c:v>3.9990000000000001</c:v>
                </c:pt>
                <c:pt idx="4182">
                  <c:v>3.9950000000000001</c:v>
                </c:pt>
                <c:pt idx="4183">
                  <c:v>3.992</c:v>
                </c:pt>
                <c:pt idx="4184">
                  <c:v>3.988</c:v>
                </c:pt>
                <c:pt idx="4185">
                  <c:v>3.9849999999999999</c:v>
                </c:pt>
                <c:pt idx="4186">
                  <c:v>3.9790000000000001</c:v>
                </c:pt>
                <c:pt idx="4187">
                  <c:v>3.9780000000000002</c:v>
                </c:pt>
                <c:pt idx="4188">
                  <c:v>3.9750000000000001</c:v>
                </c:pt>
                <c:pt idx="4189">
                  <c:v>3.97</c:v>
                </c:pt>
                <c:pt idx="4190">
                  <c:v>3.968</c:v>
                </c:pt>
                <c:pt idx="4191">
                  <c:v>3.9580000000000002</c:v>
                </c:pt>
                <c:pt idx="4192">
                  <c:v>3.9550000000000001</c:v>
                </c:pt>
                <c:pt idx="4193">
                  <c:v>#N/A</c:v>
                </c:pt>
                <c:pt idx="4194">
                  <c:v>#N/A</c:v>
                </c:pt>
                <c:pt idx="4195">
                  <c:v>3.9460000000000002</c:v>
                </c:pt>
                <c:pt idx="4196">
                  <c:v>3.944</c:v>
                </c:pt>
                <c:pt idx="4197">
                  <c:v>3.9359999999999999</c:v>
                </c:pt>
                <c:pt idx="4198">
                  <c:v>3.927</c:v>
                </c:pt>
                <c:pt idx="4199">
                  <c:v>3.9239999999999999</c:v>
                </c:pt>
                <c:pt idx="4200">
                  <c:v>3.9220000000000002</c:v>
                </c:pt>
                <c:pt idx="4201">
                  <c:v>3.9140000000000001</c:v>
                </c:pt>
                <c:pt idx="4202">
                  <c:v>3.9089999999999998</c:v>
                </c:pt>
                <c:pt idx="4203">
                  <c:v>3.9060000000000001</c:v>
                </c:pt>
                <c:pt idx="4204">
                  <c:v>3.9039999999999999</c:v>
                </c:pt>
                <c:pt idx="4205">
                  <c:v>3.9020000000000001</c:v>
                </c:pt>
                <c:pt idx="4206">
                  <c:v>3.8969999999999998</c:v>
                </c:pt>
                <c:pt idx="4207">
                  <c:v>3.895</c:v>
                </c:pt>
                <c:pt idx="4208">
                  <c:v>3.8959999999999999</c:v>
                </c:pt>
                <c:pt idx="4209">
                  <c:v>3.8959999999999999</c:v>
                </c:pt>
                <c:pt idx="4210">
                  <c:v>3.8929999999999998</c:v>
                </c:pt>
                <c:pt idx="4211">
                  <c:v>3.8889999999999998</c:v>
                </c:pt>
                <c:pt idx="4212">
                  <c:v>3.8889999999999998</c:v>
                </c:pt>
                <c:pt idx="4213">
                  <c:v>3.8849999999999998</c:v>
                </c:pt>
                <c:pt idx="4214">
                  <c:v>3.8780000000000001</c:v>
                </c:pt>
                <c:pt idx="4215">
                  <c:v>3.8679999999999999</c:v>
                </c:pt>
                <c:pt idx="4216">
                  <c:v>3.8660000000000001</c:v>
                </c:pt>
                <c:pt idx="4217">
                  <c:v>3.86</c:v>
                </c:pt>
                <c:pt idx="4218">
                  <c:v>3.859</c:v>
                </c:pt>
                <c:pt idx="4219">
                  <c:v>3.8559999999999999</c:v>
                </c:pt>
                <c:pt idx="4220">
                  <c:v>3.8479999999999999</c:v>
                </c:pt>
                <c:pt idx="4221">
                  <c:v>3.8540000000000001</c:v>
                </c:pt>
                <c:pt idx="4222">
                  <c:v>3.8530000000000002</c:v>
                </c:pt>
                <c:pt idx="4223">
                  <c:v>3.8460000000000001</c:v>
                </c:pt>
                <c:pt idx="4224">
                  <c:v>3.843</c:v>
                </c:pt>
                <c:pt idx="4225">
                  <c:v>3.835</c:v>
                </c:pt>
                <c:pt idx="4226">
                  <c:v>3.8330000000000002</c:v>
                </c:pt>
                <c:pt idx="4227">
                  <c:v>3.831</c:v>
                </c:pt>
                <c:pt idx="4228">
                  <c:v>3.8260000000000001</c:v>
                </c:pt>
                <c:pt idx="4229">
                  <c:v>3.8250000000000002</c:v>
                </c:pt>
                <c:pt idx="4230">
                  <c:v>3.8149999999999999</c:v>
                </c:pt>
                <c:pt idx="4231">
                  <c:v>3.8140000000000001</c:v>
                </c:pt>
                <c:pt idx="4232">
                  <c:v>3.8090000000000002</c:v>
                </c:pt>
                <c:pt idx="4233">
                  <c:v>3.806</c:v>
                </c:pt>
                <c:pt idx="4234">
                  <c:v>3.8029999999999999</c:v>
                </c:pt>
                <c:pt idx="4235">
                  <c:v>3.786</c:v>
                </c:pt>
                <c:pt idx="4236">
                  <c:v>3.7839999999999998</c:v>
                </c:pt>
                <c:pt idx="4237">
                  <c:v>3.78</c:v>
                </c:pt>
                <c:pt idx="4238">
                  <c:v>3.7879999999999998</c:v>
                </c:pt>
                <c:pt idx="4239">
                  <c:v>3.7850000000000001</c:v>
                </c:pt>
                <c:pt idx="4240">
                  <c:v>3.782</c:v>
                </c:pt>
                <c:pt idx="4241">
                  <c:v>3.7810000000000001</c:v>
                </c:pt>
                <c:pt idx="4242">
                  <c:v>3.7749999999999999</c:v>
                </c:pt>
                <c:pt idx="4243">
                  <c:v>3.7719999999999998</c:v>
                </c:pt>
                <c:pt idx="4244">
                  <c:v>3.7690000000000001</c:v>
                </c:pt>
                <c:pt idx="4245">
                  <c:v>3.7559999999999998</c:v>
                </c:pt>
                <c:pt idx="4246">
                  <c:v>3.7570000000000001</c:v>
                </c:pt>
                <c:pt idx="4247">
                  <c:v>3.7549999999999999</c:v>
                </c:pt>
                <c:pt idx="4248">
                  <c:v>3.754</c:v>
                </c:pt>
                <c:pt idx="4249">
                  <c:v>3.754</c:v>
                </c:pt>
                <c:pt idx="4250">
                  <c:v>3.7469999999999999</c:v>
                </c:pt>
                <c:pt idx="4251">
                  <c:v>3.746</c:v>
                </c:pt>
                <c:pt idx="4252">
                  <c:v>3.746</c:v>
                </c:pt>
                <c:pt idx="4253">
                  <c:v>3.7450000000000001</c:v>
                </c:pt>
                <c:pt idx="4254">
                  <c:v>3.7450000000000001</c:v>
                </c:pt>
                <c:pt idx="4255">
                  <c:v>3.742</c:v>
                </c:pt>
                <c:pt idx="4256">
                  <c:v>3.738</c:v>
                </c:pt>
                <c:pt idx="4257">
                  <c:v>3.7349999999999999</c:v>
                </c:pt>
                <c:pt idx="4258">
                  <c:v>3.734</c:v>
                </c:pt>
                <c:pt idx="4259">
                  <c:v>3.726</c:v>
                </c:pt>
                <c:pt idx="4260">
                  <c:v>3.7250000000000001</c:v>
                </c:pt>
                <c:pt idx="4261">
                  <c:v>3.7250000000000001</c:v>
                </c:pt>
                <c:pt idx="4262">
                  <c:v>3.7229999999999999</c:v>
                </c:pt>
                <c:pt idx="4263">
                  <c:v>3.722</c:v>
                </c:pt>
                <c:pt idx="4264">
                  <c:v>3.7160000000000002</c:v>
                </c:pt>
                <c:pt idx="4265">
                  <c:v>3.714</c:v>
                </c:pt>
                <c:pt idx="4266">
                  <c:v>3.7069999999999999</c:v>
                </c:pt>
                <c:pt idx="4267">
                  <c:v>3.7040000000000002</c:v>
                </c:pt>
                <c:pt idx="4268">
                  <c:v>3.6989999999999998</c:v>
                </c:pt>
                <c:pt idx="4269">
                  <c:v>3.6859999999999999</c:v>
                </c:pt>
                <c:pt idx="4270">
                  <c:v>3.6789999999999998</c:v>
                </c:pt>
                <c:pt idx="4271">
                  <c:v>3.6739999999999999</c:v>
                </c:pt>
                <c:pt idx="4272">
                  <c:v>3.6739999999999999</c:v>
                </c:pt>
                <c:pt idx="4273">
                  <c:v>3.673</c:v>
                </c:pt>
                <c:pt idx="4274">
                  <c:v>3.669</c:v>
                </c:pt>
                <c:pt idx="4275">
                  <c:v>3.6619999999999999</c:v>
                </c:pt>
                <c:pt idx="4276">
                  <c:v>3.653</c:v>
                </c:pt>
                <c:pt idx="4277">
                  <c:v>3.6429999999999998</c:v>
                </c:pt>
                <c:pt idx="4278">
                  <c:v>3.6389999999999998</c:v>
                </c:pt>
                <c:pt idx="4279">
                  <c:v>3.6379999999999999</c:v>
                </c:pt>
                <c:pt idx="4280">
                  <c:v>3.6360000000000001</c:v>
                </c:pt>
                <c:pt idx="4281">
                  <c:v>3.6269999999999998</c:v>
                </c:pt>
                <c:pt idx="4282">
                  <c:v>3.6259999999999999</c:v>
                </c:pt>
                <c:pt idx="4283">
                  <c:v>3.625</c:v>
                </c:pt>
                <c:pt idx="4284">
                  <c:v>3.6240000000000001</c:v>
                </c:pt>
                <c:pt idx="4285">
                  <c:v>3.6179999999999999</c:v>
                </c:pt>
                <c:pt idx="4286">
                  <c:v>3.613</c:v>
                </c:pt>
                <c:pt idx="4287">
                  <c:v>3.6040000000000001</c:v>
                </c:pt>
                <c:pt idx="4288">
                  <c:v>3.6030000000000002</c:v>
                </c:pt>
                <c:pt idx="4289">
                  <c:v>3.6040000000000001</c:v>
                </c:pt>
                <c:pt idx="4290">
                  <c:v>3.5979999999999999</c:v>
                </c:pt>
                <c:pt idx="4291">
                  <c:v>3.5950000000000002</c:v>
                </c:pt>
                <c:pt idx="4292">
                  <c:v>3.593</c:v>
                </c:pt>
                <c:pt idx="4293">
                  <c:v>3.5870000000000002</c:v>
                </c:pt>
                <c:pt idx="4294">
                  <c:v>3.585</c:v>
                </c:pt>
                <c:pt idx="4295">
                  <c:v>3.5840000000000001</c:v>
                </c:pt>
                <c:pt idx="4296">
                  <c:v>3.577</c:v>
                </c:pt>
                <c:pt idx="4297">
                  <c:v>3.5750000000000002</c:v>
                </c:pt>
                <c:pt idx="4298">
                  <c:v>3.569</c:v>
                </c:pt>
                <c:pt idx="4299">
                  <c:v>3.5659999999999998</c:v>
                </c:pt>
                <c:pt idx="4300">
                  <c:v>3.5659999999999998</c:v>
                </c:pt>
                <c:pt idx="4301">
                  <c:v>3.5630000000000002</c:v>
                </c:pt>
                <c:pt idx="4302">
                  <c:v>3.5640000000000001</c:v>
                </c:pt>
                <c:pt idx="4303">
                  <c:v>3.5609999999999999</c:v>
                </c:pt>
                <c:pt idx="4304">
                  <c:v>3.5539999999999998</c:v>
                </c:pt>
                <c:pt idx="4305">
                  <c:v>3.548</c:v>
                </c:pt>
                <c:pt idx="4306">
                  <c:v>3.5379999999999998</c:v>
                </c:pt>
                <c:pt idx="4307">
                  <c:v>3.528</c:v>
                </c:pt>
                <c:pt idx="4308">
                  <c:v>3.5259999999999998</c:v>
                </c:pt>
                <c:pt idx="4309">
                  <c:v>3.5209999999999999</c:v>
                </c:pt>
                <c:pt idx="4310">
                  <c:v>3.5190000000000001</c:v>
                </c:pt>
                <c:pt idx="4311">
                  <c:v>3.5110000000000001</c:v>
                </c:pt>
                <c:pt idx="4312">
                  <c:v>3.5030000000000001</c:v>
                </c:pt>
                <c:pt idx="4313">
                  <c:v>3.5019999999999998</c:v>
                </c:pt>
                <c:pt idx="4314">
                  <c:v>3.4990000000000001</c:v>
                </c:pt>
                <c:pt idx="4315">
                  <c:v>3.4940000000000002</c:v>
                </c:pt>
                <c:pt idx="4316">
                  <c:v>3.4870000000000001</c:v>
                </c:pt>
                <c:pt idx="4317">
                  <c:v>3.4790000000000001</c:v>
                </c:pt>
                <c:pt idx="4318">
                  <c:v>3.47</c:v>
                </c:pt>
                <c:pt idx="4319">
                  <c:v>3.464</c:v>
                </c:pt>
                <c:pt idx="4320">
                  <c:v>3.4529999999999998</c:v>
                </c:pt>
                <c:pt idx="4321">
                  <c:v>3.4350000000000001</c:v>
                </c:pt>
                <c:pt idx="4322">
                  <c:v>3.4239999999999999</c:v>
                </c:pt>
                <c:pt idx="4323">
                  <c:v>3.4169999999999998</c:v>
                </c:pt>
                <c:pt idx="4324">
                  <c:v>3.4129999999999998</c:v>
                </c:pt>
                <c:pt idx="4325">
                  <c:v>3.3759999999999999</c:v>
                </c:pt>
                <c:pt idx="4326">
                  <c:v>3.3679999999999999</c:v>
                </c:pt>
                <c:pt idx="4327">
                  <c:v>3.3740000000000001</c:v>
                </c:pt>
                <c:pt idx="4328">
                  <c:v>3.3759999999999999</c:v>
                </c:pt>
                <c:pt idx="4329">
                  <c:v>3.3719999999999999</c:v>
                </c:pt>
                <c:pt idx="4330">
                  <c:v>3.3519999999999999</c:v>
                </c:pt>
                <c:pt idx="4331">
                  <c:v>3.3490000000000002</c:v>
                </c:pt>
                <c:pt idx="4332">
                  <c:v>3.34</c:v>
                </c:pt>
                <c:pt idx="4333">
                  <c:v>3.335</c:v>
                </c:pt>
                <c:pt idx="4334">
                  <c:v>3.3330000000000002</c:v>
                </c:pt>
                <c:pt idx="4335">
                  <c:v>3.3210000000000002</c:v>
                </c:pt>
                <c:pt idx="4336">
                  <c:v>3.3149999999999999</c:v>
                </c:pt>
                <c:pt idx="4337">
                  <c:v>3.3050000000000002</c:v>
                </c:pt>
                <c:pt idx="4338">
                  <c:v>3.3010000000000002</c:v>
                </c:pt>
                <c:pt idx="4339">
                  <c:v>3.294</c:v>
                </c:pt>
                <c:pt idx="4340">
                  <c:v>3.2890000000000001</c:v>
                </c:pt>
                <c:pt idx="4341">
                  <c:v>3.2749999999999999</c:v>
                </c:pt>
                <c:pt idx="4342">
                  <c:v>3.2709999999999999</c:v>
                </c:pt>
                <c:pt idx="4343">
                  <c:v>3.2669999999999999</c:v>
                </c:pt>
                <c:pt idx="4344">
                  <c:v>3.2639999999999998</c:v>
                </c:pt>
                <c:pt idx="4345">
                  <c:v>3.2559999999999998</c:v>
                </c:pt>
                <c:pt idx="4346">
                  <c:v>3.2570000000000001</c:v>
                </c:pt>
                <c:pt idx="4347">
                  <c:v>3.254</c:v>
                </c:pt>
                <c:pt idx="4348">
                  <c:v>3.2549999999999999</c:v>
                </c:pt>
                <c:pt idx="4349">
                  <c:v>3.254</c:v>
                </c:pt>
                <c:pt idx="4350">
                  <c:v>3.2530000000000001</c:v>
                </c:pt>
                <c:pt idx="4351">
                  <c:v>3.2490000000000001</c:v>
                </c:pt>
                <c:pt idx="4352">
                  <c:v>3.2440000000000002</c:v>
                </c:pt>
                <c:pt idx="4353">
                  <c:v>3.2360000000000002</c:v>
                </c:pt>
                <c:pt idx="4354">
                  <c:v>3.234</c:v>
                </c:pt>
                <c:pt idx="4355">
                  <c:v>3.2269999999999999</c:v>
                </c:pt>
                <c:pt idx="4356">
                  <c:v>3.22</c:v>
                </c:pt>
                <c:pt idx="4357">
                  <c:v>3.2189999999999999</c:v>
                </c:pt>
                <c:pt idx="4358">
                  <c:v>3.2170000000000001</c:v>
                </c:pt>
                <c:pt idx="4359">
                  <c:v>3.2149999999999999</c:v>
                </c:pt>
                <c:pt idx="4360">
                  <c:v>3.21</c:v>
                </c:pt>
                <c:pt idx="4361">
                  <c:v>3.2069999999999999</c:v>
                </c:pt>
                <c:pt idx="4362">
                  <c:v>3.2040000000000002</c:v>
                </c:pt>
                <c:pt idx="4363">
                  <c:v>3.2010000000000001</c:v>
                </c:pt>
                <c:pt idx="4364">
                  <c:v>3.1850000000000001</c:v>
                </c:pt>
                <c:pt idx="4365">
                  <c:v>3.1779999999999999</c:v>
                </c:pt>
                <c:pt idx="4366">
                  <c:v>3.17</c:v>
                </c:pt>
                <c:pt idx="4367">
                  <c:v>3.161</c:v>
                </c:pt>
                <c:pt idx="4368">
                  <c:v>3.149</c:v>
                </c:pt>
                <c:pt idx="4369">
                  <c:v>3.1459999999999999</c:v>
                </c:pt>
                <c:pt idx="4370">
                  <c:v>3.141</c:v>
                </c:pt>
                <c:pt idx="4371">
                  <c:v>3.1339999999999999</c:v>
                </c:pt>
                <c:pt idx="4372">
                  <c:v>3.1259999999999999</c:v>
                </c:pt>
                <c:pt idx="4373">
                  <c:v>3.1240000000000001</c:v>
                </c:pt>
                <c:pt idx="4374">
                  <c:v>3.117</c:v>
                </c:pt>
                <c:pt idx="4375">
                  <c:v>3.1139999999999999</c:v>
                </c:pt>
                <c:pt idx="4376">
                  <c:v>3.1040000000000001</c:v>
                </c:pt>
                <c:pt idx="4377">
                  <c:v>3.1</c:v>
                </c:pt>
                <c:pt idx="4378">
                  <c:v>3.0920000000000001</c:v>
                </c:pt>
                <c:pt idx="4379">
                  <c:v>3.09</c:v>
                </c:pt>
                <c:pt idx="4380">
                  <c:v>3.0830000000000002</c:v>
                </c:pt>
                <c:pt idx="4381">
                  <c:v>3.0790000000000002</c:v>
                </c:pt>
                <c:pt idx="4382">
                  <c:v>3.0790000000000002</c:v>
                </c:pt>
                <c:pt idx="4383">
                  <c:v>3.0750000000000002</c:v>
                </c:pt>
                <c:pt idx="4384">
                  <c:v>3.0619999999999998</c:v>
                </c:pt>
                <c:pt idx="4385">
                  <c:v>3.06</c:v>
                </c:pt>
                <c:pt idx="4386">
                  <c:v>3.0550000000000002</c:v>
                </c:pt>
                <c:pt idx="4387">
                  <c:v>3.0550000000000002</c:v>
                </c:pt>
                <c:pt idx="4388">
                  <c:v>3.056</c:v>
                </c:pt>
                <c:pt idx="4389">
                  <c:v>3.0630000000000002</c:v>
                </c:pt>
                <c:pt idx="4390">
                  <c:v>3.0609999999999999</c:v>
                </c:pt>
                <c:pt idx="4391">
                  <c:v>3.0409999999999999</c:v>
                </c:pt>
                <c:pt idx="4392">
                  <c:v>3.0009999999999999</c:v>
                </c:pt>
                <c:pt idx="4393">
                  <c:v>2.9969999999999999</c:v>
                </c:pt>
                <c:pt idx="4394">
                  <c:v>2.9929999999999999</c:v>
                </c:pt>
                <c:pt idx="4395">
                  <c:v>2.9849999999999999</c:v>
                </c:pt>
                <c:pt idx="4396">
                  <c:v>2.976</c:v>
                </c:pt>
                <c:pt idx="4397">
                  <c:v>2.9729999999999999</c:v>
                </c:pt>
                <c:pt idx="4398">
                  <c:v>2.9660000000000002</c:v>
                </c:pt>
                <c:pt idx="4399">
                  <c:v>2.9630000000000001</c:v>
                </c:pt>
                <c:pt idx="4400">
                  <c:v>2.9609999999999999</c:v>
                </c:pt>
                <c:pt idx="4401">
                  <c:v>2.9590000000000001</c:v>
                </c:pt>
                <c:pt idx="4402">
                  <c:v>2.9529999999999998</c:v>
                </c:pt>
                <c:pt idx="4403">
                  <c:v>2.9529999999999998</c:v>
                </c:pt>
                <c:pt idx="4404">
                  <c:v>2.99</c:v>
                </c:pt>
                <c:pt idx="4405">
                  <c:v>2.9740000000000002</c:v>
                </c:pt>
                <c:pt idx="4406">
                  <c:v>2.9689999999999999</c:v>
                </c:pt>
                <c:pt idx="4407">
                  <c:v>2.9569999999999999</c:v>
                </c:pt>
                <c:pt idx="4408">
                  <c:v>2.95</c:v>
                </c:pt>
                <c:pt idx="4409">
                  <c:v>2.944</c:v>
                </c:pt>
                <c:pt idx="4410">
                  <c:v>2.9260000000000002</c:v>
                </c:pt>
                <c:pt idx="4411">
                  <c:v>2.9220000000000002</c:v>
                </c:pt>
                <c:pt idx="4412">
                  <c:v>2.919</c:v>
                </c:pt>
                <c:pt idx="4413">
                  <c:v>2.9129999999999998</c:v>
                </c:pt>
                <c:pt idx="4414">
                  <c:v>2.91</c:v>
                </c:pt>
                <c:pt idx="4415">
                  <c:v>2.9049999999999998</c:v>
                </c:pt>
                <c:pt idx="4416">
                  <c:v>2.9039999999999999</c:v>
                </c:pt>
                <c:pt idx="4417">
                  <c:v>2.9009999999999998</c:v>
                </c:pt>
                <c:pt idx="4418">
                  <c:v>2.8959999999999999</c:v>
                </c:pt>
                <c:pt idx="4419">
                  <c:v>2.8929999999999998</c:v>
                </c:pt>
                <c:pt idx="4420">
                  <c:v>2.8839999999999999</c:v>
                </c:pt>
                <c:pt idx="4421">
                  <c:v>2.883</c:v>
                </c:pt>
                <c:pt idx="4422">
                  <c:v>2.8839999999999999</c:v>
                </c:pt>
                <c:pt idx="4423">
                  <c:v>2.8849999999999998</c:v>
                </c:pt>
                <c:pt idx="4424">
                  <c:v>2.879</c:v>
                </c:pt>
                <c:pt idx="4425">
                  <c:v>2.8769999999999998</c:v>
                </c:pt>
                <c:pt idx="4426">
                  <c:v>2.8719999999999999</c:v>
                </c:pt>
                <c:pt idx="4427">
                  <c:v>2.8660000000000001</c:v>
                </c:pt>
                <c:pt idx="4428">
                  <c:v>2.859</c:v>
                </c:pt>
                <c:pt idx="4429">
                  <c:v>2.855</c:v>
                </c:pt>
                <c:pt idx="4430">
                  <c:v>2.8650000000000002</c:v>
                </c:pt>
                <c:pt idx="4431">
                  <c:v>2.86</c:v>
                </c:pt>
                <c:pt idx="4432">
                  <c:v>2.8519999999999999</c:v>
                </c:pt>
                <c:pt idx="4433">
                  <c:v>2.8319999999999999</c:v>
                </c:pt>
                <c:pt idx="4434">
                  <c:v>2.8239999999999998</c:v>
                </c:pt>
                <c:pt idx="4435">
                  <c:v>2.79</c:v>
                </c:pt>
                <c:pt idx="4436">
                  <c:v>2.7829999999999999</c:v>
                </c:pt>
                <c:pt idx="4437">
                  <c:v>2.7789999999999999</c:v>
                </c:pt>
                <c:pt idx="4438">
                  <c:v>2.7759999999999998</c:v>
                </c:pt>
                <c:pt idx="4439">
                  <c:v>2.77</c:v>
                </c:pt>
                <c:pt idx="4440">
                  <c:v>2.7690000000000001</c:v>
                </c:pt>
                <c:pt idx="4441">
                  <c:v>2.7650000000000001</c:v>
                </c:pt>
                <c:pt idx="4442">
                  <c:v>2.7639999999999998</c:v>
                </c:pt>
                <c:pt idx="4443">
                  <c:v>2.762</c:v>
                </c:pt>
                <c:pt idx="4444">
                  <c:v>2.7629999999999999</c:v>
                </c:pt>
                <c:pt idx="4445">
                  <c:v>2.7639999999999998</c:v>
                </c:pt>
                <c:pt idx="4446">
                  <c:v>2.831</c:v>
                </c:pt>
                <c:pt idx="4447">
                  <c:v>2.8239999999999998</c:v>
                </c:pt>
                <c:pt idx="4448">
                  <c:v>2.8220000000000001</c:v>
                </c:pt>
                <c:pt idx="4449">
                  <c:v>2.8180000000000001</c:v>
                </c:pt>
                <c:pt idx="4450">
                  <c:v>2.8159999999999998</c:v>
                </c:pt>
                <c:pt idx="4451">
                  <c:v>2.8140000000000001</c:v>
                </c:pt>
                <c:pt idx="4452">
                  <c:v>2.7970000000000002</c:v>
                </c:pt>
                <c:pt idx="4453">
                  <c:v>2.7719999999999998</c:v>
                </c:pt>
                <c:pt idx="4454">
                  <c:v>2.7450000000000001</c:v>
                </c:pt>
                <c:pt idx="4455">
                  <c:v>2.7410000000000001</c:v>
                </c:pt>
                <c:pt idx="4456">
                  <c:v>2.7389999999999999</c:v>
                </c:pt>
                <c:pt idx="4457">
                  <c:v>2.7370000000000001</c:v>
                </c:pt>
                <c:pt idx="4458">
                  <c:v>2.7280000000000002</c:v>
                </c:pt>
                <c:pt idx="4459">
                  <c:v>2.7229999999999999</c:v>
                </c:pt>
                <c:pt idx="4460">
                  <c:v>2.7050000000000001</c:v>
                </c:pt>
                <c:pt idx="4461">
                  <c:v>2.7040000000000002</c:v>
                </c:pt>
                <c:pt idx="4462">
                  <c:v>2.7029999999999998</c:v>
                </c:pt>
                <c:pt idx="4463">
                  <c:v>2.7040000000000002</c:v>
                </c:pt>
                <c:pt idx="4464">
                  <c:v>2.7010000000000001</c:v>
                </c:pt>
                <c:pt idx="4465">
                  <c:v>2.698</c:v>
                </c:pt>
                <c:pt idx="4466">
                  <c:v>2.6949999999999998</c:v>
                </c:pt>
                <c:pt idx="4467">
                  <c:v>2.694</c:v>
                </c:pt>
                <c:pt idx="4468">
                  <c:v>2.6920000000000002</c:v>
                </c:pt>
                <c:pt idx="4469">
                  <c:v>2.6880000000000002</c:v>
                </c:pt>
                <c:pt idx="4470">
                  <c:v>2.6840000000000002</c:v>
                </c:pt>
                <c:pt idx="4471">
                  <c:v>2.6739999999999999</c:v>
                </c:pt>
                <c:pt idx="4472">
                  <c:v>2.6659999999999999</c:v>
                </c:pt>
                <c:pt idx="4473">
                  <c:v>2.6640000000000001</c:v>
                </c:pt>
                <c:pt idx="4474">
                  <c:v>2.657</c:v>
                </c:pt>
                <c:pt idx="4475">
                  <c:v>2.6440000000000001</c:v>
                </c:pt>
                <c:pt idx="4476">
                  <c:v>2.6280000000000001</c:v>
                </c:pt>
                <c:pt idx="4477">
                  <c:v>2.6160000000000001</c:v>
                </c:pt>
                <c:pt idx="4478">
                  <c:v>2.6120000000000001</c:v>
                </c:pt>
                <c:pt idx="4479">
                  <c:v>2.609</c:v>
                </c:pt>
                <c:pt idx="4480">
                  <c:v>2.6080000000000001</c:v>
                </c:pt>
                <c:pt idx="4481">
                  <c:v>2.6040000000000001</c:v>
                </c:pt>
                <c:pt idx="4482">
                  <c:v>2.597</c:v>
                </c:pt>
                <c:pt idx="4483">
                  <c:v>2.5960000000000001</c:v>
                </c:pt>
                <c:pt idx="4484">
                  <c:v>2.5939999999999999</c:v>
                </c:pt>
                <c:pt idx="4485">
                  <c:v>2.5920000000000001</c:v>
                </c:pt>
                <c:pt idx="4486">
                  <c:v>2.585</c:v>
                </c:pt>
                <c:pt idx="4487">
                  <c:v>2.5750000000000002</c:v>
                </c:pt>
                <c:pt idx="4488">
                  <c:v>2.569</c:v>
                </c:pt>
                <c:pt idx="4489">
                  <c:v>2.57</c:v>
                </c:pt>
                <c:pt idx="4490">
                  <c:v>2.57</c:v>
                </c:pt>
                <c:pt idx="4491">
                  <c:v>2.5630000000000002</c:v>
                </c:pt>
                <c:pt idx="4492">
                  <c:v>2.5539999999999998</c:v>
                </c:pt>
                <c:pt idx="4493">
                  <c:v>2.5470000000000002</c:v>
                </c:pt>
                <c:pt idx="4494">
                  <c:v>2.5419999999999998</c:v>
                </c:pt>
                <c:pt idx="4495">
                  <c:v>2.536</c:v>
                </c:pt>
                <c:pt idx="4496">
                  <c:v>2.5339999999999998</c:v>
                </c:pt>
                <c:pt idx="4497">
                  <c:v>2.5329999999999999</c:v>
                </c:pt>
                <c:pt idx="4498">
                  <c:v>2.5270000000000001</c:v>
                </c:pt>
                <c:pt idx="4499">
                  <c:v>2.524</c:v>
                </c:pt>
                <c:pt idx="4500">
                  <c:v>2.52</c:v>
                </c:pt>
                <c:pt idx="4501">
                  <c:v>2.516</c:v>
                </c:pt>
                <c:pt idx="4502">
                  <c:v>2.5049999999999999</c:v>
                </c:pt>
                <c:pt idx="4503">
                  <c:v>2.508</c:v>
                </c:pt>
                <c:pt idx="4504">
                  <c:v>2.508</c:v>
                </c:pt>
                <c:pt idx="4505">
                  <c:v>2.5070000000000001</c:v>
                </c:pt>
                <c:pt idx="4506">
                  <c:v>2.5139999999999998</c:v>
                </c:pt>
                <c:pt idx="4507">
                  <c:v>2.5019999999999998</c:v>
                </c:pt>
                <c:pt idx="4508">
                  <c:v>2.4950000000000001</c:v>
                </c:pt>
                <c:pt idx="4509">
                  <c:v>2.492</c:v>
                </c:pt>
                <c:pt idx="4510">
                  <c:v>2.4910000000000001</c:v>
                </c:pt>
                <c:pt idx="4511">
                  <c:v>2.4900000000000002</c:v>
                </c:pt>
                <c:pt idx="4512">
                  <c:v>2.4889999999999999</c:v>
                </c:pt>
                <c:pt idx="4513">
                  <c:v>2.4889999999999999</c:v>
                </c:pt>
                <c:pt idx="4514">
                  <c:v>2.488</c:v>
                </c:pt>
                <c:pt idx="4515">
                  <c:v>2.488</c:v>
                </c:pt>
                <c:pt idx="4516">
                  <c:v>2.4870000000000001</c:v>
                </c:pt>
                <c:pt idx="4517">
                  <c:v>2.492</c:v>
                </c:pt>
                <c:pt idx="4518">
                  <c:v>2.4910000000000001</c:v>
                </c:pt>
                <c:pt idx="4519">
                  <c:v>2.4950000000000001</c:v>
                </c:pt>
                <c:pt idx="4520">
                  <c:v>2.4940000000000002</c:v>
                </c:pt>
                <c:pt idx="4521">
                  <c:v>2.4900000000000002</c:v>
                </c:pt>
                <c:pt idx="4522">
                  <c:v>2.4889999999999999</c:v>
                </c:pt>
                <c:pt idx="4523">
                  <c:v>2.4860000000000002</c:v>
                </c:pt>
                <c:pt idx="4524">
                  <c:v>2.4809999999999999</c:v>
                </c:pt>
                <c:pt idx="4525">
                  <c:v>2.4750000000000001</c:v>
                </c:pt>
                <c:pt idx="4526">
                  <c:v>2.4630000000000001</c:v>
                </c:pt>
                <c:pt idx="4527">
                  <c:v>2.456</c:v>
                </c:pt>
                <c:pt idx="4528">
                  <c:v>2.4540000000000002</c:v>
                </c:pt>
                <c:pt idx="4529">
                  <c:v>2.4540000000000002</c:v>
                </c:pt>
                <c:pt idx="4530">
                  <c:v>2.452</c:v>
                </c:pt>
                <c:pt idx="4531">
                  <c:v>2.452</c:v>
                </c:pt>
                <c:pt idx="4532">
                  <c:v>2.4529999999999998</c:v>
                </c:pt>
                <c:pt idx="4533">
                  <c:v>2.452</c:v>
                </c:pt>
                <c:pt idx="4534">
                  <c:v>2.452</c:v>
                </c:pt>
                <c:pt idx="4535">
                  <c:v>2.4740000000000002</c:v>
                </c:pt>
                <c:pt idx="4536">
                  <c:v>2.4729999999999999</c:v>
                </c:pt>
                <c:pt idx="4537">
                  <c:v>2.4729999999999999</c:v>
                </c:pt>
                <c:pt idx="4538">
                  <c:v>2.4609999999999999</c:v>
                </c:pt>
                <c:pt idx="4539">
                  <c:v>2.4500000000000002</c:v>
                </c:pt>
                <c:pt idx="4540">
                  <c:v>2.4500000000000002</c:v>
                </c:pt>
                <c:pt idx="4541">
                  <c:v>2.4430000000000001</c:v>
                </c:pt>
                <c:pt idx="4542">
                  <c:v>2.4369999999999998</c:v>
                </c:pt>
                <c:pt idx="4543">
                  <c:v>2.4390000000000001</c:v>
                </c:pt>
                <c:pt idx="4544">
                  <c:v>2.3530000000000002</c:v>
                </c:pt>
                <c:pt idx="4545">
                  <c:v>2.35</c:v>
                </c:pt>
                <c:pt idx="4546">
                  <c:v>2.35</c:v>
                </c:pt>
                <c:pt idx="4547">
                  <c:v>2.35</c:v>
                </c:pt>
                <c:pt idx="4548">
                  <c:v>2.323</c:v>
                </c:pt>
                <c:pt idx="4549">
                  <c:v>2.3210000000000002</c:v>
                </c:pt>
                <c:pt idx="4550">
                  <c:v>2.3239999999999998</c:v>
                </c:pt>
                <c:pt idx="4551">
                  <c:v>2.3050000000000002</c:v>
                </c:pt>
                <c:pt idx="4552">
                  <c:v>2.2970000000000002</c:v>
                </c:pt>
                <c:pt idx="4553">
                  <c:v>2.274</c:v>
                </c:pt>
                <c:pt idx="4554">
                  <c:v>2.2650000000000001</c:v>
                </c:pt>
                <c:pt idx="4555">
                  <c:v>2.2730000000000001</c:v>
                </c:pt>
                <c:pt idx="4556">
                  <c:v>2.2639999999999998</c:v>
                </c:pt>
                <c:pt idx="4557">
                  <c:v>2.2639999999999998</c:v>
                </c:pt>
                <c:pt idx="4558">
                  <c:v>2.2629999999999999</c:v>
                </c:pt>
                <c:pt idx="4559">
                  <c:v>2.254</c:v>
                </c:pt>
                <c:pt idx="4560">
                  <c:v>2.2400000000000002</c:v>
                </c:pt>
                <c:pt idx="4561">
                  <c:v>2.2090000000000001</c:v>
                </c:pt>
                <c:pt idx="4562">
                  <c:v>2.1859999999999999</c:v>
                </c:pt>
                <c:pt idx="4563">
                  <c:v>2.1850000000000001</c:v>
                </c:pt>
                <c:pt idx="4564">
                  <c:v>2.1859999999999999</c:v>
                </c:pt>
                <c:pt idx="4565">
                  <c:v>2.1869999999999998</c:v>
                </c:pt>
                <c:pt idx="4566">
                  <c:v>2.1880000000000002</c:v>
                </c:pt>
                <c:pt idx="4567">
                  <c:v>2.1880000000000002</c:v>
                </c:pt>
                <c:pt idx="4568">
                  <c:v>2.1869999999999998</c:v>
                </c:pt>
                <c:pt idx="4569">
                  <c:v>2.1850000000000001</c:v>
                </c:pt>
                <c:pt idx="4570">
                  <c:v>2.1850000000000001</c:v>
                </c:pt>
                <c:pt idx="4571">
                  <c:v>2.1859999999999999</c:v>
                </c:pt>
                <c:pt idx="4572">
                  <c:v>2.1920000000000002</c:v>
                </c:pt>
                <c:pt idx="4573">
                  <c:v>2.1909999999999998</c:v>
                </c:pt>
                <c:pt idx="4574">
                  <c:v>2.1920000000000002</c:v>
                </c:pt>
                <c:pt idx="4575">
                  <c:v>2.1829999999999998</c:v>
                </c:pt>
                <c:pt idx="4576">
                  <c:v>2.1829999999999998</c:v>
                </c:pt>
                <c:pt idx="4577">
                  <c:v>2.181</c:v>
                </c:pt>
                <c:pt idx="4578">
                  <c:v>2.1779999999999999</c:v>
                </c:pt>
                <c:pt idx="4579">
                  <c:v>2.1760000000000002</c:v>
                </c:pt>
                <c:pt idx="4580">
                  <c:v>2.17</c:v>
                </c:pt>
                <c:pt idx="4581">
                  <c:v>2.1459999999999999</c:v>
                </c:pt>
                <c:pt idx="4582">
                  <c:v>2.1440000000000001</c:v>
                </c:pt>
                <c:pt idx="4583">
                  <c:v>2.141</c:v>
                </c:pt>
                <c:pt idx="4584">
                  <c:v>2.1360000000000001</c:v>
                </c:pt>
                <c:pt idx="4585">
                  <c:v>2.1349999999999998</c:v>
                </c:pt>
                <c:pt idx="4586">
                  <c:v>2.1360000000000001</c:v>
                </c:pt>
                <c:pt idx="4587">
                  <c:v>2.1360000000000001</c:v>
                </c:pt>
                <c:pt idx="4588">
                  <c:v>2.1360000000000001</c:v>
                </c:pt>
                <c:pt idx="4589">
                  <c:v>2.1360000000000001</c:v>
                </c:pt>
                <c:pt idx="4590">
                  <c:v>2.1360000000000001</c:v>
                </c:pt>
                <c:pt idx="4591">
                  <c:v>2.1349999999999998</c:v>
                </c:pt>
                <c:pt idx="4592">
                  <c:v>2.1360000000000001</c:v>
                </c:pt>
                <c:pt idx="4593">
                  <c:v>2.1339999999999999</c:v>
                </c:pt>
                <c:pt idx="4594">
                  <c:v>2.1339999999999999</c:v>
                </c:pt>
                <c:pt idx="4595">
                  <c:v>2.1339999999999999</c:v>
                </c:pt>
                <c:pt idx="4596">
                  <c:v>2.1339999999999999</c:v>
                </c:pt>
                <c:pt idx="4597">
                  <c:v>2.1320000000000001</c:v>
                </c:pt>
                <c:pt idx="4598">
                  <c:v>2.1309999999999998</c:v>
                </c:pt>
                <c:pt idx="4599">
                  <c:v>2.13</c:v>
                </c:pt>
                <c:pt idx="4600">
                  <c:v>2.133</c:v>
                </c:pt>
                <c:pt idx="4601">
                  <c:v>2.1339999999999999</c:v>
                </c:pt>
                <c:pt idx="4602">
                  <c:v>2.1339999999999999</c:v>
                </c:pt>
                <c:pt idx="4603">
                  <c:v>2.133</c:v>
                </c:pt>
                <c:pt idx="4604">
                  <c:v>2.1320000000000001</c:v>
                </c:pt>
                <c:pt idx="4605">
                  <c:v>2.133</c:v>
                </c:pt>
                <c:pt idx="4606">
                  <c:v>2.1320000000000001</c:v>
                </c:pt>
                <c:pt idx="4607">
                  <c:v>2.133</c:v>
                </c:pt>
                <c:pt idx="4608">
                  <c:v>2.1320000000000001</c:v>
                </c:pt>
                <c:pt idx="4609">
                  <c:v>2.1320000000000001</c:v>
                </c:pt>
                <c:pt idx="4610">
                  <c:v>2.1320000000000001</c:v>
                </c:pt>
                <c:pt idx="4611">
                  <c:v>2.1339999999999999</c:v>
                </c:pt>
                <c:pt idx="4612">
                  <c:v>2.1349999999999998</c:v>
                </c:pt>
                <c:pt idx="4613">
                  <c:v>2.1349999999999998</c:v>
                </c:pt>
                <c:pt idx="4614">
                  <c:v>2.1339999999999999</c:v>
                </c:pt>
                <c:pt idx="4615">
                  <c:v>2.1339999999999999</c:v>
                </c:pt>
                <c:pt idx="4616">
                  <c:v>2.1339999999999999</c:v>
                </c:pt>
                <c:pt idx="4617">
                  <c:v>2.1339999999999999</c:v>
                </c:pt>
                <c:pt idx="4618">
                  <c:v>2.133</c:v>
                </c:pt>
                <c:pt idx="4619">
                  <c:v>2.1320000000000001</c:v>
                </c:pt>
                <c:pt idx="4620">
                  <c:v>2.1309999999999998</c:v>
                </c:pt>
                <c:pt idx="4621">
                  <c:v>2.1309999999999998</c:v>
                </c:pt>
                <c:pt idx="4622">
                  <c:v>2.1269999999999998</c:v>
                </c:pt>
                <c:pt idx="4623">
                  <c:v>2.1259999999999999</c:v>
                </c:pt>
                <c:pt idx="4624">
                  <c:v>2.125</c:v>
                </c:pt>
                <c:pt idx="4625">
                  <c:v>2.1240000000000001</c:v>
                </c:pt>
                <c:pt idx="4626">
                  <c:v>2.1259999999999999</c:v>
                </c:pt>
                <c:pt idx="4627">
                  <c:v>2.125</c:v>
                </c:pt>
                <c:pt idx="4628">
                  <c:v>2.1240000000000001</c:v>
                </c:pt>
                <c:pt idx="4629">
                  <c:v>2.1240000000000001</c:v>
                </c:pt>
                <c:pt idx="4630">
                  <c:v>2.1230000000000002</c:v>
                </c:pt>
                <c:pt idx="4631">
                  <c:v>2.1240000000000001</c:v>
                </c:pt>
                <c:pt idx="4632">
                  <c:v>2.1230000000000002</c:v>
                </c:pt>
                <c:pt idx="4633">
                  <c:v>2.1230000000000002</c:v>
                </c:pt>
                <c:pt idx="4634">
                  <c:v>2.1219999999999999</c:v>
                </c:pt>
                <c:pt idx="4635">
                  <c:v>2.1190000000000002</c:v>
                </c:pt>
                <c:pt idx="4636">
                  <c:v>2.1190000000000002</c:v>
                </c:pt>
                <c:pt idx="4637">
                  <c:v>2.117</c:v>
                </c:pt>
                <c:pt idx="4638">
                  <c:v>2.1150000000000002</c:v>
                </c:pt>
                <c:pt idx="4639">
                  <c:v>2.1139999999999999</c:v>
                </c:pt>
                <c:pt idx="4640">
                  <c:v>2.1139999999999999</c:v>
                </c:pt>
                <c:pt idx="4641">
                  <c:v>2.1150000000000002</c:v>
                </c:pt>
                <c:pt idx="4642">
                  <c:v>2.1139999999999999</c:v>
                </c:pt>
                <c:pt idx="4643">
                  <c:v>2.1110000000000002</c:v>
                </c:pt>
                <c:pt idx="4644">
                  <c:v>2.1070000000000002</c:v>
                </c:pt>
                <c:pt idx="4645">
                  <c:v>2.1059999999999999</c:v>
                </c:pt>
                <c:pt idx="4646">
                  <c:v>2.1040000000000001</c:v>
                </c:pt>
                <c:pt idx="4647">
                  <c:v>2.1030000000000002</c:v>
                </c:pt>
                <c:pt idx="4648">
                  <c:v>2.1040000000000001</c:v>
                </c:pt>
                <c:pt idx="4649">
                  <c:v>2.1040000000000001</c:v>
                </c:pt>
                <c:pt idx="4650">
                  <c:v>2.1019999999999999</c:v>
                </c:pt>
                <c:pt idx="4651">
                  <c:v>2.1040000000000001</c:v>
                </c:pt>
                <c:pt idx="4652">
                  <c:v>2.1080000000000001</c:v>
                </c:pt>
                <c:pt idx="4653">
                  <c:v>2.1160000000000001</c:v>
                </c:pt>
                <c:pt idx="4654">
                  <c:v>2.1160000000000001</c:v>
                </c:pt>
                <c:pt idx="4655">
                  <c:v>2.1160000000000001</c:v>
                </c:pt>
                <c:pt idx="4656">
                  <c:v>2.1120000000000001</c:v>
                </c:pt>
                <c:pt idx="4657">
                  <c:v>2.1110000000000002</c:v>
                </c:pt>
                <c:pt idx="4658">
                  <c:v>2.1110000000000002</c:v>
                </c:pt>
                <c:pt idx="4659">
                  <c:v>2.1139999999999999</c:v>
                </c:pt>
                <c:pt idx="4660">
                  <c:v>2.113</c:v>
                </c:pt>
                <c:pt idx="4661">
                  <c:v>2.113</c:v>
                </c:pt>
                <c:pt idx="4662">
                  <c:v>2.1160000000000001</c:v>
                </c:pt>
                <c:pt idx="4663">
                  <c:v>2.1160000000000001</c:v>
                </c:pt>
                <c:pt idx="4664">
                  <c:v>2.1150000000000002</c:v>
                </c:pt>
                <c:pt idx="4665">
                  <c:v>2.1150000000000002</c:v>
                </c:pt>
                <c:pt idx="4666">
                  <c:v>2.1240000000000001</c:v>
                </c:pt>
                <c:pt idx="4667">
                  <c:v>2.1269999999999998</c:v>
                </c:pt>
                <c:pt idx="4668">
                  <c:v>2.1240000000000001</c:v>
                </c:pt>
                <c:pt idx="4669">
                  <c:v>2.125</c:v>
                </c:pt>
                <c:pt idx="4670">
                  <c:v>2.125</c:v>
                </c:pt>
                <c:pt idx="4671">
                  <c:v>2.125</c:v>
                </c:pt>
                <c:pt idx="4672">
                  <c:v>2.1259999999999999</c:v>
                </c:pt>
                <c:pt idx="4673">
                  <c:v>2.1259999999999999</c:v>
                </c:pt>
                <c:pt idx="4674">
                  <c:v>2.1259999999999999</c:v>
                </c:pt>
                <c:pt idx="4675">
                  <c:v>2.125</c:v>
                </c:pt>
                <c:pt idx="4676">
                  <c:v>2.1259999999999999</c:v>
                </c:pt>
                <c:pt idx="4677">
                  <c:v>2.1259999999999999</c:v>
                </c:pt>
                <c:pt idx="4678">
                  <c:v>2.1259999999999999</c:v>
                </c:pt>
                <c:pt idx="4679">
                  <c:v>2.125</c:v>
                </c:pt>
                <c:pt idx="4680">
                  <c:v>2.1259999999999999</c:v>
                </c:pt>
                <c:pt idx="4681">
                  <c:v>2.125</c:v>
                </c:pt>
                <c:pt idx="4682">
                  <c:v>2.125</c:v>
                </c:pt>
                <c:pt idx="4683">
                  <c:v>2.1280000000000001</c:v>
                </c:pt>
                <c:pt idx="4684">
                  <c:v>2.125</c:v>
                </c:pt>
                <c:pt idx="4685">
                  <c:v>2.1259999999999999</c:v>
                </c:pt>
                <c:pt idx="4686">
                  <c:v>2.125</c:v>
                </c:pt>
                <c:pt idx="4687">
                  <c:v>2.1259999999999999</c:v>
                </c:pt>
                <c:pt idx="4688">
                  <c:v>2.1259999999999999</c:v>
                </c:pt>
                <c:pt idx="4689">
                  <c:v>2.1259999999999999</c:v>
                </c:pt>
                <c:pt idx="4690">
                  <c:v>2.1280000000000001</c:v>
                </c:pt>
                <c:pt idx="4691">
                  <c:v>2.129</c:v>
                </c:pt>
                <c:pt idx="4692">
                  <c:v>2.129</c:v>
                </c:pt>
                <c:pt idx="4693">
                  <c:v>2.129</c:v>
                </c:pt>
                <c:pt idx="4694">
                  <c:v>2.133</c:v>
                </c:pt>
                <c:pt idx="4695">
                  <c:v>2.133</c:v>
                </c:pt>
                <c:pt idx="4696">
                  <c:v>2.1349999999999998</c:v>
                </c:pt>
                <c:pt idx="4697">
                  <c:v>2.1339999999999999</c:v>
                </c:pt>
                <c:pt idx="4698">
                  <c:v>2.1339999999999999</c:v>
                </c:pt>
                <c:pt idx="4699">
                  <c:v>2.1360000000000001</c:v>
                </c:pt>
                <c:pt idx="4700">
                  <c:v>2.137</c:v>
                </c:pt>
                <c:pt idx="4701">
                  <c:v>2.1379999999999999</c:v>
                </c:pt>
                <c:pt idx="4702">
                  <c:v>2.14</c:v>
                </c:pt>
                <c:pt idx="4703">
                  <c:v>2.1419999999999999</c:v>
                </c:pt>
                <c:pt idx="4704">
                  <c:v>2.1440000000000001</c:v>
                </c:pt>
                <c:pt idx="4705">
                  <c:v>2.1459999999999999</c:v>
                </c:pt>
                <c:pt idx="4706">
                  <c:v>2.1480000000000001</c:v>
                </c:pt>
                <c:pt idx="4707">
                  <c:v>2.1469999999999998</c:v>
                </c:pt>
                <c:pt idx="4708">
                  <c:v>2.1469999999999998</c:v>
                </c:pt>
                <c:pt idx="4709">
                  <c:v>2.1469999999999998</c:v>
                </c:pt>
                <c:pt idx="4710">
                  <c:v>2.1469999999999998</c:v>
                </c:pt>
                <c:pt idx="4711">
                  <c:v>2.1459999999999999</c:v>
                </c:pt>
                <c:pt idx="4712">
                  <c:v>2.1440000000000001</c:v>
                </c:pt>
                <c:pt idx="4713">
                  <c:v>2.1429999999999998</c:v>
                </c:pt>
                <c:pt idx="4714">
                  <c:v>2.1419999999999999</c:v>
                </c:pt>
                <c:pt idx="4715">
                  <c:v>2.1379999999999999</c:v>
                </c:pt>
                <c:pt idx="4716">
                  <c:v>2.1349999999999998</c:v>
                </c:pt>
                <c:pt idx="4717">
                  <c:v>2.1349999999999998</c:v>
                </c:pt>
                <c:pt idx="4718">
                  <c:v>2.1360000000000001</c:v>
                </c:pt>
                <c:pt idx="4719">
                  <c:v>2.1349999999999998</c:v>
                </c:pt>
                <c:pt idx="4720">
                  <c:v>2.1349999999999998</c:v>
                </c:pt>
                <c:pt idx="4721">
                  <c:v>2.1349999999999998</c:v>
                </c:pt>
                <c:pt idx="4722">
                  <c:v>2.1349999999999998</c:v>
                </c:pt>
                <c:pt idx="4723">
                  <c:v>2.1339999999999999</c:v>
                </c:pt>
                <c:pt idx="4724">
                  <c:v>2.1339999999999999</c:v>
                </c:pt>
                <c:pt idx="4725">
                  <c:v>2.1339999999999999</c:v>
                </c:pt>
                <c:pt idx="4726">
                  <c:v>2.133</c:v>
                </c:pt>
                <c:pt idx="4727">
                  <c:v>2.1339999999999999</c:v>
                </c:pt>
                <c:pt idx="4728">
                  <c:v>2.1349999999999998</c:v>
                </c:pt>
                <c:pt idx="4729">
                  <c:v>2.1349999999999998</c:v>
                </c:pt>
                <c:pt idx="4730">
                  <c:v>2.1360000000000001</c:v>
                </c:pt>
                <c:pt idx="4731">
                  <c:v>2.1360000000000001</c:v>
                </c:pt>
                <c:pt idx="4732">
                  <c:v>2.1360000000000001</c:v>
                </c:pt>
                <c:pt idx="4733">
                  <c:v>2.1349999999999998</c:v>
                </c:pt>
                <c:pt idx="4734">
                  <c:v>2.1349999999999998</c:v>
                </c:pt>
                <c:pt idx="4735">
                  <c:v>2.1349999999999998</c:v>
                </c:pt>
                <c:pt idx="4736">
                  <c:v>2.1349999999999998</c:v>
                </c:pt>
                <c:pt idx="4737">
                  <c:v>2.1349999999999998</c:v>
                </c:pt>
                <c:pt idx="4738">
                  <c:v>2.1349999999999998</c:v>
                </c:pt>
                <c:pt idx="4739">
                  <c:v>2.1360000000000001</c:v>
                </c:pt>
                <c:pt idx="4740">
                  <c:v>2.1389999999999998</c:v>
                </c:pt>
                <c:pt idx="4741">
                  <c:v>2.14</c:v>
                </c:pt>
                <c:pt idx="4742">
                  <c:v>2.14</c:v>
                </c:pt>
                <c:pt idx="4743">
                  <c:v>2.1419999999999999</c:v>
                </c:pt>
                <c:pt idx="4744">
                  <c:v>2.141</c:v>
                </c:pt>
                <c:pt idx="4745">
                  <c:v>2.1419999999999999</c:v>
                </c:pt>
                <c:pt idx="4746">
                  <c:v>2.1419999999999999</c:v>
                </c:pt>
                <c:pt idx="4747">
                  <c:v>2.1440000000000001</c:v>
                </c:pt>
                <c:pt idx="4748">
                  <c:v>2.141</c:v>
                </c:pt>
                <c:pt idx="4749">
                  <c:v>2.1419999999999999</c:v>
                </c:pt>
                <c:pt idx="4750">
                  <c:v>2.1419999999999999</c:v>
                </c:pt>
                <c:pt idx="4751">
                  <c:v>2.1440000000000001</c:v>
                </c:pt>
                <c:pt idx="4752">
                  <c:v>2.1440000000000001</c:v>
                </c:pt>
                <c:pt idx="4753">
                  <c:v>2.1429999999999998</c:v>
                </c:pt>
                <c:pt idx="4754">
                  <c:v>2.1440000000000001</c:v>
                </c:pt>
                <c:pt idx="4755">
                  <c:v>2.1429999999999998</c:v>
                </c:pt>
                <c:pt idx="4756">
                  <c:v>2.1429999999999998</c:v>
                </c:pt>
                <c:pt idx="4757">
                  <c:v>2.1440000000000001</c:v>
                </c:pt>
                <c:pt idx="4758">
                  <c:v>2.1429999999999998</c:v>
                </c:pt>
                <c:pt idx="4759">
                  <c:v>2.1440000000000001</c:v>
                </c:pt>
                <c:pt idx="4760">
                  <c:v>2.1429999999999998</c:v>
                </c:pt>
                <c:pt idx="4761">
                  <c:v>2.1440000000000001</c:v>
                </c:pt>
                <c:pt idx="4762">
                  <c:v>2.1440000000000001</c:v>
                </c:pt>
                <c:pt idx="4763">
                  <c:v>2.145</c:v>
                </c:pt>
                <c:pt idx="4764">
                  <c:v>2.1459999999999999</c:v>
                </c:pt>
                <c:pt idx="4765">
                  <c:v>2.1459999999999999</c:v>
                </c:pt>
                <c:pt idx="4766">
                  <c:v>2.1459999999999999</c:v>
                </c:pt>
                <c:pt idx="4767">
                  <c:v>2.1509999999999998</c:v>
                </c:pt>
                <c:pt idx="4768">
                  <c:v>2.1509999999999998</c:v>
                </c:pt>
                <c:pt idx="4769">
                  <c:v>2.1539999999999999</c:v>
                </c:pt>
                <c:pt idx="4770">
                  <c:v>2.1549999999999998</c:v>
                </c:pt>
                <c:pt idx="4771">
                  <c:v>2.1579999999999999</c:v>
                </c:pt>
                <c:pt idx="4772">
                  <c:v>2.1800000000000002</c:v>
                </c:pt>
                <c:pt idx="4773">
                  <c:v>2.1789999999999998</c:v>
                </c:pt>
                <c:pt idx="4774">
                  <c:v>2.1779999999999999</c:v>
                </c:pt>
                <c:pt idx="4775">
                  <c:v>2.1779999999999999</c:v>
                </c:pt>
                <c:pt idx="4776">
                  <c:v>2.1779999999999999</c:v>
                </c:pt>
                <c:pt idx="4777">
                  <c:v>2.1760000000000002</c:v>
                </c:pt>
                <c:pt idx="4778">
                  <c:v>2.1760000000000002</c:v>
                </c:pt>
                <c:pt idx="4779">
                  <c:v>2.177</c:v>
                </c:pt>
                <c:pt idx="4780">
                  <c:v>2.1749999999999998</c:v>
                </c:pt>
                <c:pt idx="4781">
                  <c:v>2.1749999999999998</c:v>
                </c:pt>
                <c:pt idx="4782">
                  <c:v>2.1749999999999998</c:v>
                </c:pt>
                <c:pt idx="4783">
                  <c:v>2.1749999999999998</c:v>
                </c:pt>
                <c:pt idx="4784">
                  <c:v>2.1739999999999999</c:v>
                </c:pt>
                <c:pt idx="4785">
                  <c:v>2.173</c:v>
                </c:pt>
                <c:pt idx="4786">
                  <c:v>2.17</c:v>
                </c:pt>
                <c:pt idx="4787">
                  <c:v>2.17</c:v>
                </c:pt>
                <c:pt idx="4788">
                  <c:v>2.17</c:v>
                </c:pt>
                <c:pt idx="4789">
                  <c:v>2.1739999999999999</c:v>
                </c:pt>
                <c:pt idx="4790">
                  <c:v>2.1720000000000002</c:v>
                </c:pt>
                <c:pt idx="4791">
                  <c:v>2.1739999999999999</c:v>
                </c:pt>
                <c:pt idx="4792">
                  <c:v>2.1760000000000002</c:v>
                </c:pt>
                <c:pt idx="4793">
                  <c:v>2.1760000000000002</c:v>
                </c:pt>
                <c:pt idx="4794">
                  <c:v>2.177</c:v>
                </c:pt>
                <c:pt idx="4795">
                  <c:v>2.1760000000000002</c:v>
                </c:pt>
                <c:pt idx="4796">
                  <c:v>2.1760000000000002</c:v>
                </c:pt>
                <c:pt idx="4797">
                  <c:v>2.177</c:v>
                </c:pt>
                <c:pt idx="4798">
                  <c:v>2.177</c:v>
                </c:pt>
                <c:pt idx="4799">
                  <c:v>2.1760000000000002</c:v>
                </c:pt>
                <c:pt idx="4800">
                  <c:v>2.1760000000000002</c:v>
                </c:pt>
                <c:pt idx="4801">
                  <c:v>2.1739999999999999</c:v>
                </c:pt>
                <c:pt idx="4802">
                  <c:v>2.1739999999999999</c:v>
                </c:pt>
                <c:pt idx="4803">
                  <c:v>2.173</c:v>
                </c:pt>
                <c:pt idx="4804">
                  <c:v>2.1720000000000002</c:v>
                </c:pt>
                <c:pt idx="4805">
                  <c:v>2.1720000000000002</c:v>
                </c:pt>
                <c:pt idx="4806">
                  <c:v>2.1709999999999998</c:v>
                </c:pt>
                <c:pt idx="4807">
                  <c:v>2.17</c:v>
                </c:pt>
                <c:pt idx="4808">
                  <c:v>2.169</c:v>
                </c:pt>
                <c:pt idx="4809">
                  <c:v>2.161</c:v>
                </c:pt>
                <c:pt idx="4810">
                  <c:v>2.161</c:v>
                </c:pt>
                <c:pt idx="4811">
                  <c:v>2.1579999999999999</c:v>
                </c:pt>
                <c:pt idx="4812">
                  <c:v>2.153</c:v>
                </c:pt>
                <c:pt idx="4813">
                  <c:v>2.1520000000000001</c:v>
                </c:pt>
                <c:pt idx="4814">
                  <c:v>2.153</c:v>
                </c:pt>
                <c:pt idx="4815">
                  <c:v>2.1520000000000001</c:v>
                </c:pt>
                <c:pt idx="4816">
                  <c:v>2.1459999999999999</c:v>
                </c:pt>
                <c:pt idx="4817">
                  <c:v>2.1469999999999998</c:v>
                </c:pt>
                <c:pt idx="4818">
                  <c:v>2.145</c:v>
                </c:pt>
                <c:pt idx="4819">
                  <c:v>2.145</c:v>
                </c:pt>
                <c:pt idx="4820">
                  <c:v>2.145</c:v>
                </c:pt>
                <c:pt idx="4821">
                  <c:v>2.1440000000000001</c:v>
                </c:pt>
                <c:pt idx="4822">
                  <c:v>2.145</c:v>
                </c:pt>
                <c:pt idx="4823">
                  <c:v>2.1459999999999999</c:v>
                </c:pt>
                <c:pt idx="4824">
                  <c:v>2.1469999999999998</c:v>
                </c:pt>
                <c:pt idx="4825">
                  <c:v>2.1480000000000001</c:v>
                </c:pt>
                <c:pt idx="4826">
                  <c:v>2.1459999999999999</c:v>
                </c:pt>
                <c:pt idx="4827">
                  <c:v>2.1459999999999999</c:v>
                </c:pt>
                <c:pt idx="4828">
                  <c:v>2.149</c:v>
                </c:pt>
                <c:pt idx="4829">
                  <c:v>2.15</c:v>
                </c:pt>
                <c:pt idx="4830">
                  <c:v>2.15</c:v>
                </c:pt>
                <c:pt idx="4831">
                  <c:v>2.149</c:v>
                </c:pt>
                <c:pt idx="4832">
                  <c:v>2.1480000000000001</c:v>
                </c:pt>
                <c:pt idx="4833">
                  <c:v>2.15</c:v>
                </c:pt>
                <c:pt idx="4834">
                  <c:v>2.149</c:v>
                </c:pt>
                <c:pt idx="4835">
                  <c:v>2.1160000000000001</c:v>
                </c:pt>
                <c:pt idx="4836">
                  <c:v>2.1160000000000001</c:v>
                </c:pt>
                <c:pt idx="4837">
                  <c:v>2.1160000000000001</c:v>
                </c:pt>
                <c:pt idx="4838">
                  <c:v>2.1160000000000001</c:v>
                </c:pt>
                <c:pt idx="4839">
                  <c:v>2.1160000000000001</c:v>
                </c:pt>
                <c:pt idx="4840">
                  <c:v>2.1160000000000001</c:v>
                </c:pt>
                <c:pt idx="4841">
                  <c:v>2.1150000000000002</c:v>
                </c:pt>
                <c:pt idx="4842">
                  <c:v>2.1160000000000001</c:v>
                </c:pt>
                <c:pt idx="4843">
                  <c:v>2.1160000000000001</c:v>
                </c:pt>
                <c:pt idx="4844">
                  <c:v>2.1160000000000001</c:v>
                </c:pt>
                <c:pt idx="4845">
                  <c:v>2.1160000000000001</c:v>
                </c:pt>
                <c:pt idx="4846">
                  <c:v>2.1160000000000001</c:v>
                </c:pt>
                <c:pt idx="4847">
                  <c:v>2.1160000000000001</c:v>
                </c:pt>
                <c:pt idx="4848">
                  <c:v>2.1160000000000001</c:v>
                </c:pt>
                <c:pt idx="4849">
                  <c:v>2.1150000000000002</c:v>
                </c:pt>
                <c:pt idx="4850">
                  <c:v>2.1160000000000001</c:v>
                </c:pt>
                <c:pt idx="4851">
                  <c:v>2.1160000000000001</c:v>
                </c:pt>
                <c:pt idx="4852">
                  <c:v>2.1139999999999999</c:v>
                </c:pt>
                <c:pt idx="4853">
                  <c:v>2.1110000000000002</c:v>
                </c:pt>
                <c:pt idx="4854">
                  <c:v>2.1150000000000002</c:v>
                </c:pt>
                <c:pt idx="4855">
                  <c:v>2.1150000000000002</c:v>
                </c:pt>
                <c:pt idx="4856">
                  <c:v>2.1150000000000002</c:v>
                </c:pt>
                <c:pt idx="4857">
                  <c:v>2.1150000000000002</c:v>
                </c:pt>
                <c:pt idx="4858">
                  <c:v>2.1160000000000001</c:v>
                </c:pt>
                <c:pt idx="4859">
                  <c:v>2.1150000000000002</c:v>
                </c:pt>
                <c:pt idx="4860">
                  <c:v>2.1150000000000002</c:v>
                </c:pt>
                <c:pt idx="4861">
                  <c:v>2.1139999999999999</c:v>
                </c:pt>
                <c:pt idx="4862">
                  <c:v>2.1139999999999999</c:v>
                </c:pt>
                <c:pt idx="4863">
                  <c:v>2.1139999999999999</c:v>
                </c:pt>
                <c:pt idx="4864">
                  <c:v>2.1139999999999999</c:v>
                </c:pt>
                <c:pt idx="4865">
                  <c:v>2.113</c:v>
                </c:pt>
                <c:pt idx="4866">
                  <c:v>2.113</c:v>
                </c:pt>
                <c:pt idx="4867">
                  <c:v>2.1120000000000001</c:v>
                </c:pt>
                <c:pt idx="4868">
                  <c:v>2.1139999999999999</c:v>
                </c:pt>
                <c:pt idx="4869">
                  <c:v>2.113</c:v>
                </c:pt>
                <c:pt idx="4870">
                  <c:v>2.1120000000000001</c:v>
                </c:pt>
                <c:pt idx="4871">
                  <c:v>2.1120000000000001</c:v>
                </c:pt>
                <c:pt idx="4872">
                  <c:v>2.1150000000000002</c:v>
                </c:pt>
                <c:pt idx="4873">
                  <c:v>2.1160000000000001</c:v>
                </c:pt>
                <c:pt idx="4874">
                  <c:v>2.1160000000000001</c:v>
                </c:pt>
                <c:pt idx="4875">
                  <c:v>2.1160000000000001</c:v>
                </c:pt>
                <c:pt idx="4876">
                  <c:v>2.1150000000000002</c:v>
                </c:pt>
                <c:pt idx="4877">
                  <c:v>2.1160000000000001</c:v>
                </c:pt>
                <c:pt idx="4878">
                  <c:v>2.1179999999999999</c:v>
                </c:pt>
                <c:pt idx="4879">
                  <c:v>2.1179999999999999</c:v>
                </c:pt>
                <c:pt idx="4880">
                  <c:v>2.117</c:v>
                </c:pt>
                <c:pt idx="4881">
                  <c:v>2.117</c:v>
                </c:pt>
                <c:pt idx="4882">
                  <c:v>2.12</c:v>
                </c:pt>
                <c:pt idx="4883">
                  <c:v>2.12</c:v>
                </c:pt>
                <c:pt idx="4884">
                  <c:v>2.12</c:v>
                </c:pt>
                <c:pt idx="4885">
                  <c:v>2.1150000000000002</c:v>
                </c:pt>
                <c:pt idx="4886">
                  <c:v>2.1150000000000002</c:v>
                </c:pt>
                <c:pt idx="4887">
                  <c:v>2.1150000000000002</c:v>
                </c:pt>
                <c:pt idx="4888">
                  <c:v>2.1150000000000002</c:v>
                </c:pt>
                <c:pt idx="4889">
                  <c:v>2.1139999999999999</c:v>
                </c:pt>
                <c:pt idx="4890">
                  <c:v>2.1139999999999999</c:v>
                </c:pt>
                <c:pt idx="4891">
                  <c:v>2.1139999999999999</c:v>
                </c:pt>
                <c:pt idx="4892">
                  <c:v>2.1139999999999999</c:v>
                </c:pt>
                <c:pt idx="4893">
                  <c:v>2.1150000000000002</c:v>
                </c:pt>
                <c:pt idx="4894">
                  <c:v>2.1139999999999999</c:v>
                </c:pt>
                <c:pt idx="4895">
                  <c:v>2.1160000000000001</c:v>
                </c:pt>
                <c:pt idx="4896">
                  <c:v>2.1160000000000001</c:v>
                </c:pt>
                <c:pt idx="4897">
                  <c:v>2.12</c:v>
                </c:pt>
                <c:pt idx="4898">
                  <c:v>2.1230000000000002</c:v>
                </c:pt>
                <c:pt idx="4899">
                  <c:v>2.121</c:v>
                </c:pt>
                <c:pt idx="4900">
                  <c:v>2.1219999999999999</c:v>
                </c:pt>
                <c:pt idx="4901">
                  <c:v>2.1219999999999999</c:v>
                </c:pt>
                <c:pt idx="4902">
                  <c:v>2.1230000000000002</c:v>
                </c:pt>
                <c:pt idx="4903">
                  <c:v>2.1230000000000002</c:v>
                </c:pt>
                <c:pt idx="4904">
                  <c:v>2.1240000000000001</c:v>
                </c:pt>
                <c:pt idx="4905">
                  <c:v>2.1230000000000002</c:v>
                </c:pt>
                <c:pt idx="4906">
                  <c:v>2.1219999999999999</c:v>
                </c:pt>
                <c:pt idx="4907">
                  <c:v>2.1190000000000002</c:v>
                </c:pt>
                <c:pt idx="4908">
                  <c:v>2.121</c:v>
                </c:pt>
                <c:pt idx="4909">
                  <c:v>2.1150000000000002</c:v>
                </c:pt>
                <c:pt idx="4910">
                  <c:v>2.1120000000000001</c:v>
                </c:pt>
                <c:pt idx="4911">
                  <c:v>2.109</c:v>
                </c:pt>
                <c:pt idx="4912">
                  <c:v>2.1030000000000002</c:v>
                </c:pt>
                <c:pt idx="4913">
                  <c:v>2.1019999999999999</c:v>
                </c:pt>
                <c:pt idx="4914">
                  <c:v>2.1019999999999999</c:v>
                </c:pt>
                <c:pt idx="4915">
                  <c:v>2.101</c:v>
                </c:pt>
                <c:pt idx="4916">
                  <c:v>2.0960000000000001</c:v>
                </c:pt>
                <c:pt idx="4917">
                  <c:v>2.089</c:v>
                </c:pt>
                <c:pt idx="4918">
                  <c:v>2.0870000000000002</c:v>
                </c:pt>
                <c:pt idx="4919">
                  <c:v>2.0870000000000002</c:v>
                </c:pt>
                <c:pt idx="4920">
                  <c:v>2.0870000000000002</c:v>
                </c:pt>
                <c:pt idx="4921">
                  <c:v>2.0870000000000002</c:v>
                </c:pt>
                <c:pt idx="4922">
                  <c:v>2.09</c:v>
                </c:pt>
                <c:pt idx="4923">
                  <c:v>2.0920000000000001</c:v>
                </c:pt>
                <c:pt idx="4924">
                  <c:v>2.093</c:v>
                </c:pt>
                <c:pt idx="4925">
                  <c:v>2.09</c:v>
                </c:pt>
                <c:pt idx="4926">
                  <c:v>2.0910000000000002</c:v>
                </c:pt>
                <c:pt idx="4927">
                  <c:v>2.0910000000000002</c:v>
                </c:pt>
                <c:pt idx="4928">
                  <c:v>2.0910000000000002</c:v>
                </c:pt>
                <c:pt idx="4929">
                  <c:v>2.09</c:v>
                </c:pt>
                <c:pt idx="4930">
                  <c:v>2.0939999999999999</c:v>
                </c:pt>
                <c:pt idx="4931">
                  <c:v>2.093</c:v>
                </c:pt>
                <c:pt idx="4932">
                  <c:v>2.0840000000000001</c:v>
                </c:pt>
                <c:pt idx="4933">
                  <c:v>2.085</c:v>
                </c:pt>
                <c:pt idx="4934">
                  <c:v>2.0859999999999999</c:v>
                </c:pt>
                <c:pt idx="4935">
                  <c:v>2.081</c:v>
                </c:pt>
                <c:pt idx="4936">
                  <c:v>2.0739999999999998</c:v>
                </c:pt>
                <c:pt idx="4937">
                  <c:v>2.0720000000000001</c:v>
                </c:pt>
                <c:pt idx="4938">
                  <c:v>2.073</c:v>
                </c:pt>
                <c:pt idx="4939">
                  <c:v>2.0720000000000001</c:v>
                </c:pt>
                <c:pt idx="4940">
                  <c:v>2.073</c:v>
                </c:pt>
                <c:pt idx="4941">
                  <c:v>2.0720000000000001</c:v>
                </c:pt>
                <c:pt idx="4942">
                  <c:v>2.0640000000000001</c:v>
                </c:pt>
                <c:pt idx="4943">
                  <c:v>2.0630000000000002</c:v>
                </c:pt>
                <c:pt idx="4944">
                  <c:v>2.0640000000000001</c:v>
                </c:pt>
                <c:pt idx="4945">
                  <c:v>2.056</c:v>
                </c:pt>
                <c:pt idx="4946">
                  <c:v>2.0590000000000002</c:v>
                </c:pt>
                <c:pt idx="4947">
                  <c:v>2.0659999999999998</c:v>
                </c:pt>
                <c:pt idx="4948">
                  <c:v>2.052</c:v>
                </c:pt>
                <c:pt idx="4949">
                  <c:v>2.052</c:v>
                </c:pt>
                <c:pt idx="4950">
                  <c:v>2.0529999999999999</c:v>
                </c:pt>
                <c:pt idx="4951">
                  <c:v>2.0510000000000002</c:v>
                </c:pt>
                <c:pt idx="4952">
                  <c:v>2.048</c:v>
                </c:pt>
                <c:pt idx="4953">
                  <c:v>2.0379999999999998</c:v>
                </c:pt>
                <c:pt idx="4954">
                  <c:v>2.036</c:v>
                </c:pt>
                <c:pt idx="4955">
                  <c:v>2.0379999999999998</c:v>
                </c:pt>
                <c:pt idx="4956">
                  <c:v>2.0510000000000002</c:v>
                </c:pt>
                <c:pt idx="4957">
                  <c:v>2.0539999999999998</c:v>
                </c:pt>
                <c:pt idx="4958">
                  <c:v>2.0249999999999999</c:v>
                </c:pt>
                <c:pt idx="4959">
                  <c:v>1.96</c:v>
                </c:pt>
                <c:pt idx="4960">
                  <c:v>1.958</c:v>
                </c:pt>
                <c:pt idx="4961">
                  <c:v>1.958</c:v>
                </c:pt>
                <c:pt idx="4962">
                  <c:v>1.9570000000000001</c:v>
                </c:pt>
                <c:pt idx="4963">
                  <c:v>1.9670000000000001</c:v>
                </c:pt>
                <c:pt idx="4964">
                  <c:v>1.9890000000000001</c:v>
                </c:pt>
                <c:pt idx="4965">
                  <c:v>2.0169999999999999</c:v>
                </c:pt>
                <c:pt idx="4966">
                  <c:v>2.0209999999999999</c:v>
                </c:pt>
                <c:pt idx="4967">
                  <c:v>2.0249999999999999</c:v>
                </c:pt>
                <c:pt idx="4968">
                  <c:v>2.0339999999999998</c:v>
                </c:pt>
                <c:pt idx="4969">
                  <c:v>2.04</c:v>
                </c:pt>
                <c:pt idx="4970">
                  <c:v>2.052</c:v>
                </c:pt>
                <c:pt idx="4971">
                  <c:v>2.0529999999999999</c:v>
                </c:pt>
                <c:pt idx="4972">
                  <c:v>2.052</c:v>
                </c:pt>
                <c:pt idx="4973">
                  <c:v>2.0529999999999999</c:v>
                </c:pt>
                <c:pt idx="4974">
                  <c:v>2.0579999999999998</c:v>
                </c:pt>
                <c:pt idx="4975">
                  <c:v>2.0539999999999998</c:v>
                </c:pt>
                <c:pt idx="4976">
                  <c:v>2.052</c:v>
                </c:pt>
                <c:pt idx="4977">
                  <c:v>2.052</c:v>
                </c:pt>
                <c:pt idx="4978">
                  <c:v>2.0609999999999999</c:v>
                </c:pt>
                <c:pt idx="4979">
                  <c:v>2.0539999999999998</c:v>
                </c:pt>
                <c:pt idx="4980">
                  <c:v>2.0569999999999999</c:v>
                </c:pt>
                <c:pt idx="4981">
                  <c:v>2.052</c:v>
                </c:pt>
                <c:pt idx="4982">
                  <c:v>2.0470000000000002</c:v>
                </c:pt>
                <c:pt idx="4983">
                  <c:v>2.052</c:v>
                </c:pt>
                <c:pt idx="4984">
                  <c:v>2.0529999999999999</c:v>
                </c:pt>
                <c:pt idx="4985">
                  <c:v>2.0699999999999998</c:v>
                </c:pt>
                <c:pt idx="4986">
                  <c:v>2.0760000000000001</c:v>
                </c:pt>
                <c:pt idx="4987">
                  <c:v>2.073</c:v>
                </c:pt>
                <c:pt idx="4988">
                  <c:v>2.0609999999999999</c:v>
                </c:pt>
                <c:pt idx="4989">
                  <c:v>2.06</c:v>
                </c:pt>
                <c:pt idx="4990">
                  <c:v>2.0550000000000002</c:v>
                </c:pt>
                <c:pt idx="4991">
                  <c:v>2.0659999999999998</c:v>
                </c:pt>
                <c:pt idx="4992">
                  <c:v>2.0649999999999999</c:v>
                </c:pt>
                <c:pt idx="4993">
                  <c:v>2.0670000000000002</c:v>
                </c:pt>
                <c:pt idx="4994">
                  <c:v>2.0670000000000002</c:v>
                </c:pt>
                <c:pt idx="4995">
                  <c:v>2.0739999999999998</c:v>
                </c:pt>
                <c:pt idx="4996">
                  <c:v>2.0699999999999998</c:v>
                </c:pt>
                <c:pt idx="4997">
                  <c:v>2.0739999999999998</c:v>
                </c:pt>
                <c:pt idx="4998">
                  <c:v>2.08</c:v>
                </c:pt>
                <c:pt idx="4999">
                  <c:v>2.0830000000000002</c:v>
                </c:pt>
                <c:pt idx="5000">
                  <c:v>2.085</c:v>
                </c:pt>
                <c:pt idx="5001">
                  <c:v>2.089</c:v>
                </c:pt>
                <c:pt idx="5002">
                  <c:v>2.0910000000000002</c:v>
                </c:pt>
                <c:pt idx="5003">
                  <c:v>2.093</c:v>
                </c:pt>
                <c:pt idx="5004">
                  <c:v>2.0910000000000002</c:v>
                </c:pt>
                <c:pt idx="5005">
                  <c:v>2.0779999999999998</c:v>
                </c:pt>
                <c:pt idx="5006">
                  <c:v>2.0779999999999998</c:v>
                </c:pt>
                <c:pt idx="5007">
                  <c:v>2.0739999999999998</c:v>
                </c:pt>
                <c:pt idx="5008">
                  <c:v>2.073</c:v>
                </c:pt>
                <c:pt idx="5009">
                  <c:v>2.0750000000000002</c:v>
                </c:pt>
                <c:pt idx="5010">
                  <c:v>2.0750000000000002</c:v>
                </c:pt>
                <c:pt idx="5011">
                  <c:v>2.08</c:v>
                </c:pt>
                <c:pt idx="5012">
                  <c:v>2.077</c:v>
                </c:pt>
                <c:pt idx="5013">
                  <c:v>2.0760000000000001</c:v>
                </c:pt>
                <c:pt idx="5014">
                  <c:v>2.08</c:v>
                </c:pt>
                <c:pt idx="5015">
                  <c:v>2.0859999999999999</c:v>
                </c:pt>
                <c:pt idx="5016">
                  <c:v>2.0920000000000001</c:v>
                </c:pt>
                <c:pt idx="5017">
                  <c:v>2.0950000000000002</c:v>
                </c:pt>
                <c:pt idx="5018">
                  <c:v>2.1019999999999999</c:v>
                </c:pt>
                <c:pt idx="5019">
                  <c:v>2.1030000000000002</c:v>
                </c:pt>
                <c:pt idx="5020">
                  <c:v>2.1040000000000001</c:v>
                </c:pt>
                <c:pt idx="5021">
                  <c:v>2.113</c:v>
                </c:pt>
                <c:pt idx="5022">
                  <c:v>2.1139999999999999</c:v>
                </c:pt>
                <c:pt idx="5023">
                  <c:v>2.12</c:v>
                </c:pt>
                <c:pt idx="5024">
                  <c:v>2.1240000000000001</c:v>
                </c:pt>
                <c:pt idx="5025">
                  <c:v>2.1259999999999999</c:v>
                </c:pt>
                <c:pt idx="5026">
                  <c:v>2.1419999999999999</c:v>
                </c:pt>
                <c:pt idx="5027">
                  <c:v>2.1419999999999999</c:v>
                </c:pt>
                <c:pt idx="5028">
                  <c:v>2.14</c:v>
                </c:pt>
                <c:pt idx="5029">
                  <c:v>2.1419999999999999</c:v>
                </c:pt>
                <c:pt idx="5030">
                  <c:v>2.141</c:v>
                </c:pt>
                <c:pt idx="5031">
                  <c:v>2.1440000000000001</c:v>
                </c:pt>
                <c:pt idx="5032">
                  <c:v>2.145</c:v>
                </c:pt>
                <c:pt idx="5033">
                  <c:v>2.1459999999999999</c:v>
                </c:pt>
                <c:pt idx="5034">
                  <c:v>2.1480000000000001</c:v>
                </c:pt>
                <c:pt idx="5035">
                  <c:v>2.15</c:v>
                </c:pt>
                <c:pt idx="5036">
                  <c:v>2.149</c:v>
                </c:pt>
                <c:pt idx="5037">
                  <c:v>2.149</c:v>
                </c:pt>
                <c:pt idx="5038">
                  <c:v>2.1520000000000001</c:v>
                </c:pt>
                <c:pt idx="5039">
                  <c:v>2.1539999999999999</c:v>
                </c:pt>
                <c:pt idx="5040">
                  <c:v>2.1589999999999998</c:v>
                </c:pt>
                <c:pt idx="5041">
                  <c:v>2.1589999999999998</c:v>
                </c:pt>
                <c:pt idx="5042">
                  <c:v>2.1589999999999998</c:v>
                </c:pt>
                <c:pt idx="5043">
                  <c:v>2.16</c:v>
                </c:pt>
                <c:pt idx="5044">
                  <c:v>2.1539999999999999</c:v>
                </c:pt>
                <c:pt idx="5045">
                  <c:v>2.1549999999999998</c:v>
                </c:pt>
                <c:pt idx="5046">
                  <c:v>2.153</c:v>
                </c:pt>
                <c:pt idx="5047">
                  <c:v>2.1520000000000001</c:v>
                </c:pt>
                <c:pt idx="5048">
                  <c:v>2.1459999999999999</c:v>
                </c:pt>
                <c:pt idx="5049">
                  <c:v>2.1469999999999998</c:v>
                </c:pt>
                <c:pt idx="5050">
                  <c:v>2.1509999999999998</c:v>
                </c:pt>
                <c:pt idx="5051">
                  <c:v>2.1469999999999998</c:v>
                </c:pt>
                <c:pt idx="5052">
                  <c:v>2.153</c:v>
                </c:pt>
                <c:pt idx="5053">
                  <c:v>2.1539999999999999</c:v>
                </c:pt>
                <c:pt idx="5054">
                  <c:v>2.161</c:v>
                </c:pt>
                <c:pt idx="5055">
                  <c:v>2.1709999999999998</c:v>
                </c:pt>
                <c:pt idx="5056">
                  <c:v>2.1709999999999998</c:v>
                </c:pt>
                <c:pt idx="5057">
                  <c:v>2.1709999999999998</c:v>
                </c:pt>
                <c:pt idx="5058">
                  <c:v>2.1709999999999998</c:v>
                </c:pt>
                <c:pt idx="5059">
                  <c:v>2.169</c:v>
                </c:pt>
                <c:pt idx="5060">
                  <c:v>2.165</c:v>
                </c:pt>
                <c:pt idx="5061">
                  <c:v>2.1640000000000001</c:v>
                </c:pt>
                <c:pt idx="5062">
                  <c:v>2.1629999999999998</c:v>
                </c:pt>
                <c:pt idx="5063">
                  <c:v>2.1629999999999998</c:v>
                </c:pt>
                <c:pt idx="5064">
                  <c:v>2.161</c:v>
                </c:pt>
                <c:pt idx="5065">
                  <c:v>2.1589999999999998</c:v>
                </c:pt>
                <c:pt idx="5066">
                  <c:v>2.153</c:v>
                </c:pt>
                <c:pt idx="5067">
                  <c:v>2.1539999999999999</c:v>
                </c:pt>
                <c:pt idx="5068">
                  <c:v>2.1560000000000001</c:v>
                </c:pt>
                <c:pt idx="5069">
                  <c:v>2.1509999999999998</c:v>
                </c:pt>
                <c:pt idx="5070">
                  <c:v>2.15</c:v>
                </c:pt>
                <c:pt idx="5071">
                  <c:v>2.1520000000000001</c:v>
                </c:pt>
                <c:pt idx="5072">
                  <c:v>2.1509999999999998</c:v>
                </c:pt>
                <c:pt idx="5073">
                  <c:v>2.1520000000000001</c:v>
                </c:pt>
                <c:pt idx="5074">
                  <c:v>2.1520000000000001</c:v>
                </c:pt>
                <c:pt idx="5075">
                  <c:v>2.14</c:v>
                </c:pt>
                <c:pt idx="5076">
                  <c:v>2.1419999999999999</c:v>
                </c:pt>
                <c:pt idx="5077">
                  <c:v>2.1379999999999999</c:v>
                </c:pt>
                <c:pt idx="5078">
                  <c:v>2.1360000000000001</c:v>
                </c:pt>
                <c:pt idx="5079">
                  <c:v>2.1349999999999998</c:v>
                </c:pt>
                <c:pt idx="5080">
                  <c:v>2.133</c:v>
                </c:pt>
                <c:pt idx="5081">
                  <c:v>2.1339999999999999</c:v>
                </c:pt>
                <c:pt idx="5082">
                  <c:v>2.1379999999999999</c:v>
                </c:pt>
                <c:pt idx="5083">
                  <c:v>2.145</c:v>
                </c:pt>
                <c:pt idx="5084">
                  <c:v>2.1269999999999998</c:v>
                </c:pt>
                <c:pt idx="5085">
                  <c:v>2.1219999999999999</c:v>
                </c:pt>
                <c:pt idx="5086">
                  <c:v>2.121</c:v>
                </c:pt>
                <c:pt idx="5087">
                  <c:v>2.1280000000000001</c:v>
                </c:pt>
                <c:pt idx="5088">
                  <c:v>2.133</c:v>
                </c:pt>
                <c:pt idx="5089">
                  <c:v>2.1320000000000001</c:v>
                </c:pt>
                <c:pt idx="5090">
                  <c:v>2.133</c:v>
                </c:pt>
                <c:pt idx="5091">
                  <c:v>2.1349999999999998</c:v>
                </c:pt>
                <c:pt idx="5092">
                  <c:v>2.1379999999999999</c:v>
                </c:pt>
                <c:pt idx="5093">
                  <c:v>2.141</c:v>
                </c:pt>
                <c:pt idx="5094">
                  <c:v>2.149</c:v>
                </c:pt>
                <c:pt idx="5095">
                  <c:v>2.15</c:v>
                </c:pt>
                <c:pt idx="5096">
                  <c:v>2.1509999999999998</c:v>
                </c:pt>
                <c:pt idx="5097">
                  <c:v>2.15</c:v>
                </c:pt>
                <c:pt idx="5098">
                  <c:v>2.1509999999999998</c:v>
                </c:pt>
                <c:pt idx="5099">
                  <c:v>2.1520000000000001</c:v>
                </c:pt>
                <c:pt idx="5100">
                  <c:v>2.1520000000000001</c:v>
                </c:pt>
                <c:pt idx="5101">
                  <c:v>2.1520000000000001</c:v>
                </c:pt>
                <c:pt idx="5102">
                  <c:v>2.153</c:v>
                </c:pt>
                <c:pt idx="5103">
                  <c:v>2.157</c:v>
                </c:pt>
                <c:pt idx="5104">
                  <c:v>2.1589999999999998</c:v>
                </c:pt>
                <c:pt idx="5105">
                  <c:v>2.161</c:v>
                </c:pt>
                <c:pt idx="5106">
                  <c:v>2.16</c:v>
                </c:pt>
                <c:pt idx="5107">
                  <c:v>2.153</c:v>
                </c:pt>
                <c:pt idx="5108">
                  <c:v>2.1509999999999998</c:v>
                </c:pt>
                <c:pt idx="5109">
                  <c:v>2.1520000000000001</c:v>
                </c:pt>
                <c:pt idx="5110">
                  <c:v>2.1509999999999998</c:v>
                </c:pt>
                <c:pt idx="5111">
                  <c:v>2.149</c:v>
                </c:pt>
                <c:pt idx="5112">
                  <c:v>2.1469999999999998</c:v>
                </c:pt>
                <c:pt idx="5113">
                  <c:v>2.1469999999999998</c:v>
                </c:pt>
                <c:pt idx="5114">
                  <c:v>2.141</c:v>
                </c:pt>
                <c:pt idx="5115">
                  <c:v>2.1389999999999998</c:v>
                </c:pt>
                <c:pt idx="5116">
                  <c:v>2.137</c:v>
                </c:pt>
                <c:pt idx="5117">
                  <c:v>2.1379999999999999</c:v>
                </c:pt>
                <c:pt idx="5118">
                  <c:v>2.1379999999999999</c:v>
                </c:pt>
                <c:pt idx="5119">
                  <c:v>2.1349999999999998</c:v>
                </c:pt>
                <c:pt idx="5120">
                  <c:v>2.1360000000000001</c:v>
                </c:pt>
                <c:pt idx="5121">
                  <c:v>2.1349999999999998</c:v>
                </c:pt>
                <c:pt idx="5122">
                  <c:v>2.1349999999999998</c:v>
                </c:pt>
                <c:pt idx="5123">
                  <c:v>2.1360000000000001</c:v>
                </c:pt>
                <c:pt idx="5124">
                  <c:v>2.1360000000000001</c:v>
                </c:pt>
                <c:pt idx="5125">
                  <c:v>2.1379999999999999</c:v>
                </c:pt>
                <c:pt idx="5126">
                  <c:v>2.1389999999999998</c:v>
                </c:pt>
                <c:pt idx="5127">
                  <c:v>2.129</c:v>
                </c:pt>
                <c:pt idx="5128">
                  <c:v>2.121</c:v>
                </c:pt>
                <c:pt idx="5129">
                  <c:v>2.121</c:v>
                </c:pt>
                <c:pt idx="5130">
                  <c:v>2.1190000000000002</c:v>
                </c:pt>
                <c:pt idx="5131">
                  <c:v>2.1190000000000002</c:v>
                </c:pt>
                <c:pt idx="5132">
                  <c:v>2.12</c:v>
                </c:pt>
                <c:pt idx="5133">
                  <c:v>2.1219999999999999</c:v>
                </c:pt>
                <c:pt idx="5134">
                  <c:v>2.1259999999999999</c:v>
                </c:pt>
                <c:pt idx="5135">
                  <c:v>2.133</c:v>
                </c:pt>
                <c:pt idx="5136">
                  <c:v>2.1269999999999998</c:v>
                </c:pt>
                <c:pt idx="5137">
                  <c:v>2.1280000000000001</c:v>
                </c:pt>
                <c:pt idx="5138">
                  <c:v>2.13</c:v>
                </c:pt>
                <c:pt idx="5139">
                  <c:v>2.133</c:v>
                </c:pt>
                <c:pt idx="5140">
                  <c:v>2.129</c:v>
                </c:pt>
                <c:pt idx="5141">
                  <c:v>2.129</c:v>
                </c:pt>
                <c:pt idx="5142">
                  <c:v>2.129</c:v>
                </c:pt>
                <c:pt idx="5143">
                  <c:v>2.1349999999999998</c:v>
                </c:pt>
                <c:pt idx="5144">
                  <c:v>2.1309999999999998</c:v>
                </c:pt>
                <c:pt idx="5145">
                  <c:v>2.1339999999999999</c:v>
                </c:pt>
                <c:pt idx="5146">
                  <c:v>2.1360000000000001</c:v>
                </c:pt>
                <c:pt idx="5147">
                  <c:v>2.14</c:v>
                </c:pt>
                <c:pt idx="5148">
                  <c:v>2.1419999999999999</c:v>
                </c:pt>
                <c:pt idx="5149">
                  <c:v>2.1419999999999999</c:v>
                </c:pt>
                <c:pt idx="5150">
                  <c:v>2.1469999999999998</c:v>
                </c:pt>
                <c:pt idx="5151">
                  <c:v>2.1480000000000001</c:v>
                </c:pt>
                <c:pt idx="5152">
                  <c:v>2.14</c:v>
                </c:pt>
                <c:pt idx="5153">
                  <c:v>2.1389999999999998</c:v>
                </c:pt>
                <c:pt idx="5154">
                  <c:v>2.1459999999999999</c:v>
                </c:pt>
                <c:pt idx="5155">
                  <c:v>2.1429999999999998</c:v>
                </c:pt>
                <c:pt idx="5156">
                  <c:v>2.1419999999999999</c:v>
                </c:pt>
                <c:pt idx="5157">
                  <c:v>2.141</c:v>
                </c:pt>
                <c:pt idx="5158">
                  <c:v>2.137</c:v>
                </c:pt>
                <c:pt idx="5159">
                  <c:v>2.129</c:v>
                </c:pt>
                <c:pt idx="5160">
                  <c:v>2.125</c:v>
                </c:pt>
                <c:pt idx="5161">
                  <c:v>2.1240000000000001</c:v>
                </c:pt>
                <c:pt idx="5162">
                  <c:v>2.1230000000000002</c:v>
                </c:pt>
                <c:pt idx="5163">
                  <c:v>2.133</c:v>
                </c:pt>
                <c:pt idx="5164">
                  <c:v>2.1339999999999999</c:v>
                </c:pt>
                <c:pt idx="5165">
                  <c:v>2.1469999999999998</c:v>
                </c:pt>
                <c:pt idx="5166">
                  <c:v>2.1709999999999998</c:v>
                </c:pt>
                <c:pt idx="5167">
                  <c:v>2.1850000000000001</c:v>
                </c:pt>
                <c:pt idx="5168">
                  <c:v>2.2349999999999999</c:v>
                </c:pt>
                <c:pt idx="5169">
                  <c:v>2.258</c:v>
                </c:pt>
                <c:pt idx="5170">
                  <c:v>2.2719999999999998</c:v>
                </c:pt>
                <c:pt idx="5171">
                  <c:v>2.2919999999999998</c:v>
                </c:pt>
                <c:pt idx="5172">
                  <c:v>2.3050000000000002</c:v>
                </c:pt>
                <c:pt idx="5173">
                  <c:v>2.3210000000000002</c:v>
                </c:pt>
                <c:pt idx="5174">
                  <c:v>2.3450000000000002</c:v>
                </c:pt>
                <c:pt idx="5175">
                  <c:v>2.3580000000000001</c:v>
                </c:pt>
                <c:pt idx="5176">
                  <c:v>2.3650000000000002</c:v>
                </c:pt>
                <c:pt idx="5177">
                  <c:v>2.3740000000000001</c:v>
                </c:pt>
                <c:pt idx="5178">
                  <c:v>2.3809999999999998</c:v>
                </c:pt>
                <c:pt idx="5179">
                  <c:v>2.4079999999999999</c:v>
                </c:pt>
                <c:pt idx="5180">
                  <c:v>2.4220000000000002</c:v>
                </c:pt>
                <c:pt idx="5181">
                  <c:v>2.4300000000000002</c:v>
                </c:pt>
                <c:pt idx="5182">
                  <c:v>2.464</c:v>
                </c:pt>
                <c:pt idx="5183">
                  <c:v>2.4670000000000001</c:v>
                </c:pt>
                <c:pt idx="5184">
                  <c:v>2.4729999999999999</c:v>
                </c:pt>
                <c:pt idx="5185">
                  <c:v>2.4550000000000001</c:v>
                </c:pt>
                <c:pt idx="5186">
                  <c:v>2.476</c:v>
                </c:pt>
                <c:pt idx="5187">
                  <c:v>2.5019999999999998</c:v>
                </c:pt>
                <c:pt idx="5188">
                  <c:v>2.5030000000000001</c:v>
                </c:pt>
                <c:pt idx="5189">
                  <c:v>2.504</c:v>
                </c:pt>
                <c:pt idx="5190">
                  <c:v>#N/A</c:v>
                </c:pt>
                <c:pt idx="5191">
                  <c:v>2.5299999999999998</c:v>
                </c:pt>
                <c:pt idx="5192">
                  <c:v>2.5310000000000001</c:v>
                </c:pt>
                <c:pt idx="5193">
                  <c:v>2.5329999999999999</c:v>
                </c:pt>
                <c:pt idx="5194">
                  <c:v>2.5430000000000001</c:v>
                </c:pt>
                <c:pt idx="5195">
                  <c:v>2.552</c:v>
                </c:pt>
                <c:pt idx="5196">
                  <c:v>2.552</c:v>
                </c:pt>
                <c:pt idx="5197">
                  <c:v>2.552</c:v>
                </c:pt>
                <c:pt idx="5198">
                  <c:v>2.556</c:v>
                </c:pt>
                <c:pt idx="5199">
                  <c:v>2.5609999999999999</c:v>
                </c:pt>
                <c:pt idx="5200">
                  <c:v>2.5550000000000002</c:v>
                </c:pt>
                <c:pt idx="5201">
                  <c:v>2.5449999999999999</c:v>
                </c:pt>
                <c:pt idx="5202">
                  <c:v>2.5219999999999998</c:v>
                </c:pt>
                <c:pt idx="5203">
                  <c:v>2.5190000000000001</c:v>
                </c:pt>
                <c:pt idx="5204">
                  <c:v>2.5230000000000001</c:v>
                </c:pt>
                <c:pt idx="5205">
                  <c:v>2.5270000000000001</c:v>
                </c:pt>
                <c:pt idx="5206">
                  <c:v>2.528</c:v>
                </c:pt>
                <c:pt idx="5207">
                  <c:v>2.5169999999999999</c:v>
                </c:pt>
                <c:pt idx="5208">
                  <c:v>2.5019999999999998</c:v>
                </c:pt>
                <c:pt idx="5209">
                  <c:v>2.5049999999999999</c:v>
                </c:pt>
                <c:pt idx="5210">
                  <c:v>2.5139999999999998</c:v>
                </c:pt>
                <c:pt idx="5211">
                  <c:v>2.5219999999999998</c:v>
                </c:pt>
                <c:pt idx="5212">
                  <c:v>2.5289999999999999</c:v>
                </c:pt>
                <c:pt idx="5213">
                  <c:v>2.5259999999999998</c:v>
                </c:pt>
                <c:pt idx="5214">
                  <c:v>2.5270000000000001</c:v>
                </c:pt>
                <c:pt idx="5215">
                  <c:v>2.528</c:v>
                </c:pt>
                <c:pt idx="5216">
                  <c:v>2.5289999999999999</c:v>
                </c:pt>
                <c:pt idx="5217">
                  <c:v>2.5369999999999999</c:v>
                </c:pt>
                <c:pt idx="5218">
                  <c:v>2.544</c:v>
                </c:pt>
                <c:pt idx="5219">
                  <c:v>2.5619999999999998</c:v>
                </c:pt>
                <c:pt idx="5220">
                  <c:v>2.5760000000000001</c:v>
                </c:pt>
                <c:pt idx="5221">
                  <c:v>2.5609999999999999</c:v>
                </c:pt>
                <c:pt idx="5222">
                  <c:v>2.5670000000000002</c:v>
                </c:pt>
                <c:pt idx="5223">
                  <c:v>2.5449999999999999</c:v>
                </c:pt>
                <c:pt idx="5224">
                  <c:v>2.5379999999999998</c:v>
                </c:pt>
                <c:pt idx="5225">
                  <c:v>2.54</c:v>
                </c:pt>
                <c:pt idx="5226">
                  <c:v>2.5369999999999999</c:v>
                </c:pt>
                <c:pt idx="5227">
                  <c:v>2.528</c:v>
                </c:pt>
                <c:pt idx="5228">
                  <c:v>2.4609999999999999</c:v>
                </c:pt>
                <c:pt idx="5229">
                  <c:v>2.4769999999999999</c:v>
                </c:pt>
                <c:pt idx="5230">
                  <c:v>2.492</c:v>
                </c:pt>
                <c:pt idx="5231">
                  <c:v>2.5030000000000001</c:v>
                </c:pt>
                <c:pt idx="5232">
                  <c:v>2.5329999999999999</c:v>
                </c:pt>
                <c:pt idx="5233">
                  <c:v>2.5179999999999998</c:v>
                </c:pt>
                <c:pt idx="5234">
                  <c:v>2.5449999999999999</c:v>
                </c:pt>
                <c:pt idx="5235">
                  <c:v>2.5920000000000001</c:v>
                </c:pt>
                <c:pt idx="5236">
                  <c:v>2.6789999999999998</c:v>
                </c:pt>
                <c:pt idx="5237">
                  <c:v>2.6789999999999998</c:v>
                </c:pt>
                <c:pt idx="5238">
                  <c:v>2.6869999999999998</c:v>
                </c:pt>
                <c:pt idx="5239">
                  <c:v>2.6890000000000001</c:v>
                </c:pt>
                <c:pt idx="5240">
                  <c:v>2.6930000000000001</c:v>
                </c:pt>
                <c:pt idx="5241">
                  <c:v>2.6869999999999998</c:v>
                </c:pt>
                <c:pt idx="5242">
                  <c:v>2.7069999999999999</c:v>
                </c:pt>
                <c:pt idx="5243">
                  <c:v>2.7280000000000002</c:v>
                </c:pt>
                <c:pt idx="5244">
                  <c:v>2.7410000000000001</c:v>
                </c:pt>
                <c:pt idx="5245">
                  <c:v>2.74</c:v>
                </c:pt>
                <c:pt idx="5246">
                  <c:v>2.7629999999999999</c:v>
                </c:pt>
                <c:pt idx="5247">
                  <c:v>2.79</c:v>
                </c:pt>
                <c:pt idx="5248">
                  <c:v>2.7949999999999999</c:v>
                </c:pt>
                <c:pt idx="5249">
                  <c:v>2.8050000000000002</c:v>
                </c:pt>
                <c:pt idx="5250">
                  <c:v>2.8069999999999999</c:v>
                </c:pt>
                <c:pt idx="5251">
                  <c:v>2.8069999999999999</c:v>
                </c:pt>
                <c:pt idx="5252">
                  <c:v>2.8109999999999999</c:v>
                </c:pt>
                <c:pt idx="5253">
                  <c:v>2.8130000000000002</c:v>
                </c:pt>
                <c:pt idx="5254">
                  <c:v>2.8180000000000001</c:v>
                </c:pt>
                <c:pt idx="5255">
                  <c:v>2.8140000000000001</c:v>
                </c:pt>
                <c:pt idx="5256">
                  <c:v>2.819</c:v>
                </c:pt>
                <c:pt idx="5257">
                  <c:v>2.823</c:v>
                </c:pt>
                <c:pt idx="5258">
                  <c:v>2.8250000000000002</c:v>
                </c:pt>
                <c:pt idx="5259">
                  <c:v>2.831</c:v>
                </c:pt>
                <c:pt idx="5260">
                  <c:v>2.8279999999999998</c:v>
                </c:pt>
                <c:pt idx="5261">
                  <c:v>2.83</c:v>
                </c:pt>
                <c:pt idx="5262">
                  <c:v>2.8279999999999998</c:v>
                </c:pt>
                <c:pt idx="5263">
                  <c:v>2.8290000000000002</c:v>
                </c:pt>
                <c:pt idx="5264">
                  <c:v>2.8290000000000002</c:v>
                </c:pt>
                <c:pt idx="5265">
                  <c:v>2.8290000000000002</c:v>
                </c:pt>
                <c:pt idx="5266">
                  <c:v>2.8359999999999999</c:v>
                </c:pt>
                <c:pt idx="5267">
                  <c:v>2.8340000000000001</c:v>
                </c:pt>
                <c:pt idx="5268">
                  <c:v>2.8530000000000002</c:v>
                </c:pt>
                <c:pt idx="5269">
                  <c:v>2.859</c:v>
                </c:pt>
                <c:pt idx="5270">
                  <c:v>2.86</c:v>
                </c:pt>
                <c:pt idx="5271">
                  <c:v>2.863</c:v>
                </c:pt>
                <c:pt idx="5272">
                  <c:v>2.8610000000000002</c:v>
                </c:pt>
                <c:pt idx="5273">
                  <c:v>#N/A</c:v>
                </c:pt>
                <c:pt idx="5274">
                  <c:v>2.8650000000000002</c:v>
                </c:pt>
                <c:pt idx="5275">
                  <c:v>2.867</c:v>
                </c:pt>
                <c:pt idx="5276">
                  <c:v>2.93</c:v>
                </c:pt>
                <c:pt idx="5277">
                  <c:v>#N/A</c:v>
                </c:pt>
                <c:pt idx="5278">
                  <c:v>#N/A</c:v>
                </c:pt>
                <c:pt idx="5279">
                  <c:v>2.9449999999999998</c:v>
                </c:pt>
                <c:pt idx="5280">
                  <c:v>2.9489999999999998</c:v>
                </c:pt>
                <c:pt idx="5281">
                  <c:v>2.9430000000000001</c:v>
                </c:pt>
                <c:pt idx="5282">
                  <c:v>2.9390000000000001</c:v>
                </c:pt>
                <c:pt idx="5283">
                  <c:v>2.94</c:v>
                </c:pt>
                <c:pt idx="5284">
                  <c:v>2.9409999999999998</c:v>
                </c:pt>
                <c:pt idx="5285">
                  <c:v>2.9420000000000002</c:v>
                </c:pt>
                <c:pt idx="5286">
                  <c:v>2.9390000000000001</c:v>
                </c:pt>
                <c:pt idx="5287">
                  <c:v>2.93</c:v>
                </c:pt>
                <c:pt idx="5288">
                  <c:v>2.923</c:v>
                </c:pt>
                <c:pt idx="5289">
                  <c:v>2.9180000000000001</c:v>
                </c:pt>
                <c:pt idx="5290">
                  <c:v>2.9159999999999999</c:v>
                </c:pt>
                <c:pt idx="5291">
                  <c:v>2.9159999999999999</c:v>
                </c:pt>
                <c:pt idx="5292">
                  <c:v>2.9889999999999999</c:v>
                </c:pt>
                <c:pt idx="5293">
                  <c:v>3.0259999999999998</c:v>
                </c:pt>
                <c:pt idx="5294">
                  <c:v>3.036</c:v>
                </c:pt>
                <c:pt idx="5295">
                  <c:v>3.0470000000000002</c:v>
                </c:pt>
                <c:pt idx="5296">
                  <c:v>3.0550000000000002</c:v>
                </c:pt>
                <c:pt idx="5297">
                  <c:v>3.0470000000000002</c:v>
                </c:pt>
                <c:pt idx="5298">
                  <c:v>3.0539999999999998</c:v>
                </c:pt>
                <c:pt idx="5299">
                  <c:v>3.0529999999999999</c:v>
                </c:pt>
                <c:pt idx="5300">
                  <c:v>3.0430000000000001</c:v>
                </c:pt>
                <c:pt idx="5301">
                  <c:v>3.0449999999999999</c:v>
                </c:pt>
                <c:pt idx="5302">
                  <c:v>3.0790000000000002</c:v>
                </c:pt>
                <c:pt idx="5303">
                  <c:v>3.0920000000000001</c:v>
                </c:pt>
                <c:pt idx="5304">
                  <c:v>3.1</c:v>
                </c:pt>
                <c:pt idx="5305">
                  <c:v>3.1240000000000001</c:v>
                </c:pt>
                <c:pt idx="5306">
                  <c:v>3.1240000000000001</c:v>
                </c:pt>
                <c:pt idx="5307">
                  <c:v>3.1429999999999998</c:v>
                </c:pt>
                <c:pt idx="5308">
                  <c:v>3.1739999999999999</c:v>
                </c:pt>
                <c:pt idx="5309">
                  <c:v>3.1869999999999998</c:v>
                </c:pt>
                <c:pt idx="5310">
                  <c:v>3.2090000000000001</c:v>
                </c:pt>
                <c:pt idx="5311">
                  <c:v>3.1360000000000001</c:v>
                </c:pt>
                <c:pt idx="5312">
                  <c:v>3.214</c:v>
                </c:pt>
                <c:pt idx="5313">
                  <c:v>3.2120000000000002</c:v>
                </c:pt>
                <c:pt idx="5314">
                  <c:v>3.2330000000000001</c:v>
                </c:pt>
                <c:pt idx="5315">
                  <c:v>3.2360000000000002</c:v>
                </c:pt>
                <c:pt idx="5316">
                  <c:v>3.2589999999999999</c:v>
                </c:pt>
                <c:pt idx="5317">
                  <c:v>3.2509999999999999</c:v>
                </c:pt>
                <c:pt idx="5318">
                  <c:v>3.2719999999999998</c:v>
                </c:pt>
                <c:pt idx="5319">
                  <c:v>3.2669999999999999</c:v>
                </c:pt>
                <c:pt idx="5320">
                  <c:v>3.2530000000000001</c:v>
                </c:pt>
                <c:pt idx="5321">
                  <c:v>3.24</c:v>
                </c:pt>
                <c:pt idx="5322">
                  <c:v>3.25</c:v>
                </c:pt>
                <c:pt idx="5323">
                  <c:v>3.258</c:v>
                </c:pt>
                <c:pt idx="5324">
                  <c:v>3.2629999999999999</c:v>
                </c:pt>
                <c:pt idx="5325">
                  <c:v>3.2919999999999998</c:v>
                </c:pt>
                <c:pt idx="5326">
                  <c:v>3.3130000000000002</c:v>
                </c:pt>
                <c:pt idx="5327">
                  <c:v>3.3010000000000002</c:v>
                </c:pt>
                <c:pt idx="5328">
                  <c:v>3.2810000000000001</c:v>
                </c:pt>
                <c:pt idx="5329">
                  <c:v>3.274</c:v>
                </c:pt>
                <c:pt idx="5330">
                  <c:v>3.2589999999999999</c:v>
                </c:pt>
                <c:pt idx="5331">
                  <c:v>3.226</c:v>
                </c:pt>
                <c:pt idx="5332">
                  <c:v>3.23</c:v>
                </c:pt>
                <c:pt idx="5333">
                  <c:v>3.2280000000000002</c:v>
                </c:pt>
                <c:pt idx="5334">
                  <c:v>3.2109999999999999</c:v>
                </c:pt>
                <c:pt idx="5335">
                  <c:v>3.254</c:v>
                </c:pt>
                <c:pt idx="5336">
                  <c:v>3.2650000000000001</c:v>
                </c:pt>
                <c:pt idx="5337">
                  <c:v>3.2829999999999999</c:v>
                </c:pt>
                <c:pt idx="5338">
                  <c:v>3.2789999999999999</c:v>
                </c:pt>
                <c:pt idx="5339">
                  <c:v>3.2970000000000002</c:v>
                </c:pt>
                <c:pt idx="5340">
                  <c:v>3.2970000000000002</c:v>
                </c:pt>
                <c:pt idx="5341">
                  <c:v>3.2879999999999998</c:v>
                </c:pt>
                <c:pt idx="5342">
                  <c:v>3.2869999999999999</c:v>
                </c:pt>
                <c:pt idx="5343">
                  <c:v>3.2919999999999998</c:v>
                </c:pt>
                <c:pt idx="5344">
                  <c:v>3.2970000000000002</c:v>
                </c:pt>
                <c:pt idx="5345">
                  <c:v>3.3</c:v>
                </c:pt>
                <c:pt idx="5346">
                  <c:v>3.3069999999999999</c:v>
                </c:pt>
                <c:pt idx="5347">
                  <c:v>3.3079999999999998</c:v>
                </c:pt>
                <c:pt idx="5348">
                  <c:v>3.3140000000000001</c:v>
                </c:pt>
                <c:pt idx="5349">
                  <c:v>3.3130000000000002</c:v>
                </c:pt>
                <c:pt idx="5350">
                  <c:v>3.3119999999999998</c:v>
                </c:pt>
                <c:pt idx="5351">
                  <c:v>3.3149999999999999</c:v>
                </c:pt>
                <c:pt idx="5352">
                  <c:v>3.3149999999999999</c:v>
                </c:pt>
                <c:pt idx="5353">
                  <c:v>3.3170000000000002</c:v>
                </c:pt>
                <c:pt idx="5354">
                  <c:v>3.3159999999999998</c:v>
                </c:pt>
                <c:pt idx="5355">
                  <c:v>3.306</c:v>
                </c:pt>
                <c:pt idx="5356">
                  <c:v>3.3140000000000001</c:v>
                </c:pt>
                <c:pt idx="5357">
                  <c:v>3.3260000000000001</c:v>
                </c:pt>
                <c:pt idx="5358">
                  <c:v>3.3410000000000002</c:v>
                </c:pt>
                <c:pt idx="5359">
                  <c:v>3.351</c:v>
                </c:pt>
                <c:pt idx="5360">
                  <c:v>3.3580000000000001</c:v>
                </c:pt>
                <c:pt idx="5361">
                  <c:v>3.36</c:v>
                </c:pt>
                <c:pt idx="5362">
                  <c:v>3.367</c:v>
                </c:pt>
                <c:pt idx="5363">
                  <c:v>3.367</c:v>
                </c:pt>
                <c:pt idx="5364">
                  <c:v>3.3679999999999999</c:v>
                </c:pt>
                <c:pt idx="5365">
                  <c:v>3.3679999999999999</c:v>
                </c:pt>
                <c:pt idx="5366">
                  <c:v>3.3690000000000002</c:v>
                </c:pt>
                <c:pt idx="5367">
                  <c:v>3.3530000000000002</c:v>
                </c:pt>
                <c:pt idx="5368">
                  <c:v>3.3530000000000002</c:v>
                </c:pt>
                <c:pt idx="5369">
                  <c:v>3.36</c:v>
                </c:pt>
                <c:pt idx="5370">
                  <c:v>3.351</c:v>
                </c:pt>
                <c:pt idx="5371">
                  <c:v>3.3380000000000001</c:v>
                </c:pt>
                <c:pt idx="5372">
                  <c:v>3.3260000000000001</c:v>
                </c:pt>
                <c:pt idx="5373">
                  <c:v>3.34</c:v>
                </c:pt>
                <c:pt idx="5374">
                  <c:v>3.34</c:v>
                </c:pt>
                <c:pt idx="5375">
                  <c:v>3.3420000000000001</c:v>
                </c:pt>
                <c:pt idx="5376">
                  <c:v>3.3359999999999999</c:v>
                </c:pt>
                <c:pt idx="5377">
                  <c:v>3.3380000000000001</c:v>
                </c:pt>
                <c:pt idx="5378">
                  <c:v>3.3290000000000002</c:v>
                </c:pt>
                <c:pt idx="5379">
                  <c:v>3.347</c:v>
                </c:pt>
                <c:pt idx="5380">
                  <c:v>3.3610000000000002</c:v>
                </c:pt>
                <c:pt idx="5381">
                  <c:v>3.371</c:v>
                </c:pt>
                <c:pt idx="5382">
                  <c:v>3.3769999999999998</c:v>
                </c:pt>
                <c:pt idx="5383">
                  <c:v>3.3780000000000001</c:v>
                </c:pt>
                <c:pt idx="5384">
                  <c:v>3.3730000000000002</c:v>
                </c:pt>
                <c:pt idx="5385">
                  <c:v>3.3809999999999998</c:v>
                </c:pt>
                <c:pt idx="5386">
                  <c:v>3.3860000000000001</c:v>
                </c:pt>
                <c:pt idx="5387">
                  <c:v>3.383</c:v>
                </c:pt>
                <c:pt idx="5388">
                  <c:v>3.4020000000000001</c:v>
                </c:pt>
                <c:pt idx="5389">
                  <c:v>3.4009999999999998</c:v>
                </c:pt>
                <c:pt idx="5390">
                  <c:v>3.403</c:v>
                </c:pt>
                <c:pt idx="5391">
                  <c:v>3.4049999999999998</c:v>
                </c:pt>
                <c:pt idx="5392">
                  <c:v>3.407</c:v>
                </c:pt>
                <c:pt idx="5393">
                  <c:v>3.4140000000000001</c:v>
                </c:pt>
                <c:pt idx="5394">
                  <c:v>3.4129999999999998</c:v>
                </c:pt>
                <c:pt idx="5395">
                  <c:v>3.4129999999999998</c:v>
                </c:pt>
                <c:pt idx="5396">
                  <c:v>3.4140000000000001</c:v>
                </c:pt>
                <c:pt idx="5397">
                  <c:v>3.4239999999999999</c:v>
                </c:pt>
                <c:pt idx="5398">
                  <c:v>3.4350000000000001</c:v>
                </c:pt>
                <c:pt idx="5399">
                  <c:v>3.4380000000000002</c:v>
                </c:pt>
                <c:pt idx="5400">
                  <c:v>3.4390000000000001</c:v>
                </c:pt>
                <c:pt idx="5401">
                  <c:v>3.4380000000000002</c:v>
                </c:pt>
                <c:pt idx="5402">
                  <c:v>3.431</c:v>
                </c:pt>
                <c:pt idx="5403">
                  <c:v>3.4369999999999998</c:v>
                </c:pt>
                <c:pt idx="5404">
                  <c:v>3.4380000000000002</c:v>
                </c:pt>
                <c:pt idx="5405">
                  <c:v>3.4409999999999998</c:v>
                </c:pt>
                <c:pt idx="5406">
                  <c:v>3.44</c:v>
                </c:pt>
                <c:pt idx="5407">
                  <c:v>3.4329999999999998</c:v>
                </c:pt>
                <c:pt idx="5408">
                  <c:v>3.4609999999999999</c:v>
                </c:pt>
                <c:pt idx="5409">
                  <c:v>3.4630000000000001</c:v>
                </c:pt>
                <c:pt idx="5410">
                  <c:v>3.4670000000000001</c:v>
                </c:pt>
                <c:pt idx="5411">
                  <c:v>3.4670000000000001</c:v>
                </c:pt>
                <c:pt idx="5412">
                  <c:v>3.4670000000000001</c:v>
                </c:pt>
                <c:pt idx="5413">
                  <c:v>3.4649999999999999</c:v>
                </c:pt>
                <c:pt idx="5414">
                  <c:v>3.4649999999999999</c:v>
                </c:pt>
                <c:pt idx="5415">
                  <c:v>3.468</c:v>
                </c:pt>
                <c:pt idx="5416">
                  <c:v>3.47</c:v>
                </c:pt>
                <c:pt idx="5417">
                  <c:v>3.4660000000000002</c:v>
                </c:pt>
                <c:pt idx="5418">
                  <c:v>3.4660000000000002</c:v>
                </c:pt>
                <c:pt idx="5419">
                  <c:v>3.4689999999999999</c:v>
                </c:pt>
                <c:pt idx="5420">
                  <c:v>3.4660000000000002</c:v>
                </c:pt>
                <c:pt idx="5421">
                  <c:v>3.4750000000000001</c:v>
                </c:pt>
                <c:pt idx="5422">
                  <c:v>3.4729999999999999</c:v>
                </c:pt>
                <c:pt idx="5423">
                  <c:v>3.4750000000000001</c:v>
                </c:pt>
                <c:pt idx="5424">
                  <c:v>3.4830000000000001</c:v>
                </c:pt>
                <c:pt idx="5425">
                  <c:v>3.4849999999999999</c:v>
                </c:pt>
                <c:pt idx="5426">
                  <c:v>3.488</c:v>
                </c:pt>
                <c:pt idx="5427">
                  <c:v>3.4969999999999999</c:v>
                </c:pt>
                <c:pt idx="5428">
                  <c:v>3.4969999999999999</c:v>
                </c:pt>
                <c:pt idx="5429">
                  <c:v>3.4820000000000002</c:v>
                </c:pt>
                <c:pt idx="5430">
                  <c:v>3.4830000000000001</c:v>
                </c:pt>
                <c:pt idx="5431">
                  <c:v>3.4830000000000001</c:v>
                </c:pt>
                <c:pt idx="5432">
                  <c:v>3.4870000000000001</c:v>
                </c:pt>
                <c:pt idx="5433">
                  <c:v>3.524</c:v>
                </c:pt>
                <c:pt idx="5434">
                  <c:v>3.524</c:v>
                </c:pt>
                <c:pt idx="5435">
                  <c:v>3.5259999999999998</c:v>
                </c:pt>
                <c:pt idx="5436">
                  <c:v>3.4969999999999999</c:v>
                </c:pt>
                <c:pt idx="5437">
                  <c:v>3.4980000000000002</c:v>
                </c:pt>
                <c:pt idx="5438">
                  <c:v>3.4740000000000002</c:v>
                </c:pt>
                <c:pt idx="5439">
                  <c:v>3.43</c:v>
                </c:pt>
                <c:pt idx="5440">
                  <c:v>3.427</c:v>
                </c:pt>
                <c:pt idx="5441">
                  <c:v>3.4279999999999999</c:v>
                </c:pt>
                <c:pt idx="5442">
                  <c:v>3.4169999999999998</c:v>
                </c:pt>
                <c:pt idx="5443">
                  <c:v>3.4140000000000001</c:v>
                </c:pt>
                <c:pt idx="5444">
                  <c:v>3.4159999999999999</c:v>
                </c:pt>
                <c:pt idx="5445">
                  <c:v>3.4169999999999998</c:v>
                </c:pt>
                <c:pt idx="5446">
                  <c:v>3.383</c:v>
                </c:pt>
                <c:pt idx="5447">
                  <c:v>#N/A</c:v>
                </c:pt>
                <c:pt idx="5448">
                  <c:v>3.3849999999999998</c:v>
                </c:pt>
                <c:pt idx="5449">
                  <c:v>3.3860000000000001</c:v>
                </c:pt>
                <c:pt idx="5450">
                  <c:v>3.3919999999999999</c:v>
                </c:pt>
                <c:pt idx="5451">
                  <c:v>3.387</c:v>
                </c:pt>
                <c:pt idx="5452">
                  <c:v>3.3929999999999998</c:v>
                </c:pt>
                <c:pt idx="5453">
                  <c:v>3.3919999999999999</c:v>
                </c:pt>
                <c:pt idx="5454">
                  <c:v>3.3889999999999998</c:v>
                </c:pt>
                <c:pt idx="5455">
                  <c:v>3.3879999999999999</c:v>
                </c:pt>
                <c:pt idx="5456">
                  <c:v>3.3929999999999998</c:v>
                </c:pt>
                <c:pt idx="5457">
                  <c:v>3.395</c:v>
                </c:pt>
                <c:pt idx="5458">
                  <c:v>3.399</c:v>
                </c:pt>
                <c:pt idx="5459">
                  <c:v>3.4079999999999999</c:v>
                </c:pt>
                <c:pt idx="5460">
                  <c:v>3.411</c:v>
                </c:pt>
                <c:pt idx="5461">
                  <c:v>3.4140000000000001</c:v>
                </c:pt>
                <c:pt idx="5462">
                  <c:v>3.4129999999999998</c:v>
                </c:pt>
                <c:pt idx="5463">
                  <c:v>3.4260000000000002</c:v>
                </c:pt>
                <c:pt idx="5464">
                  <c:v>3.4220000000000002</c:v>
                </c:pt>
                <c:pt idx="5465">
                  <c:v>3.43</c:v>
                </c:pt>
                <c:pt idx="5466">
                  <c:v>3.4350000000000001</c:v>
                </c:pt>
                <c:pt idx="5467">
                  <c:v>3.4409999999999998</c:v>
                </c:pt>
                <c:pt idx="5468">
                  <c:v>3.4460000000000002</c:v>
                </c:pt>
                <c:pt idx="5469">
                  <c:v>#N/A</c:v>
                </c:pt>
                <c:pt idx="5470">
                  <c:v>#N/A</c:v>
                </c:pt>
                <c:pt idx="5471">
                  <c:v>3.448</c:v>
                </c:pt>
                <c:pt idx="5472">
                  <c:v>3.45</c:v>
                </c:pt>
                <c:pt idx="5473">
                  <c:v>3.452</c:v>
                </c:pt>
                <c:pt idx="5474">
                  <c:v>3.4279999999999999</c:v>
                </c:pt>
                <c:pt idx="5475">
                  <c:v>3.4009999999999998</c:v>
                </c:pt>
                <c:pt idx="5476">
                  <c:v>3.3929999999999998</c:v>
                </c:pt>
                <c:pt idx="5477">
                  <c:v>3.3820000000000001</c:v>
                </c:pt>
                <c:pt idx="5478">
                  <c:v>3.3820000000000001</c:v>
                </c:pt>
                <c:pt idx="5479">
                  <c:v>3.3809999999999998</c:v>
                </c:pt>
                <c:pt idx="5480">
                  <c:v>3.3809999999999998</c:v>
                </c:pt>
                <c:pt idx="5481">
                  <c:v>3.379</c:v>
                </c:pt>
                <c:pt idx="5482">
                  <c:v>3.3740000000000001</c:v>
                </c:pt>
                <c:pt idx="5483">
                  <c:v>3.3740000000000001</c:v>
                </c:pt>
                <c:pt idx="5484">
                  <c:v>3.3740000000000001</c:v>
                </c:pt>
                <c:pt idx="5485">
                  <c:v>3.3740000000000001</c:v>
                </c:pt>
                <c:pt idx="5486">
                  <c:v>3.3679999999999999</c:v>
                </c:pt>
                <c:pt idx="5487">
                  <c:v>3.3690000000000002</c:v>
                </c:pt>
                <c:pt idx="5488">
                  <c:v>3.3690000000000002</c:v>
                </c:pt>
                <c:pt idx="5489">
                  <c:v>3.37</c:v>
                </c:pt>
                <c:pt idx="5490">
                  <c:v>3.367</c:v>
                </c:pt>
                <c:pt idx="5491">
                  <c:v>3.3660000000000001</c:v>
                </c:pt>
                <c:pt idx="5492">
                  <c:v>3.367</c:v>
                </c:pt>
                <c:pt idx="5493">
                  <c:v>3.3650000000000002</c:v>
                </c:pt>
                <c:pt idx="5494">
                  <c:v>3.3540000000000001</c:v>
                </c:pt>
                <c:pt idx="5495">
                  <c:v>3.355</c:v>
                </c:pt>
                <c:pt idx="5496">
                  <c:v>3.3540000000000001</c:v>
                </c:pt>
                <c:pt idx="5497">
                  <c:v>3.3519999999999999</c:v>
                </c:pt>
                <c:pt idx="5498">
                  <c:v>3.3519999999999999</c:v>
                </c:pt>
                <c:pt idx="5499">
                  <c:v>3.3519999999999999</c:v>
                </c:pt>
                <c:pt idx="5500">
                  <c:v>3.3540000000000001</c:v>
                </c:pt>
                <c:pt idx="5501">
                  <c:v>3.3580000000000001</c:v>
                </c:pt>
                <c:pt idx="5502">
                  <c:v>3.3580000000000001</c:v>
                </c:pt>
                <c:pt idx="5503">
                  <c:v>3.3519999999999999</c:v>
                </c:pt>
                <c:pt idx="5504">
                  <c:v>3.3540000000000001</c:v>
                </c:pt>
                <c:pt idx="5505">
                  <c:v>3.3530000000000002</c:v>
                </c:pt>
                <c:pt idx="5506">
                  <c:v>3.347</c:v>
                </c:pt>
                <c:pt idx="5507">
                  <c:v>3.3530000000000002</c:v>
                </c:pt>
                <c:pt idx="5508">
                  <c:v>3.3570000000000002</c:v>
                </c:pt>
                <c:pt idx="5509">
                  <c:v>3.3639999999999999</c:v>
                </c:pt>
                <c:pt idx="5510">
                  <c:v>3.375</c:v>
                </c:pt>
                <c:pt idx="5511">
                  <c:v>3.371</c:v>
                </c:pt>
                <c:pt idx="5512">
                  <c:v>3.3620000000000001</c:v>
                </c:pt>
                <c:pt idx="5513">
                  <c:v>3.3780000000000001</c:v>
                </c:pt>
                <c:pt idx="5514">
                  <c:v>3.3809999999999998</c:v>
                </c:pt>
                <c:pt idx="5515">
                  <c:v>3.3780000000000001</c:v>
                </c:pt>
                <c:pt idx="5516">
                  <c:v>3.3690000000000002</c:v>
                </c:pt>
                <c:pt idx="5517">
                  <c:v>3.3610000000000002</c:v>
                </c:pt>
                <c:pt idx="5518">
                  <c:v>3.3490000000000002</c:v>
                </c:pt>
                <c:pt idx="5519">
                  <c:v>3.3460000000000001</c:v>
                </c:pt>
                <c:pt idx="5520">
                  <c:v>3.3450000000000002</c:v>
                </c:pt>
                <c:pt idx="5521">
                  <c:v>3.3439999999999999</c:v>
                </c:pt>
                <c:pt idx="5522">
                  <c:v>3.335</c:v>
                </c:pt>
                <c:pt idx="5523">
                  <c:v>3.3290000000000002</c:v>
                </c:pt>
                <c:pt idx="5524">
                  <c:v>3.331</c:v>
                </c:pt>
                <c:pt idx="5525">
                  <c:v>3.3450000000000002</c:v>
                </c:pt>
                <c:pt idx="5526">
                  <c:v>3.3380000000000001</c:v>
                </c:pt>
                <c:pt idx="5527">
                  <c:v>3.3250000000000002</c:v>
                </c:pt>
                <c:pt idx="5528">
                  <c:v>3.3109999999999999</c:v>
                </c:pt>
                <c:pt idx="5529">
                  <c:v>3.3119999999999998</c:v>
                </c:pt>
                <c:pt idx="5530">
                  <c:v>3.2919999999999998</c:v>
                </c:pt>
                <c:pt idx="5531">
                  <c:v>3.2719999999999998</c:v>
                </c:pt>
                <c:pt idx="5532">
                  <c:v>3.2789999999999999</c:v>
                </c:pt>
                <c:pt idx="5533">
                  <c:v>#N/A</c:v>
                </c:pt>
                <c:pt idx="5534">
                  <c:v>#N/A</c:v>
                </c:pt>
                <c:pt idx="5535">
                  <c:v>3.294</c:v>
                </c:pt>
                <c:pt idx="5536">
                  <c:v>3.319</c:v>
                </c:pt>
                <c:pt idx="5537">
                  <c:v>#N/A</c:v>
                </c:pt>
                <c:pt idx="5538">
                  <c:v>#N/A</c:v>
                </c:pt>
                <c:pt idx="5539">
                  <c:v>3.34</c:v>
                </c:pt>
                <c:pt idx="5540">
                  <c:v>3.339</c:v>
                </c:pt>
                <c:pt idx="5541">
                  <c:v>3.343</c:v>
                </c:pt>
                <c:pt idx="5542">
                  <c:v>3.3479999999999999</c:v>
                </c:pt>
                <c:pt idx="5543">
                  <c:v>3.35</c:v>
                </c:pt>
                <c:pt idx="5544">
                  <c:v>3.3490000000000002</c:v>
                </c:pt>
                <c:pt idx="5545">
                  <c:v>3.3460000000000001</c:v>
                </c:pt>
                <c:pt idx="5546">
                  <c:v>3.3420000000000001</c:v>
                </c:pt>
                <c:pt idx="5547">
                  <c:v>3.351</c:v>
                </c:pt>
                <c:pt idx="5548">
                  <c:v>3.351</c:v>
                </c:pt>
                <c:pt idx="5549">
                  <c:v>3.36</c:v>
                </c:pt>
                <c:pt idx="5550">
                  <c:v>3.37</c:v>
                </c:pt>
                <c:pt idx="5551">
                  <c:v>3.3639999999999999</c:v>
                </c:pt>
                <c:pt idx="5552">
                  <c:v>3.3479999999999999</c:v>
                </c:pt>
                <c:pt idx="5553">
                  <c:v>3.3479999999999999</c:v>
                </c:pt>
                <c:pt idx="5554">
                  <c:v>3.3460000000000001</c:v>
                </c:pt>
                <c:pt idx="5555">
                  <c:v>3.36</c:v>
                </c:pt>
                <c:pt idx="5556">
                  <c:v>3.3759999999999999</c:v>
                </c:pt>
                <c:pt idx="5557">
                  <c:v>3.3759999999999999</c:v>
                </c:pt>
                <c:pt idx="5558">
                  <c:v>3.3769999999999998</c:v>
                </c:pt>
                <c:pt idx="5559">
                  <c:v>3.3690000000000002</c:v>
                </c:pt>
                <c:pt idx="5560">
                  <c:v>3.375</c:v>
                </c:pt>
                <c:pt idx="5561">
                  <c:v>3.38</c:v>
                </c:pt>
                <c:pt idx="5562">
                  <c:v>3.363</c:v>
                </c:pt>
                <c:pt idx="5563">
                  <c:v>3.3490000000000002</c:v>
                </c:pt>
                <c:pt idx="5564">
                  <c:v>3.3730000000000002</c:v>
                </c:pt>
                <c:pt idx="5565">
                  <c:v>3.383</c:v>
                </c:pt>
                <c:pt idx="5566">
                  <c:v>3.359</c:v>
                </c:pt>
                <c:pt idx="5567">
                  <c:v>3.3380000000000001</c:v>
                </c:pt>
                <c:pt idx="5568">
                  <c:v>3.351</c:v>
                </c:pt>
                <c:pt idx="5569">
                  <c:v>3.35</c:v>
                </c:pt>
                <c:pt idx="5570">
                  <c:v>3.3420000000000001</c:v>
                </c:pt>
                <c:pt idx="5571">
                  <c:v>3.3239999999999998</c:v>
                </c:pt>
                <c:pt idx="5572">
                  <c:v>3.371</c:v>
                </c:pt>
                <c:pt idx="5573">
                  <c:v>3.4670000000000001</c:v>
                </c:pt>
                <c:pt idx="5574">
                  <c:v>3.4910000000000001</c:v>
                </c:pt>
                <c:pt idx="5575">
                  <c:v>3.4990000000000001</c:v>
                </c:pt>
                <c:pt idx="5576">
                  <c:v>3.512</c:v>
                </c:pt>
                <c:pt idx="5577">
                  <c:v>3.5219999999999998</c:v>
                </c:pt>
                <c:pt idx="5578">
                  <c:v>3.5579999999999998</c:v>
                </c:pt>
                <c:pt idx="5579">
                  <c:v>3.5760000000000001</c:v>
                </c:pt>
                <c:pt idx="5580">
                  <c:v>3.5790000000000002</c:v>
                </c:pt>
                <c:pt idx="5581">
                  <c:v>3.5630000000000002</c:v>
                </c:pt>
                <c:pt idx="5582">
                  <c:v>3.5750000000000002</c:v>
                </c:pt>
                <c:pt idx="5583">
                  <c:v>3.5790000000000002</c:v>
                </c:pt>
                <c:pt idx="5584">
                  <c:v>3.58</c:v>
                </c:pt>
                <c:pt idx="5585">
                  <c:v>3.6070000000000002</c:v>
                </c:pt>
                <c:pt idx="5586">
                  <c:v>3.633</c:v>
                </c:pt>
                <c:pt idx="5587">
                  <c:v>3.645</c:v>
                </c:pt>
                <c:pt idx="5588">
                  <c:v>3.6259999999999999</c:v>
                </c:pt>
                <c:pt idx="5589">
                  <c:v>3.6360000000000001</c:v>
                </c:pt>
                <c:pt idx="5590">
                  <c:v>3.6560000000000001</c:v>
                </c:pt>
                <c:pt idx="5591">
                  <c:v>3.6139999999999999</c:v>
                </c:pt>
                <c:pt idx="5592">
                  <c:v>3.6240000000000001</c:v>
                </c:pt>
                <c:pt idx="5593">
                  <c:v>3.5819999999999999</c:v>
                </c:pt>
                <c:pt idx="5594">
                  <c:v>3.5569999999999999</c:v>
                </c:pt>
                <c:pt idx="5595">
                  <c:v>3.5579999999999998</c:v>
                </c:pt>
                <c:pt idx="5596">
                  <c:v>3.5979999999999999</c:v>
                </c:pt>
                <c:pt idx="5597">
                  <c:v>3.6219999999999999</c:v>
                </c:pt>
                <c:pt idx="5598">
                  <c:v>3.6509999999999998</c:v>
                </c:pt>
                <c:pt idx="5599">
                  <c:v>3.6560000000000001</c:v>
                </c:pt>
                <c:pt idx="5600">
                  <c:v>3.6560000000000001</c:v>
                </c:pt>
                <c:pt idx="5601">
                  <c:v>3.6549999999999998</c:v>
                </c:pt>
                <c:pt idx="5602">
                  <c:v>3.6480000000000001</c:v>
                </c:pt>
                <c:pt idx="5603">
                  <c:v>3.6539999999999999</c:v>
                </c:pt>
                <c:pt idx="5604">
                  <c:v>3.661</c:v>
                </c:pt>
                <c:pt idx="5605">
                  <c:v>3.69</c:v>
                </c:pt>
                <c:pt idx="5606">
                  <c:v>3.7010000000000001</c:v>
                </c:pt>
                <c:pt idx="5607">
                  <c:v>3.76</c:v>
                </c:pt>
                <c:pt idx="5608">
                  <c:v>3.7789999999999999</c:v>
                </c:pt>
                <c:pt idx="5609">
                  <c:v>4.1369999999999996</c:v>
                </c:pt>
                <c:pt idx="5610">
                  <c:v>4.16</c:v>
                </c:pt>
                <c:pt idx="5611">
                  <c:v>4.165</c:v>
                </c:pt>
                <c:pt idx="5612">
                  <c:v>4.1760000000000002</c:v>
                </c:pt>
                <c:pt idx="5613">
                  <c:v>4.242</c:v>
                </c:pt>
                <c:pt idx="5614">
                  <c:v>4.242</c:v>
                </c:pt>
                <c:pt idx="5615">
                  <c:v>4.2640000000000002</c:v>
                </c:pt>
                <c:pt idx="5616">
                  <c:v>4.2789999999999999</c:v>
                </c:pt>
                <c:pt idx="5617">
                  <c:v>4.2759999999999998</c:v>
                </c:pt>
                <c:pt idx="5618">
                  <c:v>4.258</c:v>
                </c:pt>
                <c:pt idx="5619">
                  <c:v>4.2539999999999996</c:v>
                </c:pt>
                <c:pt idx="5620">
                  <c:v>4.2530000000000001</c:v>
                </c:pt>
                <c:pt idx="5621">
                  <c:v>4.2759999999999998</c:v>
                </c:pt>
                <c:pt idx="5622">
                  <c:v>4.2699999999999996</c:v>
                </c:pt>
                <c:pt idx="5623">
                  <c:v>4.3049999999999997</c:v>
                </c:pt>
                <c:pt idx="5624">
                  <c:v>4.3150000000000004</c:v>
                </c:pt>
                <c:pt idx="5625">
                  <c:v>4.3109999999999999</c:v>
                </c:pt>
                <c:pt idx="5626">
                  <c:v>4.3129999999999997</c:v>
                </c:pt>
                <c:pt idx="5627">
                  <c:v>4.3079999999999998</c:v>
                </c:pt>
                <c:pt idx="5628">
                  <c:v>4.3250000000000002</c:v>
                </c:pt>
                <c:pt idx="5629">
                  <c:v>4.335</c:v>
                </c:pt>
                <c:pt idx="5630">
                  <c:v>4.3449999999999998</c:v>
                </c:pt>
                <c:pt idx="5631">
                  <c:v>4.3460000000000001</c:v>
                </c:pt>
                <c:pt idx="5632">
                  <c:v>4.3570000000000002</c:v>
                </c:pt>
                <c:pt idx="5633">
                  <c:v>4.3600000000000003</c:v>
                </c:pt>
                <c:pt idx="5634">
                  <c:v>4.3620000000000001</c:v>
                </c:pt>
                <c:pt idx="5635">
                  <c:v>4.3819999999999997</c:v>
                </c:pt>
                <c:pt idx="5636">
                  <c:v>4.41</c:v>
                </c:pt>
                <c:pt idx="5637">
                  <c:v>4.431</c:v>
                </c:pt>
                <c:pt idx="5638">
                  <c:v>4.4249999999999998</c:v>
                </c:pt>
                <c:pt idx="5639">
                  <c:v>4.4249999999999998</c:v>
                </c:pt>
                <c:pt idx="5640">
                  <c:v>4.4329999999999998</c:v>
                </c:pt>
                <c:pt idx="5641">
                  <c:v>4.415</c:v>
                </c:pt>
                <c:pt idx="5642">
                  <c:v>4.4290000000000003</c:v>
                </c:pt>
                <c:pt idx="5643">
                  <c:v>4.444</c:v>
                </c:pt>
                <c:pt idx="5644">
                  <c:v>4.4550000000000001</c:v>
                </c:pt>
                <c:pt idx="5645">
                  <c:v>4.4569999999999999</c:v>
                </c:pt>
                <c:pt idx="5646">
                  <c:v>4.4640000000000004</c:v>
                </c:pt>
                <c:pt idx="5647">
                  <c:v>4.4660000000000002</c:v>
                </c:pt>
                <c:pt idx="5648">
                  <c:v>4.4690000000000003</c:v>
                </c:pt>
                <c:pt idx="5649">
                  <c:v>4.4740000000000002</c:v>
                </c:pt>
                <c:pt idx="5650">
                  <c:v>4.4749999999999996</c:v>
                </c:pt>
                <c:pt idx="5651">
                  <c:v>4.4660000000000002</c:v>
                </c:pt>
                <c:pt idx="5652">
                  <c:v>4.4829999999999997</c:v>
                </c:pt>
                <c:pt idx="5653">
                  <c:v>4.4829999999999997</c:v>
                </c:pt>
                <c:pt idx="5654">
                  <c:v>4.4859999999999998</c:v>
                </c:pt>
                <c:pt idx="5655">
                  <c:v>4.484</c:v>
                </c:pt>
                <c:pt idx="5656">
                  <c:v>4.4870000000000001</c:v>
                </c:pt>
                <c:pt idx="5657">
                  <c:v>4.4870000000000001</c:v>
                </c:pt>
                <c:pt idx="5658">
                  <c:v>4.4989999999999997</c:v>
                </c:pt>
                <c:pt idx="5659">
                  <c:v>4.4820000000000002</c:v>
                </c:pt>
                <c:pt idx="5660">
                  <c:v>4.4710000000000001</c:v>
                </c:pt>
                <c:pt idx="5661">
                  <c:v>4.4459999999999997</c:v>
                </c:pt>
                <c:pt idx="5662">
                  <c:v>4.4480000000000004</c:v>
                </c:pt>
                <c:pt idx="5663">
                  <c:v>4.4160000000000004</c:v>
                </c:pt>
                <c:pt idx="5664">
                  <c:v>4.4349999999999996</c:v>
                </c:pt>
                <c:pt idx="5665">
                  <c:v>4.4409999999999998</c:v>
                </c:pt>
                <c:pt idx="5666">
                  <c:v>4.41</c:v>
                </c:pt>
                <c:pt idx="5667">
                  <c:v>4.4349999999999996</c:v>
                </c:pt>
                <c:pt idx="5668">
                  <c:v>4.4260000000000002</c:v>
                </c:pt>
                <c:pt idx="5669">
                  <c:v>4.4320000000000004</c:v>
                </c:pt>
                <c:pt idx="5670">
                  <c:v>4.4329999999999998</c:v>
                </c:pt>
                <c:pt idx="5671">
                  <c:v>4.4329999999999998</c:v>
                </c:pt>
                <c:pt idx="5672">
                  <c:v>4.452</c:v>
                </c:pt>
                <c:pt idx="5673">
                  <c:v>4.4619999999999997</c:v>
                </c:pt>
                <c:pt idx="5674">
                  <c:v>4.4640000000000004</c:v>
                </c:pt>
                <c:pt idx="5675">
                  <c:v>4.4649999999999999</c:v>
                </c:pt>
                <c:pt idx="5676">
                  <c:v>4.4740000000000002</c:v>
                </c:pt>
                <c:pt idx="5677">
                  <c:v>4.47</c:v>
                </c:pt>
                <c:pt idx="5678">
                  <c:v>4.4489999999999998</c:v>
                </c:pt>
                <c:pt idx="5679">
                  <c:v>4.4509999999999996</c:v>
                </c:pt>
                <c:pt idx="5680">
                  <c:v>4.4509999999999996</c:v>
                </c:pt>
                <c:pt idx="5681">
                  <c:v>4.4329999999999998</c:v>
                </c:pt>
                <c:pt idx="5682">
                  <c:v>4.4489999999999998</c:v>
                </c:pt>
                <c:pt idx="5683">
                  <c:v>4.4859999999999998</c:v>
                </c:pt>
                <c:pt idx="5684">
                  <c:v>4.4960000000000004</c:v>
                </c:pt>
                <c:pt idx="5685">
                  <c:v>4.5129999999999999</c:v>
                </c:pt>
                <c:pt idx="5686">
                  <c:v>4.5309999999999997</c:v>
                </c:pt>
                <c:pt idx="5687">
                  <c:v>4.5439999999999996</c:v>
                </c:pt>
                <c:pt idx="5688">
                  <c:v>4.5599999999999996</c:v>
                </c:pt>
                <c:pt idx="5689">
                  <c:v>4.5640000000000001</c:v>
                </c:pt>
                <c:pt idx="5690">
                  <c:v>4.5640000000000001</c:v>
                </c:pt>
                <c:pt idx="5691">
                  <c:v>4.5590000000000002</c:v>
                </c:pt>
                <c:pt idx="5692">
                  <c:v>4.5629999999999997</c:v>
                </c:pt>
                <c:pt idx="5693">
                  <c:v>4.5549999999999997</c:v>
                </c:pt>
                <c:pt idx="5694">
                  <c:v>4.5570000000000004</c:v>
                </c:pt>
                <c:pt idx="5695">
                  <c:v>4.5570000000000004</c:v>
                </c:pt>
                <c:pt idx="5696">
                  <c:v>4.5640000000000001</c:v>
                </c:pt>
                <c:pt idx="5697">
                  <c:v>4.5670000000000002</c:v>
                </c:pt>
                <c:pt idx="5698">
                  <c:v>4.5720000000000001</c:v>
                </c:pt>
                <c:pt idx="5699">
                  <c:v>4.5720000000000001</c:v>
                </c:pt>
                <c:pt idx="5700">
                  <c:v>4.5629999999999997</c:v>
                </c:pt>
                <c:pt idx="5701">
                  <c:v>4.766</c:v>
                </c:pt>
                <c:pt idx="5702">
                  <c:v>4.7930000000000001</c:v>
                </c:pt>
                <c:pt idx="5703">
                  <c:v>4.8010000000000002</c:v>
                </c:pt>
                <c:pt idx="5704">
                  <c:v>4.8040000000000003</c:v>
                </c:pt>
                <c:pt idx="5705">
                  <c:v>4.8140000000000001</c:v>
                </c:pt>
                <c:pt idx="5706">
                  <c:v>4.82</c:v>
                </c:pt>
                <c:pt idx="5707">
                  <c:v>4.8170000000000002</c:v>
                </c:pt>
                <c:pt idx="5708">
                  <c:v>#N/A</c:v>
                </c:pt>
                <c:pt idx="5709">
                  <c:v>4.8019999999999996</c:v>
                </c:pt>
                <c:pt idx="5710">
                  <c:v>4.7699999999999996</c:v>
                </c:pt>
                <c:pt idx="5711">
                  <c:v>4.7789999999999999</c:v>
                </c:pt>
                <c:pt idx="5712">
                  <c:v>4.78</c:v>
                </c:pt>
                <c:pt idx="5713">
                  <c:v>4.7729999999999997</c:v>
                </c:pt>
                <c:pt idx="5714">
                  <c:v>4.7539999999999996</c:v>
                </c:pt>
                <c:pt idx="5715">
                  <c:v>4.7649999999999997</c:v>
                </c:pt>
                <c:pt idx="5716">
                  <c:v>4.6769999999999996</c:v>
                </c:pt>
                <c:pt idx="5717">
                  <c:v>4.7789999999999999</c:v>
                </c:pt>
                <c:pt idx="5718">
                  <c:v>4.7649999999999997</c:v>
                </c:pt>
                <c:pt idx="5719">
                  <c:v>#N/A</c:v>
                </c:pt>
                <c:pt idx="5720">
                  <c:v>#N/A</c:v>
                </c:pt>
                <c:pt idx="5721">
                  <c:v>4.742</c:v>
                </c:pt>
                <c:pt idx="5722">
                  <c:v>4.5830000000000002</c:v>
                </c:pt>
                <c:pt idx="5723">
                  <c:v>4.5540000000000003</c:v>
                </c:pt>
                <c:pt idx="5724">
                  <c:v>4.5590000000000002</c:v>
                </c:pt>
                <c:pt idx="5725">
                  <c:v>4.5739999999999998</c:v>
                </c:pt>
                <c:pt idx="5726">
                  <c:v>4.5730000000000004</c:v>
                </c:pt>
                <c:pt idx="5727">
                  <c:v>4.5720000000000001</c:v>
                </c:pt>
                <c:pt idx="5728">
                  <c:v>4.5860000000000003</c:v>
                </c:pt>
                <c:pt idx="5729">
                  <c:v>4.5709999999999997</c:v>
                </c:pt>
                <c:pt idx="5730">
                  <c:v>4.5609999999999999</c:v>
                </c:pt>
                <c:pt idx="5731">
                  <c:v>4.5540000000000003</c:v>
                </c:pt>
                <c:pt idx="5732">
                  <c:v>4.5659999999999998</c:v>
                </c:pt>
                <c:pt idx="5733">
                  <c:v>4.5599999999999996</c:v>
                </c:pt>
                <c:pt idx="5734">
                  <c:v>4.5659999999999998</c:v>
                </c:pt>
                <c:pt idx="5735">
                  <c:v>4.5739999999999998</c:v>
                </c:pt>
                <c:pt idx="5736">
                  <c:v>4.649</c:v>
                </c:pt>
                <c:pt idx="5737">
                  <c:v>4.7530000000000001</c:v>
                </c:pt>
                <c:pt idx="5738">
                  <c:v>4.766</c:v>
                </c:pt>
                <c:pt idx="5739">
                  <c:v>4.7690000000000001</c:v>
                </c:pt>
                <c:pt idx="5740">
                  <c:v>4.7690000000000001</c:v>
                </c:pt>
                <c:pt idx="5741">
                  <c:v>4.7670000000000003</c:v>
                </c:pt>
                <c:pt idx="5742">
                  <c:v>4.7839999999999998</c:v>
                </c:pt>
                <c:pt idx="5743">
                  <c:v>4.7830000000000004</c:v>
                </c:pt>
                <c:pt idx="5744">
                  <c:v>4.7839999999999998</c:v>
                </c:pt>
                <c:pt idx="5745">
                  <c:v>4.782</c:v>
                </c:pt>
                <c:pt idx="5746">
                  <c:v>4.7779999999999996</c:v>
                </c:pt>
                <c:pt idx="5747">
                  <c:v>4.7759999999999998</c:v>
                </c:pt>
                <c:pt idx="5748">
                  <c:v>4.7709999999999999</c:v>
                </c:pt>
                <c:pt idx="5749">
                  <c:v>4.7610000000000001</c:v>
                </c:pt>
                <c:pt idx="5750">
                  <c:v>4.7610000000000001</c:v>
                </c:pt>
                <c:pt idx="5751">
                  <c:v>4.7560000000000002</c:v>
                </c:pt>
                <c:pt idx="5752">
                  <c:v>4.7709999999999999</c:v>
                </c:pt>
                <c:pt idx="5753">
                  <c:v>4.8099999999999996</c:v>
                </c:pt>
                <c:pt idx="5754">
                  <c:v>4.8109999999999999</c:v>
                </c:pt>
                <c:pt idx="5755">
                  <c:v>4.8070000000000004</c:v>
                </c:pt>
                <c:pt idx="5756">
                  <c:v>4.798</c:v>
                </c:pt>
                <c:pt idx="5757">
                  <c:v>4.7889999999999997</c:v>
                </c:pt>
                <c:pt idx="5758">
                  <c:v>4.7789999999999999</c:v>
                </c:pt>
                <c:pt idx="5759">
                  <c:v>4.7590000000000003</c:v>
                </c:pt>
                <c:pt idx="5760">
                  <c:v>4.7519999999999998</c:v>
                </c:pt>
                <c:pt idx="5761">
                  <c:v>4.7469999999999999</c:v>
                </c:pt>
                <c:pt idx="5762">
                  <c:v>4.7430000000000003</c:v>
                </c:pt>
                <c:pt idx="5763">
                  <c:v>4.7329999999999997</c:v>
                </c:pt>
                <c:pt idx="5764">
                  <c:v>4.734</c:v>
                </c:pt>
                <c:pt idx="5765">
                  <c:v>4.734</c:v>
                </c:pt>
                <c:pt idx="5766">
                  <c:v>4.7309999999999999</c:v>
                </c:pt>
                <c:pt idx="5767">
                  <c:v>4.7270000000000003</c:v>
                </c:pt>
                <c:pt idx="5768">
                  <c:v>4.7249999999999996</c:v>
                </c:pt>
                <c:pt idx="5769">
                  <c:v>4.7279999999999998</c:v>
                </c:pt>
                <c:pt idx="5770">
                  <c:v>4.7240000000000002</c:v>
                </c:pt>
                <c:pt idx="5771">
                  <c:v>4.7140000000000004</c:v>
                </c:pt>
                <c:pt idx="5772">
                  <c:v>4.7439999999999998</c:v>
                </c:pt>
                <c:pt idx="5773">
                  <c:v>4.7809999999999997</c:v>
                </c:pt>
                <c:pt idx="5774">
                  <c:v>4.7850000000000001</c:v>
                </c:pt>
                <c:pt idx="5775">
                  <c:v>4.7839999999999998</c:v>
                </c:pt>
                <c:pt idx="5776">
                  <c:v>4.7679999999999998</c:v>
                </c:pt>
                <c:pt idx="5777">
                  <c:v>4.7670000000000003</c:v>
                </c:pt>
                <c:pt idx="5778">
                  <c:v>4.7560000000000002</c:v>
                </c:pt>
                <c:pt idx="5779">
                  <c:v>4.7569999999999997</c:v>
                </c:pt>
                <c:pt idx="5780">
                  <c:v>4.7629999999999999</c:v>
                </c:pt>
                <c:pt idx="5781">
                  <c:v>4.7779999999999996</c:v>
                </c:pt>
                <c:pt idx="5782">
                  <c:v>4.7949999999999999</c:v>
                </c:pt>
                <c:pt idx="5783">
                  <c:v>4.8010000000000002</c:v>
                </c:pt>
                <c:pt idx="5784">
                  <c:v>4.8150000000000004</c:v>
                </c:pt>
                <c:pt idx="5785">
                  <c:v>4.8</c:v>
                </c:pt>
                <c:pt idx="5786">
                  <c:v>4.7969999999999997</c:v>
                </c:pt>
                <c:pt idx="5787">
                  <c:v>4.7750000000000004</c:v>
                </c:pt>
                <c:pt idx="5788">
                  <c:v>4.7110000000000003</c:v>
                </c:pt>
                <c:pt idx="5789">
                  <c:v>4.6870000000000003</c:v>
                </c:pt>
                <c:pt idx="5790">
                  <c:v>4.7009999999999996</c:v>
                </c:pt>
                <c:pt idx="5791">
                  <c:v>4.7409999999999997</c:v>
                </c:pt>
                <c:pt idx="5792">
                  <c:v>4.806</c:v>
                </c:pt>
                <c:pt idx="5793">
                  <c:v>4.8440000000000003</c:v>
                </c:pt>
                <c:pt idx="5794">
                  <c:v>#N/A</c:v>
                </c:pt>
                <c:pt idx="5795">
                  <c:v>4.8550000000000004</c:v>
                </c:pt>
                <c:pt idx="5796">
                  <c:v>4.859</c:v>
                </c:pt>
                <c:pt idx="5797">
                  <c:v>4.88</c:v>
                </c:pt>
                <c:pt idx="5798">
                  <c:v>#N/A</c:v>
                </c:pt>
                <c:pt idx="5799">
                  <c:v>#N/A</c:v>
                </c:pt>
                <c:pt idx="5800">
                  <c:v>4.8789999999999996</c:v>
                </c:pt>
                <c:pt idx="5801">
                  <c:v>4.8920000000000003</c:v>
                </c:pt>
                <c:pt idx="5802">
                  <c:v>4.9050000000000002</c:v>
                </c:pt>
                <c:pt idx="5803">
                  <c:v>4.9160000000000004</c:v>
                </c:pt>
                <c:pt idx="5804">
                  <c:v>4.9329999999999998</c:v>
                </c:pt>
                <c:pt idx="5805">
                  <c:v>4.9489999999999998</c:v>
                </c:pt>
                <c:pt idx="5806">
                  <c:v>4.9530000000000003</c:v>
                </c:pt>
                <c:pt idx="5807">
                  <c:v>4.9660000000000002</c:v>
                </c:pt>
                <c:pt idx="5808">
                  <c:v>4.9669999999999996</c:v>
                </c:pt>
                <c:pt idx="5809">
                  <c:v>4.9669999999999996</c:v>
                </c:pt>
                <c:pt idx="5810">
                  <c:v>4.9560000000000004</c:v>
                </c:pt>
                <c:pt idx="5811">
                  <c:v>4.9560000000000004</c:v>
                </c:pt>
                <c:pt idx="5812">
                  <c:v>4.9720000000000004</c:v>
                </c:pt>
                <c:pt idx="5813">
                  <c:v>5.0060000000000002</c:v>
                </c:pt>
                <c:pt idx="5814">
                  <c:v>5.0119999999999996</c:v>
                </c:pt>
                <c:pt idx="5815">
                  <c:v>5.0209999999999999</c:v>
                </c:pt>
                <c:pt idx="5816">
                  <c:v>5.0510000000000002</c:v>
                </c:pt>
                <c:pt idx="5817">
                  <c:v>5.069</c:v>
                </c:pt>
                <c:pt idx="5818">
                  <c:v>5.0739999999999998</c:v>
                </c:pt>
                <c:pt idx="5819">
                  <c:v>5.0750000000000002</c:v>
                </c:pt>
                <c:pt idx="5820">
                  <c:v>5.0709999999999997</c:v>
                </c:pt>
                <c:pt idx="5821">
                  <c:v>5.07</c:v>
                </c:pt>
                <c:pt idx="5822">
                  <c:v>5.0720000000000001</c:v>
                </c:pt>
                <c:pt idx="5823">
                  <c:v>5.07</c:v>
                </c:pt>
                <c:pt idx="5824">
                  <c:v>5.0609999999999999</c:v>
                </c:pt>
                <c:pt idx="5825">
                  <c:v>5.0620000000000003</c:v>
                </c:pt>
                <c:pt idx="5826">
                  <c:v>5.0780000000000003</c:v>
                </c:pt>
                <c:pt idx="5827">
                  <c:v>5.085</c:v>
                </c:pt>
                <c:pt idx="5828">
                  <c:v>5.0940000000000003</c:v>
                </c:pt>
                <c:pt idx="5829">
                  <c:v>5.1059999999999999</c:v>
                </c:pt>
                <c:pt idx="5830">
                  <c:v>5.1120000000000001</c:v>
                </c:pt>
                <c:pt idx="5831">
                  <c:v>5.1230000000000002</c:v>
                </c:pt>
                <c:pt idx="5832">
                  <c:v>5.1219999999999999</c:v>
                </c:pt>
                <c:pt idx="5833">
                  <c:v>5.1189999999999998</c:v>
                </c:pt>
                <c:pt idx="5834">
                  <c:v>5.1219999999999999</c:v>
                </c:pt>
                <c:pt idx="5835">
                  <c:v>5.125</c:v>
                </c:pt>
                <c:pt idx="5836">
                  <c:v>5.125</c:v>
                </c:pt>
                <c:pt idx="5837">
                  <c:v>5.1369999999999996</c:v>
                </c:pt>
                <c:pt idx="5838">
                  <c:v>5.14</c:v>
                </c:pt>
                <c:pt idx="5839">
                  <c:v>5.1379999999999999</c:v>
                </c:pt>
                <c:pt idx="5840">
                  <c:v>5.1319999999999997</c:v>
                </c:pt>
                <c:pt idx="5841">
                  <c:v>5.125</c:v>
                </c:pt>
                <c:pt idx="5842">
                  <c:v>5.1029999999999998</c:v>
                </c:pt>
                <c:pt idx="5843">
                  <c:v>5.0999999999999996</c:v>
                </c:pt>
                <c:pt idx="5844">
                  <c:v>5.0640000000000001</c:v>
                </c:pt>
                <c:pt idx="5845">
                  <c:v>5.0389999999999997</c:v>
                </c:pt>
                <c:pt idx="5846">
                  <c:v>5.0250000000000004</c:v>
                </c:pt>
                <c:pt idx="5847">
                  <c:v>5.016</c:v>
                </c:pt>
                <c:pt idx="5848">
                  <c:v>5.0179999999999998</c:v>
                </c:pt>
                <c:pt idx="5849">
                  <c:v>5.0090000000000003</c:v>
                </c:pt>
                <c:pt idx="5850">
                  <c:v>4.99</c:v>
                </c:pt>
                <c:pt idx="5851">
                  <c:v>5.0069999999999997</c:v>
                </c:pt>
                <c:pt idx="5852">
                  <c:v>5.0069999999999997</c:v>
                </c:pt>
                <c:pt idx="5853">
                  <c:v>5.016</c:v>
                </c:pt>
                <c:pt idx="5854">
                  <c:v>5.0199999999999996</c:v>
                </c:pt>
                <c:pt idx="5855">
                  <c:v>5.0209999999999999</c:v>
                </c:pt>
                <c:pt idx="5856">
                  <c:v>4.9809999999999999</c:v>
                </c:pt>
                <c:pt idx="5857">
                  <c:v>4.9809999999999999</c:v>
                </c:pt>
                <c:pt idx="5858">
                  <c:v>4.9850000000000003</c:v>
                </c:pt>
                <c:pt idx="5859">
                  <c:v>4.9909999999999997</c:v>
                </c:pt>
                <c:pt idx="5860">
                  <c:v>4.9960000000000004</c:v>
                </c:pt>
                <c:pt idx="5861">
                  <c:v>4.9989999999999997</c:v>
                </c:pt>
                <c:pt idx="5862">
                  <c:v>4.8849999999999998</c:v>
                </c:pt>
                <c:pt idx="5863">
                  <c:v>4.8840000000000003</c:v>
                </c:pt>
                <c:pt idx="5864">
                  <c:v>4.827</c:v>
                </c:pt>
                <c:pt idx="5865">
                  <c:v>4.8109999999999999</c:v>
                </c:pt>
                <c:pt idx="5866">
                  <c:v>4.8150000000000004</c:v>
                </c:pt>
                <c:pt idx="5867">
                  <c:v>4.8179999999999996</c:v>
                </c:pt>
                <c:pt idx="5868">
                  <c:v>4.8159999999999998</c:v>
                </c:pt>
                <c:pt idx="5869">
                  <c:v>4.8159999999999998</c:v>
                </c:pt>
                <c:pt idx="5870">
                  <c:v>4.8090000000000002</c:v>
                </c:pt>
                <c:pt idx="5871">
                  <c:v>4.8310000000000004</c:v>
                </c:pt>
                <c:pt idx="5872">
                  <c:v>4.8460000000000001</c:v>
                </c:pt>
                <c:pt idx="5873">
                  <c:v>4.8609999999999998</c:v>
                </c:pt>
                <c:pt idx="5874">
                  <c:v>4.8630000000000004</c:v>
                </c:pt>
                <c:pt idx="5875">
                  <c:v>4.8600000000000003</c:v>
                </c:pt>
                <c:pt idx="5876">
                  <c:v>4.87</c:v>
                </c:pt>
                <c:pt idx="5877">
                  <c:v>4.8330000000000002</c:v>
                </c:pt>
                <c:pt idx="5878">
                  <c:v>4.8239999999999998</c:v>
                </c:pt>
                <c:pt idx="5879">
                  <c:v>4.8159999999999998</c:v>
                </c:pt>
                <c:pt idx="5880">
                  <c:v>4.8289999999999997</c:v>
                </c:pt>
                <c:pt idx="5881">
                  <c:v>4.8879999999999999</c:v>
                </c:pt>
                <c:pt idx="5882">
                  <c:v>4.8929999999999998</c:v>
                </c:pt>
                <c:pt idx="5883">
                  <c:v>4.915</c:v>
                </c:pt>
                <c:pt idx="5884">
                  <c:v>4.9189999999999996</c:v>
                </c:pt>
                <c:pt idx="5885">
                  <c:v>4.9020000000000001</c:v>
                </c:pt>
                <c:pt idx="5886">
                  <c:v>4.8639999999999999</c:v>
                </c:pt>
                <c:pt idx="5887">
                  <c:v>4.87</c:v>
                </c:pt>
                <c:pt idx="5888">
                  <c:v>4.8710000000000004</c:v>
                </c:pt>
                <c:pt idx="5889">
                  <c:v>4.8440000000000003</c:v>
                </c:pt>
                <c:pt idx="5890">
                  <c:v>4.8319999999999999</c:v>
                </c:pt>
                <c:pt idx="5891">
                  <c:v>4.8410000000000002</c:v>
                </c:pt>
                <c:pt idx="5892">
                  <c:v>4.8239999999999998</c:v>
                </c:pt>
                <c:pt idx="5893">
                  <c:v>4.7859999999999996</c:v>
                </c:pt>
                <c:pt idx="5894">
                  <c:v>4.7839999999999998</c:v>
                </c:pt>
                <c:pt idx="5895">
                  <c:v>4.7110000000000003</c:v>
                </c:pt>
                <c:pt idx="5896">
                  <c:v>4.6479999999999997</c:v>
                </c:pt>
                <c:pt idx="5897">
                  <c:v>4.6440000000000001</c:v>
                </c:pt>
                <c:pt idx="5898">
                  <c:v>4.6369999999999996</c:v>
                </c:pt>
                <c:pt idx="5899">
                  <c:v>4.6390000000000002</c:v>
                </c:pt>
                <c:pt idx="5900">
                  <c:v>4.6440000000000001</c:v>
                </c:pt>
                <c:pt idx="5901">
                  <c:v>4.6420000000000003</c:v>
                </c:pt>
                <c:pt idx="5902">
                  <c:v>4.6390000000000002</c:v>
                </c:pt>
                <c:pt idx="5903">
                  <c:v>4.6360000000000001</c:v>
                </c:pt>
                <c:pt idx="5904">
                  <c:v>4.641</c:v>
                </c:pt>
                <c:pt idx="5905">
                  <c:v>4.6379999999999999</c:v>
                </c:pt>
                <c:pt idx="5906">
                  <c:v>4.63</c:v>
                </c:pt>
                <c:pt idx="5907">
                  <c:v>4.6310000000000002</c:v>
                </c:pt>
                <c:pt idx="5908">
                  <c:v>4.6260000000000003</c:v>
                </c:pt>
                <c:pt idx="5909">
                  <c:v>4.6239999999999997</c:v>
                </c:pt>
                <c:pt idx="5910">
                  <c:v>4.6239999999999997</c:v>
                </c:pt>
                <c:pt idx="5911">
                  <c:v>4.6360000000000001</c:v>
                </c:pt>
                <c:pt idx="5912">
                  <c:v>4.625</c:v>
                </c:pt>
                <c:pt idx="5913">
                  <c:v>4.5659999999999998</c:v>
                </c:pt>
                <c:pt idx="5914">
                  <c:v>4.5620000000000003</c:v>
                </c:pt>
                <c:pt idx="5915">
                  <c:v>4.5579999999999998</c:v>
                </c:pt>
                <c:pt idx="5916">
                  <c:v>4.548</c:v>
                </c:pt>
                <c:pt idx="5917">
                  <c:v>4.5410000000000004</c:v>
                </c:pt>
                <c:pt idx="5918">
                  <c:v>4.5389999999999997</c:v>
                </c:pt>
                <c:pt idx="5919">
                  <c:v>4.5369999999999999</c:v>
                </c:pt>
                <c:pt idx="5920">
                  <c:v>4.5380000000000003</c:v>
                </c:pt>
                <c:pt idx="5921">
                  <c:v>4.5350000000000001</c:v>
                </c:pt>
                <c:pt idx="5922">
                  <c:v>4.5439999999999996</c:v>
                </c:pt>
                <c:pt idx="5923">
                  <c:v>4.5469999999999997</c:v>
                </c:pt>
                <c:pt idx="5924">
                  <c:v>4.5510000000000002</c:v>
                </c:pt>
                <c:pt idx="5925">
                  <c:v>4.5469999999999997</c:v>
                </c:pt>
                <c:pt idx="5926">
                  <c:v>4.548</c:v>
                </c:pt>
                <c:pt idx="5927">
                  <c:v>4.5469999999999997</c:v>
                </c:pt>
                <c:pt idx="5928">
                  <c:v>4.5510000000000002</c:v>
                </c:pt>
                <c:pt idx="5929">
                  <c:v>4.5439999999999996</c:v>
                </c:pt>
                <c:pt idx="5930">
                  <c:v>4.5289999999999999</c:v>
                </c:pt>
                <c:pt idx="5931">
                  <c:v>4.5179999999999998</c:v>
                </c:pt>
                <c:pt idx="5932">
                  <c:v>4.5179999999999998</c:v>
                </c:pt>
                <c:pt idx="5933">
                  <c:v>4.4859999999999998</c:v>
                </c:pt>
                <c:pt idx="5934">
                  <c:v>4.47</c:v>
                </c:pt>
                <c:pt idx="5935">
                  <c:v>4.476</c:v>
                </c:pt>
                <c:pt idx="5936">
                  <c:v>4.5060000000000002</c:v>
                </c:pt>
                <c:pt idx="5937">
                  <c:v>4.5339999999999998</c:v>
                </c:pt>
                <c:pt idx="5938">
                  <c:v>4.548</c:v>
                </c:pt>
                <c:pt idx="5939">
                  <c:v>4.5490000000000004</c:v>
                </c:pt>
                <c:pt idx="5940">
                  <c:v>4.5519999999999996</c:v>
                </c:pt>
                <c:pt idx="5941">
                  <c:v>4.4160000000000004</c:v>
                </c:pt>
                <c:pt idx="5942">
                  <c:v>4.4119999999999999</c:v>
                </c:pt>
                <c:pt idx="5943">
                  <c:v>4.4279999999999999</c:v>
                </c:pt>
                <c:pt idx="5944">
                  <c:v>4.4269999999999996</c:v>
                </c:pt>
                <c:pt idx="5945">
                  <c:v>4.4649999999999999</c:v>
                </c:pt>
                <c:pt idx="5946">
                  <c:v>4.4669999999999996</c:v>
                </c:pt>
                <c:pt idx="5947">
                  <c:v>4.4530000000000003</c:v>
                </c:pt>
                <c:pt idx="5948">
                  <c:v>4.4009999999999998</c:v>
                </c:pt>
                <c:pt idx="5949">
                  <c:v>4.3970000000000002</c:v>
                </c:pt>
                <c:pt idx="5950">
                  <c:v>4.4009999999999998</c:v>
                </c:pt>
                <c:pt idx="5951">
                  <c:v>4.4279999999999999</c:v>
                </c:pt>
                <c:pt idx="5952">
                  <c:v>4.4480000000000004</c:v>
                </c:pt>
                <c:pt idx="5953">
                  <c:v>4.4710000000000001</c:v>
                </c:pt>
                <c:pt idx="5954">
                  <c:v>4.4809999999999999</c:v>
                </c:pt>
                <c:pt idx="5955">
                  <c:v>4.4610000000000003</c:v>
                </c:pt>
                <c:pt idx="5956">
                  <c:v>4.476</c:v>
                </c:pt>
                <c:pt idx="5957">
                  <c:v>4.4320000000000004</c:v>
                </c:pt>
                <c:pt idx="5958">
                  <c:v>4.3360000000000003</c:v>
                </c:pt>
                <c:pt idx="5959">
                  <c:v>4.3289999999999997</c:v>
                </c:pt>
                <c:pt idx="5960">
                  <c:v>4.3280000000000003</c:v>
                </c:pt>
                <c:pt idx="5961">
                  <c:v>4.2880000000000003</c:v>
                </c:pt>
                <c:pt idx="5962">
                  <c:v>4.3029999999999999</c:v>
                </c:pt>
                <c:pt idx="5963">
                  <c:v>4.319</c:v>
                </c:pt>
                <c:pt idx="5964">
                  <c:v>4.3140000000000001</c:v>
                </c:pt>
                <c:pt idx="5965">
                  <c:v>4.3230000000000004</c:v>
                </c:pt>
                <c:pt idx="5966">
                  <c:v>4.2889999999999997</c:v>
                </c:pt>
                <c:pt idx="5967">
                  <c:v>4.1829999999999998</c:v>
                </c:pt>
                <c:pt idx="5968">
                  <c:v>4.1040000000000001</c:v>
                </c:pt>
                <c:pt idx="5969">
                  <c:v>4.0940000000000003</c:v>
                </c:pt>
                <c:pt idx="5970">
                  <c:v>4.03</c:v>
                </c:pt>
                <c:pt idx="5971">
                  <c:v>4.0359999999999996</c:v>
                </c:pt>
                <c:pt idx="5972">
                  <c:v>3.9980000000000002</c:v>
                </c:pt>
                <c:pt idx="5973">
                  <c:v>3.9630000000000001</c:v>
                </c:pt>
                <c:pt idx="5974">
                  <c:v>3.948</c:v>
                </c:pt>
                <c:pt idx="5975">
                  <c:v>3.9369999999999998</c:v>
                </c:pt>
                <c:pt idx="5976">
                  <c:v>3.9180000000000001</c:v>
                </c:pt>
                <c:pt idx="5977">
                  <c:v>3.92</c:v>
                </c:pt>
                <c:pt idx="5978">
                  <c:v>3.923</c:v>
                </c:pt>
                <c:pt idx="5979">
                  <c:v>3.9169999999999998</c:v>
                </c:pt>
                <c:pt idx="5980">
                  <c:v>3.9009999999999998</c:v>
                </c:pt>
                <c:pt idx="5981">
                  <c:v>3.8759999999999999</c:v>
                </c:pt>
                <c:pt idx="5982">
                  <c:v>3.8610000000000002</c:v>
                </c:pt>
                <c:pt idx="5983">
                  <c:v>3.8340000000000001</c:v>
                </c:pt>
                <c:pt idx="5984">
                  <c:v>3.8319999999999999</c:v>
                </c:pt>
                <c:pt idx="5985">
                  <c:v>3.8340000000000001</c:v>
                </c:pt>
                <c:pt idx="5986">
                  <c:v>3.8330000000000002</c:v>
                </c:pt>
                <c:pt idx="5987">
                  <c:v>3.831</c:v>
                </c:pt>
                <c:pt idx="5988">
                  <c:v>3.8340000000000001</c:v>
                </c:pt>
                <c:pt idx="5989">
                  <c:v>3.8210000000000002</c:v>
                </c:pt>
                <c:pt idx="5990">
                  <c:v>3.8119999999999998</c:v>
                </c:pt>
                <c:pt idx="5991">
                  <c:v>3.7970000000000002</c:v>
                </c:pt>
                <c:pt idx="5992">
                  <c:v>3.7719999999999998</c:v>
                </c:pt>
                <c:pt idx="5993">
                  <c:v>3.7669999999999999</c:v>
                </c:pt>
                <c:pt idx="5994">
                  <c:v>3.766</c:v>
                </c:pt>
                <c:pt idx="5995">
                  <c:v>3.766</c:v>
                </c:pt>
                <c:pt idx="5996">
                  <c:v>3.7690000000000001</c:v>
                </c:pt>
                <c:pt idx="5997">
                  <c:v>3.7709999999999999</c:v>
                </c:pt>
                <c:pt idx="5998">
                  <c:v>3.8050000000000002</c:v>
                </c:pt>
                <c:pt idx="5999">
                  <c:v>3.794</c:v>
                </c:pt>
                <c:pt idx="6000">
                  <c:v>3.786</c:v>
                </c:pt>
                <c:pt idx="6001">
                  <c:v>3.7789999999999999</c:v>
                </c:pt>
                <c:pt idx="6002">
                  <c:v>3.7360000000000002</c:v>
                </c:pt>
                <c:pt idx="6003">
                  <c:v>3.714</c:v>
                </c:pt>
                <c:pt idx="6004">
                  <c:v>3.669</c:v>
                </c:pt>
                <c:pt idx="6005">
                  <c:v>3.6459999999999999</c:v>
                </c:pt>
                <c:pt idx="6006">
                  <c:v>3.64</c:v>
                </c:pt>
                <c:pt idx="6007">
                  <c:v>3.6320000000000001</c:v>
                </c:pt>
                <c:pt idx="6008">
                  <c:v>3.6419999999999999</c:v>
                </c:pt>
                <c:pt idx="6009">
                  <c:v>3.633</c:v>
                </c:pt>
                <c:pt idx="6010">
                  <c:v>3.6339999999999999</c:v>
                </c:pt>
                <c:pt idx="6011">
                  <c:v>3.6160000000000001</c:v>
                </c:pt>
                <c:pt idx="6012">
                  <c:v>3.5979999999999999</c:v>
                </c:pt>
                <c:pt idx="6013">
                  <c:v>3.6320000000000001</c:v>
                </c:pt>
                <c:pt idx="6014">
                  <c:v>3.6320000000000001</c:v>
                </c:pt>
                <c:pt idx="6015">
                  <c:v>3.625</c:v>
                </c:pt>
                <c:pt idx="6016">
                  <c:v>3.5310000000000001</c:v>
                </c:pt>
                <c:pt idx="6017">
                  <c:v>3.4889999999999999</c:v>
                </c:pt>
                <c:pt idx="6018">
                  <c:v>3.488</c:v>
                </c:pt>
                <c:pt idx="6019">
                  <c:v>3.4870000000000001</c:v>
                </c:pt>
                <c:pt idx="6020">
                  <c:v>3.49</c:v>
                </c:pt>
                <c:pt idx="6021">
                  <c:v>3.4910000000000001</c:v>
                </c:pt>
                <c:pt idx="6022">
                  <c:v>3.4870000000000001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3BE-40E9-8C90-EA0AF56C7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57014152"/>
        <c:axId val="1257015136"/>
      </c:lineChart>
      <c:dateAx>
        <c:axId val="1257014152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257015136"/>
        <c:crosses val="autoZero"/>
        <c:auto val="1"/>
        <c:lblOffset val="100"/>
        <c:baseTimeUnit val="days"/>
      </c:dateAx>
      <c:valAx>
        <c:axId val="125701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125701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0.30499954192804896"/>
          <c:y val="0.12590914016535038"/>
          <c:w val="0.69259803945204956"/>
          <c:h val="0.180465745665676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74525895530665"/>
          <c:y val="0.10135176974428883"/>
          <c:w val="0.83919090028014698"/>
          <c:h val="0.72409286319847965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MIR_pivot!$B$42:$IJ$42</c:f>
              <c:numCache>
                <c:formatCode>yyyy\-mm\-dd</c:formatCode>
                <c:ptCount val="243"/>
                <c:pt idx="0">
                  <c:v>45016</c:v>
                </c:pt>
                <c:pt idx="1">
                  <c:v>44985</c:v>
                </c:pt>
                <c:pt idx="2" formatCode="m/d/yyyy">
                  <c:v>44927</c:v>
                </c:pt>
                <c:pt idx="3" formatCode="m/d/yyyy">
                  <c:v>44896</c:v>
                </c:pt>
                <c:pt idx="4" formatCode="m/d/yyyy">
                  <c:v>44866</c:v>
                </c:pt>
                <c:pt idx="5" formatCode="m/d/yyyy">
                  <c:v>44835</c:v>
                </c:pt>
                <c:pt idx="6" formatCode="m/d/yyyy">
                  <c:v>44805</c:v>
                </c:pt>
                <c:pt idx="7" formatCode="m/d/yyyy">
                  <c:v>44774</c:v>
                </c:pt>
                <c:pt idx="8" formatCode="m/d/yyyy">
                  <c:v>44743</c:v>
                </c:pt>
                <c:pt idx="9" formatCode="m/d/yyyy">
                  <c:v>44713</c:v>
                </c:pt>
                <c:pt idx="10" formatCode="m/d/yyyy">
                  <c:v>44682</c:v>
                </c:pt>
                <c:pt idx="11" formatCode="m/d/yyyy">
                  <c:v>44652</c:v>
                </c:pt>
                <c:pt idx="12" formatCode="m/d/yyyy">
                  <c:v>44621</c:v>
                </c:pt>
                <c:pt idx="13" formatCode="m/d/yyyy">
                  <c:v>44593</c:v>
                </c:pt>
                <c:pt idx="14" formatCode="m/d/yyyy">
                  <c:v>44562</c:v>
                </c:pt>
                <c:pt idx="15" formatCode="m/d/yyyy">
                  <c:v>44531</c:v>
                </c:pt>
                <c:pt idx="16" formatCode="m/d/yyyy">
                  <c:v>44501</c:v>
                </c:pt>
                <c:pt idx="17" formatCode="m/d/yyyy">
                  <c:v>44470</c:v>
                </c:pt>
                <c:pt idx="18" formatCode="m/d/yyyy">
                  <c:v>44440</c:v>
                </c:pt>
                <c:pt idx="19" formatCode="m/d/yyyy">
                  <c:v>44409</c:v>
                </c:pt>
                <c:pt idx="20" formatCode="m/d/yyyy">
                  <c:v>44378</c:v>
                </c:pt>
                <c:pt idx="21" formatCode="m/d/yyyy">
                  <c:v>44348</c:v>
                </c:pt>
                <c:pt idx="22" formatCode="m/d/yyyy">
                  <c:v>44317</c:v>
                </c:pt>
                <c:pt idx="23" formatCode="m/d/yyyy">
                  <c:v>44287</c:v>
                </c:pt>
                <c:pt idx="24" formatCode="m/d/yyyy">
                  <c:v>44256</c:v>
                </c:pt>
                <c:pt idx="25" formatCode="m/d/yyyy">
                  <c:v>44228</c:v>
                </c:pt>
                <c:pt idx="26" formatCode="m/d/yyyy">
                  <c:v>44197</c:v>
                </c:pt>
                <c:pt idx="27" formatCode="m/d/yyyy">
                  <c:v>44166</c:v>
                </c:pt>
                <c:pt idx="28" formatCode="m/d/yyyy">
                  <c:v>44136</c:v>
                </c:pt>
                <c:pt idx="29" formatCode="m/d/yyyy">
                  <c:v>44105</c:v>
                </c:pt>
                <c:pt idx="30" formatCode="m/d/yyyy">
                  <c:v>44075</c:v>
                </c:pt>
                <c:pt idx="31" formatCode="m/d/yyyy">
                  <c:v>44044</c:v>
                </c:pt>
                <c:pt idx="32" formatCode="m/d/yyyy">
                  <c:v>44013</c:v>
                </c:pt>
                <c:pt idx="33" formatCode="m/d/yyyy">
                  <c:v>43983</c:v>
                </c:pt>
                <c:pt idx="34" formatCode="m/d/yyyy">
                  <c:v>43952</c:v>
                </c:pt>
                <c:pt idx="35" formatCode="m/d/yyyy">
                  <c:v>43922</c:v>
                </c:pt>
                <c:pt idx="36" formatCode="m/d/yyyy">
                  <c:v>43891</c:v>
                </c:pt>
                <c:pt idx="37" formatCode="m/d/yyyy">
                  <c:v>43862</c:v>
                </c:pt>
                <c:pt idx="38" formatCode="m/d/yyyy">
                  <c:v>43831</c:v>
                </c:pt>
                <c:pt idx="39" formatCode="m/d/yyyy">
                  <c:v>43800</c:v>
                </c:pt>
                <c:pt idx="40" formatCode="m/d/yyyy">
                  <c:v>43770</c:v>
                </c:pt>
                <c:pt idx="41" formatCode="m/d/yyyy">
                  <c:v>43739</c:v>
                </c:pt>
                <c:pt idx="42" formatCode="m/d/yyyy">
                  <c:v>43709</c:v>
                </c:pt>
                <c:pt idx="43" formatCode="m/d/yyyy">
                  <c:v>43678</c:v>
                </c:pt>
                <c:pt idx="44" formatCode="m/d/yyyy">
                  <c:v>43647</c:v>
                </c:pt>
                <c:pt idx="45" formatCode="m/d/yyyy">
                  <c:v>43617</c:v>
                </c:pt>
                <c:pt idx="46" formatCode="m/d/yyyy">
                  <c:v>43586</c:v>
                </c:pt>
                <c:pt idx="47" formatCode="m/d/yyyy">
                  <c:v>43556</c:v>
                </c:pt>
                <c:pt idx="48" formatCode="m/d/yyyy">
                  <c:v>43525</c:v>
                </c:pt>
                <c:pt idx="49" formatCode="m/d/yyyy">
                  <c:v>43497</c:v>
                </c:pt>
                <c:pt idx="50" formatCode="m/d/yyyy">
                  <c:v>43466</c:v>
                </c:pt>
                <c:pt idx="51" formatCode="m/d/yyyy">
                  <c:v>43435</c:v>
                </c:pt>
                <c:pt idx="52" formatCode="m/d/yyyy">
                  <c:v>43405</c:v>
                </c:pt>
                <c:pt idx="53" formatCode="m/d/yyyy">
                  <c:v>43374</c:v>
                </c:pt>
                <c:pt idx="54" formatCode="m/d/yyyy">
                  <c:v>43344</c:v>
                </c:pt>
                <c:pt idx="55" formatCode="m/d/yyyy">
                  <c:v>43313</c:v>
                </c:pt>
                <c:pt idx="56" formatCode="m/d/yyyy">
                  <c:v>43282</c:v>
                </c:pt>
                <c:pt idx="57" formatCode="m/d/yyyy">
                  <c:v>43252</c:v>
                </c:pt>
                <c:pt idx="58" formatCode="m/d/yyyy">
                  <c:v>43221</c:v>
                </c:pt>
                <c:pt idx="59" formatCode="m/d/yyyy">
                  <c:v>43191</c:v>
                </c:pt>
                <c:pt idx="60" formatCode="m/d/yyyy">
                  <c:v>43160</c:v>
                </c:pt>
                <c:pt idx="61" formatCode="m/d/yyyy">
                  <c:v>43132</c:v>
                </c:pt>
                <c:pt idx="62" formatCode="m/d/yyyy">
                  <c:v>43101</c:v>
                </c:pt>
                <c:pt idx="63" formatCode="m/d/yyyy">
                  <c:v>43070</c:v>
                </c:pt>
                <c:pt idx="64" formatCode="m/d/yyyy">
                  <c:v>43040</c:v>
                </c:pt>
                <c:pt idx="65" formatCode="m/d/yyyy">
                  <c:v>43009</c:v>
                </c:pt>
                <c:pt idx="66" formatCode="m/d/yyyy">
                  <c:v>42979</c:v>
                </c:pt>
                <c:pt idx="67" formatCode="m/d/yyyy">
                  <c:v>42948</c:v>
                </c:pt>
                <c:pt idx="68" formatCode="m/d/yyyy">
                  <c:v>42917</c:v>
                </c:pt>
                <c:pt idx="69" formatCode="m/d/yyyy">
                  <c:v>42887</c:v>
                </c:pt>
                <c:pt idx="70" formatCode="m/d/yyyy">
                  <c:v>42856</c:v>
                </c:pt>
                <c:pt idx="71" formatCode="m/d/yyyy">
                  <c:v>42826</c:v>
                </c:pt>
                <c:pt idx="72" formatCode="m/d/yyyy">
                  <c:v>42795</c:v>
                </c:pt>
                <c:pt idx="73" formatCode="m/d/yyyy">
                  <c:v>42767</c:v>
                </c:pt>
                <c:pt idx="74" formatCode="m/d/yyyy">
                  <c:v>42736</c:v>
                </c:pt>
                <c:pt idx="75" formatCode="m/d/yyyy">
                  <c:v>42705</c:v>
                </c:pt>
                <c:pt idx="76" formatCode="m/d/yyyy">
                  <c:v>42675</c:v>
                </c:pt>
                <c:pt idx="77" formatCode="m/d/yyyy">
                  <c:v>42644</c:v>
                </c:pt>
                <c:pt idx="78" formatCode="m/d/yyyy">
                  <c:v>42614</c:v>
                </c:pt>
                <c:pt idx="79" formatCode="m/d/yyyy">
                  <c:v>42583</c:v>
                </c:pt>
                <c:pt idx="80" formatCode="m/d/yyyy">
                  <c:v>42552</c:v>
                </c:pt>
                <c:pt idx="81" formatCode="m/d/yyyy">
                  <c:v>42522</c:v>
                </c:pt>
                <c:pt idx="82" formatCode="m/d/yyyy">
                  <c:v>42491</c:v>
                </c:pt>
                <c:pt idx="83" formatCode="m/d/yyyy">
                  <c:v>42461</c:v>
                </c:pt>
                <c:pt idx="84" formatCode="m/d/yyyy">
                  <c:v>42430</c:v>
                </c:pt>
                <c:pt idx="85" formatCode="m/d/yyyy">
                  <c:v>42401</c:v>
                </c:pt>
                <c:pt idx="86" formatCode="m/d/yyyy">
                  <c:v>42370</c:v>
                </c:pt>
                <c:pt idx="87" formatCode="m/d/yyyy">
                  <c:v>42339</c:v>
                </c:pt>
                <c:pt idx="88" formatCode="m/d/yyyy">
                  <c:v>42309</c:v>
                </c:pt>
                <c:pt idx="89" formatCode="m/d/yyyy">
                  <c:v>42278</c:v>
                </c:pt>
                <c:pt idx="90" formatCode="m/d/yyyy">
                  <c:v>42248</c:v>
                </c:pt>
                <c:pt idx="91" formatCode="m/d/yyyy">
                  <c:v>42217</c:v>
                </c:pt>
                <c:pt idx="92" formatCode="m/d/yyyy">
                  <c:v>42186</c:v>
                </c:pt>
                <c:pt idx="93" formatCode="m/d/yyyy">
                  <c:v>42156</c:v>
                </c:pt>
                <c:pt idx="94" formatCode="m/d/yyyy">
                  <c:v>42125</c:v>
                </c:pt>
                <c:pt idx="95" formatCode="m/d/yyyy">
                  <c:v>42095</c:v>
                </c:pt>
                <c:pt idx="96" formatCode="m/d/yyyy">
                  <c:v>42064</c:v>
                </c:pt>
                <c:pt idx="97" formatCode="m/d/yyyy">
                  <c:v>42036</c:v>
                </c:pt>
                <c:pt idx="98" formatCode="m/d/yyyy">
                  <c:v>42005</c:v>
                </c:pt>
                <c:pt idx="99" formatCode="m/d/yyyy">
                  <c:v>41974</c:v>
                </c:pt>
                <c:pt idx="100" formatCode="m/d/yyyy">
                  <c:v>41944</c:v>
                </c:pt>
                <c:pt idx="101" formatCode="m/d/yyyy">
                  <c:v>41913</c:v>
                </c:pt>
                <c:pt idx="102" formatCode="m/d/yyyy">
                  <c:v>41883</c:v>
                </c:pt>
                <c:pt idx="103" formatCode="m/d/yyyy">
                  <c:v>41852</c:v>
                </c:pt>
                <c:pt idx="104" formatCode="m/d/yyyy">
                  <c:v>41821</c:v>
                </c:pt>
                <c:pt idx="105" formatCode="m/d/yyyy">
                  <c:v>41791</c:v>
                </c:pt>
                <c:pt idx="106" formatCode="m/d/yyyy">
                  <c:v>41760</c:v>
                </c:pt>
                <c:pt idx="107" formatCode="m/d/yyyy">
                  <c:v>41730</c:v>
                </c:pt>
                <c:pt idx="108" formatCode="m/d/yyyy">
                  <c:v>41699</c:v>
                </c:pt>
                <c:pt idx="109" formatCode="m/d/yyyy">
                  <c:v>41671</c:v>
                </c:pt>
                <c:pt idx="110" formatCode="m/d/yyyy">
                  <c:v>41640</c:v>
                </c:pt>
                <c:pt idx="111" formatCode="m/d/yyyy">
                  <c:v>41609</c:v>
                </c:pt>
                <c:pt idx="112" formatCode="m/d/yyyy">
                  <c:v>41579</c:v>
                </c:pt>
                <c:pt idx="113" formatCode="m/d/yyyy">
                  <c:v>41548</c:v>
                </c:pt>
                <c:pt idx="114" formatCode="m/d/yyyy">
                  <c:v>41518</c:v>
                </c:pt>
                <c:pt idx="115" formatCode="m/d/yyyy">
                  <c:v>41487</c:v>
                </c:pt>
                <c:pt idx="116" formatCode="m/d/yyyy">
                  <c:v>41456</c:v>
                </c:pt>
                <c:pt idx="117" formatCode="m/d/yyyy">
                  <c:v>41426</c:v>
                </c:pt>
                <c:pt idx="118" formatCode="m/d/yyyy">
                  <c:v>41395</c:v>
                </c:pt>
                <c:pt idx="119" formatCode="m/d/yyyy">
                  <c:v>41365</c:v>
                </c:pt>
                <c:pt idx="120" formatCode="m/d/yyyy">
                  <c:v>41334</c:v>
                </c:pt>
                <c:pt idx="121" formatCode="m/d/yyyy">
                  <c:v>41306</c:v>
                </c:pt>
                <c:pt idx="122" formatCode="m/d/yyyy">
                  <c:v>41275</c:v>
                </c:pt>
                <c:pt idx="123" formatCode="m/d/yyyy">
                  <c:v>41244</c:v>
                </c:pt>
                <c:pt idx="124" formatCode="m/d/yyyy">
                  <c:v>41214</c:v>
                </c:pt>
                <c:pt idx="125" formatCode="m/d/yyyy">
                  <c:v>41183</c:v>
                </c:pt>
                <c:pt idx="126" formatCode="m/d/yyyy">
                  <c:v>41153</c:v>
                </c:pt>
                <c:pt idx="127" formatCode="m/d/yyyy">
                  <c:v>41122</c:v>
                </c:pt>
                <c:pt idx="128" formatCode="m/d/yyyy">
                  <c:v>41091</c:v>
                </c:pt>
                <c:pt idx="129" formatCode="m/d/yyyy">
                  <c:v>41061</c:v>
                </c:pt>
                <c:pt idx="130" formatCode="m/d/yyyy">
                  <c:v>41030</c:v>
                </c:pt>
                <c:pt idx="131" formatCode="m/d/yyyy">
                  <c:v>41000</c:v>
                </c:pt>
                <c:pt idx="132" formatCode="m/d/yyyy">
                  <c:v>40969</c:v>
                </c:pt>
                <c:pt idx="133" formatCode="m/d/yyyy">
                  <c:v>40940</c:v>
                </c:pt>
                <c:pt idx="134" formatCode="m/d/yyyy">
                  <c:v>40909</c:v>
                </c:pt>
                <c:pt idx="135" formatCode="m/d/yyyy">
                  <c:v>40878</c:v>
                </c:pt>
                <c:pt idx="136" formatCode="m/d/yyyy">
                  <c:v>40848</c:v>
                </c:pt>
                <c:pt idx="137" formatCode="m/d/yyyy">
                  <c:v>40817</c:v>
                </c:pt>
                <c:pt idx="138" formatCode="m/d/yyyy">
                  <c:v>40787</c:v>
                </c:pt>
                <c:pt idx="139" formatCode="m/d/yyyy">
                  <c:v>40756</c:v>
                </c:pt>
                <c:pt idx="140" formatCode="m/d/yyyy">
                  <c:v>40725</c:v>
                </c:pt>
                <c:pt idx="141" formatCode="m/d/yyyy">
                  <c:v>40695</c:v>
                </c:pt>
                <c:pt idx="142" formatCode="m/d/yyyy">
                  <c:v>40664</c:v>
                </c:pt>
                <c:pt idx="143" formatCode="m/d/yyyy">
                  <c:v>40634</c:v>
                </c:pt>
                <c:pt idx="144" formatCode="m/d/yyyy">
                  <c:v>40603</c:v>
                </c:pt>
                <c:pt idx="145" formatCode="m/d/yyyy">
                  <c:v>40575</c:v>
                </c:pt>
                <c:pt idx="146" formatCode="m/d/yyyy">
                  <c:v>40544</c:v>
                </c:pt>
                <c:pt idx="147" formatCode="m/d/yyyy">
                  <c:v>40513</c:v>
                </c:pt>
                <c:pt idx="148" formatCode="m/d/yyyy">
                  <c:v>40483</c:v>
                </c:pt>
                <c:pt idx="149" formatCode="m/d/yyyy">
                  <c:v>40452</c:v>
                </c:pt>
                <c:pt idx="150" formatCode="m/d/yyyy">
                  <c:v>40422</c:v>
                </c:pt>
                <c:pt idx="151" formatCode="m/d/yyyy">
                  <c:v>40391</c:v>
                </c:pt>
                <c:pt idx="152" formatCode="m/d/yyyy">
                  <c:v>40360</c:v>
                </c:pt>
                <c:pt idx="153" formatCode="m/d/yyyy">
                  <c:v>40330</c:v>
                </c:pt>
                <c:pt idx="154" formatCode="m/d/yyyy">
                  <c:v>40299</c:v>
                </c:pt>
                <c:pt idx="155" formatCode="m/d/yyyy">
                  <c:v>40269</c:v>
                </c:pt>
                <c:pt idx="156" formatCode="m/d/yyyy">
                  <c:v>40238</c:v>
                </c:pt>
                <c:pt idx="157" formatCode="m/d/yyyy">
                  <c:v>40210</c:v>
                </c:pt>
                <c:pt idx="158" formatCode="m/d/yyyy">
                  <c:v>40179</c:v>
                </c:pt>
                <c:pt idx="159" formatCode="m/d/yyyy">
                  <c:v>40148</c:v>
                </c:pt>
                <c:pt idx="160" formatCode="m/d/yyyy">
                  <c:v>40118</c:v>
                </c:pt>
                <c:pt idx="161" formatCode="m/d/yyyy">
                  <c:v>40087</c:v>
                </c:pt>
                <c:pt idx="162" formatCode="m/d/yyyy">
                  <c:v>40057</c:v>
                </c:pt>
                <c:pt idx="163" formatCode="m/d/yyyy">
                  <c:v>40026</c:v>
                </c:pt>
                <c:pt idx="164" formatCode="m/d/yyyy">
                  <c:v>39995</c:v>
                </c:pt>
                <c:pt idx="165" formatCode="m/d/yyyy">
                  <c:v>39965</c:v>
                </c:pt>
                <c:pt idx="166" formatCode="m/d/yyyy">
                  <c:v>39934</c:v>
                </c:pt>
                <c:pt idx="167" formatCode="m/d/yyyy">
                  <c:v>39904</c:v>
                </c:pt>
                <c:pt idx="168" formatCode="m/d/yyyy">
                  <c:v>39873</c:v>
                </c:pt>
                <c:pt idx="169" formatCode="m/d/yyyy">
                  <c:v>39845</c:v>
                </c:pt>
                <c:pt idx="170" formatCode="m/d/yyyy">
                  <c:v>39814</c:v>
                </c:pt>
                <c:pt idx="171" formatCode="m/d/yyyy">
                  <c:v>39783</c:v>
                </c:pt>
                <c:pt idx="172" formatCode="m/d/yyyy">
                  <c:v>39753</c:v>
                </c:pt>
                <c:pt idx="173" formatCode="m/d/yyyy">
                  <c:v>39722</c:v>
                </c:pt>
                <c:pt idx="174" formatCode="m/d/yyyy">
                  <c:v>39692</c:v>
                </c:pt>
                <c:pt idx="175" formatCode="m/d/yyyy">
                  <c:v>39661</c:v>
                </c:pt>
                <c:pt idx="176" formatCode="m/d/yyyy">
                  <c:v>39630</c:v>
                </c:pt>
                <c:pt idx="177" formatCode="m/d/yyyy">
                  <c:v>39600</c:v>
                </c:pt>
                <c:pt idx="178" formatCode="m/d/yyyy">
                  <c:v>39569</c:v>
                </c:pt>
                <c:pt idx="179" formatCode="m/d/yyyy">
                  <c:v>39539</c:v>
                </c:pt>
                <c:pt idx="180" formatCode="m/d/yyyy">
                  <c:v>39508</c:v>
                </c:pt>
                <c:pt idx="181" formatCode="m/d/yyyy">
                  <c:v>39479</c:v>
                </c:pt>
                <c:pt idx="182" formatCode="m/d/yyyy">
                  <c:v>39448</c:v>
                </c:pt>
                <c:pt idx="183" formatCode="m/d/yyyy">
                  <c:v>39417</c:v>
                </c:pt>
                <c:pt idx="184" formatCode="m/d/yyyy">
                  <c:v>39387</c:v>
                </c:pt>
                <c:pt idx="185" formatCode="m/d/yyyy">
                  <c:v>39356</c:v>
                </c:pt>
                <c:pt idx="186" formatCode="m/d/yyyy">
                  <c:v>39326</c:v>
                </c:pt>
                <c:pt idx="187" formatCode="m/d/yyyy">
                  <c:v>39295</c:v>
                </c:pt>
                <c:pt idx="188" formatCode="m/d/yyyy">
                  <c:v>39264</c:v>
                </c:pt>
                <c:pt idx="189" formatCode="m/d/yyyy">
                  <c:v>39234</c:v>
                </c:pt>
                <c:pt idx="190" formatCode="m/d/yyyy">
                  <c:v>39203</c:v>
                </c:pt>
                <c:pt idx="191" formatCode="m/d/yyyy">
                  <c:v>39173</c:v>
                </c:pt>
                <c:pt idx="192" formatCode="m/d/yyyy">
                  <c:v>39142</c:v>
                </c:pt>
                <c:pt idx="193" formatCode="m/d/yyyy">
                  <c:v>39114</c:v>
                </c:pt>
                <c:pt idx="194" formatCode="m/d/yyyy">
                  <c:v>39083</c:v>
                </c:pt>
                <c:pt idx="195" formatCode="m/d/yyyy">
                  <c:v>39052</c:v>
                </c:pt>
                <c:pt idx="196" formatCode="m/d/yyyy">
                  <c:v>39022</c:v>
                </c:pt>
                <c:pt idx="197" formatCode="m/d/yyyy">
                  <c:v>38991</c:v>
                </c:pt>
                <c:pt idx="198" formatCode="m/d/yyyy">
                  <c:v>38961</c:v>
                </c:pt>
                <c:pt idx="199" formatCode="m/d/yyyy">
                  <c:v>38930</c:v>
                </c:pt>
                <c:pt idx="200" formatCode="m/d/yyyy">
                  <c:v>38899</c:v>
                </c:pt>
                <c:pt idx="201" formatCode="m/d/yyyy">
                  <c:v>38869</c:v>
                </c:pt>
                <c:pt idx="202" formatCode="m/d/yyyy">
                  <c:v>38838</c:v>
                </c:pt>
                <c:pt idx="203" formatCode="m/d/yyyy">
                  <c:v>38808</c:v>
                </c:pt>
                <c:pt idx="204" formatCode="m/d/yyyy">
                  <c:v>38777</c:v>
                </c:pt>
                <c:pt idx="205" formatCode="m/d/yyyy">
                  <c:v>38749</c:v>
                </c:pt>
                <c:pt idx="206" formatCode="m/d/yyyy">
                  <c:v>38718</c:v>
                </c:pt>
                <c:pt idx="207" formatCode="m/d/yyyy">
                  <c:v>38687</c:v>
                </c:pt>
                <c:pt idx="208" formatCode="m/d/yyyy">
                  <c:v>38657</c:v>
                </c:pt>
                <c:pt idx="209" formatCode="m/d/yyyy">
                  <c:v>38626</c:v>
                </c:pt>
                <c:pt idx="210" formatCode="m/d/yyyy">
                  <c:v>38596</c:v>
                </c:pt>
                <c:pt idx="211" formatCode="m/d/yyyy">
                  <c:v>38565</c:v>
                </c:pt>
                <c:pt idx="212" formatCode="m/d/yyyy">
                  <c:v>38534</c:v>
                </c:pt>
                <c:pt idx="213" formatCode="m/d/yyyy">
                  <c:v>38504</c:v>
                </c:pt>
                <c:pt idx="214" formatCode="m/d/yyyy">
                  <c:v>38473</c:v>
                </c:pt>
                <c:pt idx="215" formatCode="m/d/yyyy">
                  <c:v>38443</c:v>
                </c:pt>
                <c:pt idx="216" formatCode="m/d/yyyy">
                  <c:v>38412</c:v>
                </c:pt>
                <c:pt idx="217" formatCode="m/d/yyyy">
                  <c:v>38384</c:v>
                </c:pt>
                <c:pt idx="218" formatCode="m/d/yyyy">
                  <c:v>38353</c:v>
                </c:pt>
                <c:pt idx="219" formatCode="m/d/yyyy">
                  <c:v>38322</c:v>
                </c:pt>
                <c:pt idx="220" formatCode="m/d/yyyy">
                  <c:v>38292</c:v>
                </c:pt>
                <c:pt idx="221" formatCode="m/d/yyyy">
                  <c:v>38261</c:v>
                </c:pt>
                <c:pt idx="222" formatCode="m/d/yyyy">
                  <c:v>38231</c:v>
                </c:pt>
                <c:pt idx="223" formatCode="m/d/yyyy">
                  <c:v>38200</c:v>
                </c:pt>
                <c:pt idx="224" formatCode="m/d/yyyy">
                  <c:v>38169</c:v>
                </c:pt>
                <c:pt idx="225" formatCode="m/d/yyyy">
                  <c:v>38139</c:v>
                </c:pt>
                <c:pt idx="226" formatCode="m/d/yyyy">
                  <c:v>38108</c:v>
                </c:pt>
                <c:pt idx="227" formatCode="m/d/yyyy">
                  <c:v>38078</c:v>
                </c:pt>
                <c:pt idx="228" formatCode="m/d/yyyy">
                  <c:v>38047</c:v>
                </c:pt>
                <c:pt idx="229" formatCode="m/d/yyyy">
                  <c:v>38018</c:v>
                </c:pt>
                <c:pt idx="230" formatCode="m/d/yyyy">
                  <c:v>37987</c:v>
                </c:pt>
                <c:pt idx="231" formatCode="m/d/yyyy">
                  <c:v>37956</c:v>
                </c:pt>
                <c:pt idx="232" formatCode="m/d/yyyy">
                  <c:v>37926</c:v>
                </c:pt>
                <c:pt idx="233" formatCode="m/d/yyyy">
                  <c:v>37895</c:v>
                </c:pt>
                <c:pt idx="234" formatCode="m/d/yyyy">
                  <c:v>37865</c:v>
                </c:pt>
                <c:pt idx="235" formatCode="m/d/yyyy">
                  <c:v>37834</c:v>
                </c:pt>
                <c:pt idx="236" formatCode="m/d/yyyy">
                  <c:v>37803</c:v>
                </c:pt>
                <c:pt idx="237" formatCode="m/d/yyyy">
                  <c:v>37773</c:v>
                </c:pt>
                <c:pt idx="238" formatCode="m/d/yyyy">
                  <c:v>37742</c:v>
                </c:pt>
                <c:pt idx="239" formatCode="m/d/yyyy">
                  <c:v>37712</c:v>
                </c:pt>
                <c:pt idx="240" formatCode="m/d/yyyy">
                  <c:v>37681</c:v>
                </c:pt>
                <c:pt idx="241" formatCode="m/d/yyyy">
                  <c:v>37653</c:v>
                </c:pt>
                <c:pt idx="242" formatCode="m/d/yyyy">
                  <c:v>37622</c:v>
                </c:pt>
              </c:numCache>
            </c:numRef>
          </c:cat>
          <c:val>
            <c:numRef>
              <c:f>MIR_pivot!$B$48:$IJ$48</c:f>
              <c:numCache>
                <c:formatCode>General</c:formatCode>
                <c:ptCount val="243"/>
                <c:pt idx="0">
                  <c:v>15259</c:v>
                </c:pt>
                <c:pt idx="1">
                  <c:v>12055</c:v>
                </c:pt>
                <c:pt idx="2">
                  <c:v>12735</c:v>
                </c:pt>
                <c:pt idx="3">
                  <c:v>13514</c:v>
                </c:pt>
                <c:pt idx="4">
                  <c:v>13557</c:v>
                </c:pt>
                <c:pt idx="5">
                  <c:v>14925</c:v>
                </c:pt>
                <c:pt idx="6">
                  <c:v>16114</c:v>
                </c:pt>
                <c:pt idx="7">
                  <c:v>18490</c:v>
                </c:pt>
                <c:pt idx="8">
                  <c:v>21055</c:v>
                </c:pt>
                <c:pt idx="9">
                  <c:v>22991</c:v>
                </c:pt>
                <c:pt idx="10">
                  <c:v>27273</c:v>
                </c:pt>
                <c:pt idx="11">
                  <c:v>25813</c:v>
                </c:pt>
                <c:pt idx="12">
                  <c:v>32270</c:v>
                </c:pt>
                <c:pt idx="13">
                  <c:v>26298</c:v>
                </c:pt>
                <c:pt idx="14">
                  <c:v>25085</c:v>
                </c:pt>
                <c:pt idx="15">
                  <c:v>23852</c:v>
                </c:pt>
                <c:pt idx="16">
                  <c:v>22516</c:v>
                </c:pt>
                <c:pt idx="17">
                  <c:v>22629</c:v>
                </c:pt>
                <c:pt idx="18">
                  <c:v>22232</c:v>
                </c:pt>
                <c:pt idx="19">
                  <c:v>22735</c:v>
                </c:pt>
                <c:pt idx="20">
                  <c:v>25121</c:v>
                </c:pt>
                <c:pt idx="21">
                  <c:v>25160</c:v>
                </c:pt>
                <c:pt idx="22">
                  <c:v>22786</c:v>
                </c:pt>
                <c:pt idx="23">
                  <c:v>24541</c:v>
                </c:pt>
                <c:pt idx="24">
                  <c:v>28589</c:v>
                </c:pt>
                <c:pt idx="25">
                  <c:v>22146</c:v>
                </c:pt>
                <c:pt idx="26">
                  <c:v>21721</c:v>
                </c:pt>
                <c:pt idx="27">
                  <c:v>22148</c:v>
                </c:pt>
                <c:pt idx="28">
                  <c:v>23185</c:v>
                </c:pt>
                <c:pt idx="29">
                  <c:v>23217</c:v>
                </c:pt>
                <c:pt idx="30">
                  <c:v>21782</c:v>
                </c:pt>
                <c:pt idx="31">
                  <c:v>21280</c:v>
                </c:pt>
                <c:pt idx="32">
                  <c:v>24350</c:v>
                </c:pt>
                <c:pt idx="33">
                  <c:v>22793</c:v>
                </c:pt>
                <c:pt idx="34">
                  <c:v>22360</c:v>
                </c:pt>
                <c:pt idx="35">
                  <c:v>24541</c:v>
                </c:pt>
                <c:pt idx="36">
                  <c:v>25314</c:v>
                </c:pt>
                <c:pt idx="37">
                  <c:v>20547</c:v>
                </c:pt>
                <c:pt idx="38">
                  <c:v>21927</c:v>
                </c:pt>
                <c:pt idx="39">
                  <c:v>20048</c:v>
                </c:pt>
                <c:pt idx="40">
                  <c:v>22233</c:v>
                </c:pt>
                <c:pt idx="41">
                  <c:v>23169</c:v>
                </c:pt>
                <c:pt idx="42">
                  <c:v>21803</c:v>
                </c:pt>
                <c:pt idx="43">
                  <c:v>22519</c:v>
                </c:pt>
                <c:pt idx="44">
                  <c:v>25671</c:v>
                </c:pt>
                <c:pt idx="45">
                  <c:v>20164</c:v>
                </c:pt>
                <c:pt idx="46">
                  <c:v>22629</c:v>
                </c:pt>
                <c:pt idx="47">
                  <c:v>23105</c:v>
                </c:pt>
                <c:pt idx="48">
                  <c:v>21335</c:v>
                </c:pt>
                <c:pt idx="49">
                  <c:v>19351</c:v>
                </c:pt>
                <c:pt idx="50">
                  <c:v>20907</c:v>
                </c:pt>
                <c:pt idx="51">
                  <c:v>17630</c:v>
                </c:pt>
                <c:pt idx="52">
                  <c:v>20357</c:v>
                </c:pt>
                <c:pt idx="53">
                  <c:v>21275</c:v>
                </c:pt>
                <c:pt idx="54">
                  <c:v>17864</c:v>
                </c:pt>
                <c:pt idx="55">
                  <c:v>20493</c:v>
                </c:pt>
                <c:pt idx="56">
                  <c:v>22177</c:v>
                </c:pt>
                <c:pt idx="57">
                  <c:v>21464</c:v>
                </c:pt>
                <c:pt idx="58">
                  <c:v>19514</c:v>
                </c:pt>
                <c:pt idx="59">
                  <c:v>21351</c:v>
                </c:pt>
                <c:pt idx="60">
                  <c:v>20592</c:v>
                </c:pt>
                <c:pt idx="61">
                  <c:v>18839</c:v>
                </c:pt>
                <c:pt idx="62">
                  <c:v>19643</c:v>
                </c:pt>
                <c:pt idx="63">
                  <c:v>17473</c:v>
                </c:pt>
                <c:pt idx="64">
                  <c:v>18793</c:v>
                </c:pt>
                <c:pt idx="65">
                  <c:v>18128</c:v>
                </c:pt>
                <c:pt idx="66">
                  <c:v>17363</c:v>
                </c:pt>
                <c:pt idx="67">
                  <c:v>20228</c:v>
                </c:pt>
                <c:pt idx="68">
                  <c:v>20405</c:v>
                </c:pt>
                <c:pt idx="69">
                  <c:v>19294</c:v>
                </c:pt>
                <c:pt idx="70">
                  <c:v>20484</c:v>
                </c:pt>
                <c:pt idx="71">
                  <c:v>18087</c:v>
                </c:pt>
                <c:pt idx="72">
                  <c:v>22196</c:v>
                </c:pt>
                <c:pt idx="73">
                  <c:v>17838</c:v>
                </c:pt>
                <c:pt idx="74">
                  <c:v>19804</c:v>
                </c:pt>
                <c:pt idx="75">
                  <c:v>21400</c:v>
                </c:pt>
                <c:pt idx="76">
                  <c:v>20223</c:v>
                </c:pt>
                <c:pt idx="77">
                  <c:v>17913</c:v>
                </c:pt>
                <c:pt idx="78">
                  <c:v>18636</c:v>
                </c:pt>
                <c:pt idx="79">
                  <c:v>19903</c:v>
                </c:pt>
                <c:pt idx="80">
                  <c:v>20287</c:v>
                </c:pt>
                <c:pt idx="81">
                  <c:v>21409</c:v>
                </c:pt>
                <c:pt idx="82">
                  <c:v>17968</c:v>
                </c:pt>
                <c:pt idx="83">
                  <c:v>17859</c:v>
                </c:pt>
                <c:pt idx="84">
                  <c:v>22396</c:v>
                </c:pt>
                <c:pt idx="85">
                  <c:v>18778</c:v>
                </c:pt>
                <c:pt idx="86">
                  <c:v>18507</c:v>
                </c:pt>
                <c:pt idx="87">
                  <c:v>19521</c:v>
                </c:pt>
                <c:pt idx="88">
                  <c:v>18426</c:v>
                </c:pt>
                <c:pt idx="89">
                  <c:v>19874</c:v>
                </c:pt>
                <c:pt idx="90">
                  <c:v>19161</c:v>
                </c:pt>
                <c:pt idx="91">
                  <c:v>19745</c:v>
                </c:pt>
                <c:pt idx="92">
                  <c:v>25310</c:v>
                </c:pt>
                <c:pt idx="93">
                  <c:v>24015</c:v>
                </c:pt>
                <c:pt idx="94">
                  <c:v>19549</c:v>
                </c:pt>
                <c:pt idx="95">
                  <c:v>20486</c:v>
                </c:pt>
                <c:pt idx="96">
                  <c:v>21134</c:v>
                </c:pt>
                <c:pt idx="97">
                  <c:v>17048</c:v>
                </c:pt>
                <c:pt idx="98">
                  <c:v>19769</c:v>
                </c:pt>
                <c:pt idx="99">
                  <c:v>18500</c:v>
                </c:pt>
                <c:pt idx="100">
                  <c:v>16120</c:v>
                </c:pt>
                <c:pt idx="101">
                  <c:v>17938</c:v>
                </c:pt>
                <c:pt idx="102">
                  <c:v>16458</c:v>
                </c:pt>
                <c:pt idx="103">
                  <c:v>15858</c:v>
                </c:pt>
                <c:pt idx="104">
                  <c:v>19021</c:v>
                </c:pt>
                <c:pt idx="105">
                  <c:v>15574</c:v>
                </c:pt>
                <c:pt idx="106">
                  <c:v>15743</c:v>
                </c:pt>
                <c:pt idx="107">
                  <c:v>17601</c:v>
                </c:pt>
                <c:pt idx="108">
                  <c:v>16104</c:v>
                </c:pt>
                <c:pt idx="109">
                  <c:v>14619</c:v>
                </c:pt>
                <c:pt idx="110">
                  <c:v>16476</c:v>
                </c:pt>
                <c:pt idx="111">
                  <c:v>14949</c:v>
                </c:pt>
                <c:pt idx="112">
                  <c:v>14089</c:v>
                </c:pt>
                <c:pt idx="113">
                  <c:v>16797</c:v>
                </c:pt>
                <c:pt idx="114">
                  <c:v>15228</c:v>
                </c:pt>
                <c:pt idx="115">
                  <c:v>16515</c:v>
                </c:pt>
                <c:pt idx="116">
                  <c:v>20820</c:v>
                </c:pt>
                <c:pt idx="117">
                  <c:v>16483</c:v>
                </c:pt>
                <c:pt idx="118">
                  <c:v>15495</c:v>
                </c:pt>
                <c:pt idx="119">
                  <c:v>17941</c:v>
                </c:pt>
                <c:pt idx="120">
                  <c:v>15371</c:v>
                </c:pt>
                <c:pt idx="121">
                  <c:v>14257</c:v>
                </c:pt>
                <c:pt idx="122">
                  <c:v>17097</c:v>
                </c:pt>
                <c:pt idx="123">
                  <c:v>14067</c:v>
                </c:pt>
                <c:pt idx="124">
                  <c:v>16258</c:v>
                </c:pt>
                <c:pt idx="125">
                  <c:v>17057</c:v>
                </c:pt>
                <c:pt idx="126">
                  <c:v>14897</c:v>
                </c:pt>
                <c:pt idx="127">
                  <c:v>17336</c:v>
                </c:pt>
                <c:pt idx="128">
                  <c:v>18522</c:v>
                </c:pt>
                <c:pt idx="129">
                  <c:v>16205</c:v>
                </c:pt>
                <c:pt idx="130">
                  <c:v>14935</c:v>
                </c:pt>
                <c:pt idx="131">
                  <c:v>15188</c:v>
                </c:pt>
                <c:pt idx="132">
                  <c:v>15889</c:v>
                </c:pt>
                <c:pt idx="133">
                  <c:v>13738</c:v>
                </c:pt>
                <c:pt idx="134">
                  <c:v>15200</c:v>
                </c:pt>
                <c:pt idx="135">
                  <c:v>16409</c:v>
                </c:pt>
                <c:pt idx="136">
                  <c:v>15885</c:v>
                </c:pt>
                <c:pt idx="137">
                  <c:v>15908</c:v>
                </c:pt>
                <c:pt idx="138">
                  <c:v>15004</c:v>
                </c:pt>
                <c:pt idx="139">
                  <c:v>15053</c:v>
                </c:pt>
                <c:pt idx="140">
                  <c:v>15501</c:v>
                </c:pt>
                <c:pt idx="141">
                  <c:v>13517</c:v>
                </c:pt>
                <c:pt idx="142">
                  <c:v>15927</c:v>
                </c:pt>
                <c:pt idx="143">
                  <c:v>16160</c:v>
                </c:pt>
                <c:pt idx="144">
                  <c:v>17046</c:v>
                </c:pt>
                <c:pt idx="145">
                  <c:v>14116</c:v>
                </c:pt>
                <c:pt idx="146">
                  <c:v>16627</c:v>
                </c:pt>
                <c:pt idx="147">
                  <c:v>17413</c:v>
                </c:pt>
                <c:pt idx="148">
                  <c:v>15880</c:v>
                </c:pt>
                <c:pt idx="149">
                  <c:v>16502</c:v>
                </c:pt>
                <c:pt idx="150">
                  <c:v>15880</c:v>
                </c:pt>
                <c:pt idx="151">
                  <c:v>14765</c:v>
                </c:pt>
                <c:pt idx="152">
                  <c:v>17726</c:v>
                </c:pt>
                <c:pt idx="153">
                  <c:v>14619</c:v>
                </c:pt>
                <c:pt idx="154">
                  <c:v>13846</c:v>
                </c:pt>
                <c:pt idx="155">
                  <c:v>14797</c:v>
                </c:pt>
                <c:pt idx="156">
                  <c:v>15310</c:v>
                </c:pt>
                <c:pt idx="157">
                  <c:v>11896</c:v>
                </c:pt>
                <c:pt idx="158">
                  <c:v>13789</c:v>
                </c:pt>
                <c:pt idx="159">
                  <c:v>14486</c:v>
                </c:pt>
                <c:pt idx="160">
                  <c:v>13720</c:v>
                </c:pt>
                <c:pt idx="161">
                  <c:v>15955</c:v>
                </c:pt>
                <c:pt idx="162">
                  <c:v>14807</c:v>
                </c:pt>
                <c:pt idx="163">
                  <c:v>15779</c:v>
                </c:pt>
                <c:pt idx="164">
                  <c:v>19866</c:v>
                </c:pt>
                <c:pt idx="165">
                  <c:v>17816</c:v>
                </c:pt>
                <c:pt idx="166">
                  <c:v>16194</c:v>
                </c:pt>
                <c:pt idx="167">
                  <c:v>18398</c:v>
                </c:pt>
                <c:pt idx="168">
                  <c:v>17570</c:v>
                </c:pt>
                <c:pt idx="169">
                  <c:v>13850</c:v>
                </c:pt>
                <c:pt idx="170">
                  <c:v>16761</c:v>
                </c:pt>
                <c:pt idx="171">
                  <c:v>15160</c:v>
                </c:pt>
                <c:pt idx="172">
                  <c:v>13446</c:v>
                </c:pt>
                <c:pt idx="173">
                  <c:v>15692</c:v>
                </c:pt>
                <c:pt idx="174">
                  <c:v>14136</c:v>
                </c:pt>
                <c:pt idx="175">
                  <c:v>13063</c:v>
                </c:pt>
                <c:pt idx="176">
                  <c:v>17390</c:v>
                </c:pt>
                <c:pt idx="177">
                  <c:v>15739</c:v>
                </c:pt>
                <c:pt idx="178">
                  <c:v>14133</c:v>
                </c:pt>
                <c:pt idx="179">
                  <c:v>16717</c:v>
                </c:pt>
                <c:pt idx="180">
                  <c:v>12444</c:v>
                </c:pt>
                <c:pt idx="181">
                  <c:v>12265</c:v>
                </c:pt>
                <c:pt idx="182">
                  <c:v>16211</c:v>
                </c:pt>
                <c:pt idx="183">
                  <c:v>13088</c:v>
                </c:pt>
                <c:pt idx="184">
                  <c:v>13623</c:v>
                </c:pt>
                <c:pt idx="185">
                  <c:v>15253</c:v>
                </c:pt>
                <c:pt idx="186">
                  <c:v>13166</c:v>
                </c:pt>
                <c:pt idx="187">
                  <c:v>14888</c:v>
                </c:pt>
                <c:pt idx="188">
                  <c:v>17313</c:v>
                </c:pt>
                <c:pt idx="189">
                  <c:v>16110</c:v>
                </c:pt>
                <c:pt idx="190">
                  <c:v>15696</c:v>
                </c:pt>
                <c:pt idx="191">
                  <c:v>16257</c:v>
                </c:pt>
                <c:pt idx="192">
                  <c:v>16403</c:v>
                </c:pt>
                <c:pt idx="193">
                  <c:v>12763</c:v>
                </c:pt>
                <c:pt idx="194">
                  <c:v>17214</c:v>
                </c:pt>
                <c:pt idx="195">
                  <c:v>15001</c:v>
                </c:pt>
                <c:pt idx="196">
                  <c:v>14420</c:v>
                </c:pt>
                <c:pt idx="197">
                  <c:v>15171</c:v>
                </c:pt>
                <c:pt idx="198">
                  <c:v>13132</c:v>
                </c:pt>
                <c:pt idx="199">
                  <c:v>14902</c:v>
                </c:pt>
                <c:pt idx="200">
                  <c:v>15445</c:v>
                </c:pt>
                <c:pt idx="201">
                  <c:v>15743</c:v>
                </c:pt>
                <c:pt idx="202">
                  <c:v>15761</c:v>
                </c:pt>
                <c:pt idx="203">
                  <c:v>16110</c:v>
                </c:pt>
                <c:pt idx="204">
                  <c:v>17351</c:v>
                </c:pt>
                <c:pt idx="205">
                  <c:v>14884</c:v>
                </c:pt>
                <c:pt idx="206">
                  <c:v>20235</c:v>
                </c:pt>
                <c:pt idx="207">
                  <c:v>19719</c:v>
                </c:pt>
                <c:pt idx="208">
                  <c:v>15980</c:v>
                </c:pt>
                <c:pt idx="209">
                  <c:v>14545</c:v>
                </c:pt>
                <c:pt idx="210">
                  <c:v>14204</c:v>
                </c:pt>
                <c:pt idx="211">
                  <c:v>14853</c:v>
                </c:pt>
                <c:pt idx="212">
                  <c:v>16593</c:v>
                </c:pt>
                <c:pt idx="213">
                  <c:v>14434</c:v>
                </c:pt>
                <c:pt idx="214">
                  <c:v>12015</c:v>
                </c:pt>
                <c:pt idx="215">
                  <c:v>13669</c:v>
                </c:pt>
                <c:pt idx="216">
                  <c:v>12844</c:v>
                </c:pt>
                <c:pt idx="217">
                  <c:v>9950</c:v>
                </c:pt>
                <c:pt idx="218">
                  <c:v>12926</c:v>
                </c:pt>
                <c:pt idx="219">
                  <c:v>13789</c:v>
                </c:pt>
                <c:pt idx="220">
                  <c:v>11143</c:v>
                </c:pt>
                <c:pt idx="221">
                  <c:v>12241</c:v>
                </c:pt>
                <c:pt idx="222">
                  <c:v>11119</c:v>
                </c:pt>
                <c:pt idx="223">
                  <c:v>10854</c:v>
                </c:pt>
                <c:pt idx="224">
                  <c:v>15348</c:v>
                </c:pt>
                <c:pt idx="225">
                  <c:v>14019</c:v>
                </c:pt>
                <c:pt idx="226">
                  <c:v>12177</c:v>
                </c:pt>
                <c:pt idx="227">
                  <c:v>13903</c:v>
                </c:pt>
                <c:pt idx="228">
                  <c:v>14144</c:v>
                </c:pt>
                <c:pt idx="229">
                  <c:v>11346</c:v>
                </c:pt>
                <c:pt idx="230">
                  <c:v>15286</c:v>
                </c:pt>
                <c:pt idx="231">
                  <c:v>17441</c:v>
                </c:pt>
                <c:pt idx="232">
                  <c:v>13245</c:v>
                </c:pt>
                <c:pt idx="233">
                  <c:v>15156</c:v>
                </c:pt>
                <c:pt idx="234">
                  <c:v>14926</c:v>
                </c:pt>
                <c:pt idx="235">
                  <c:v>13437</c:v>
                </c:pt>
                <c:pt idx="236">
                  <c:v>17231</c:v>
                </c:pt>
                <c:pt idx="237">
                  <c:v>13149</c:v>
                </c:pt>
                <c:pt idx="238">
                  <c:v>12279</c:v>
                </c:pt>
                <c:pt idx="239">
                  <c:v>16540</c:v>
                </c:pt>
                <c:pt idx="240">
                  <c:v>14210</c:v>
                </c:pt>
                <c:pt idx="241">
                  <c:v>12498</c:v>
                </c:pt>
                <c:pt idx="242">
                  <c:v>15547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EE0-4FAA-B97D-23C3D29659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92236352"/>
        <c:axId val="1"/>
      </c:lineChart>
      <c:dateAx>
        <c:axId val="1292236352"/>
        <c:scaling>
          <c:orientation val="minMax"/>
        </c:scaling>
        <c:delete val="0"/>
        <c:axPos val="b"/>
        <c:numFmt formatCode="mm/yy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/>
            </a:pPr>
            <a:endParaRPr lang="lv-LV"/>
          </a:p>
        </c:txPr>
        <c:crossAx val="1"/>
        <c:crosses val="autoZero"/>
        <c:auto val="1"/>
        <c:lblOffset val="100"/>
        <c:baseTimeUnit val="months"/>
      </c:date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vert="horz"/>
          <a:lstStyle/>
          <a:p>
            <a:pPr>
              <a:defRPr/>
            </a:pPr>
            <a:endParaRPr lang="lv-LV"/>
          </a:p>
        </c:txPr>
        <c:crossAx val="1292236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0" i="0" u="none" strike="noStrike" baseline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Calibri"/>
        </a:defRPr>
      </a:pPr>
      <a:endParaRPr lang="lv-LV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254745866503365E-2"/>
          <c:y val="0.1112686483577425"/>
          <c:w val="0.91174525413349661"/>
          <c:h val="0.73120321121009546"/>
        </c:manualLayout>
      </c:layout>
      <c:lineChart>
        <c:grouping val="standard"/>
        <c:varyColors val="0"/>
        <c:ser>
          <c:idx val="0"/>
          <c:order val="0"/>
          <c:tx>
            <c:strRef>
              <c:f>Worksheet!$B$3</c:f>
              <c:strCache>
                <c:ptCount val="1"/>
                <c:pt idx="0">
                  <c:v>Uzņēmumiem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Worksheet!$A$4:$A$85</c:f>
              <c:numCache>
                <c:formatCode>m/d/yyyy\ h:mm</c:formatCode>
                <c:ptCount val="82"/>
                <c:pt idx="0">
                  <c:v>45107</c:v>
                </c:pt>
                <c:pt idx="1">
                  <c:v>45016</c:v>
                </c:pt>
                <c:pt idx="2">
                  <c:v>44926</c:v>
                </c:pt>
                <c:pt idx="3">
                  <c:v>44834</c:v>
                </c:pt>
                <c:pt idx="4">
                  <c:v>44742</c:v>
                </c:pt>
                <c:pt idx="5">
                  <c:v>44651</c:v>
                </c:pt>
                <c:pt idx="6">
                  <c:v>44561</c:v>
                </c:pt>
                <c:pt idx="7">
                  <c:v>44469</c:v>
                </c:pt>
                <c:pt idx="8">
                  <c:v>44377</c:v>
                </c:pt>
                <c:pt idx="9">
                  <c:v>44286</c:v>
                </c:pt>
                <c:pt idx="10">
                  <c:v>44196</c:v>
                </c:pt>
                <c:pt idx="11">
                  <c:v>44104</c:v>
                </c:pt>
                <c:pt idx="12">
                  <c:v>44012</c:v>
                </c:pt>
                <c:pt idx="13">
                  <c:v>43921</c:v>
                </c:pt>
                <c:pt idx="14">
                  <c:v>43830</c:v>
                </c:pt>
                <c:pt idx="15">
                  <c:v>43738</c:v>
                </c:pt>
                <c:pt idx="16">
                  <c:v>43646</c:v>
                </c:pt>
                <c:pt idx="17">
                  <c:v>43555</c:v>
                </c:pt>
                <c:pt idx="18">
                  <c:v>43465</c:v>
                </c:pt>
                <c:pt idx="19">
                  <c:v>43373</c:v>
                </c:pt>
                <c:pt idx="20">
                  <c:v>43281</c:v>
                </c:pt>
                <c:pt idx="21">
                  <c:v>43190</c:v>
                </c:pt>
                <c:pt idx="22">
                  <c:v>43100</c:v>
                </c:pt>
                <c:pt idx="23">
                  <c:v>43008</c:v>
                </c:pt>
                <c:pt idx="24">
                  <c:v>42916</c:v>
                </c:pt>
                <c:pt idx="25">
                  <c:v>42825</c:v>
                </c:pt>
                <c:pt idx="26">
                  <c:v>42735</c:v>
                </c:pt>
                <c:pt idx="27">
                  <c:v>42643</c:v>
                </c:pt>
                <c:pt idx="28">
                  <c:v>42551</c:v>
                </c:pt>
                <c:pt idx="29">
                  <c:v>42460</c:v>
                </c:pt>
                <c:pt idx="30">
                  <c:v>42369</c:v>
                </c:pt>
                <c:pt idx="31">
                  <c:v>42277</c:v>
                </c:pt>
                <c:pt idx="32">
                  <c:v>42185</c:v>
                </c:pt>
                <c:pt idx="33">
                  <c:v>42094</c:v>
                </c:pt>
                <c:pt idx="34">
                  <c:v>42004</c:v>
                </c:pt>
                <c:pt idx="35">
                  <c:v>41912</c:v>
                </c:pt>
                <c:pt idx="36">
                  <c:v>41820</c:v>
                </c:pt>
                <c:pt idx="37">
                  <c:v>41729</c:v>
                </c:pt>
                <c:pt idx="38">
                  <c:v>41639</c:v>
                </c:pt>
                <c:pt idx="39">
                  <c:v>41547</c:v>
                </c:pt>
                <c:pt idx="40">
                  <c:v>41455</c:v>
                </c:pt>
                <c:pt idx="41">
                  <c:v>41364</c:v>
                </c:pt>
                <c:pt idx="42">
                  <c:v>41274</c:v>
                </c:pt>
                <c:pt idx="43">
                  <c:v>41182</c:v>
                </c:pt>
                <c:pt idx="44">
                  <c:v>41090</c:v>
                </c:pt>
                <c:pt idx="45">
                  <c:v>40999</c:v>
                </c:pt>
                <c:pt idx="46">
                  <c:v>40908</c:v>
                </c:pt>
                <c:pt idx="47">
                  <c:v>40816</c:v>
                </c:pt>
                <c:pt idx="48">
                  <c:v>40724</c:v>
                </c:pt>
                <c:pt idx="49">
                  <c:v>40633</c:v>
                </c:pt>
                <c:pt idx="50">
                  <c:v>40543</c:v>
                </c:pt>
                <c:pt idx="51">
                  <c:v>40451</c:v>
                </c:pt>
                <c:pt idx="52">
                  <c:v>40359</c:v>
                </c:pt>
                <c:pt idx="53">
                  <c:v>40268</c:v>
                </c:pt>
                <c:pt idx="54">
                  <c:v>40178</c:v>
                </c:pt>
                <c:pt idx="55">
                  <c:v>40086</c:v>
                </c:pt>
                <c:pt idx="56">
                  <c:v>39994</c:v>
                </c:pt>
                <c:pt idx="57">
                  <c:v>39903</c:v>
                </c:pt>
                <c:pt idx="58">
                  <c:v>39813</c:v>
                </c:pt>
                <c:pt idx="59">
                  <c:v>39721</c:v>
                </c:pt>
                <c:pt idx="60">
                  <c:v>39629</c:v>
                </c:pt>
                <c:pt idx="61">
                  <c:v>39538</c:v>
                </c:pt>
                <c:pt idx="62">
                  <c:v>39447</c:v>
                </c:pt>
                <c:pt idx="63">
                  <c:v>39355</c:v>
                </c:pt>
                <c:pt idx="64">
                  <c:v>39263</c:v>
                </c:pt>
                <c:pt idx="65">
                  <c:v>39172</c:v>
                </c:pt>
                <c:pt idx="66">
                  <c:v>39082</c:v>
                </c:pt>
                <c:pt idx="67">
                  <c:v>38990</c:v>
                </c:pt>
                <c:pt idx="68">
                  <c:v>38898</c:v>
                </c:pt>
                <c:pt idx="69">
                  <c:v>38807</c:v>
                </c:pt>
                <c:pt idx="70">
                  <c:v>38717</c:v>
                </c:pt>
                <c:pt idx="71">
                  <c:v>38625</c:v>
                </c:pt>
                <c:pt idx="72">
                  <c:v>38533</c:v>
                </c:pt>
                <c:pt idx="73">
                  <c:v>38442</c:v>
                </c:pt>
                <c:pt idx="74">
                  <c:v>38352</c:v>
                </c:pt>
                <c:pt idx="75">
                  <c:v>38260</c:v>
                </c:pt>
                <c:pt idx="76">
                  <c:v>38168</c:v>
                </c:pt>
                <c:pt idx="77">
                  <c:v>38077</c:v>
                </c:pt>
                <c:pt idx="78">
                  <c:v>37986</c:v>
                </c:pt>
                <c:pt idx="79">
                  <c:v>37894</c:v>
                </c:pt>
                <c:pt idx="80">
                  <c:v>37802</c:v>
                </c:pt>
                <c:pt idx="81">
                  <c:v>37711</c:v>
                </c:pt>
              </c:numCache>
            </c:numRef>
          </c:cat>
          <c:val>
            <c:numRef>
              <c:f>Worksheet!$B$4:$B$85</c:f>
              <c:numCache>
                <c:formatCode>General</c:formatCode>
                <c:ptCount val="82"/>
                <c:pt idx="0">
                  <c:v>-37.9</c:v>
                </c:pt>
                <c:pt idx="1">
                  <c:v>-11.4</c:v>
                </c:pt>
                <c:pt idx="2">
                  <c:v>12.5</c:v>
                </c:pt>
                <c:pt idx="3">
                  <c:v>11.7</c:v>
                </c:pt>
                <c:pt idx="4">
                  <c:v>16.600000000000001</c:v>
                </c:pt>
                <c:pt idx="5">
                  <c:v>18.3</c:v>
                </c:pt>
                <c:pt idx="6">
                  <c:v>1.6</c:v>
                </c:pt>
                <c:pt idx="7">
                  <c:v>8.1999999999999993</c:v>
                </c:pt>
                <c:pt idx="8">
                  <c:v>-19.7</c:v>
                </c:pt>
                <c:pt idx="9">
                  <c:v>-12.4</c:v>
                </c:pt>
                <c:pt idx="10">
                  <c:v>-3.9</c:v>
                </c:pt>
                <c:pt idx="11">
                  <c:v>62.2</c:v>
                </c:pt>
                <c:pt idx="12">
                  <c:v>26</c:v>
                </c:pt>
                <c:pt idx="13">
                  <c:v>-8</c:v>
                </c:pt>
                <c:pt idx="14">
                  <c:v>1.4</c:v>
                </c:pt>
                <c:pt idx="15">
                  <c:v>5.8</c:v>
                </c:pt>
                <c:pt idx="16">
                  <c:v>0.3</c:v>
                </c:pt>
                <c:pt idx="17">
                  <c:v>9.1999999999999993</c:v>
                </c:pt>
                <c:pt idx="18">
                  <c:v>11.5</c:v>
                </c:pt>
                <c:pt idx="19">
                  <c:v>15.7</c:v>
                </c:pt>
                <c:pt idx="20">
                  <c:v>15</c:v>
                </c:pt>
                <c:pt idx="21">
                  <c:v>21.4</c:v>
                </c:pt>
                <c:pt idx="22">
                  <c:v>15.2</c:v>
                </c:pt>
                <c:pt idx="23">
                  <c:v>14.5</c:v>
                </c:pt>
                <c:pt idx="24">
                  <c:v>6</c:v>
                </c:pt>
                <c:pt idx="25">
                  <c:v>17.5</c:v>
                </c:pt>
                <c:pt idx="26">
                  <c:v>11.7</c:v>
                </c:pt>
                <c:pt idx="27">
                  <c:v>17.600000000000001</c:v>
                </c:pt>
                <c:pt idx="28">
                  <c:v>17.100000000000001</c:v>
                </c:pt>
                <c:pt idx="29">
                  <c:v>27</c:v>
                </c:pt>
                <c:pt idx="30">
                  <c:v>15.2</c:v>
                </c:pt>
                <c:pt idx="31">
                  <c:v>11.9</c:v>
                </c:pt>
                <c:pt idx="32">
                  <c:v>0.6</c:v>
                </c:pt>
                <c:pt idx="33">
                  <c:v>19.399999999999999</c:v>
                </c:pt>
                <c:pt idx="34">
                  <c:v>5.8</c:v>
                </c:pt>
                <c:pt idx="35">
                  <c:v>5.2</c:v>
                </c:pt>
                <c:pt idx="36">
                  <c:v>2.7</c:v>
                </c:pt>
                <c:pt idx="37">
                  <c:v>-8.1999999999999993</c:v>
                </c:pt>
                <c:pt idx="38">
                  <c:v>-12.8</c:v>
                </c:pt>
                <c:pt idx="39">
                  <c:v>-21.4</c:v>
                </c:pt>
                <c:pt idx="40">
                  <c:v>-26.6</c:v>
                </c:pt>
                <c:pt idx="41">
                  <c:v>-30.7</c:v>
                </c:pt>
                <c:pt idx="42">
                  <c:v>-29</c:v>
                </c:pt>
                <c:pt idx="43">
                  <c:v>-30.1</c:v>
                </c:pt>
                <c:pt idx="44">
                  <c:v>-32.6</c:v>
                </c:pt>
                <c:pt idx="45">
                  <c:v>-5.3</c:v>
                </c:pt>
                <c:pt idx="46">
                  <c:v>-5.4</c:v>
                </c:pt>
                <c:pt idx="47">
                  <c:v>6.7</c:v>
                </c:pt>
                <c:pt idx="48">
                  <c:v>20</c:v>
                </c:pt>
                <c:pt idx="49">
                  <c:v>11.2</c:v>
                </c:pt>
                <c:pt idx="50">
                  <c:v>6.4</c:v>
                </c:pt>
                <c:pt idx="51">
                  <c:v>-0.4</c:v>
                </c:pt>
                <c:pt idx="52">
                  <c:v>-12.9</c:v>
                </c:pt>
                <c:pt idx="53">
                  <c:v>-8.9</c:v>
                </c:pt>
                <c:pt idx="54">
                  <c:v>-22.2</c:v>
                </c:pt>
                <c:pt idx="55">
                  <c:v>-33.5</c:v>
                </c:pt>
                <c:pt idx="56">
                  <c:v>-34.5</c:v>
                </c:pt>
                <c:pt idx="57">
                  <c:v>-40.799999999999997</c:v>
                </c:pt>
                <c:pt idx="58">
                  <c:v>-21</c:v>
                </c:pt>
                <c:pt idx="59">
                  <c:v>-12.8</c:v>
                </c:pt>
                <c:pt idx="60">
                  <c:v>-16</c:v>
                </c:pt>
                <c:pt idx="61">
                  <c:v>1.4</c:v>
                </c:pt>
                <c:pt idx="62">
                  <c:v>1.2</c:v>
                </c:pt>
                <c:pt idx="63">
                  <c:v>15.4</c:v>
                </c:pt>
                <c:pt idx="64">
                  <c:v>14.9</c:v>
                </c:pt>
                <c:pt idx="65">
                  <c:v>24.7</c:v>
                </c:pt>
                <c:pt idx="66">
                  <c:v>17.5</c:v>
                </c:pt>
                <c:pt idx="67">
                  <c:v>24.8</c:v>
                </c:pt>
                <c:pt idx="68">
                  <c:v>19.399999999999999</c:v>
                </c:pt>
                <c:pt idx="69">
                  <c:v>28.2</c:v>
                </c:pt>
                <c:pt idx="70">
                  <c:v>17</c:v>
                </c:pt>
                <c:pt idx="71">
                  <c:v>-5.6</c:v>
                </c:pt>
                <c:pt idx="72">
                  <c:v>-2.1</c:v>
                </c:pt>
                <c:pt idx="73">
                  <c:v>-8.5</c:v>
                </c:pt>
                <c:pt idx="74">
                  <c:v>-11.7</c:v>
                </c:pt>
                <c:pt idx="75">
                  <c:v>-4.4000000000000004</c:v>
                </c:pt>
                <c:pt idx="76">
                  <c:v>-18.899999999999999</c:v>
                </c:pt>
                <c:pt idx="77">
                  <c:v>2.6</c:v>
                </c:pt>
                <c:pt idx="78">
                  <c:v>-18.2</c:v>
                </c:pt>
                <c:pt idx="79">
                  <c:v>-27.7</c:v>
                </c:pt>
                <c:pt idx="80">
                  <c:v>-31.5</c:v>
                </c:pt>
                <c:pt idx="81">
                  <c:v>-32.299999999999997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9C-4589-87F0-82715E504DCA}"/>
            </c:ext>
          </c:extLst>
        </c:ser>
        <c:ser>
          <c:idx val="1"/>
          <c:order val="1"/>
          <c:tx>
            <c:strRef>
              <c:f>Worksheet!$C$3</c:f>
              <c:strCache>
                <c:ptCount val="1"/>
                <c:pt idx="0">
                  <c:v>Mājokļu iegādei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Worksheet!$A$4:$A$85</c:f>
              <c:numCache>
                <c:formatCode>m/d/yyyy\ h:mm</c:formatCode>
                <c:ptCount val="82"/>
                <c:pt idx="0">
                  <c:v>45107</c:v>
                </c:pt>
                <c:pt idx="1">
                  <c:v>45016</c:v>
                </c:pt>
                <c:pt idx="2">
                  <c:v>44926</c:v>
                </c:pt>
                <c:pt idx="3">
                  <c:v>44834</c:v>
                </c:pt>
                <c:pt idx="4">
                  <c:v>44742</c:v>
                </c:pt>
                <c:pt idx="5">
                  <c:v>44651</c:v>
                </c:pt>
                <c:pt idx="6">
                  <c:v>44561</c:v>
                </c:pt>
                <c:pt idx="7">
                  <c:v>44469</c:v>
                </c:pt>
                <c:pt idx="8">
                  <c:v>44377</c:v>
                </c:pt>
                <c:pt idx="9">
                  <c:v>44286</c:v>
                </c:pt>
                <c:pt idx="10">
                  <c:v>44196</c:v>
                </c:pt>
                <c:pt idx="11">
                  <c:v>44104</c:v>
                </c:pt>
                <c:pt idx="12">
                  <c:v>44012</c:v>
                </c:pt>
                <c:pt idx="13">
                  <c:v>43921</c:v>
                </c:pt>
                <c:pt idx="14">
                  <c:v>43830</c:v>
                </c:pt>
                <c:pt idx="15">
                  <c:v>43738</c:v>
                </c:pt>
                <c:pt idx="16">
                  <c:v>43646</c:v>
                </c:pt>
                <c:pt idx="17">
                  <c:v>43555</c:v>
                </c:pt>
                <c:pt idx="18">
                  <c:v>43465</c:v>
                </c:pt>
                <c:pt idx="19">
                  <c:v>43373</c:v>
                </c:pt>
                <c:pt idx="20">
                  <c:v>43281</c:v>
                </c:pt>
                <c:pt idx="21">
                  <c:v>43190</c:v>
                </c:pt>
                <c:pt idx="22">
                  <c:v>43100</c:v>
                </c:pt>
                <c:pt idx="23">
                  <c:v>43008</c:v>
                </c:pt>
                <c:pt idx="24">
                  <c:v>42916</c:v>
                </c:pt>
                <c:pt idx="25">
                  <c:v>42825</c:v>
                </c:pt>
                <c:pt idx="26">
                  <c:v>42735</c:v>
                </c:pt>
                <c:pt idx="27">
                  <c:v>42643</c:v>
                </c:pt>
                <c:pt idx="28">
                  <c:v>42551</c:v>
                </c:pt>
                <c:pt idx="29">
                  <c:v>42460</c:v>
                </c:pt>
                <c:pt idx="30">
                  <c:v>42369</c:v>
                </c:pt>
                <c:pt idx="31">
                  <c:v>42277</c:v>
                </c:pt>
                <c:pt idx="32">
                  <c:v>42185</c:v>
                </c:pt>
                <c:pt idx="33">
                  <c:v>42094</c:v>
                </c:pt>
                <c:pt idx="34">
                  <c:v>42004</c:v>
                </c:pt>
                <c:pt idx="35">
                  <c:v>41912</c:v>
                </c:pt>
                <c:pt idx="36">
                  <c:v>41820</c:v>
                </c:pt>
                <c:pt idx="37">
                  <c:v>41729</c:v>
                </c:pt>
                <c:pt idx="38">
                  <c:v>41639</c:v>
                </c:pt>
                <c:pt idx="39">
                  <c:v>41547</c:v>
                </c:pt>
                <c:pt idx="40">
                  <c:v>41455</c:v>
                </c:pt>
                <c:pt idx="41">
                  <c:v>41364</c:v>
                </c:pt>
                <c:pt idx="42">
                  <c:v>41274</c:v>
                </c:pt>
                <c:pt idx="43">
                  <c:v>41182</c:v>
                </c:pt>
                <c:pt idx="44">
                  <c:v>41090</c:v>
                </c:pt>
                <c:pt idx="45">
                  <c:v>40999</c:v>
                </c:pt>
                <c:pt idx="46">
                  <c:v>40908</c:v>
                </c:pt>
                <c:pt idx="47">
                  <c:v>40816</c:v>
                </c:pt>
                <c:pt idx="48">
                  <c:v>40724</c:v>
                </c:pt>
                <c:pt idx="49">
                  <c:v>40633</c:v>
                </c:pt>
                <c:pt idx="50">
                  <c:v>40543</c:v>
                </c:pt>
                <c:pt idx="51">
                  <c:v>40451</c:v>
                </c:pt>
                <c:pt idx="52">
                  <c:v>40359</c:v>
                </c:pt>
                <c:pt idx="53">
                  <c:v>40268</c:v>
                </c:pt>
                <c:pt idx="54">
                  <c:v>40178</c:v>
                </c:pt>
                <c:pt idx="55">
                  <c:v>40086</c:v>
                </c:pt>
                <c:pt idx="56">
                  <c:v>39994</c:v>
                </c:pt>
                <c:pt idx="57">
                  <c:v>39903</c:v>
                </c:pt>
                <c:pt idx="58">
                  <c:v>39813</c:v>
                </c:pt>
                <c:pt idx="59">
                  <c:v>39721</c:v>
                </c:pt>
                <c:pt idx="60">
                  <c:v>39629</c:v>
                </c:pt>
                <c:pt idx="61">
                  <c:v>39538</c:v>
                </c:pt>
                <c:pt idx="62">
                  <c:v>39447</c:v>
                </c:pt>
                <c:pt idx="63">
                  <c:v>39355</c:v>
                </c:pt>
                <c:pt idx="64">
                  <c:v>39263</c:v>
                </c:pt>
                <c:pt idx="65">
                  <c:v>39172</c:v>
                </c:pt>
                <c:pt idx="66">
                  <c:v>39082</c:v>
                </c:pt>
                <c:pt idx="67">
                  <c:v>38990</c:v>
                </c:pt>
                <c:pt idx="68">
                  <c:v>38898</c:v>
                </c:pt>
                <c:pt idx="69">
                  <c:v>38807</c:v>
                </c:pt>
                <c:pt idx="70">
                  <c:v>38717</c:v>
                </c:pt>
                <c:pt idx="71">
                  <c:v>38625</c:v>
                </c:pt>
                <c:pt idx="72">
                  <c:v>38533</c:v>
                </c:pt>
                <c:pt idx="73">
                  <c:v>38442</c:v>
                </c:pt>
                <c:pt idx="74">
                  <c:v>38352</c:v>
                </c:pt>
                <c:pt idx="75">
                  <c:v>38260</c:v>
                </c:pt>
                <c:pt idx="76">
                  <c:v>38168</c:v>
                </c:pt>
                <c:pt idx="77">
                  <c:v>38077</c:v>
                </c:pt>
                <c:pt idx="78">
                  <c:v>37986</c:v>
                </c:pt>
                <c:pt idx="79">
                  <c:v>37894</c:v>
                </c:pt>
                <c:pt idx="80">
                  <c:v>37802</c:v>
                </c:pt>
                <c:pt idx="81">
                  <c:v>37711</c:v>
                </c:pt>
              </c:numCache>
            </c:numRef>
          </c:cat>
          <c:val>
            <c:numRef>
              <c:f>Worksheet!$C$4:$C$85</c:f>
              <c:numCache>
                <c:formatCode>General</c:formatCode>
                <c:ptCount val="82"/>
                <c:pt idx="0">
                  <c:v>-72.5</c:v>
                </c:pt>
                <c:pt idx="1">
                  <c:v>-74.2</c:v>
                </c:pt>
                <c:pt idx="2">
                  <c:v>-42.3</c:v>
                </c:pt>
                <c:pt idx="3">
                  <c:v>-9.6</c:v>
                </c:pt>
                <c:pt idx="4">
                  <c:v>9.9</c:v>
                </c:pt>
                <c:pt idx="5">
                  <c:v>8.5</c:v>
                </c:pt>
                <c:pt idx="6">
                  <c:v>10.8</c:v>
                </c:pt>
                <c:pt idx="7">
                  <c:v>35.700000000000003</c:v>
                </c:pt>
                <c:pt idx="8">
                  <c:v>-6.7</c:v>
                </c:pt>
                <c:pt idx="9">
                  <c:v>16.5</c:v>
                </c:pt>
                <c:pt idx="10">
                  <c:v>30.7</c:v>
                </c:pt>
                <c:pt idx="11">
                  <c:v>-60.7</c:v>
                </c:pt>
                <c:pt idx="12">
                  <c:v>11.8</c:v>
                </c:pt>
                <c:pt idx="13">
                  <c:v>25.2</c:v>
                </c:pt>
                <c:pt idx="14">
                  <c:v>15.3</c:v>
                </c:pt>
                <c:pt idx="15">
                  <c:v>25.6</c:v>
                </c:pt>
                <c:pt idx="16">
                  <c:v>26</c:v>
                </c:pt>
                <c:pt idx="17">
                  <c:v>14</c:v>
                </c:pt>
                <c:pt idx="18">
                  <c:v>5.5</c:v>
                </c:pt>
                <c:pt idx="19">
                  <c:v>23.4</c:v>
                </c:pt>
                <c:pt idx="20">
                  <c:v>5.0999999999999996</c:v>
                </c:pt>
                <c:pt idx="21">
                  <c:v>7.6</c:v>
                </c:pt>
                <c:pt idx="22">
                  <c:v>11.7</c:v>
                </c:pt>
                <c:pt idx="23">
                  <c:v>18.899999999999999</c:v>
                </c:pt>
                <c:pt idx="24">
                  <c:v>23.6</c:v>
                </c:pt>
                <c:pt idx="25">
                  <c:v>35.799999999999997</c:v>
                </c:pt>
                <c:pt idx="26">
                  <c:v>23.2</c:v>
                </c:pt>
                <c:pt idx="27">
                  <c:v>30.3</c:v>
                </c:pt>
                <c:pt idx="28">
                  <c:v>32.4</c:v>
                </c:pt>
                <c:pt idx="29">
                  <c:v>28.8</c:v>
                </c:pt>
                <c:pt idx="30">
                  <c:v>34</c:v>
                </c:pt>
                <c:pt idx="31">
                  <c:v>48.7</c:v>
                </c:pt>
                <c:pt idx="32">
                  <c:v>29.8</c:v>
                </c:pt>
                <c:pt idx="33">
                  <c:v>24.5</c:v>
                </c:pt>
                <c:pt idx="34">
                  <c:v>25.8</c:v>
                </c:pt>
                <c:pt idx="35">
                  <c:v>20.8</c:v>
                </c:pt>
                <c:pt idx="36">
                  <c:v>16.2</c:v>
                </c:pt>
                <c:pt idx="37">
                  <c:v>-3.2</c:v>
                </c:pt>
                <c:pt idx="38">
                  <c:v>5.4</c:v>
                </c:pt>
                <c:pt idx="39">
                  <c:v>-3.4</c:v>
                </c:pt>
                <c:pt idx="40">
                  <c:v>-22.7</c:v>
                </c:pt>
                <c:pt idx="41">
                  <c:v>-9.5</c:v>
                </c:pt>
                <c:pt idx="42">
                  <c:v>-28.1</c:v>
                </c:pt>
                <c:pt idx="43">
                  <c:v>-25.8</c:v>
                </c:pt>
                <c:pt idx="44">
                  <c:v>-45.7</c:v>
                </c:pt>
                <c:pt idx="45">
                  <c:v>-27.7</c:v>
                </c:pt>
                <c:pt idx="46">
                  <c:v>-22.8</c:v>
                </c:pt>
                <c:pt idx="47">
                  <c:v>-2.2999999999999998</c:v>
                </c:pt>
                <c:pt idx="48">
                  <c:v>-6.3</c:v>
                </c:pt>
                <c:pt idx="49">
                  <c:v>25.5</c:v>
                </c:pt>
                <c:pt idx="50">
                  <c:v>14.2</c:v>
                </c:pt>
                <c:pt idx="51">
                  <c:v>29.3</c:v>
                </c:pt>
                <c:pt idx="52">
                  <c:v>0.7</c:v>
                </c:pt>
                <c:pt idx="53">
                  <c:v>20.8</c:v>
                </c:pt>
                <c:pt idx="54">
                  <c:v>11.7</c:v>
                </c:pt>
                <c:pt idx="55">
                  <c:v>-1.4</c:v>
                </c:pt>
                <c:pt idx="56">
                  <c:v>-33.5</c:v>
                </c:pt>
                <c:pt idx="57">
                  <c:v>-67.2</c:v>
                </c:pt>
                <c:pt idx="58">
                  <c:v>-66.8</c:v>
                </c:pt>
                <c:pt idx="59">
                  <c:v>-58.8</c:v>
                </c:pt>
                <c:pt idx="60">
                  <c:v>-58.2</c:v>
                </c:pt>
                <c:pt idx="61">
                  <c:v>-39.6</c:v>
                </c:pt>
                <c:pt idx="62">
                  <c:v>-22.6</c:v>
                </c:pt>
                <c:pt idx="63">
                  <c:v>-22.9</c:v>
                </c:pt>
                <c:pt idx="64">
                  <c:v>-27.1</c:v>
                </c:pt>
                <c:pt idx="65">
                  <c:v>-9.4</c:v>
                </c:pt>
                <c:pt idx="66">
                  <c:v>-8.6</c:v>
                </c:pt>
                <c:pt idx="67">
                  <c:v>7.8</c:v>
                </c:pt>
                <c:pt idx="68">
                  <c:v>19.3</c:v>
                </c:pt>
                <c:pt idx="69">
                  <c:v>48.1</c:v>
                </c:pt>
                <c:pt idx="70">
                  <c:v>33.700000000000003</c:v>
                </c:pt>
                <c:pt idx="71">
                  <c:v>29.4</c:v>
                </c:pt>
                <c:pt idx="72">
                  <c:v>-1.9</c:v>
                </c:pt>
                <c:pt idx="73">
                  <c:v>7.9</c:v>
                </c:pt>
                <c:pt idx="74">
                  <c:v>-3.4</c:v>
                </c:pt>
                <c:pt idx="75">
                  <c:v>21.3</c:v>
                </c:pt>
                <c:pt idx="76">
                  <c:v>0.6</c:v>
                </c:pt>
                <c:pt idx="77">
                  <c:v>25.6</c:v>
                </c:pt>
                <c:pt idx="78">
                  <c:v>36</c:v>
                </c:pt>
                <c:pt idx="79">
                  <c:v>35.200000000000003</c:v>
                </c:pt>
                <c:pt idx="80">
                  <c:v>24.3</c:v>
                </c:pt>
                <c:pt idx="81">
                  <c:v>30.6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9C-4589-87F0-82715E504DCA}"/>
            </c:ext>
          </c:extLst>
        </c:ser>
        <c:ser>
          <c:idx val="2"/>
          <c:order val="2"/>
          <c:tx>
            <c:strRef>
              <c:f>Worksheet!$D$3</c:f>
              <c:strCache>
                <c:ptCount val="1"/>
                <c:pt idx="0">
                  <c:v>Patēriņa kredīti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Worksheet!$A$4:$A$85</c:f>
              <c:numCache>
                <c:formatCode>m/d/yyyy\ h:mm</c:formatCode>
                <c:ptCount val="82"/>
                <c:pt idx="0">
                  <c:v>45107</c:v>
                </c:pt>
                <c:pt idx="1">
                  <c:v>45016</c:v>
                </c:pt>
                <c:pt idx="2">
                  <c:v>44926</c:v>
                </c:pt>
                <c:pt idx="3">
                  <c:v>44834</c:v>
                </c:pt>
                <c:pt idx="4">
                  <c:v>44742</c:v>
                </c:pt>
                <c:pt idx="5">
                  <c:v>44651</c:v>
                </c:pt>
                <c:pt idx="6">
                  <c:v>44561</c:v>
                </c:pt>
                <c:pt idx="7">
                  <c:v>44469</c:v>
                </c:pt>
                <c:pt idx="8">
                  <c:v>44377</c:v>
                </c:pt>
                <c:pt idx="9">
                  <c:v>44286</c:v>
                </c:pt>
                <c:pt idx="10">
                  <c:v>44196</c:v>
                </c:pt>
                <c:pt idx="11">
                  <c:v>44104</c:v>
                </c:pt>
                <c:pt idx="12">
                  <c:v>44012</c:v>
                </c:pt>
                <c:pt idx="13">
                  <c:v>43921</c:v>
                </c:pt>
                <c:pt idx="14">
                  <c:v>43830</c:v>
                </c:pt>
                <c:pt idx="15">
                  <c:v>43738</c:v>
                </c:pt>
                <c:pt idx="16">
                  <c:v>43646</c:v>
                </c:pt>
                <c:pt idx="17">
                  <c:v>43555</c:v>
                </c:pt>
                <c:pt idx="18">
                  <c:v>43465</c:v>
                </c:pt>
                <c:pt idx="19">
                  <c:v>43373</c:v>
                </c:pt>
                <c:pt idx="20">
                  <c:v>43281</c:v>
                </c:pt>
                <c:pt idx="21">
                  <c:v>43190</c:v>
                </c:pt>
                <c:pt idx="22">
                  <c:v>43100</c:v>
                </c:pt>
                <c:pt idx="23">
                  <c:v>43008</c:v>
                </c:pt>
                <c:pt idx="24">
                  <c:v>42916</c:v>
                </c:pt>
                <c:pt idx="25">
                  <c:v>42825</c:v>
                </c:pt>
                <c:pt idx="26">
                  <c:v>42735</c:v>
                </c:pt>
                <c:pt idx="27">
                  <c:v>42643</c:v>
                </c:pt>
                <c:pt idx="28">
                  <c:v>42551</c:v>
                </c:pt>
                <c:pt idx="29">
                  <c:v>42460</c:v>
                </c:pt>
                <c:pt idx="30">
                  <c:v>42369</c:v>
                </c:pt>
                <c:pt idx="31">
                  <c:v>42277</c:v>
                </c:pt>
                <c:pt idx="32">
                  <c:v>42185</c:v>
                </c:pt>
                <c:pt idx="33">
                  <c:v>42094</c:v>
                </c:pt>
                <c:pt idx="34">
                  <c:v>42004</c:v>
                </c:pt>
                <c:pt idx="35">
                  <c:v>41912</c:v>
                </c:pt>
                <c:pt idx="36">
                  <c:v>41820</c:v>
                </c:pt>
                <c:pt idx="37">
                  <c:v>41729</c:v>
                </c:pt>
                <c:pt idx="38">
                  <c:v>41639</c:v>
                </c:pt>
                <c:pt idx="39">
                  <c:v>41547</c:v>
                </c:pt>
                <c:pt idx="40">
                  <c:v>41455</c:v>
                </c:pt>
                <c:pt idx="41">
                  <c:v>41364</c:v>
                </c:pt>
                <c:pt idx="42">
                  <c:v>41274</c:v>
                </c:pt>
                <c:pt idx="43">
                  <c:v>41182</c:v>
                </c:pt>
                <c:pt idx="44">
                  <c:v>41090</c:v>
                </c:pt>
                <c:pt idx="45">
                  <c:v>40999</c:v>
                </c:pt>
                <c:pt idx="46">
                  <c:v>40908</c:v>
                </c:pt>
                <c:pt idx="47">
                  <c:v>40816</c:v>
                </c:pt>
                <c:pt idx="48">
                  <c:v>40724</c:v>
                </c:pt>
                <c:pt idx="49">
                  <c:v>40633</c:v>
                </c:pt>
                <c:pt idx="50">
                  <c:v>40543</c:v>
                </c:pt>
                <c:pt idx="51">
                  <c:v>40451</c:v>
                </c:pt>
                <c:pt idx="52">
                  <c:v>40359</c:v>
                </c:pt>
                <c:pt idx="53">
                  <c:v>40268</c:v>
                </c:pt>
                <c:pt idx="54">
                  <c:v>40178</c:v>
                </c:pt>
                <c:pt idx="55">
                  <c:v>40086</c:v>
                </c:pt>
                <c:pt idx="56">
                  <c:v>39994</c:v>
                </c:pt>
                <c:pt idx="57">
                  <c:v>39903</c:v>
                </c:pt>
                <c:pt idx="58">
                  <c:v>39813</c:v>
                </c:pt>
                <c:pt idx="59">
                  <c:v>39721</c:v>
                </c:pt>
                <c:pt idx="60">
                  <c:v>39629</c:v>
                </c:pt>
                <c:pt idx="61">
                  <c:v>39538</c:v>
                </c:pt>
                <c:pt idx="62">
                  <c:v>39447</c:v>
                </c:pt>
                <c:pt idx="63">
                  <c:v>39355</c:v>
                </c:pt>
                <c:pt idx="64">
                  <c:v>39263</c:v>
                </c:pt>
                <c:pt idx="65">
                  <c:v>39172</c:v>
                </c:pt>
                <c:pt idx="66">
                  <c:v>39082</c:v>
                </c:pt>
                <c:pt idx="67">
                  <c:v>38990</c:v>
                </c:pt>
                <c:pt idx="68">
                  <c:v>38898</c:v>
                </c:pt>
                <c:pt idx="69">
                  <c:v>38807</c:v>
                </c:pt>
                <c:pt idx="70">
                  <c:v>38717</c:v>
                </c:pt>
                <c:pt idx="71">
                  <c:v>38625</c:v>
                </c:pt>
                <c:pt idx="72">
                  <c:v>38533</c:v>
                </c:pt>
                <c:pt idx="73">
                  <c:v>38442</c:v>
                </c:pt>
                <c:pt idx="74">
                  <c:v>38352</c:v>
                </c:pt>
                <c:pt idx="75">
                  <c:v>38260</c:v>
                </c:pt>
                <c:pt idx="76">
                  <c:v>38168</c:v>
                </c:pt>
                <c:pt idx="77">
                  <c:v>38077</c:v>
                </c:pt>
                <c:pt idx="78">
                  <c:v>37986</c:v>
                </c:pt>
                <c:pt idx="79">
                  <c:v>37894</c:v>
                </c:pt>
                <c:pt idx="80">
                  <c:v>37802</c:v>
                </c:pt>
                <c:pt idx="81">
                  <c:v>37711</c:v>
                </c:pt>
              </c:numCache>
            </c:numRef>
          </c:cat>
          <c:val>
            <c:numRef>
              <c:f>Worksheet!$D$4:$D$85</c:f>
              <c:numCache>
                <c:formatCode>General</c:formatCode>
                <c:ptCount val="82"/>
                <c:pt idx="0">
                  <c:v>-19.2</c:v>
                </c:pt>
                <c:pt idx="1">
                  <c:v>-28.9</c:v>
                </c:pt>
                <c:pt idx="2">
                  <c:v>-10.6</c:v>
                </c:pt>
                <c:pt idx="3">
                  <c:v>10.9</c:v>
                </c:pt>
                <c:pt idx="4">
                  <c:v>10.9</c:v>
                </c:pt>
                <c:pt idx="5">
                  <c:v>2.1</c:v>
                </c:pt>
                <c:pt idx="6">
                  <c:v>6.9</c:v>
                </c:pt>
                <c:pt idx="7">
                  <c:v>10.6</c:v>
                </c:pt>
                <c:pt idx="8">
                  <c:v>-24.4</c:v>
                </c:pt>
                <c:pt idx="9">
                  <c:v>-8.8000000000000007</c:v>
                </c:pt>
                <c:pt idx="10">
                  <c:v>2.8</c:v>
                </c:pt>
                <c:pt idx="11">
                  <c:v>-75.5</c:v>
                </c:pt>
                <c:pt idx="12">
                  <c:v>-4.5</c:v>
                </c:pt>
                <c:pt idx="13">
                  <c:v>9.9</c:v>
                </c:pt>
                <c:pt idx="14">
                  <c:v>8</c:v>
                </c:pt>
                <c:pt idx="15">
                  <c:v>4.5</c:v>
                </c:pt>
                <c:pt idx="16">
                  <c:v>5</c:v>
                </c:pt>
                <c:pt idx="17">
                  <c:v>2</c:v>
                </c:pt>
                <c:pt idx="18">
                  <c:v>21.7</c:v>
                </c:pt>
                <c:pt idx="19">
                  <c:v>24.7</c:v>
                </c:pt>
                <c:pt idx="20">
                  <c:v>14</c:v>
                </c:pt>
                <c:pt idx="21">
                  <c:v>11.1</c:v>
                </c:pt>
                <c:pt idx="22">
                  <c:v>16.899999999999999</c:v>
                </c:pt>
                <c:pt idx="23">
                  <c:v>11.1</c:v>
                </c:pt>
                <c:pt idx="24">
                  <c:v>14.6</c:v>
                </c:pt>
                <c:pt idx="25">
                  <c:v>14.5</c:v>
                </c:pt>
                <c:pt idx="26">
                  <c:v>32.5</c:v>
                </c:pt>
                <c:pt idx="27">
                  <c:v>20.5</c:v>
                </c:pt>
                <c:pt idx="28">
                  <c:v>16</c:v>
                </c:pt>
                <c:pt idx="29">
                  <c:v>21.3</c:v>
                </c:pt>
                <c:pt idx="30">
                  <c:v>19.2</c:v>
                </c:pt>
                <c:pt idx="31">
                  <c:v>41.1</c:v>
                </c:pt>
                <c:pt idx="32">
                  <c:v>12.8</c:v>
                </c:pt>
                <c:pt idx="33">
                  <c:v>14.5</c:v>
                </c:pt>
                <c:pt idx="34">
                  <c:v>10.7</c:v>
                </c:pt>
                <c:pt idx="35">
                  <c:v>16.7</c:v>
                </c:pt>
                <c:pt idx="36">
                  <c:v>3.9</c:v>
                </c:pt>
                <c:pt idx="37">
                  <c:v>-1.1000000000000001</c:v>
                </c:pt>
                <c:pt idx="38">
                  <c:v>-1.4</c:v>
                </c:pt>
                <c:pt idx="39">
                  <c:v>-7.1</c:v>
                </c:pt>
                <c:pt idx="40">
                  <c:v>-22.8</c:v>
                </c:pt>
                <c:pt idx="41">
                  <c:v>-17.2</c:v>
                </c:pt>
                <c:pt idx="42">
                  <c:v>-24.8</c:v>
                </c:pt>
                <c:pt idx="43">
                  <c:v>-30.2</c:v>
                </c:pt>
                <c:pt idx="44">
                  <c:v>-32.1</c:v>
                </c:pt>
                <c:pt idx="45">
                  <c:v>-17.399999999999999</c:v>
                </c:pt>
                <c:pt idx="46">
                  <c:v>-12.4</c:v>
                </c:pt>
                <c:pt idx="47">
                  <c:v>-12.7</c:v>
                </c:pt>
                <c:pt idx="48">
                  <c:v>-5.3</c:v>
                </c:pt>
                <c:pt idx="49">
                  <c:v>-3.8</c:v>
                </c:pt>
                <c:pt idx="50">
                  <c:v>-5.3</c:v>
                </c:pt>
                <c:pt idx="51">
                  <c:v>0.6</c:v>
                </c:pt>
                <c:pt idx="52">
                  <c:v>-10.9</c:v>
                </c:pt>
                <c:pt idx="53">
                  <c:v>-11.5</c:v>
                </c:pt>
                <c:pt idx="54">
                  <c:v>-6.4</c:v>
                </c:pt>
                <c:pt idx="55">
                  <c:v>-24.7</c:v>
                </c:pt>
                <c:pt idx="56">
                  <c:v>-27.8</c:v>
                </c:pt>
                <c:pt idx="57">
                  <c:v>-49</c:v>
                </c:pt>
                <c:pt idx="58">
                  <c:v>-16.3</c:v>
                </c:pt>
                <c:pt idx="59">
                  <c:v>-20.9</c:v>
                </c:pt>
                <c:pt idx="60">
                  <c:v>-15</c:v>
                </c:pt>
                <c:pt idx="61">
                  <c:v>-10.7</c:v>
                </c:pt>
                <c:pt idx="62">
                  <c:v>1.9</c:v>
                </c:pt>
                <c:pt idx="63">
                  <c:v>7.3</c:v>
                </c:pt>
                <c:pt idx="64">
                  <c:v>16.899999999999999</c:v>
                </c:pt>
                <c:pt idx="65">
                  <c:v>11.7</c:v>
                </c:pt>
                <c:pt idx="66">
                  <c:v>21.5</c:v>
                </c:pt>
                <c:pt idx="67">
                  <c:v>26.9</c:v>
                </c:pt>
                <c:pt idx="68">
                  <c:v>17.7</c:v>
                </c:pt>
                <c:pt idx="69">
                  <c:v>19.8</c:v>
                </c:pt>
                <c:pt idx="70">
                  <c:v>25.6</c:v>
                </c:pt>
                <c:pt idx="71">
                  <c:v>1.6</c:v>
                </c:pt>
                <c:pt idx="72">
                  <c:v>-1.9</c:v>
                </c:pt>
                <c:pt idx="73">
                  <c:v>-4.3</c:v>
                </c:pt>
                <c:pt idx="74">
                  <c:v>5.9</c:v>
                </c:pt>
                <c:pt idx="75">
                  <c:v>2.7</c:v>
                </c:pt>
                <c:pt idx="76">
                  <c:v>5.3</c:v>
                </c:pt>
                <c:pt idx="77">
                  <c:v>-13.4</c:v>
                </c:pt>
                <c:pt idx="78">
                  <c:v>-9.3000000000000007</c:v>
                </c:pt>
                <c:pt idx="79">
                  <c:v>5</c:v>
                </c:pt>
                <c:pt idx="80">
                  <c:v>-4.8</c:v>
                </c:pt>
                <c:pt idx="81">
                  <c:v>-5.9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9C-4589-87F0-82715E504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5020015"/>
        <c:axId val="215018575"/>
      </c:lineChart>
      <c:dateAx>
        <c:axId val="215020015"/>
        <c:scaling>
          <c:orientation val="minMax"/>
        </c:scaling>
        <c:delete val="0"/>
        <c:axPos val="b"/>
        <c:numFmt formatCode="mm/yy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215018575"/>
        <c:crosses val="autoZero"/>
        <c:auto val="1"/>
        <c:lblOffset val="100"/>
        <c:baseTimeUnit val="months"/>
      </c:dateAx>
      <c:valAx>
        <c:axId val="215018575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215020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898963793028627E-2"/>
          <c:y val="0.79398339757756886"/>
          <c:w val="0.89999990356379977"/>
          <c:h val="5.8564471435218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81290322580645E-2"/>
          <c:y val="0.10306527777777778"/>
          <c:w val="0.88997555342324397"/>
          <c:h val="0.77613750000000004"/>
        </c:manualLayout>
      </c:layout>
      <c:lineChart>
        <c:grouping val="standard"/>
        <c:varyColors val="0"/>
        <c:ser>
          <c:idx val="0"/>
          <c:order val="0"/>
          <c:tx>
            <c:v>ASV</c:v>
          </c:tx>
          <c:spPr>
            <a:ln w="31750" cap="rnd">
              <a:solidFill>
                <a:srgbClr val="2E2432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Graph'!$A$13:$A$760</c:f>
              <c:numCache>
                <c:formatCode>yyyy\-mm\-dd</c:formatCode>
                <c:ptCount val="748"/>
                <c:pt idx="0">
                  <c:v>22282</c:v>
                </c:pt>
                <c:pt idx="1">
                  <c:v>22313</c:v>
                </c:pt>
                <c:pt idx="2">
                  <c:v>22341</c:v>
                </c:pt>
                <c:pt idx="3">
                  <c:v>22372</c:v>
                </c:pt>
                <c:pt idx="4">
                  <c:v>22402</c:v>
                </c:pt>
                <c:pt idx="5">
                  <c:v>22433</c:v>
                </c:pt>
                <c:pt idx="6">
                  <c:v>22463</c:v>
                </c:pt>
                <c:pt idx="7">
                  <c:v>22494</c:v>
                </c:pt>
                <c:pt idx="8">
                  <c:v>22525</c:v>
                </c:pt>
                <c:pt idx="9">
                  <c:v>22555</c:v>
                </c:pt>
                <c:pt idx="10">
                  <c:v>22586</c:v>
                </c:pt>
                <c:pt idx="11">
                  <c:v>22616</c:v>
                </c:pt>
                <c:pt idx="12">
                  <c:v>22647</c:v>
                </c:pt>
                <c:pt idx="13">
                  <c:v>22678</c:v>
                </c:pt>
                <c:pt idx="14">
                  <c:v>22706</c:v>
                </c:pt>
                <c:pt idx="15">
                  <c:v>22737</c:v>
                </c:pt>
                <c:pt idx="16">
                  <c:v>22767</c:v>
                </c:pt>
                <c:pt idx="17">
                  <c:v>22798</c:v>
                </c:pt>
                <c:pt idx="18">
                  <c:v>22828</c:v>
                </c:pt>
                <c:pt idx="19">
                  <c:v>22859</c:v>
                </c:pt>
                <c:pt idx="20">
                  <c:v>22890</c:v>
                </c:pt>
                <c:pt idx="21">
                  <c:v>22920</c:v>
                </c:pt>
                <c:pt idx="22">
                  <c:v>22951</c:v>
                </c:pt>
                <c:pt idx="23">
                  <c:v>22981</c:v>
                </c:pt>
                <c:pt idx="24">
                  <c:v>23012</c:v>
                </c:pt>
                <c:pt idx="25">
                  <c:v>23043</c:v>
                </c:pt>
                <c:pt idx="26">
                  <c:v>23071</c:v>
                </c:pt>
                <c:pt idx="27">
                  <c:v>23102</c:v>
                </c:pt>
                <c:pt idx="28">
                  <c:v>23132</c:v>
                </c:pt>
                <c:pt idx="29">
                  <c:v>23163</c:v>
                </c:pt>
                <c:pt idx="30">
                  <c:v>23193</c:v>
                </c:pt>
                <c:pt idx="31">
                  <c:v>23224</c:v>
                </c:pt>
                <c:pt idx="32">
                  <c:v>23255</c:v>
                </c:pt>
                <c:pt idx="33">
                  <c:v>23285</c:v>
                </c:pt>
                <c:pt idx="34">
                  <c:v>23316</c:v>
                </c:pt>
                <c:pt idx="35">
                  <c:v>23346</c:v>
                </c:pt>
                <c:pt idx="36">
                  <c:v>23377</c:v>
                </c:pt>
                <c:pt idx="37">
                  <c:v>23408</c:v>
                </c:pt>
                <c:pt idx="38">
                  <c:v>23437</c:v>
                </c:pt>
                <c:pt idx="39">
                  <c:v>23468</c:v>
                </c:pt>
                <c:pt idx="40">
                  <c:v>23498</c:v>
                </c:pt>
                <c:pt idx="41">
                  <c:v>23529</c:v>
                </c:pt>
                <c:pt idx="42">
                  <c:v>23559</c:v>
                </c:pt>
                <c:pt idx="43">
                  <c:v>23590</c:v>
                </c:pt>
                <c:pt idx="44">
                  <c:v>23621</c:v>
                </c:pt>
                <c:pt idx="45">
                  <c:v>23651</c:v>
                </c:pt>
                <c:pt idx="46">
                  <c:v>23682</c:v>
                </c:pt>
                <c:pt idx="47">
                  <c:v>23712</c:v>
                </c:pt>
                <c:pt idx="48">
                  <c:v>23743</c:v>
                </c:pt>
                <c:pt idx="49">
                  <c:v>23774</c:v>
                </c:pt>
                <c:pt idx="50">
                  <c:v>23802</c:v>
                </c:pt>
                <c:pt idx="51">
                  <c:v>23833</c:v>
                </c:pt>
                <c:pt idx="52">
                  <c:v>23863</c:v>
                </c:pt>
                <c:pt idx="53">
                  <c:v>23894</c:v>
                </c:pt>
                <c:pt idx="54">
                  <c:v>23924</c:v>
                </c:pt>
                <c:pt idx="55">
                  <c:v>23955</c:v>
                </c:pt>
                <c:pt idx="56">
                  <c:v>23986</c:v>
                </c:pt>
                <c:pt idx="57">
                  <c:v>24016</c:v>
                </c:pt>
                <c:pt idx="58">
                  <c:v>24047</c:v>
                </c:pt>
                <c:pt idx="59">
                  <c:v>24077</c:v>
                </c:pt>
                <c:pt idx="60">
                  <c:v>24108</c:v>
                </c:pt>
                <c:pt idx="61">
                  <c:v>24139</c:v>
                </c:pt>
                <c:pt idx="62">
                  <c:v>24167</c:v>
                </c:pt>
                <c:pt idx="63">
                  <c:v>24198</c:v>
                </c:pt>
                <c:pt idx="64">
                  <c:v>24228</c:v>
                </c:pt>
                <c:pt idx="65">
                  <c:v>24259</c:v>
                </c:pt>
                <c:pt idx="66">
                  <c:v>24289</c:v>
                </c:pt>
                <c:pt idx="67">
                  <c:v>24320</c:v>
                </c:pt>
                <c:pt idx="68">
                  <c:v>24351</c:v>
                </c:pt>
                <c:pt idx="69">
                  <c:v>24381</c:v>
                </c:pt>
                <c:pt idx="70">
                  <c:v>24412</c:v>
                </c:pt>
                <c:pt idx="71">
                  <c:v>24442</c:v>
                </c:pt>
                <c:pt idx="72">
                  <c:v>24473</c:v>
                </c:pt>
                <c:pt idx="73">
                  <c:v>24504</c:v>
                </c:pt>
                <c:pt idx="74">
                  <c:v>24532</c:v>
                </c:pt>
                <c:pt idx="75">
                  <c:v>24563</c:v>
                </c:pt>
                <c:pt idx="76">
                  <c:v>24593</c:v>
                </c:pt>
                <c:pt idx="77">
                  <c:v>24624</c:v>
                </c:pt>
                <c:pt idx="78">
                  <c:v>24654</c:v>
                </c:pt>
                <c:pt idx="79">
                  <c:v>24685</c:v>
                </c:pt>
                <c:pt idx="80">
                  <c:v>24716</c:v>
                </c:pt>
                <c:pt idx="81">
                  <c:v>24746</c:v>
                </c:pt>
                <c:pt idx="82">
                  <c:v>24777</c:v>
                </c:pt>
                <c:pt idx="83">
                  <c:v>24807</c:v>
                </c:pt>
                <c:pt idx="84">
                  <c:v>24838</c:v>
                </c:pt>
                <c:pt idx="85">
                  <c:v>24869</c:v>
                </c:pt>
                <c:pt idx="86">
                  <c:v>24898</c:v>
                </c:pt>
                <c:pt idx="87">
                  <c:v>24929</c:v>
                </c:pt>
                <c:pt idx="88">
                  <c:v>24959</c:v>
                </c:pt>
                <c:pt idx="89">
                  <c:v>24990</c:v>
                </c:pt>
                <c:pt idx="90">
                  <c:v>25020</c:v>
                </c:pt>
                <c:pt idx="91">
                  <c:v>25051</c:v>
                </c:pt>
                <c:pt idx="92">
                  <c:v>25082</c:v>
                </c:pt>
                <c:pt idx="93">
                  <c:v>25112</c:v>
                </c:pt>
                <c:pt idx="94">
                  <c:v>25143</c:v>
                </c:pt>
                <c:pt idx="95">
                  <c:v>25173</c:v>
                </c:pt>
                <c:pt idx="96">
                  <c:v>25204</c:v>
                </c:pt>
                <c:pt idx="97">
                  <c:v>25235</c:v>
                </c:pt>
                <c:pt idx="98">
                  <c:v>25263</c:v>
                </c:pt>
                <c:pt idx="99">
                  <c:v>25294</c:v>
                </c:pt>
                <c:pt idx="100">
                  <c:v>25324</c:v>
                </c:pt>
                <c:pt idx="101">
                  <c:v>25355</c:v>
                </c:pt>
                <c:pt idx="102">
                  <c:v>25385</c:v>
                </c:pt>
                <c:pt idx="103">
                  <c:v>25416</c:v>
                </c:pt>
                <c:pt idx="104">
                  <c:v>25447</c:v>
                </c:pt>
                <c:pt idx="105">
                  <c:v>25477</c:v>
                </c:pt>
                <c:pt idx="106">
                  <c:v>25508</c:v>
                </c:pt>
                <c:pt idx="107">
                  <c:v>25538</c:v>
                </c:pt>
                <c:pt idx="108">
                  <c:v>25569</c:v>
                </c:pt>
                <c:pt idx="109">
                  <c:v>25600</c:v>
                </c:pt>
                <c:pt idx="110">
                  <c:v>25628</c:v>
                </c:pt>
                <c:pt idx="111">
                  <c:v>25659</c:v>
                </c:pt>
                <c:pt idx="112">
                  <c:v>25689</c:v>
                </c:pt>
                <c:pt idx="113">
                  <c:v>25720</c:v>
                </c:pt>
                <c:pt idx="114">
                  <c:v>25750</c:v>
                </c:pt>
                <c:pt idx="115">
                  <c:v>25781</c:v>
                </c:pt>
                <c:pt idx="116">
                  <c:v>25812</c:v>
                </c:pt>
                <c:pt idx="117">
                  <c:v>25842</c:v>
                </c:pt>
                <c:pt idx="118">
                  <c:v>25873</c:v>
                </c:pt>
                <c:pt idx="119">
                  <c:v>25903</c:v>
                </c:pt>
                <c:pt idx="120">
                  <c:v>25934</c:v>
                </c:pt>
                <c:pt idx="121">
                  <c:v>25965</c:v>
                </c:pt>
                <c:pt idx="122">
                  <c:v>25993</c:v>
                </c:pt>
                <c:pt idx="123">
                  <c:v>26024</c:v>
                </c:pt>
                <c:pt idx="124">
                  <c:v>26054</c:v>
                </c:pt>
                <c:pt idx="125">
                  <c:v>26085</c:v>
                </c:pt>
                <c:pt idx="126">
                  <c:v>26115</c:v>
                </c:pt>
                <c:pt idx="127">
                  <c:v>26146</c:v>
                </c:pt>
                <c:pt idx="128">
                  <c:v>26177</c:v>
                </c:pt>
                <c:pt idx="129">
                  <c:v>26207</c:v>
                </c:pt>
                <c:pt idx="130">
                  <c:v>26238</c:v>
                </c:pt>
                <c:pt idx="131">
                  <c:v>26268</c:v>
                </c:pt>
                <c:pt idx="132">
                  <c:v>26299</c:v>
                </c:pt>
                <c:pt idx="133">
                  <c:v>26330</c:v>
                </c:pt>
                <c:pt idx="134">
                  <c:v>26359</c:v>
                </c:pt>
                <c:pt idx="135">
                  <c:v>26390</c:v>
                </c:pt>
                <c:pt idx="136">
                  <c:v>26420</c:v>
                </c:pt>
                <c:pt idx="137">
                  <c:v>26451</c:v>
                </c:pt>
                <c:pt idx="138">
                  <c:v>26481</c:v>
                </c:pt>
                <c:pt idx="139">
                  <c:v>26512</c:v>
                </c:pt>
                <c:pt idx="140">
                  <c:v>26543</c:v>
                </c:pt>
                <c:pt idx="141">
                  <c:v>26573</c:v>
                </c:pt>
                <c:pt idx="142">
                  <c:v>26604</c:v>
                </c:pt>
                <c:pt idx="143">
                  <c:v>26634</c:v>
                </c:pt>
                <c:pt idx="144">
                  <c:v>26665</c:v>
                </c:pt>
                <c:pt idx="145">
                  <c:v>26696</c:v>
                </c:pt>
                <c:pt idx="146">
                  <c:v>26724</c:v>
                </c:pt>
                <c:pt idx="147">
                  <c:v>26755</c:v>
                </c:pt>
                <c:pt idx="148">
                  <c:v>26785</c:v>
                </c:pt>
                <c:pt idx="149">
                  <c:v>26816</c:v>
                </c:pt>
                <c:pt idx="150">
                  <c:v>26846</c:v>
                </c:pt>
                <c:pt idx="151">
                  <c:v>26877</c:v>
                </c:pt>
                <c:pt idx="152">
                  <c:v>26908</c:v>
                </c:pt>
                <c:pt idx="153">
                  <c:v>26938</c:v>
                </c:pt>
                <c:pt idx="154">
                  <c:v>26969</c:v>
                </c:pt>
                <c:pt idx="155">
                  <c:v>26999</c:v>
                </c:pt>
                <c:pt idx="156">
                  <c:v>27030</c:v>
                </c:pt>
                <c:pt idx="157">
                  <c:v>27061</c:v>
                </c:pt>
                <c:pt idx="158">
                  <c:v>27089</c:v>
                </c:pt>
                <c:pt idx="159">
                  <c:v>27120</c:v>
                </c:pt>
                <c:pt idx="160">
                  <c:v>27150</c:v>
                </c:pt>
                <c:pt idx="161">
                  <c:v>27181</c:v>
                </c:pt>
                <c:pt idx="162">
                  <c:v>27211</c:v>
                </c:pt>
                <c:pt idx="163">
                  <c:v>27242</c:v>
                </c:pt>
                <c:pt idx="164">
                  <c:v>27273</c:v>
                </c:pt>
                <c:pt idx="165">
                  <c:v>27303</c:v>
                </c:pt>
                <c:pt idx="166">
                  <c:v>27334</c:v>
                </c:pt>
                <c:pt idx="167">
                  <c:v>27364</c:v>
                </c:pt>
                <c:pt idx="168">
                  <c:v>27395</c:v>
                </c:pt>
                <c:pt idx="169">
                  <c:v>27426</c:v>
                </c:pt>
                <c:pt idx="170">
                  <c:v>27454</c:v>
                </c:pt>
                <c:pt idx="171">
                  <c:v>27485</c:v>
                </c:pt>
                <c:pt idx="172">
                  <c:v>27515</c:v>
                </c:pt>
                <c:pt idx="173">
                  <c:v>27546</c:v>
                </c:pt>
                <c:pt idx="174">
                  <c:v>27576</c:v>
                </c:pt>
                <c:pt idx="175">
                  <c:v>27607</c:v>
                </c:pt>
                <c:pt idx="176">
                  <c:v>27638</c:v>
                </c:pt>
                <c:pt idx="177">
                  <c:v>27668</c:v>
                </c:pt>
                <c:pt idx="178">
                  <c:v>27699</c:v>
                </c:pt>
                <c:pt idx="179">
                  <c:v>27729</c:v>
                </c:pt>
                <c:pt idx="180">
                  <c:v>27760</c:v>
                </c:pt>
                <c:pt idx="181">
                  <c:v>27791</c:v>
                </c:pt>
                <c:pt idx="182">
                  <c:v>27820</c:v>
                </c:pt>
                <c:pt idx="183">
                  <c:v>27851</c:v>
                </c:pt>
                <c:pt idx="184">
                  <c:v>27881</c:v>
                </c:pt>
                <c:pt idx="185">
                  <c:v>27912</c:v>
                </c:pt>
                <c:pt idx="186">
                  <c:v>27942</c:v>
                </c:pt>
                <c:pt idx="187">
                  <c:v>27973</c:v>
                </c:pt>
                <c:pt idx="188">
                  <c:v>28004</c:v>
                </c:pt>
                <c:pt idx="189">
                  <c:v>28034</c:v>
                </c:pt>
                <c:pt idx="190">
                  <c:v>28065</c:v>
                </c:pt>
                <c:pt idx="191">
                  <c:v>28095</c:v>
                </c:pt>
                <c:pt idx="192">
                  <c:v>28126</c:v>
                </c:pt>
                <c:pt idx="193">
                  <c:v>28157</c:v>
                </c:pt>
                <c:pt idx="194">
                  <c:v>28185</c:v>
                </c:pt>
                <c:pt idx="195">
                  <c:v>28216</c:v>
                </c:pt>
                <c:pt idx="196">
                  <c:v>28246</c:v>
                </c:pt>
                <c:pt idx="197">
                  <c:v>28277</c:v>
                </c:pt>
                <c:pt idx="198">
                  <c:v>28307</c:v>
                </c:pt>
                <c:pt idx="199">
                  <c:v>28338</c:v>
                </c:pt>
                <c:pt idx="200">
                  <c:v>28369</c:v>
                </c:pt>
                <c:pt idx="201">
                  <c:v>28399</c:v>
                </c:pt>
                <c:pt idx="202">
                  <c:v>28430</c:v>
                </c:pt>
                <c:pt idx="203">
                  <c:v>28460</c:v>
                </c:pt>
                <c:pt idx="204">
                  <c:v>28491</c:v>
                </c:pt>
                <c:pt idx="205">
                  <c:v>28522</c:v>
                </c:pt>
                <c:pt idx="206">
                  <c:v>28550</c:v>
                </c:pt>
                <c:pt idx="207">
                  <c:v>28581</c:v>
                </c:pt>
                <c:pt idx="208">
                  <c:v>28611</c:v>
                </c:pt>
                <c:pt idx="209">
                  <c:v>28642</c:v>
                </c:pt>
                <c:pt idx="210">
                  <c:v>28672</c:v>
                </c:pt>
                <c:pt idx="211">
                  <c:v>28703</c:v>
                </c:pt>
                <c:pt idx="212">
                  <c:v>28734</c:v>
                </c:pt>
                <c:pt idx="213">
                  <c:v>28764</c:v>
                </c:pt>
                <c:pt idx="214">
                  <c:v>28795</c:v>
                </c:pt>
                <c:pt idx="215">
                  <c:v>28825</c:v>
                </c:pt>
                <c:pt idx="216">
                  <c:v>28856</c:v>
                </c:pt>
                <c:pt idx="217">
                  <c:v>28887</c:v>
                </c:pt>
                <c:pt idx="218">
                  <c:v>28915</c:v>
                </c:pt>
                <c:pt idx="219">
                  <c:v>28946</c:v>
                </c:pt>
                <c:pt idx="220">
                  <c:v>28976</c:v>
                </c:pt>
                <c:pt idx="221">
                  <c:v>29007</c:v>
                </c:pt>
                <c:pt idx="222">
                  <c:v>29037</c:v>
                </c:pt>
                <c:pt idx="223">
                  <c:v>29068</c:v>
                </c:pt>
                <c:pt idx="224">
                  <c:v>29099</c:v>
                </c:pt>
                <c:pt idx="225">
                  <c:v>29129</c:v>
                </c:pt>
                <c:pt idx="226">
                  <c:v>29160</c:v>
                </c:pt>
                <c:pt idx="227">
                  <c:v>29190</c:v>
                </c:pt>
                <c:pt idx="228">
                  <c:v>29221</c:v>
                </c:pt>
                <c:pt idx="229">
                  <c:v>29252</c:v>
                </c:pt>
                <c:pt idx="230">
                  <c:v>29281</c:v>
                </c:pt>
                <c:pt idx="231">
                  <c:v>29312</c:v>
                </c:pt>
                <c:pt idx="232">
                  <c:v>29342</c:v>
                </c:pt>
                <c:pt idx="233">
                  <c:v>29373</c:v>
                </c:pt>
                <c:pt idx="234">
                  <c:v>29403</c:v>
                </c:pt>
                <c:pt idx="235">
                  <c:v>29434</c:v>
                </c:pt>
                <c:pt idx="236">
                  <c:v>29465</c:v>
                </c:pt>
                <c:pt idx="237">
                  <c:v>29495</c:v>
                </c:pt>
                <c:pt idx="238">
                  <c:v>29526</c:v>
                </c:pt>
                <c:pt idx="239">
                  <c:v>29556</c:v>
                </c:pt>
                <c:pt idx="240">
                  <c:v>29587</c:v>
                </c:pt>
                <c:pt idx="241">
                  <c:v>29618</c:v>
                </c:pt>
                <c:pt idx="242">
                  <c:v>29646</c:v>
                </c:pt>
                <c:pt idx="243">
                  <c:v>29677</c:v>
                </c:pt>
                <c:pt idx="244">
                  <c:v>29707</c:v>
                </c:pt>
                <c:pt idx="245">
                  <c:v>29738</c:v>
                </c:pt>
                <c:pt idx="246">
                  <c:v>29768</c:v>
                </c:pt>
                <c:pt idx="247">
                  <c:v>29799</c:v>
                </c:pt>
                <c:pt idx="248">
                  <c:v>29830</c:v>
                </c:pt>
                <c:pt idx="249">
                  <c:v>29860</c:v>
                </c:pt>
                <c:pt idx="250">
                  <c:v>29891</c:v>
                </c:pt>
                <c:pt idx="251">
                  <c:v>29921</c:v>
                </c:pt>
                <c:pt idx="252">
                  <c:v>29952</c:v>
                </c:pt>
                <c:pt idx="253">
                  <c:v>29983</c:v>
                </c:pt>
                <c:pt idx="254">
                  <c:v>30011</c:v>
                </c:pt>
                <c:pt idx="255">
                  <c:v>30042</c:v>
                </c:pt>
                <c:pt idx="256">
                  <c:v>30072</c:v>
                </c:pt>
                <c:pt idx="257">
                  <c:v>30103</c:v>
                </c:pt>
                <c:pt idx="258">
                  <c:v>30133</c:v>
                </c:pt>
                <c:pt idx="259">
                  <c:v>30164</c:v>
                </c:pt>
                <c:pt idx="260">
                  <c:v>30195</c:v>
                </c:pt>
                <c:pt idx="261">
                  <c:v>30225</c:v>
                </c:pt>
                <c:pt idx="262">
                  <c:v>30256</c:v>
                </c:pt>
                <c:pt idx="263">
                  <c:v>30286</c:v>
                </c:pt>
                <c:pt idx="264">
                  <c:v>30317</c:v>
                </c:pt>
                <c:pt idx="265">
                  <c:v>30348</c:v>
                </c:pt>
                <c:pt idx="266">
                  <c:v>30376</c:v>
                </c:pt>
                <c:pt idx="267">
                  <c:v>30407</c:v>
                </c:pt>
                <c:pt idx="268">
                  <c:v>30437</c:v>
                </c:pt>
                <c:pt idx="269">
                  <c:v>30468</c:v>
                </c:pt>
                <c:pt idx="270">
                  <c:v>30498</c:v>
                </c:pt>
                <c:pt idx="271">
                  <c:v>30529</c:v>
                </c:pt>
                <c:pt idx="272">
                  <c:v>30560</c:v>
                </c:pt>
                <c:pt idx="273">
                  <c:v>30590</c:v>
                </c:pt>
                <c:pt idx="274">
                  <c:v>30621</c:v>
                </c:pt>
                <c:pt idx="275">
                  <c:v>30651</c:v>
                </c:pt>
                <c:pt idx="276">
                  <c:v>30682</c:v>
                </c:pt>
                <c:pt idx="277">
                  <c:v>30713</c:v>
                </c:pt>
                <c:pt idx="278">
                  <c:v>30742</c:v>
                </c:pt>
                <c:pt idx="279">
                  <c:v>30773</c:v>
                </c:pt>
                <c:pt idx="280">
                  <c:v>30803</c:v>
                </c:pt>
                <c:pt idx="281">
                  <c:v>30834</c:v>
                </c:pt>
                <c:pt idx="282">
                  <c:v>30864</c:v>
                </c:pt>
                <c:pt idx="283">
                  <c:v>30895</c:v>
                </c:pt>
                <c:pt idx="284">
                  <c:v>30926</c:v>
                </c:pt>
                <c:pt idx="285">
                  <c:v>30956</c:v>
                </c:pt>
                <c:pt idx="286">
                  <c:v>30987</c:v>
                </c:pt>
                <c:pt idx="287">
                  <c:v>31017</c:v>
                </c:pt>
                <c:pt idx="288">
                  <c:v>31048</c:v>
                </c:pt>
                <c:pt idx="289">
                  <c:v>31079</c:v>
                </c:pt>
                <c:pt idx="290">
                  <c:v>31107</c:v>
                </c:pt>
                <c:pt idx="291">
                  <c:v>31138</c:v>
                </c:pt>
                <c:pt idx="292">
                  <c:v>31168</c:v>
                </c:pt>
                <c:pt idx="293">
                  <c:v>31199</c:v>
                </c:pt>
                <c:pt idx="294">
                  <c:v>31229</c:v>
                </c:pt>
                <c:pt idx="295">
                  <c:v>31260</c:v>
                </c:pt>
                <c:pt idx="296">
                  <c:v>31291</c:v>
                </c:pt>
                <c:pt idx="297">
                  <c:v>31321</c:v>
                </c:pt>
                <c:pt idx="298">
                  <c:v>31352</c:v>
                </c:pt>
                <c:pt idx="299">
                  <c:v>31382</c:v>
                </c:pt>
                <c:pt idx="300">
                  <c:v>31413</c:v>
                </c:pt>
                <c:pt idx="301">
                  <c:v>31444</c:v>
                </c:pt>
                <c:pt idx="302">
                  <c:v>31472</c:v>
                </c:pt>
                <c:pt idx="303">
                  <c:v>31503</c:v>
                </c:pt>
                <c:pt idx="304">
                  <c:v>31533</c:v>
                </c:pt>
                <c:pt idx="305">
                  <c:v>31564</c:v>
                </c:pt>
                <c:pt idx="306">
                  <c:v>31594</c:v>
                </c:pt>
                <c:pt idx="307">
                  <c:v>31625</c:v>
                </c:pt>
                <c:pt idx="308">
                  <c:v>31656</c:v>
                </c:pt>
                <c:pt idx="309">
                  <c:v>31686</c:v>
                </c:pt>
                <c:pt idx="310">
                  <c:v>31717</c:v>
                </c:pt>
                <c:pt idx="311">
                  <c:v>31747</c:v>
                </c:pt>
                <c:pt idx="312">
                  <c:v>31778</c:v>
                </c:pt>
                <c:pt idx="313">
                  <c:v>31809</c:v>
                </c:pt>
                <c:pt idx="314">
                  <c:v>31837</c:v>
                </c:pt>
                <c:pt idx="315">
                  <c:v>31868</c:v>
                </c:pt>
                <c:pt idx="316">
                  <c:v>31898</c:v>
                </c:pt>
                <c:pt idx="317">
                  <c:v>31929</c:v>
                </c:pt>
                <c:pt idx="318">
                  <c:v>31959</c:v>
                </c:pt>
                <c:pt idx="319">
                  <c:v>31990</c:v>
                </c:pt>
                <c:pt idx="320">
                  <c:v>32021</c:v>
                </c:pt>
                <c:pt idx="321">
                  <c:v>32051</c:v>
                </c:pt>
                <c:pt idx="322">
                  <c:v>32082</c:v>
                </c:pt>
                <c:pt idx="323">
                  <c:v>32112</c:v>
                </c:pt>
                <c:pt idx="324">
                  <c:v>32143</c:v>
                </c:pt>
                <c:pt idx="325">
                  <c:v>32174</c:v>
                </c:pt>
                <c:pt idx="326">
                  <c:v>32203</c:v>
                </c:pt>
                <c:pt idx="327">
                  <c:v>32234</c:v>
                </c:pt>
                <c:pt idx="328">
                  <c:v>32264</c:v>
                </c:pt>
                <c:pt idx="329">
                  <c:v>32295</c:v>
                </c:pt>
                <c:pt idx="330">
                  <c:v>32325</c:v>
                </c:pt>
                <c:pt idx="331">
                  <c:v>32356</c:v>
                </c:pt>
                <c:pt idx="332">
                  <c:v>32387</c:v>
                </c:pt>
                <c:pt idx="333">
                  <c:v>32417</c:v>
                </c:pt>
                <c:pt idx="334">
                  <c:v>32448</c:v>
                </c:pt>
                <c:pt idx="335">
                  <c:v>32478</c:v>
                </c:pt>
                <c:pt idx="336">
                  <c:v>32509</c:v>
                </c:pt>
                <c:pt idx="337">
                  <c:v>32540</c:v>
                </c:pt>
                <c:pt idx="338">
                  <c:v>32568</c:v>
                </c:pt>
                <c:pt idx="339">
                  <c:v>32599</c:v>
                </c:pt>
                <c:pt idx="340">
                  <c:v>32629</c:v>
                </c:pt>
                <c:pt idx="341">
                  <c:v>32660</c:v>
                </c:pt>
                <c:pt idx="342">
                  <c:v>32690</c:v>
                </c:pt>
                <c:pt idx="343">
                  <c:v>32721</c:v>
                </c:pt>
                <c:pt idx="344">
                  <c:v>32752</c:v>
                </c:pt>
                <c:pt idx="345">
                  <c:v>32782</c:v>
                </c:pt>
                <c:pt idx="346">
                  <c:v>32813</c:v>
                </c:pt>
                <c:pt idx="347">
                  <c:v>32843</c:v>
                </c:pt>
                <c:pt idx="348">
                  <c:v>32874</c:v>
                </c:pt>
                <c:pt idx="349">
                  <c:v>32905</c:v>
                </c:pt>
                <c:pt idx="350">
                  <c:v>32933</c:v>
                </c:pt>
                <c:pt idx="351">
                  <c:v>32964</c:v>
                </c:pt>
                <c:pt idx="352">
                  <c:v>32994</c:v>
                </c:pt>
                <c:pt idx="353">
                  <c:v>33025</c:v>
                </c:pt>
                <c:pt idx="354">
                  <c:v>33055</c:v>
                </c:pt>
                <c:pt idx="355">
                  <c:v>33086</c:v>
                </c:pt>
                <c:pt idx="356">
                  <c:v>33117</c:v>
                </c:pt>
                <c:pt idx="357">
                  <c:v>33147</c:v>
                </c:pt>
                <c:pt idx="358">
                  <c:v>33178</c:v>
                </c:pt>
                <c:pt idx="359">
                  <c:v>33208</c:v>
                </c:pt>
                <c:pt idx="360">
                  <c:v>33239</c:v>
                </c:pt>
                <c:pt idx="361">
                  <c:v>33270</c:v>
                </c:pt>
                <c:pt idx="362">
                  <c:v>33298</c:v>
                </c:pt>
                <c:pt idx="363">
                  <c:v>33329</c:v>
                </c:pt>
                <c:pt idx="364">
                  <c:v>33359</c:v>
                </c:pt>
                <c:pt idx="365">
                  <c:v>33390</c:v>
                </c:pt>
                <c:pt idx="366">
                  <c:v>33420</c:v>
                </c:pt>
                <c:pt idx="367">
                  <c:v>33451</c:v>
                </c:pt>
                <c:pt idx="368">
                  <c:v>33482</c:v>
                </c:pt>
                <c:pt idx="369">
                  <c:v>33512</c:v>
                </c:pt>
                <c:pt idx="370">
                  <c:v>33543</c:v>
                </c:pt>
                <c:pt idx="371">
                  <c:v>33573</c:v>
                </c:pt>
                <c:pt idx="372">
                  <c:v>33604</c:v>
                </c:pt>
                <c:pt idx="373">
                  <c:v>33635</c:v>
                </c:pt>
                <c:pt idx="374">
                  <c:v>33664</c:v>
                </c:pt>
                <c:pt idx="375">
                  <c:v>33695</c:v>
                </c:pt>
                <c:pt idx="376">
                  <c:v>33725</c:v>
                </c:pt>
                <c:pt idx="377">
                  <c:v>33756</c:v>
                </c:pt>
                <c:pt idx="378">
                  <c:v>33786</c:v>
                </c:pt>
                <c:pt idx="379">
                  <c:v>33817</c:v>
                </c:pt>
                <c:pt idx="380">
                  <c:v>33848</c:v>
                </c:pt>
                <c:pt idx="381">
                  <c:v>33878</c:v>
                </c:pt>
                <c:pt idx="382">
                  <c:v>33909</c:v>
                </c:pt>
                <c:pt idx="383">
                  <c:v>33939</c:v>
                </c:pt>
                <c:pt idx="384">
                  <c:v>33970</c:v>
                </c:pt>
                <c:pt idx="385">
                  <c:v>34001</c:v>
                </c:pt>
                <c:pt idx="386">
                  <c:v>34029</c:v>
                </c:pt>
                <c:pt idx="387">
                  <c:v>34060</c:v>
                </c:pt>
                <c:pt idx="388">
                  <c:v>34090</c:v>
                </c:pt>
                <c:pt idx="389">
                  <c:v>34121</c:v>
                </c:pt>
                <c:pt idx="390">
                  <c:v>34151</c:v>
                </c:pt>
                <c:pt idx="391">
                  <c:v>34182</c:v>
                </c:pt>
                <c:pt idx="392">
                  <c:v>34213</c:v>
                </c:pt>
                <c:pt idx="393">
                  <c:v>34243</c:v>
                </c:pt>
                <c:pt idx="394">
                  <c:v>34274</c:v>
                </c:pt>
                <c:pt idx="395">
                  <c:v>34304</c:v>
                </c:pt>
                <c:pt idx="396">
                  <c:v>34335</c:v>
                </c:pt>
                <c:pt idx="397">
                  <c:v>34366</c:v>
                </c:pt>
                <c:pt idx="398">
                  <c:v>34394</c:v>
                </c:pt>
                <c:pt idx="399">
                  <c:v>34425</c:v>
                </c:pt>
                <c:pt idx="400">
                  <c:v>34455</c:v>
                </c:pt>
                <c:pt idx="401">
                  <c:v>34486</c:v>
                </c:pt>
                <c:pt idx="402">
                  <c:v>34516</c:v>
                </c:pt>
                <c:pt idx="403">
                  <c:v>34547</c:v>
                </c:pt>
                <c:pt idx="404">
                  <c:v>34578</c:v>
                </c:pt>
                <c:pt idx="405">
                  <c:v>34608</c:v>
                </c:pt>
                <c:pt idx="406">
                  <c:v>34639</c:v>
                </c:pt>
                <c:pt idx="407">
                  <c:v>34669</c:v>
                </c:pt>
                <c:pt idx="408">
                  <c:v>34700</c:v>
                </c:pt>
                <c:pt idx="409">
                  <c:v>34731</c:v>
                </c:pt>
                <c:pt idx="410">
                  <c:v>34759</c:v>
                </c:pt>
                <c:pt idx="411">
                  <c:v>34790</c:v>
                </c:pt>
                <c:pt idx="412">
                  <c:v>34820</c:v>
                </c:pt>
                <c:pt idx="413">
                  <c:v>34851</c:v>
                </c:pt>
                <c:pt idx="414">
                  <c:v>34881</c:v>
                </c:pt>
                <c:pt idx="415">
                  <c:v>34912</c:v>
                </c:pt>
                <c:pt idx="416">
                  <c:v>34943</c:v>
                </c:pt>
                <c:pt idx="417">
                  <c:v>34973</c:v>
                </c:pt>
                <c:pt idx="418">
                  <c:v>35004</c:v>
                </c:pt>
                <c:pt idx="419">
                  <c:v>35034</c:v>
                </c:pt>
                <c:pt idx="420">
                  <c:v>35065</c:v>
                </c:pt>
                <c:pt idx="421">
                  <c:v>35096</c:v>
                </c:pt>
                <c:pt idx="422">
                  <c:v>35125</c:v>
                </c:pt>
                <c:pt idx="423">
                  <c:v>35156</c:v>
                </c:pt>
                <c:pt idx="424">
                  <c:v>35186</c:v>
                </c:pt>
                <c:pt idx="425">
                  <c:v>35217</c:v>
                </c:pt>
                <c:pt idx="426">
                  <c:v>35247</c:v>
                </c:pt>
                <c:pt idx="427">
                  <c:v>35278</c:v>
                </c:pt>
                <c:pt idx="428">
                  <c:v>35309</c:v>
                </c:pt>
                <c:pt idx="429">
                  <c:v>35339</c:v>
                </c:pt>
                <c:pt idx="430">
                  <c:v>35370</c:v>
                </c:pt>
                <c:pt idx="431">
                  <c:v>35400</c:v>
                </c:pt>
                <c:pt idx="432">
                  <c:v>35431</c:v>
                </c:pt>
                <c:pt idx="433">
                  <c:v>35462</c:v>
                </c:pt>
                <c:pt idx="434">
                  <c:v>35490</c:v>
                </c:pt>
                <c:pt idx="435">
                  <c:v>35521</c:v>
                </c:pt>
                <c:pt idx="436">
                  <c:v>35551</c:v>
                </c:pt>
                <c:pt idx="437">
                  <c:v>35582</c:v>
                </c:pt>
                <c:pt idx="438">
                  <c:v>35612</c:v>
                </c:pt>
                <c:pt idx="439">
                  <c:v>35643</c:v>
                </c:pt>
                <c:pt idx="440">
                  <c:v>35674</c:v>
                </c:pt>
                <c:pt idx="441">
                  <c:v>35704</c:v>
                </c:pt>
                <c:pt idx="442">
                  <c:v>35735</c:v>
                </c:pt>
                <c:pt idx="443">
                  <c:v>35765</c:v>
                </c:pt>
                <c:pt idx="444">
                  <c:v>35796</c:v>
                </c:pt>
                <c:pt idx="445">
                  <c:v>35827</c:v>
                </c:pt>
                <c:pt idx="446">
                  <c:v>35855</c:v>
                </c:pt>
                <c:pt idx="447">
                  <c:v>35886</c:v>
                </c:pt>
                <c:pt idx="448">
                  <c:v>35916</c:v>
                </c:pt>
                <c:pt idx="449">
                  <c:v>35947</c:v>
                </c:pt>
                <c:pt idx="450">
                  <c:v>35977</c:v>
                </c:pt>
                <c:pt idx="451">
                  <c:v>36008</c:v>
                </c:pt>
                <c:pt idx="452">
                  <c:v>36039</c:v>
                </c:pt>
                <c:pt idx="453">
                  <c:v>36069</c:v>
                </c:pt>
                <c:pt idx="454">
                  <c:v>36100</c:v>
                </c:pt>
                <c:pt idx="455">
                  <c:v>36130</c:v>
                </c:pt>
                <c:pt idx="456">
                  <c:v>36161</c:v>
                </c:pt>
                <c:pt idx="457">
                  <c:v>36192</c:v>
                </c:pt>
                <c:pt idx="458">
                  <c:v>36220</c:v>
                </c:pt>
                <c:pt idx="459">
                  <c:v>36251</c:v>
                </c:pt>
                <c:pt idx="460">
                  <c:v>36281</c:v>
                </c:pt>
                <c:pt idx="461">
                  <c:v>36312</c:v>
                </c:pt>
                <c:pt idx="462">
                  <c:v>36342</c:v>
                </c:pt>
                <c:pt idx="463">
                  <c:v>36373</c:v>
                </c:pt>
                <c:pt idx="464">
                  <c:v>36404</c:v>
                </c:pt>
                <c:pt idx="465">
                  <c:v>36434</c:v>
                </c:pt>
                <c:pt idx="466">
                  <c:v>36465</c:v>
                </c:pt>
                <c:pt idx="467">
                  <c:v>36495</c:v>
                </c:pt>
                <c:pt idx="468">
                  <c:v>36526</c:v>
                </c:pt>
                <c:pt idx="469">
                  <c:v>36557</c:v>
                </c:pt>
                <c:pt idx="470">
                  <c:v>36586</c:v>
                </c:pt>
                <c:pt idx="471">
                  <c:v>36617</c:v>
                </c:pt>
                <c:pt idx="472">
                  <c:v>36647</c:v>
                </c:pt>
                <c:pt idx="473">
                  <c:v>36678</c:v>
                </c:pt>
                <c:pt idx="474">
                  <c:v>36708</c:v>
                </c:pt>
                <c:pt idx="475">
                  <c:v>36739</c:v>
                </c:pt>
                <c:pt idx="476">
                  <c:v>36770</c:v>
                </c:pt>
                <c:pt idx="477">
                  <c:v>36800</c:v>
                </c:pt>
                <c:pt idx="478">
                  <c:v>36831</c:v>
                </c:pt>
                <c:pt idx="479">
                  <c:v>36861</c:v>
                </c:pt>
                <c:pt idx="480">
                  <c:v>36892</c:v>
                </c:pt>
                <c:pt idx="481">
                  <c:v>36923</c:v>
                </c:pt>
                <c:pt idx="482">
                  <c:v>36951</c:v>
                </c:pt>
                <c:pt idx="483">
                  <c:v>36982</c:v>
                </c:pt>
                <c:pt idx="484">
                  <c:v>37012</c:v>
                </c:pt>
                <c:pt idx="485">
                  <c:v>37043</c:v>
                </c:pt>
                <c:pt idx="486">
                  <c:v>37073</c:v>
                </c:pt>
                <c:pt idx="487">
                  <c:v>37104</c:v>
                </c:pt>
                <c:pt idx="488">
                  <c:v>37135</c:v>
                </c:pt>
                <c:pt idx="489">
                  <c:v>37165</c:v>
                </c:pt>
                <c:pt idx="490">
                  <c:v>37196</c:v>
                </c:pt>
                <c:pt idx="491">
                  <c:v>37226</c:v>
                </c:pt>
                <c:pt idx="492">
                  <c:v>37257</c:v>
                </c:pt>
                <c:pt idx="493">
                  <c:v>37288</c:v>
                </c:pt>
                <c:pt idx="494">
                  <c:v>37316</c:v>
                </c:pt>
                <c:pt idx="495">
                  <c:v>37347</c:v>
                </c:pt>
                <c:pt idx="496">
                  <c:v>37377</c:v>
                </c:pt>
                <c:pt idx="497">
                  <c:v>37408</c:v>
                </c:pt>
                <c:pt idx="498">
                  <c:v>37438</c:v>
                </c:pt>
                <c:pt idx="499">
                  <c:v>37469</c:v>
                </c:pt>
                <c:pt idx="500">
                  <c:v>37500</c:v>
                </c:pt>
                <c:pt idx="501">
                  <c:v>37530</c:v>
                </c:pt>
                <c:pt idx="502">
                  <c:v>37561</c:v>
                </c:pt>
                <c:pt idx="503">
                  <c:v>37591</c:v>
                </c:pt>
                <c:pt idx="504">
                  <c:v>37622</c:v>
                </c:pt>
                <c:pt idx="505">
                  <c:v>37653</c:v>
                </c:pt>
                <c:pt idx="506">
                  <c:v>37681</c:v>
                </c:pt>
                <c:pt idx="507">
                  <c:v>37712</c:v>
                </c:pt>
                <c:pt idx="508">
                  <c:v>37742</c:v>
                </c:pt>
                <c:pt idx="509">
                  <c:v>37773</c:v>
                </c:pt>
                <c:pt idx="510">
                  <c:v>37803</c:v>
                </c:pt>
                <c:pt idx="511">
                  <c:v>37834</c:v>
                </c:pt>
                <c:pt idx="512">
                  <c:v>37865</c:v>
                </c:pt>
                <c:pt idx="513">
                  <c:v>37895</c:v>
                </c:pt>
                <c:pt idx="514">
                  <c:v>37926</c:v>
                </c:pt>
                <c:pt idx="515">
                  <c:v>37956</c:v>
                </c:pt>
                <c:pt idx="516">
                  <c:v>37987</c:v>
                </c:pt>
                <c:pt idx="517">
                  <c:v>38018</c:v>
                </c:pt>
                <c:pt idx="518">
                  <c:v>38047</c:v>
                </c:pt>
                <c:pt idx="519">
                  <c:v>38078</c:v>
                </c:pt>
                <c:pt idx="520">
                  <c:v>38108</c:v>
                </c:pt>
                <c:pt idx="521">
                  <c:v>38139</c:v>
                </c:pt>
                <c:pt idx="522">
                  <c:v>38169</c:v>
                </c:pt>
                <c:pt idx="523">
                  <c:v>38200</c:v>
                </c:pt>
                <c:pt idx="524">
                  <c:v>38231</c:v>
                </c:pt>
                <c:pt idx="525">
                  <c:v>38261</c:v>
                </c:pt>
                <c:pt idx="526">
                  <c:v>38292</c:v>
                </c:pt>
                <c:pt idx="527">
                  <c:v>38322</c:v>
                </c:pt>
                <c:pt idx="528">
                  <c:v>38353</c:v>
                </c:pt>
                <c:pt idx="529">
                  <c:v>38384</c:v>
                </c:pt>
                <c:pt idx="530">
                  <c:v>38412</c:v>
                </c:pt>
                <c:pt idx="531">
                  <c:v>38443</c:v>
                </c:pt>
                <c:pt idx="532">
                  <c:v>38473</c:v>
                </c:pt>
                <c:pt idx="533">
                  <c:v>38504</c:v>
                </c:pt>
                <c:pt idx="534">
                  <c:v>38534</c:v>
                </c:pt>
                <c:pt idx="535">
                  <c:v>38565</c:v>
                </c:pt>
                <c:pt idx="536">
                  <c:v>38596</c:v>
                </c:pt>
                <c:pt idx="537">
                  <c:v>38626</c:v>
                </c:pt>
                <c:pt idx="538">
                  <c:v>38657</c:v>
                </c:pt>
                <c:pt idx="539">
                  <c:v>38687</c:v>
                </c:pt>
                <c:pt idx="540">
                  <c:v>38718</c:v>
                </c:pt>
                <c:pt idx="541">
                  <c:v>38749</c:v>
                </c:pt>
                <c:pt idx="542">
                  <c:v>38777</c:v>
                </c:pt>
                <c:pt idx="543">
                  <c:v>38808</c:v>
                </c:pt>
                <c:pt idx="544">
                  <c:v>38838</c:v>
                </c:pt>
                <c:pt idx="545">
                  <c:v>38869</c:v>
                </c:pt>
                <c:pt idx="546">
                  <c:v>38899</c:v>
                </c:pt>
                <c:pt idx="547">
                  <c:v>38930</c:v>
                </c:pt>
                <c:pt idx="548">
                  <c:v>38961</c:v>
                </c:pt>
                <c:pt idx="549">
                  <c:v>38991</c:v>
                </c:pt>
                <c:pt idx="550">
                  <c:v>39022</c:v>
                </c:pt>
                <c:pt idx="551">
                  <c:v>39052</c:v>
                </c:pt>
                <c:pt idx="552">
                  <c:v>39083</c:v>
                </c:pt>
                <c:pt idx="553">
                  <c:v>39114</c:v>
                </c:pt>
                <c:pt idx="554">
                  <c:v>39142</c:v>
                </c:pt>
                <c:pt idx="555">
                  <c:v>39173</c:v>
                </c:pt>
                <c:pt idx="556">
                  <c:v>39203</c:v>
                </c:pt>
                <c:pt idx="557">
                  <c:v>39234</c:v>
                </c:pt>
                <c:pt idx="558">
                  <c:v>39264</c:v>
                </c:pt>
                <c:pt idx="559">
                  <c:v>39295</c:v>
                </c:pt>
                <c:pt idx="560">
                  <c:v>39326</c:v>
                </c:pt>
                <c:pt idx="561">
                  <c:v>39356</c:v>
                </c:pt>
                <c:pt idx="562">
                  <c:v>39387</c:v>
                </c:pt>
                <c:pt idx="563">
                  <c:v>39417</c:v>
                </c:pt>
                <c:pt idx="564">
                  <c:v>39448</c:v>
                </c:pt>
                <c:pt idx="565">
                  <c:v>39479</c:v>
                </c:pt>
                <c:pt idx="566">
                  <c:v>39508</c:v>
                </c:pt>
                <c:pt idx="567">
                  <c:v>39539</c:v>
                </c:pt>
                <c:pt idx="568">
                  <c:v>39569</c:v>
                </c:pt>
                <c:pt idx="569">
                  <c:v>39600</c:v>
                </c:pt>
                <c:pt idx="570">
                  <c:v>39630</c:v>
                </c:pt>
                <c:pt idx="571">
                  <c:v>39661</c:v>
                </c:pt>
                <c:pt idx="572">
                  <c:v>39692</c:v>
                </c:pt>
                <c:pt idx="573">
                  <c:v>39722</c:v>
                </c:pt>
                <c:pt idx="574">
                  <c:v>39753</c:v>
                </c:pt>
                <c:pt idx="575">
                  <c:v>39783</c:v>
                </c:pt>
                <c:pt idx="576">
                  <c:v>39814</c:v>
                </c:pt>
                <c:pt idx="577">
                  <c:v>39845</c:v>
                </c:pt>
                <c:pt idx="578">
                  <c:v>39873</c:v>
                </c:pt>
                <c:pt idx="579">
                  <c:v>39904</c:v>
                </c:pt>
                <c:pt idx="580">
                  <c:v>39934</c:v>
                </c:pt>
                <c:pt idx="581">
                  <c:v>39965</c:v>
                </c:pt>
                <c:pt idx="582">
                  <c:v>39995</c:v>
                </c:pt>
                <c:pt idx="583">
                  <c:v>40026</c:v>
                </c:pt>
                <c:pt idx="584">
                  <c:v>40057</c:v>
                </c:pt>
                <c:pt idx="585">
                  <c:v>40087</c:v>
                </c:pt>
                <c:pt idx="586">
                  <c:v>40118</c:v>
                </c:pt>
                <c:pt idx="587">
                  <c:v>40148</c:v>
                </c:pt>
                <c:pt idx="588">
                  <c:v>40179</c:v>
                </c:pt>
                <c:pt idx="589">
                  <c:v>40210</c:v>
                </c:pt>
                <c:pt idx="590">
                  <c:v>40238</c:v>
                </c:pt>
                <c:pt idx="591">
                  <c:v>40269</c:v>
                </c:pt>
                <c:pt idx="592">
                  <c:v>40299</c:v>
                </c:pt>
                <c:pt idx="593">
                  <c:v>40330</c:v>
                </c:pt>
                <c:pt idx="594">
                  <c:v>40360</c:v>
                </c:pt>
                <c:pt idx="595">
                  <c:v>40391</c:v>
                </c:pt>
                <c:pt idx="596">
                  <c:v>40422</c:v>
                </c:pt>
                <c:pt idx="597">
                  <c:v>40452</c:v>
                </c:pt>
                <c:pt idx="598">
                  <c:v>40483</c:v>
                </c:pt>
                <c:pt idx="599">
                  <c:v>40513</c:v>
                </c:pt>
                <c:pt idx="600">
                  <c:v>40544</c:v>
                </c:pt>
                <c:pt idx="601">
                  <c:v>40575</c:v>
                </c:pt>
                <c:pt idx="602">
                  <c:v>40603</c:v>
                </c:pt>
                <c:pt idx="603">
                  <c:v>40634</c:v>
                </c:pt>
                <c:pt idx="604">
                  <c:v>40664</c:v>
                </c:pt>
                <c:pt idx="605">
                  <c:v>40695</c:v>
                </c:pt>
                <c:pt idx="606">
                  <c:v>40725</c:v>
                </c:pt>
                <c:pt idx="607">
                  <c:v>40756</c:v>
                </c:pt>
                <c:pt idx="608">
                  <c:v>40787</c:v>
                </c:pt>
                <c:pt idx="609">
                  <c:v>40817</c:v>
                </c:pt>
                <c:pt idx="610">
                  <c:v>40848</c:v>
                </c:pt>
                <c:pt idx="611">
                  <c:v>40878</c:v>
                </c:pt>
                <c:pt idx="612">
                  <c:v>40909</c:v>
                </c:pt>
                <c:pt idx="613">
                  <c:v>40940</c:v>
                </c:pt>
                <c:pt idx="614">
                  <c:v>40969</c:v>
                </c:pt>
                <c:pt idx="615">
                  <c:v>41000</c:v>
                </c:pt>
                <c:pt idx="616">
                  <c:v>41030</c:v>
                </c:pt>
                <c:pt idx="617">
                  <c:v>41061</c:v>
                </c:pt>
                <c:pt idx="618">
                  <c:v>41091</c:v>
                </c:pt>
                <c:pt idx="619">
                  <c:v>41122</c:v>
                </c:pt>
                <c:pt idx="620">
                  <c:v>41153</c:v>
                </c:pt>
                <c:pt idx="621">
                  <c:v>41183</c:v>
                </c:pt>
                <c:pt idx="622">
                  <c:v>41214</c:v>
                </c:pt>
                <c:pt idx="623">
                  <c:v>41244</c:v>
                </c:pt>
                <c:pt idx="624">
                  <c:v>41275</c:v>
                </c:pt>
                <c:pt idx="625">
                  <c:v>41306</c:v>
                </c:pt>
                <c:pt idx="626">
                  <c:v>41334</c:v>
                </c:pt>
                <c:pt idx="627">
                  <c:v>41365</c:v>
                </c:pt>
                <c:pt idx="628">
                  <c:v>41395</c:v>
                </c:pt>
                <c:pt idx="629">
                  <c:v>41426</c:v>
                </c:pt>
                <c:pt idx="630">
                  <c:v>41456</c:v>
                </c:pt>
                <c:pt idx="631">
                  <c:v>41487</c:v>
                </c:pt>
                <c:pt idx="632">
                  <c:v>41518</c:v>
                </c:pt>
                <c:pt idx="633">
                  <c:v>41548</c:v>
                </c:pt>
                <c:pt idx="634">
                  <c:v>41579</c:v>
                </c:pt>
                <c:pt idx="635">
                  <c:v>41609</c:v>
                </c:pt>
                <c:pt idx="636">
                  <c:v>41640</c:v>
                </c:pt>
                <c:pt idx="637">
                  <c:v>41671</c:v>
                </c:pt>
                <c:pt idx="638">
                  <c:v>41699</c:v>
                </c:pt>
                <c:pt idx="639">
                  <c:v>41730</c:v>
                </c:pt>
                <c:pt idx="640">
                  <c:v>41760</c:v>
                </c:pt>
                <c:pt idx="641">
                  <c:v>41791</c:v>
                </c:pt>
                <c:pt idx="642">
                  <c:v>41821</c:v>
                </c:pt>
                <c:pt idx="643">
                  <c:v>41852</c:v>
                </c:pt>
                <c:pt idx="644">
                  <c:v>41883</c:v>
                </c:pt>
                <c:pt idx="645">
                  <c:v>41913</c:v>
                </c:pt>
                <c:pt idx="646">
                  <c:v>41944</c:v>
                </c:pt>
                <c:pt idx="647">
                  <c:v>41974</c:v>
                </c:pt>
                <c:pt idx="648">
                  <c:v>42005</c:v>
                </c:pt>
                <c:pt idx="649">
                  <c:v>42036</c:v>
                </c:pt>
                <c:pt idx="650">
                  <c:v>42064</c:v>
                </c:pt>
                <c:pt idx="651">
                  <c:v>42095</c:v>
                </c:pt>
                <c:pt idx="652">
                  <c:v>42125</c:v>
                </c:pt>
                <c:pt idx="653">
                  <c:v>42156</c:v>
                </c:pt>
                <c:pt idx="654">
                  <c:v>42186</c:v>
                </c:pt>
                <c:pt idx="655">
                  <c:v>42217</c:v>
                </c:pt>
                <c:pt idx="656">
                  <c:v>42248</c:v>
                </c:pt>
                <c:pt idx="657">
                  <c:v>42278</c:v>
                </c:pt>
                <c:pt idx="658">
                  <c:v>42309</c:v>
                </c:pt>
                <c:pt idx="659">
                  <c:v>42339</c:v>
                </c:pt>
                <c:pt idx="660">
                  <c:v>42370</c:v>
                </c:pt>
                <c:pt idx="661">
                  <c:v>42401</c:v>
                </c:pt>
                <c:pt idx="662">
                  <c:v>42430</c:v>
                </c:pt>
                <c:pt idx="663">
                  <c:v>42461</c:v>
                </c:pt>
                <c:pt idx="664">
                  <c:v>42491</c:v>
                </c:pt>
                <c:pt idx="665">
                  <c:v>42522</c:v>
                </c:pt>
                <c:pt idx="666">
                  <c:v>42552</c:v>
                </c:pt>
                <c:pt idx="667">
                  <c:v>42583</c:v>
                </c:pt>
                <c:pt idx="668">
                  <c:v>42614</c:v>
                </c:pt>
                <c:pt idx="669">
                  <c:v>42644</c:v>
                </c:pt>
                <c:pt idx="670">
                  <c:v>42675</c:v>
                </c:pt>
                <c:pt idx="671">
                  <c:v>42705</c:v>
                </c:pt>
                <c:pt idx="672">
                  <c:v>42736</c:v>
                </c:pt>
                <c:pt idx="673">
                  <c:v>42767</c:v>
                </c:pt>
                <c:pt idx="674">
                  <c:v>42795</c:v>
                </c:pt>
                <c:pt idx="675">
                  <c:v>42826</c:v>
                </c:pt>
                <c:pt idx="676">
                  <c:v>42856</c:v>
                </c:pt>
                <c:pt idx="677">
                  <c:v>42887</c:v>
                </c:pt>
                <c:pt idx="678">
                  <c:v>42917</c:v>
                </c:pt>
                <c:pt idx="679">
                  <c:v>42948</c:v>
                </c:pt>
                <c:pt idx="680">
                  <c:v>42979</c:v>
                </c:pt>
                <c:pt idx="681">
                  <c:v>43009</c:v>
                </c:pt>
                <c:pt idx="682">
                  <c:v>43040</c:v>
                </c:pt>
                <c:pt idx="683">
                  <c:v>43070</c:v>
                </c:pt>
                <c:pt idx="684">
                  <c:v>43101</c:v>
                </c:pt>
                <c:pt idx="685">
                  <c:v>43132</c:v>
                </c:pt>
                <c:pt idx="686">
                  <c:v>43160</c:v>
                </c:pt>
                <c:pt idx="687">
                  <c:v>43191</c:v>
                </c:pt>
                <c:pt idx="688">
                  <c:v>43221</c:v>
                </c:pt>
                <c:pt idx="689">
                  <c:v>43252</c:v>
                </c:pt>
                <c:pt idx="690">
                  <c:v>43282</c:v>
                </c:pt>
                <c:pt idx="691">
                  <c:v>43313</c:v>
                </c:pt>
                <c:pt idx="692">
                  <c:v>43344</c:v>
                </c:pt>
                <c:pt idx="693">
                  <c:v>43374</c:v>
                </c:pt>
                <c:pt idx="694">
                  <c:v>43405</c:v>
                </c:pt>
                <c:pt idx="695">
                  <c:v>43435</c:v>
                </c:pt>
                <c:pt idx="696">
                  <c:v>43466</c:v>
                </c:pt>
                <c:pt idx="697">
                  <c:v>43497</c:v>
                </c:pt>
                <c:pt idx="698">
                  <c:v>43525</c:v>
                </c:pt>
                <c:pt idx="699">
                  <c:v>43556</c:v>
                </c:pt>
                <c:pt idx="700">
                  <c:v>43586</c:v>
                </c:pt>
                <c:pt idx="701">
                  <c:v>43617</c:v>
                </c:pt>
                <c:pt idx="702">
                  <c:v>43647</c:v>
                </c:pt>
                <c:pt idx="703">
                  <c:v>43678</c:v>
                </c:pt>
                <c:pt idx="704">
                  <c:v>43709</c:v>
                </c:pt>
                <c:pt idx="705">
                  <c:v>43739</c:v>
                </c:pt>
                <c:pt idx="706">
                  <c:v>43770</c:v>
                </c:pt>
                <c:pt idx="707">
                  <c:v>43800</c:v>
                </c:pt>
                <c:pt idx="708">
                  <c:v>43831</c:v>
                </c:pt>
                <c:pt idx="709">
                  <c:v>43862</c:v>
                </c:pt>
                <c:pt idx="710">
                  <c:v>43891</c:v>
                </c:pt>
                <c:pt idx="711">
                  <c:v>43922</c:v>
                </c:pt>
                <c:pt idx="712">
                  <c:v>43952</c:v>
                </c:pt>
                <c:pt idx="713">
                  <c:v>43983</c:v>
                </c:pt>
                <c:pt idx="714">
                  <c:v>44013</c:v>
                </c:pt>
                <c:pt idx="715">
                  <c:v>44044</c:v>
                </c:pt>
                <c:pt idx="716">
                  <c:v>44075</c:v>
                </c:pt>
                <c:pt idx="717">
                  <c:v>44105</c:v>
                </c:pt>
                <c:pt idx="718">
                  <c:v>44136</c:v>
                </c:pt>
                <c:pt idx="719">
                  <c:v>44166</c:v>
                </c:pt>
                <c:pt idx="720">
                  <c:v>44197</c:v>
                </c:pt>
                <c:pt idx="721">
                  <c:v>44228</c:v>
                </c:pt>
                <c:pt idx="722">
                  <c:v>44256</c:v>
                </c:pt>
                <c:pt idx="723">
                  <c:v>44287</c:v>
                </c:pt>
                <c:pt idx="724">
                  <c:v>44317</c:v>
                </c:pt>
                <c:pt idx="725">
                  <c:v>44348</c:v>
                </c:pt>
                <c:pt idx="726">
                  <c:v>44378</c:v>
                </c:pt>
                <c:pt idx="727">
                  <c:v>44409</c:v>
                </c:pt>
                <c:pt idx="728">
                  <c:v>44440</c:v>
                </c:pt>
                <c:pt idx="729">
                  <c:v>44470</c:v>
                </c:pt>
                <c:pt idx="730">
                  <c:v>44501</c:v>
                </c:pt>
                <c:pt idx="731">
                  <c:v>44531</c:v>
                </c:pt>
                <c:pt idx="732">
                  <c:v>44562</c:v>
                </c:pt>
                <c:pt idx="733">
                  <c:v>44593</c:v>
                </c:pt>
                <c:pt idx="734">
                  <c:v>44621</c:v>
                </c:pt>
                <c:pt idx="735">
                  <c:v>44652</c:v>
                </c:pt>
                <c:pt idx="736">
                  <c:v>44682</c:v>
                </c:pt>
                <c:pt idx="737">
                  <c:v>44713</c:v>
                </c:pt>
                <c:pt idx="738">
                  <c:v>44743</c:v>
                </c:pt>
                <c:pt idx="739">
                  <c:v>44774</c:v>
                </c:pt>
                <c:pt idx="740">
                  <c:v>44805</c:v>
                </c:pt>
                <c:pt idx="741">
                  <c:v>44835</c:v>
                </c:pt>
                <c:pt idx="742">
                  <c:v>44866</c:v>
                </c:pt>
                <c:pt idx="743">
                  <c:v>44896</c:v>
                </c:pt>
                <c:pt idx="744">
                  <c:v>44927</c:v>
                </c:pt>
                <c:pt idx="745">
                  <c:v>44958</c:v>
                </c:pt>
                <c:pt idx="746">
                  <c:v>44986</c:v>
                </c:pt>
                <c:pt idx="747">
                  <c:v>45017</c:v>
                </c:pt>
              </c:numCache>
            </c:numRef>
          </c:cat>
          <c:val>
            <c:numRef>
              <c:f>'FRED Graph'!$B$13:$B$760</c:f>
              <c:numCache>
                <c:formatCode>General</c:formatCode>
                <c:ptCount val="748"/>
                <c:pt idx="0">
                  <c:v>5.3</c:v>
                </c:pt>
                <c:pt idx="1">
                  <c:v>6.1</c:v>
                </c:pt>
                <c:pt idx="2">
                  <c:v>6.3</c:v>
                </c:pt>
                <c:pt idx="3">
                  <c:v>6.6</c:v>
                </c:pt>
                <c:pt idx="4">
                  <c:v>7.1</c:v>
                </c:pt>
                <c:pt idx="5">
                  <c:v>7.3</c:v>
                </c:pt>
                <c:pt idx="6">
                  <c:v>7.1</c:v>
                </c:pt>
                <c:pt idx="7">
                  <c:v>6.7</c:v>
                </c:pt>
                <c:pt idx="8">
                  <c:v>6.8</c:v>
                </c:pt>
                <c:pt idx="9">
                  <c:v>7</c:v>
                </c:pt>
                <c:pt idx="10">
                  <c:v>7.2</c:v>
                </c:pt>
                <c:pt idx="11">
                  <c:v>7.4</c:v>
                </c:pt>
                <c:pt idx="12">
                  <c:v>7.4</c:v>
                </c:pt>
                <c:pt idx="13">
                  <c:v>7.5</c:v>
                </c:pt>
                <c:pt idx="14">
                  <c:v>7.8</c:v>
                </c:pt>
                <c:pt idx="15">
                  <c:v>8</c:v>
                </c:pt>
                <c:pt idx="16">
                  <c:v>7.9</c:v>
                </c:pt>
                <c:pt idx="17">
                  <c:v>7.7</c:v>
                </c:pt>
                <c:pt idx="18">
                  <c:v>7.7</c:v>
                </c:pt>
                <c:pt idx="19">
                  <c:v>7.7</c:v>
                </c:pt>
                <c:pt idx="20">
                  <c:v>7.7</c:v>
                </c:pt>
                <c:pt idx="21">
                  <c:v>7.9</c:v>
                </c:pt>
                <c:pt idx="22">
                  <c:v>7.9</c:v>
                </c:pt>
                <c:pt idx="23">
                  <c:v>8.1</c:v>
                </c:pt>
                <c:pt idx="24">
                  <c:v>8.1999999999999993</c:v>
                </c:pt>
                <c:pt idx="25">
                  <c:v>8.1999999999999993</c:v>
                </c:pt>
                <c:pt idx="26">
                  <c:v>8</c:v>
                </c:pt>
                <c:pt idx="27">
                  <c:v>8</c:v>
                </c:pt>
                <c:pt idx="28">
                  <c:v>8.1999999999999993</c:v>
                </c:pt>
                <c:pt idx="29">
                  <c:v>8.3000000000000007</c:v>
                </c:pt>
                <c:pt idx="30">
                  <c:v>8.6</c:v>
                </c:pt>
                <c:pt idx="31">
                  <c:v>8.6999999999999993</c:v>
                </c:pt>
                <c:pt idx="32">
                  <c:v>8.8000000000000007</c:v>
                </c:pt>
                <c:pt idx="33">
                  <c:v>8.6999999999999993</c:v>
                </c:pt>
                <c:pt idx="34">
                  <c:v>8.8000000000000007</c:v>
                </c:pt>
                <c:pt idx="35">
                  <c:v>8.4</c:v>
                </c:pt>
                <c:pt idx="36">
                  <c:v>8.1999999999999993</c:v>
                </c:pt>
                <c:pt idx="37">
                  <c:v>8.1</c:v>
                </c:pt>
                <c:pt idx="38">
                  <c:v>7.9</c:v>
                </c:pt>
                <c:pt idx="39">
                  <c:v>7.6</c:v>
                </c:pt>
                <c:pt idx="40">
                  <c:v>7.5</c:v>
                </c:pt>
                <c:pt idx="41">
                  <c:v>7.6</c:v>
                </c:pt>
                <c:pt idx="42">
                  <c:v>7.6</c:v>
                </c:pt>
                <c:pt idx="43">
                  <c:v>7.8</c:v>
                </c:pt>
                <c:pt idx="44">
                  <c:v>8</c:v>
                </c:pt>
                <c:pt idx="45">
                  <c:v>7.9</c:v>
                </c:pt>
                <c:pt idx="46">
                  <c:v>7.8</c:v>
                </c:pt>
                <c:pt idx="47">
                  <c:v>8</c:v>
                </c:pt>
                <c:pt idx="48">
                  <c:v>8.1999999999999993</c:v>
                </c:pt>
                <c:pt idx="49">
                  <c:v>8.1999999999999993</c:v>
                </c:pt>
                <c:pt idx="50">
                  <c:v>8.4</c:v>
                </c:pt>
                <c:pt idx="51">
                  <c:v>8.4</c:v>
                </c:pt>
                <c:pt idx="52">
                  <c:v>8.1</c:v>
                </c:pt>
                <c:pt idx="53">
                  <c:v>8.1</c:v>
                </c:pt>
                <c:pt idx="54">
                  <c:v>8</c:v>
                </c:pt>
                <c:pt idx="55">
                  <c:v>7.8</c:v>
                </c:pt>
                <c:pt idx="56">
                  <c:v>7.8</c:v>
                </c:pt>
                <c:pt idx="57">
                  <c:v>8</c:v>
                </c:pt>
                <c:pt idx="58">
                  <c:v>8</c:v>
                </c:pt>
                <c:pt idx="59">
                  <c:v>8.1</c:v>
                </c:pt>
                <c:pt idx="60">
                  <c:v>8.1</c:v>
                </c:pt>
                <c:pt idx="61">
                  <c:v>7.9</c:v>
                </c:pt>
                <c:pt idx="62">
                  <c:v>7.8</c:v>
                </c:pt>
                <c:pt idx="63">
                  <c:v>7.8</c:v>
                </c:pt>
                <c:pt idx="64">
                  <c:v>7.5</c:v>
                </c:pt>
                <c:pt idx="65">
                  <c:v>7.1</c:v>
                </c:pt>
                <c:pt idx="66">
                  <c:v>6.3</c:v>
                </c:pt>
                <c:pt idx="67">
                  <c:v>6</c:v>
                </c:pt>
                <c:pt idx="68">
                  <c:v>5.8</c:v>
                </c:pt>
                <c:pt idx="69">
                  <c:v>5.0999999999999996</c:v>
                </c:pt>
                <c:pt idx="70">
                  <c:v>4.7</c:v>
                </c:pt>
                <c:pt idx="71">
                  <c:v>4.5999999999999996</c:v>
                </c:pt>
                <c:pt idx="72">
                  <c:v>4.2</c:v>
                </c:pt>
                <c:pt idx="73">
                  <c:v>4.4000000000000004</c:v>
                </c:pt>
                <c:pt idx="74">
                  <c:v>4.8</c:v>
                </c:pt>
                <c:pt idx="75">
                  <c:v>4.9000000000000004</c:v>
                </c:pt>
                <c:pt idx="76">
                  <c:v>5.8</c:v>
                </c:pt>
                <c:pt idx="77">
                  <c:v>6.5</c:v>
                </c:pt>
                <c:pt idx="78">
                  <c:v>7.5</c:v>
                </c:pt>
                <c:pt idx="79">
                  <c:v>8.1</c:v>
                </c:pt>
                <c:pt idx="80">
                  <c:v>8.3000000000000007</c:v>
                </c:pt>
                <c:pt idx="81">
                  <c:v>8.9</c:v>
                </c:pt>
                <c:pt idx="82">
                  <c:v>9.1999999999999993</c:v>
                </c:pt>
                <c:pt idx="83">
                  <c:v>9.3000000000000007</c:v>
                </c:pt>
                <c:pt idx="84">
                  <c:v>9.5</c:v>
                </c:pt>
                <c:pt idx="85">
                  <c:v>9.3000000000000007</c:v>
                </c:pt>
                <c:pt idx="86">
                  <c:v>8.9</c:v>
                </c:pt>
                <c:pt idx="87">
                  <c:v>8.9</c:v>
                </c:pt>
                <c:pt idx="88">
                  <c:v>8.4</c:v>
                </c:pt>
                <c:pt idx="89">
                  <c:v>8.1</c:v>
                </c:pt>
                <c:pt idx="90">
                  <c:v>7.8</c:v>
                </c:pt>
                <c:pt idx="91">
                  <c:v>7.6</c:v>
                </c:pt>
                <c:pt idx="92">
                  <c:v>7.6</c:v>
                </c:pt>
                <c:pt idx="93">
                  <c:v>7.6</c:v>
                </c:pt>
                <c:pt idx="94">
                  <c:v>7.9</c:v>
                </c:pt>
                <c:pt idx="95">
                  <c:v>8</c:v>
                </c:pt>
                <c:pt idx="96">
                  <c:v>7.9</c:v>
                </c:pt>
                <c:pt idx="97">
                  <c:v>7.8</c:v>
                </c:pt>
                <c:pt idx="98">
                  <c:v>7.7</c:v>
                </c:pt>
                <c:pt idx="99">
                  <c:v>7.5</c:v>
                </c:pt>
                <c:pt idx="100">
                  <c:v>7</c:v>
                </c:pt>
                <c:pt idx="101">
                  <c:v>6.6</c:v>
                </c:pt>
                <c:pt idx="102">
                  <c:v>6.2</c:v>
                </c:pt>
                <c:pt idx="103">
                  <c:v>5.6</c:v>
                </c:pt>
                <c:pt idx="104">
                  <c:v>5.0999999999999996</c:v>
                </c:pt>
                <c:pt idx="105">
                  <c:v>4.5999999999999996</c:v>
                </c:pt>
                <c:pt idx="106">
                  <c:v>4.0999999999999996</c:v>
                </c:pt>
                <c:pt idx="107">
                  <c:v>3.7</c:v>
                </c:pt>
                <c:pt idx="108">
                  <c:v>3.6</c:v>
                </c:pt>
                <c:pt idx="109">
                  <c:v>2.5</c:v>
                </c:pt>
                <c:pt idx="110">
                  <c:v>2.2000000000000002</c:v>
                </c:pt>
                <c:pt idx="111">
                  <c:v>2.2000000000000002</c:v>
                </c:pt>
                <c:pt idx="112">
                  <c:v>2.6</c:v>
                </c:pt>
                <c:pt idx="113">
                  <c:v>2.9</c:v>
                </c:pt>
                <c:pt idx="114">
                  <c:v>3.4</c:v>
                </c:pt>
                <c:pt idx="115">
                  <c:v>4.3</c:v>
                </c:pt>
                <c:pt idx="116">
                  <c:v>5</c:v>
                </c:pt>
                <c:pt idx="117">
                  <c:v>5.7</c:v>
                </c:pt>
                <c:pt idx="118">
                  <c:v>6.1</c:v>
                </c:pt>
                <c:pt idx="119">
                  <c:v>6.6</c:v>
                </c:pt>
                <c:pt idx="120">
                  <c:v>7.3</c:v>
                </c:pt>
                <c:pt idx="121">
                  <c:v>9.3000000000000007</c:v>
                </c:pt>
                <c:pt idx="122">
                  <c:v>10.7</c:v>
                </c:pt>
                <c:pt idx="123">
                  <c:v>11.9</c:v>
                </c:pt>
                <c:pt idx="124">
                  <c:v>12.7</c:v>
                </c:pt>
                <c:pt idx="125">
                  <c:v>13.1</c:v>
                </c:pt>
                <c:pt idx="126">
                  <c:v>13.4</c:v>
                </c:pt>
                <c:pt idx="127">
                  <c:v>13.3</c:v>
                </c:pt>
                <c:pt idx="128">
                  <c:v>13.3</c:v>
                </c:pt>
                <c:pt idx="129">
                  <c:v>13.3</c:v>
                </c:pt>
                <c:pt idx="130">
                  <c:v>13.4</c:v>
                </c:pt>
                <c:pt idx="131">
                  <c:v>13.4</c:v>
                </c:pt>
                <c:pt idx="132">
                  <c:v>13.4</c:v>
                </c:pt>
                <c:pt idx="133">
                  <c:v>13.2</c:v>
                </c:pt>
                <c:pt idx="134">
                  <c:v>12.9</c:v>
                </c:pt>
                <c:pt idx="135">
                  <c:v>12.2</c:v>
                </c:pt>
                <c:pt idx="136">
                  <c:v>11.5</c:v>
                </c:pt>
                <c:pt idx="137">
                  <c:v>11.4</c:v>
                </c:pt>
                <c:pt idx="138">
                  <c:v>11.8</c:v>
                </c:pt>
                <c:pt idx="139">
                  <c:v>12.1</c:v>
                </c:pt>
                <c:pt idx="140">
                  <c:v>12.4</c:v>
                </c:pt>
                <c:pt idx="141">
                  <c:v>12.7</c:v>
                </c:pt>
                <c:pt idx="142">
                  <c:v>12.7</c:v>
                </c:pt>
                <c:pt idx="143">
                  <c:v>13</c:v>
                </c:pt>
                <c:pt idx="144">
                  <c:v>12.9</c:v>
                </c:pt>
                <c:pt idx="145">
                  <c:v>12.2</c:v>
                </c:pt>
                <c:pt idx="146">
                  <c:v>11.2</c:v>
                </c:pt>
                <c:pt idx="147">
                  <c:v>11</c:v>
                </c:pt>
                <c:pt idx="148">
                  <c:v>11.2</c:v>
                </c:pt>
                <c:pt idx="149">
                  <c:v>11.2</c:v>
                </c:pt>
                <c:pt idx="150">
                  <c:v>10.1</c:v>
                </c:pt>
                <c:pt idx="151">
                  <c:v>9.1</c:v>
                </c:pt>
                <c:pt idx="152">
                  <c:v>7.8</c:v>
                </c:pt>
                <c:pt idx="153">
                  <c:v>7.1</c:v>
                </c:pt>
                <c:pt idx="154">
                  <c:v>6.9</c:v>
                </c:pt>
                <c:pt idx="155">
                  <c:v>6.6</c:v>
                </c:pt>
                <c:pt idx="156">
                  <c:v>6.1</c:v>
                </c:pt>
                <c:pt idx="157">
                  <c:v>6.2</c:v>
                </c:pt>
                <c:pt idx="158">
                  <c:v>6.7</c:v>
                </c:pt>
                <c:pt idx="159">
                  <c:v>6.5</c:v>
                </c:pt>
                <c:pt idx="160">
                  <c:v>5.8</c:v>
                </c:pt>
                <c:pt idx="161">
                  <c:v>5.3</c:v>
                </c:pt>
                <c:pt idx="162">
                  <c:v>5.4</c:v>
                </c:pt>
                <c:pt idx="163">
                  <c:v>5.4</c:v>
                </c:pt>
                <c:pt idx="164">
                  <c:v>5.8</c:v>
                </c:pt>
                <c:pt idx="165">
                  <c:v>6</c:v>
                </c:pt>
                <c:pt idx="166">
                  <c:v>5.9</c:v>
                </c:pt>
                <c:pt idx="167">
                  <c:v>5.4</c:v>
                </c:pt>
                <c:pt idx="168">
                  <c:v>5.4</c:v>
                </c:pt>
                <c:pt idx="169">
                  <c:v>5.8</c:v>
                </c:pt>
                <c:pt idx="170">
                  <c:v>6.3</c:v>
                </c:pt>
                <c:pt idx="171">
                  <c:v>7.1</c:v>
                </c:pt>
                <c:pt idx="172">
                  <c:v>8.4</c:v>
                </c:pt>
                <c:pt idx="173">
                  <c:v>9.6999999999999993</c:v>
                </c:pt>
                <c:pt idx="174">
                  <c:v>10.6</c:v>
                </c:pt>
                <c:pt idx="175">
                  <c:v>11.2</c:v>
                </c:pt>
                <c:pt idx="176">
                  <c:v>11.7</c:v>
                </c:pt>
                <c:pt idx="177">
                  <c:v>11.7</c:v>
                </c:pt>
                <c:pt idx="178">
                  <c:v>12.1</c:v>
                </c:pt>
                <c:pt idx="179">
                  <c:v>12.6</c:v>
                </c:pt>
                <c:pt idx="180">
                  <c:v>13.3</c:v>
                </c:pt>
                <c:pt idx="181">
                  <c:v>13.8</c:v>
                </c:pt>
                <c:pt idx="182">
                  <c:v>13.5</c:v>
                </c:pt>
                <c:pt idx="183">
                  <c:v>13.4</c:v>
                </c:pt>
                <c:pt idx="184">
                  <c:v>13.1</c:v>
                </c:pt>
                <c:pt idx="185">
                  <c:v>11.9</c:v>
                </c:pt>
                <c:pt idx="186">
                  <c:v>11.4</c:v>
                </c:pt>
                <c:pt idx="187">
                  <c:v>11.8</c:v>
                </c:pt>
                <c:pt idx="188">
                  <c:v>12</c:v>
                </c:pt>
                <c:pt idx="189">
                  <c:v>12.7</c:v>
                </c:pt>
                <c:pt idx="190">
                  <c:v>13</c:v>
                </c:pt>
                <c:pt idx="191">
                  <c:v>13.4</c:v>
                </c:pt>
                <c:pt idx="192">
                  <c:v>13.5</c:v>
                </c:pt>
                <c:pt idx="193">
                  <c:v>13.2</c:v>
                </c:pt>
                <c:pt idx="194">
                  <c:v>13.2</c:v>
                </c:pt>
                <c:pt idx="195">
                  <c:v>13.1</c:v>
                </c:pt>
                <c:pt idx="196">
                  <c:v>12.8</c:v>
                </c:pt>
                <c:pt idx="197">
                  <c:v>13</c:v>
                </c:pt>
                <c:pt idx="198">
                  <c:v>12.9</c:v>
                </c:pt>
                <c:pt idx="199">
                  <c:v>12.6</c:v>
                </c:pt>
                <c:pt idx="200">
                  <c:v>12.2</c:v>
                </c:pt>
                <c:pt idx="201">
                  <c:v>11.5</c:v>
                </c:pt>
                <c:pt idx="202">
                  <c:v>10.9</c:v>
                </c:pt>
                <c:pt idx="203">
                  <c:v>10.3</c:v>
                </c:pt>
                <c:pt idx="204">
                  <c:v>9.8000000000000007</c:v>
                </c:pt>
                <c:pt idx="205">
                  <c:v>9.1999999999999993</c:v>
                </c:pt>
                <c:pt idx="206">
                  <c:v>8.6999999999999993</c:v>
                </c:pt>
                <c:pt idx="207">
                  <c:v>8.4</c:v>
                </c:pt>
                <c:pt idx="208">
                  <c:v>8.4</c:v>
                </c:pt>
                <c:pt idx="209">
                  <c:v>8.3000000000000007</c:v>
                </c:pt>
                <c:pt idx="210">
                  <c:v>7.9</c:v>
                </c:pt>
                <c:pt idx="211">
                  <c:v>7.8</c:v>
                </c:pt>
                <c:pt idx="212">
                  <c:v>7.9</c:v>
                </c:pt>
                <c:pt idx="213">
                  <c:v>7.8</c:v>
                </c:pt>
                <c:pt idx="214">
                  <c:v>7.7</c:v>
                </c:pt>
                <c:pt idx="215">
                  <c:v>7.5</c:v>
                </c:pt>
                <c:pt idx="216">
                  <c:v>7.2</c:v>
                </c:pt>
                <c:pt idx="217">
                  <c:v>7.2</c:v>
                </c:pt>
                <c:pt idx="218">
                  <c:v>7.4</c:v>
                </c:pt>
                <c:pt idx="219">
                  <c:v>7.8</c:v>
                </c:pt>
                <c:pt idx="220">
                  <c:v>7.6</c:v>
                </c:pt>
                <c:pt idx="221">
                  <c:v>7.9</c:v>
                </c:pt>
                <c:pt idx="222">
                  <c:v>8.4</c:v>
                </c:pt>
                <c:pt idx="223">
                  <c:v>8.5</c:v>
                </c:pt>
                <c:pt idx="224">
                  <c:v>8.1</c:v>
                </c:pt>
                <c:pt idx="225">
                  <c:v>8</c:v>
                </c:pt>
                <c:pt idx="226">
                  <c:v>7.9</c:v>
                </c:pt>
                <c:pt idx="227">
                  <c:v>7.9</c:v>
                </c:pt>
                <c:pt idx="228">
                  <c:v>8.1</c:v>
                </c:pt>
                <c:pt idx="229">
                  <c:v>8.5</c:v>
                </c:pt>
                <c:pt idx="230">
                  <c:v>8.1</c:v>
                </c:pt>
                <c:pt idx="231">
                  <c:v>7.1</c:v>
                </c:pt>
                <c:pt idx="232">
                  <c:v>7.2</c:v>
                </c:pt>
                <c:pt idx="233">
                  <c:v>7.5</c:v>
                </c:pt>
                <c:pt idx="234">
                  <c:v>7.7</c:v>
                </c:pt>
                <c:pt idx="235">
                  <c:v>7.9</c:v>
                </c:pt>
                <c:pt idx="236">
                  <c:v>8.1999999999999993</c:v>
                </c:pt>
                <c:pt idx="237">
                  <c:v>8.5</c:v>
                </c:pt>
                <c:pt idx="238">
                  <c:v>8.9</c:v>
                </c:pt>
                <c:pt idx="239">
                  <c:v>8.6</c:v>
                </c:pt>
                <c:pt idx="240">
                  <c:v>8.4</c:v>
                </c:pt>
                <c:pt idx="241">
                  <c:v>8.3000000000000007</c:v>
                </c:pt>
                <c:pt idx="242">
                  <c:v>9.1</c:v>
                </c:pt>
                <c:pt idx="243">
                  <c:v>10.5</c:v>
                </c:pt>
                <c:pt idx="244">
                  <c:v>10</c:v>
                </c:pt>
                <c:pt idx="245">
                  <c:v>9.1999999999999993</c:v>
                </c:pt>
                <c:pt idx="246">
                  <c:v>8.8000000000000007</c:v>
                </c:pt>
                <c:pt idx="247">
                  <c:v>8.5</c:v>
                </c:pt>
                <c:pt idx="248">
                  <c:v>8.4</c:v>
                </c:pt>
                <c:pt idx="249">
                  <c:v>8.6</c:v>
                </c:pt>
                <c:pt idx="250">
                  <c:v>8.8000000000000007</c:v>
                </c:pt>
                <c:pt idx="251">
                  <c:v>9.6999999999999993</c:v>
                </c:pt>
                <c:pt idx="252">
                  <c:v>10.199999999999999</c:v>
                </c:pt>
                <c:pt idx="253">
                  <c:v>9.6</c:v>
                </c:pt>
                <c:pt idx="254">
                  <c:v>9.1999999999999993</c:v>
                </c:pt>
                <c:pt idx="255">
                  <c:v>8.6999999999999993</c:v>
                </c:pt>
                <c:pt idx="256">
                  <c:v>9.1</c:v>
                </c:pt>
                <c:pt idx="257">
                  <c:v>9.3000000000000007</c:v>
                </c:pt>
                <c:pt idx="258">
                  <c:v>8.9</c:v>
                </c:pt>
                <c:pt idx="259">
                  <c:v>8.9</c:v>
                </c:pt>
                <c:pt idx="260">
                  <c:v>8.9</c:v>
                </c:pt>
                <c:pt idx="261">
                  <c:v>8.6</c:v>
                </c:pt>
                <c:pt idx="262">
                  <c:v>8.5</c:v>
                </c:pt>
                <c:pt idx="263">
                  <c:v>8.6</c:v>
                </c:pt>
                <c:pt idx="264">
                  <c:v>10.7</c:v>
                </c:pt>
                <c:pt idx="265">
                  <c:v>12.5</c:v>
                </c:pt>
                <c:pt idx="266">
                  <c:v>12.8</c:v>
                </c:pt>
                <c:pt idx="267">
                  <c:v>12.5</c:v>
                </c:pt>
                <c:pt idx="268">
                  <c:v>12.5</c:v>
                </c:pt>
                <c:pt idx="269">
                  <c:v>12.5</c:v>
                </c:pt>
                <c:pt idx="270">
                  <c:v>12.7</c:v>
                </c:pt>
                <c:pt idx="271">
                  <c:v>12.4</c:v>
                </c:pt>
                <c:pt idx="272">
                  <c:v>12.1</c:v>
                </c:pt>
                <c:pt idx="273">
                  <c:v>12.3</c:v>
                </c:pt>
                <c:pt idx="274">
                  <c:v>12.1</c:v>
                </c:pt>
                <c:pt idx="275">
                  <c:v>11.4</c:v>
                </c:pt>
                <c:pt idx="276">
                  <c:v>9.1</c:v>
                </c:pt>
                <c:pt idx="277">
                  <c:v>8.1</c:v>
                </c:pt>
                <c:pt idx="278">
                  <c:v>7.9</c:v>
                </c:pt>
                <c:pt idx="279">
                  <c:v>8</c:v>
                </c:pt>
                <c:pt idx="280">
                  <c:v>7.9</c:v>
                </c:pt>
                <c:pt idx="281">
                  <c:v>7.9</c:v>
                </c:pt>
                <c:pt idx="282">
                  <c:v>7.7</c:v>
                </c:pt>
                <c:pt idx="283">
                  <c:v>7.5</c:v>
                </c:pt>
                <c:pt idx="284">
                  <c:v>7.7</c:v>
                </c:pt>
                <c:pt idx="285">
                  <c:v>7.6</c:v>
                </c:pt>
                <c:pt idx="286">
                  <c:v>8</c:v>
                </c:pt>
                <c:pt idx="287">
                  <c:v>8.6</c:v>
                </c:pt>
                <c:pt idx="288">
                  <c:v>9.1</c:v>
                </c:pt>
                <c:pt idx="289">
                  <c:v>9.1</c:v>
                </c:pt>
                <c:pt idx="290">
                  <c:v>8.8000000000000007</c:v>
                </c:pt>
                <c:pt idx="291">
                  <c:v>8.4</c:v>
                </c:pt>
                <c:pt idx="292">
                  <c:v>8.4</c:v>
                </c:pt>
                <c:pt idx="293">
                  <c:v>8.9</c:v>
                </c:pt>
                <c:pt idx="294">
                  <c:v>9.3000000000000007</c:v>
                </c:pt>
                <c:pt idx="295">
                  <c:v>9.6</c:v>
                </c:pt>
                <c:pt idx="296">
                  <c:v>9.4</c:v>
                </c:pt>
                <c:pt idx="297">
                  <c:v>9.3000000000000007</c:v>
                </c:pt>
                <c:pt idx="298">
                  <c:v>8.6</c:v>
                </c:pt>
                <c:pt idx="299">
                  <c:v>8.1</c:v>
                </c:pt>
                <c:pt idx="300">
                  <c:v>7.3</c:v>
                </c:pt>
                <c:pt idx="301">
                  <c:v>6.7</c:v>
                </c:pt>
                <c:pt idx="302">
                  <c:v>7.1</c:v>
                </c:pt>
                <c:pt idx="303">
                  <c:v>7.7</c:v>
                </c:pt>
                <c:pt idx="304">
                  <c:v>8.1999999999999993</c:v>
                </c:pt>
                <c:pt idx="305">
                  <c:v>8</c:v>
                </c:pt>
                <c:pt idx="306">
                  <c:v>8.1</c:v>
                </c:pt>
                <c:pt idx="307">
                  <c:v>8.3000000000000007</c:v>
                </c:pt>
                <c:pt idx="308">
                  <c:v>8.6</c:v>
                </c:pt>
                <c:pt idx="309">
                  <c:v>8.9</c:v>
                </c:pt>
                <c:pt idx="310">
                  <c:v>9</c:v>
                </c:pt>
                <c:pt idx="311">
                  <c:v>9.5</c:v>
                </c:pt>
                <c:pt idx="312">
                  <c:v>9.6999999999999993</c:v>
                </c:pt>
                <c:pt idx="313">
                  <c:v>9.3000000000000007</c:v>
                </c:pt>
                <c:pt idx="314">
                  <c:v>8.6999999999999993</c:v>
                </c:pt>
                <c:pt idx="315">
                  <c:v>8.1999999999999993</c:v>
                </c:pt>
                <c:pt idx="316">
                  <c:v>7.3</c:v>
                </c:pt>
                <c:pt idx="317">
                  <c:v>6.5</c:v>
                </c:pt>
                <c:pt idx="318">
                  <c:v>5.8</c:v>
                </c:pt>
                <c:pt idx="319">
                  <c:v>5.4</c:v>
                </c:pt>
                <c:pt idx="320">
                  <c:v>4.9000000000000004</c:v>
                </c:pt>
                <c:pt idx="321">
                  <c:v>4.7</c:v>
                </c:pt>
                <c:pt idx="322">
                  <c:v>4.4000000000000004</c:v>
                </c:pt>
                <c:pt idx="323">
                  <c:v>3.6</c:v>
                </c:pt>
                <c:pt idx="324">
                  <c:v>3.8</c:v>
                </c:pt>
                <c:pt idx="325">
                  <c:v>4.5</c:v>
                </c:pt>
                <c:pt idx="326">
                  <c:v>5</c:v>
                </c:pt>
                <c:pt idx="327">
                  <c:v>5.2</c:v>
                </c:pt>
                <c:pt idx="328">
                  <c:v>5.5</c:v>
                </c:pt>
                <c:pt idx="329">
                  <c:v>5.9</c:v>
                </c:pt>
                <c:pt idx="330">
                  <c:v>6.1</c:v>
                </c:pt>
                <c:pt idx="331">
                  <c:v>5.9</c:v>
                </c:pt>
                <c:pt idx="332">
                  <c:v>5.6</c:v>
                </c:pt>
                <c:pt idx="333">
                  <c:v>5.3</c:v>
                </c:pt>
                <c:pt idx="334">
                  <c:v>5.7</c:v>
                </c:pt>
                <c:pt idx="335">
                  <c:v>5.7</c:v>
                </c:pt>
                <c:pt idx="336">
                  <c:v>5.0999999999999996</c:v>
                </c:pt>
                <c:pt idx="337">
                  <c:v>4.2</c:v>
                </c:pt>
                <c:pt idx="338">
                  <c:v>3.8</c:v>
                </c:pt>
                <c:pt idx="339">
                  <c:v>3.3</c:v>
                </c:pt>
                <c:pt idx="340">
                  <c:v>2.9</c:v>
                </c:pt>
                <c:pt idx="341">
                  <c:v>3</c:v>
                </c:pt>
                <c:pt idx="342">
                  <c:v>3.6</c:v>
                </c:pt>
                <c:pt idx="343">
                  <c:v>4.0999999999999996</c:v>
                </c:pt>
                <c:pt idx="344">
                  <c:v>4.5999999999999996</c:v>
                </c:pt>
                <c:pt idx="345">
                  <c:v>5</c:v>
                </c:pt>
                <c:pt idx="346">
                  <c:v>5.0999999999999996</c:v>
                </c:pt>
                <c:pt idx="347">
                  <c:v>5.5</c:v>
                </c:pt>
                <c:pt idx="348">
                  <c:v>5.9</c:v>
                </c:pt>
                <c:pt idx="349">
                  <c:v>6.2</c:v>
                </c:pt>
                <c:pt idx="350">
                  <c:v>6.3</c:v>
                </c:pt>
                <c:pt idx="351">
                  <c:v>6.5</c:v>
                </c:pt>
                <c:pt idx="352">
                  <c:v>6.3</c:v>
                </c:pt>
                <c:pt idx="353">
                  <c:v>6.1</c:v>
                </c:pt>
                <c:pt idx="354">
                  <c:v>5.6</c:v>
                </c:pt>
                <c:pt idx="355">
                  <c:v>5.5</c:v>
                </c:pt>
                <c:pt idx="356">
                  <c:v>5.2</c:v>
                </c:pt>
                <c:pt idx="357">
                  <c:v>4.7</c:v>
                </c:pt>
                <c:pt idx="358">
                  <c:v>4.0999999999999996</c:v>
                </c:pt>
                <c:pt idx="359">
                  <c:v>3.8</c:v>
                </c:pt>
                <c:pt idx="360">
                  <c:v>3.8</c:v>
                </c:pt>
                <c:pt idx="361">
                  <c:v>3.9</c:v>
                </c:pt>
                <c:pt idx="362">
                  <c:v>4.0999999999999996</c:v>
                </c:pt>
                <c:pt idx="363">
                  <c:v>4.0999999999999996</c:v>
                </c:pt>
                <c:pt idx="364">
                  <c:v>4.4000000000000004</c:v>
                </c:pt>
                <c:pt idx="365">
                  <c:v>4.3</c:v>
                </c:pt>
                <c:pt idx="366">
                  <c:v>4.0999999999999996</c:v>
                </c:pt>
                <c:pt idx="367">
                  <c:v>3.5</c:v>
                </c:pt>
                <c:pt idx="368">
                  <c:v>3.1</c:v>
                </c:pt>
                <c:pt idx="369">
                  <c:v>3.1</c:v>
                </c:pt>
                <c:pt idx="370">
                  <c:v>3.2</c:v>
                </c:pt>
                <c:pt idx="371">
                  <c:v>3.1</c:v>
                </c:pt>
                <c:pt idx="372">
                  <c:v>2.8</c:v>
                </c:pt>
                <c:pt idx="373">
                  <c:v>2.9</c:v>
                </c:pt>
                <c:pt idx="374">
                  <c:v>2.5</c:v>
                </c:pt>
                <c:pt idx="375">
                  <c:v>2</c:v>
                </c:pt>
                <c:pt idx="376">
                  <c:v>1.7</c:v>
                </c:pt>
                <c:pt idx="377">
                  <c:v>1.2</c:v>
                </c:pt>
                <c:pt idx="378">
                  <c:v>1.1000000000000001</c:v>
                </c:pt>
                <c:pt idx="379">
                  <c:v>1.3</c:v>
                </c:pt>
                <c:pt idx="380">
                  <c:v>1.7</c:v>
                </c:pt>
                <c:pt idx="381">
                  <c:v>1.9</c:v>
                </c:pt>
                <c:pt idx="382">
                  <c:v>1.8</c:v>
                </c:pt>
                <c:pt idx="383">
                  <c:v>1.6</c:v>
                </c:pt>
                <c:pt idx="384">
                  <c:v>1.1000000000000001</c:v>
                </c:pt>
                <c:pt idx="385">
                  <c:v>0.4</c:v>
                </c:pt>
                <c:pt idx="386">
                  <c:v>0.2</c:v>
                </c:pt>
                <c:pt idx="387">
                  <c:v>0.3</c:v>
                </c:pt>
                <c:pt idx="388">
                  <c:v>1.1000000000000001</c:v>
                </c:pt>
                <c:pt idx="389">
                  <c:v>1.4</c:v>
                </c:pt>
                <c:pt idx="390">
                  <c:v>1.4</c:v>
                </c:pt>
                <c:pt idx="391">
                  <c:v>1.4</c:v>
                </c:pt>
                <c:pt idx="392">
                  <c:v>1.2</c:v>
                </c:pt>
                <c:pt idx="393">
                  <c:v>1</c:v>
                </c:pt>
                <c:pt idx="394">
                  <c:v>1.3</c:v>
                </c:pt>
                <c:pt idx="395">
                  <c:v>1.5</c:v>
                </c:pt>
                <c:pt idx="396">
                  <c:v>1.6</c:v>
                </c:pt>
                <c:pt idx="397">
                  <c:v>1.8</c:v>
                </c:pt>
                <c:pt idx="398">
                  <c:v>2</c:v>
                </c:pt>
                <c:pt idx="399">
                  <c:v>2.1</c:v>
                </c:pt>
                <c:pt idx="400">
                  <c:v>1.6</c:v>
                </c:pt>
                <c:pt idx="401">
                  <c:v>1.1000000000000001</c:v>
                </c:pt>
                <c:pt idx="402">
                  <c:v>1.3</c:v>
                </c:pt>
                <c:pt idx="403">
                  <c:v>1.2</c:v>
                </c:pt>
                <c:pt idx="404">
                  <c:v>1</c:v>
                </c:pt>
                <c:pt idx="405">
                  <c:v>0.8</c:v>
                </c:pt>
                <c:pt idx="406">
                  <c:v>0.5</c:v>
                </c:pt>
                <c:pt idx="407">
                  <c:v>0.3</c:v>
                </c:pt>
                <c:pt idx="408">
                  <c:v>0.5</c:v>
                </c:pt>
                <c:pt idx="409">
                  <c:v>0.4</c:v>
                </c:pt>
                <c:pt idx="410">
                  <c:v>0.3</c:v>
                </c:pt>
                <c:pt idx="411">
                  <c:v>0.5</c:v>
                </c:pt>
                <c:pt idx="412">
                  <c:v>1</c:v>
                </c:pt>
                <c:pt idx="413">
                  <c:v>2</c:v>
                </c:pt>
                <c:pt idx="414">
                  <c:v>2.2999999999999998</c:v>
                </c:pt>
                <c:pt idx="415">
                  <c:v>3</c:v>
                </c:pt>
                <c:pt idx="416">
                  <c:v>3.3</c:v>
                </c:pt>
                <c:pt idx="417">
                  <c:v>3.7</c:v>
                </c:pt>
                <c:pt idx="418">
                  <c:v>3.8</c:v>
                </c:pt>
                <c:pt idx="419">
                  <c:v>4.0999999999999996</c:v>
                </c:pt>
                <c:pt idx="420">
                  <c:v>4.5</c:v>
                </c:pt>
                <c:pt idx="421">
                  <c:v>4.9000000000000004</c:v>
                </c:pt>
                <c:pt idx="422">
                  <c:v>5.6</c:v>
                </c:pt>
                <c:pt idx="423">
                  <c:v>5.7</c:v>
                </c:pt>
                <c:pt idx="424">
                  <c:v>5.3</c:v>
                </c:pt>
                <c:pt idx="425">
                  <c:v>4.9000000000000004</c:v>
                </c:pt>
                <c:pt idx="426">
                  <c:v>4.8</c:v>
                </c:pt>
                <c:pt idx="427">
                  <c:v>4.3</c:v>
                </c:pt>
                <c:pt idx="428">
                  <c:v>4.2</c:v>
                </c:pt>
                <c:pt idx="429">
                  <c:v>4.4000000000000004</c:v>
                </c:pt>
                <c:pt idx="430">
                  <c:v>4.8</c:v>
                </c:pt>
                <c:pt idx="431">
                  <c:v>5.2</c:v>
                </c:pt>
                <c:pt idx="432">
                  <c:v>5.0999999999999996</c:v>
                </c:pt>
                <c:pt idx="433">
                  <c:v>5</c:v>
                </c:pt>
                <c:pt idx="434">
                  <c:v>4.7</c:v>
                </c:pt>
                <c:pt idx="435">
                  <c:v>4.8</c:v>
                </c:pt>
                <c:pt idx="436">
                  <c:v>4.8</c:v>
                </c:pt>
                <c:pt idx="437">
                  <c:v>4.9000000000000004</c:v>
                </c:pt>
                <c:pt idx="438">
                  <c:v>5</c:v>
                </c:pt>
                <c:pt idx="439">
                  <c:v>5.7</c:v>
                </c:pt>
                <c:pt idx="440">
                  <c:v>5.9</c:v>
                </c:pt>
                <c:pt idx="441">
                  <c:v>5.8</c:v>
                </c:pt>
                <c:pt idx="442">
                  <c:v>5.8</c:v>
                </c:pt>
                <c:pt idx="443">
                  <c:v>5.6</c:v>
                </c:pt>
                <c:pt idx="444">
                  <c:v>5.8</c:v>
                </c:pt>
                <c:pt idx="445">
                  <c:v>6.3</c:v>
                </c:pt>
                <c:pt idx="446">
                  <c:v>6.6</c:v>
                </c:pt>
                <c:pt idx="447">
                  <c:v>6.8</c:v>
                </c:pt>
                <c:pt idx="448">
                  <c:v>7.1</c:v>
                </c:pt>
                <c:pt idx="449">
                  <c:v>7.1</c:v>
                </c:pt>
                <c:pt idx="450">
                  <c:v>7.1</c:v>
                </c:pt>
                <c:pt idx="451">
                  <c:v>6.9</c:v>
                </c:pt>
                <c:pt idx="452">
                  <c:v>7.4</c:v>
                </c:pt>
                <c:pt idx="453">
                  <c:v>7.9</c:v>
                </c:pt>
                <c:pt idx="454">
                  <c:v>8.3000000000000007</c:v>
                </c:pt>
                <c:pt idx="455">
                  <c:v>8.5</c:v>
                </c:pt>
                <c:pt idx="456">
                  <c:v>8.5</c:v>
                </c:pt>
                <c:pt idx="457">
                  <c:v>8.1999999999999993</c:v>
                </c:pt>
                <c:pt idx="458">
                  <c:v>7.7</c:v>
                </c:pt>
                <c:pt idx="459">
                  <c:v>7.7</c:v>
                </c:pt>
                <c:pt idx="460">
                  <c:v>7.7</c:v>
                </c:pt>
                <c:pt idx="461">
                  <c:v>7.7</c:v>
                </c:pt>
                <c:pt idx="462">
                  <c:v>7.9</c:v>
                </c:pt>
                <c:pt idx="463">
                  <c:v>7.6</c:v>
                </c:pt>
                <c:pt idx="464">
                  <c:v>7</c:v>
                </c:pt>
                <c:pt idx="465">
                  <c:v>6.6</c:v>
                </c:pt>
                <c:pt idx="466">
                  <c:v>6.1</c:v>
                </c:pt>
                <c:pt idx="467">
                  <c:v>6</c:v>
                </c:pt>
                <c:pt idx="468">
                  <c:v>6</c:v>
                </c:pt>
                <c:pt idx="469">
                  <c:v>5.7</c:v>
                </c:pt>
                <c:pt idx="470">
                  <c:v>6.3</c:v>
                </c:pt>
                <c:pt idx="471">
                  <c:v>6.8</c:v>
                </c:pt>
                <c:pt idx="472">
                  <c:v>6</c:v>
                </c:pt>
                <c:pt idx="473">
                  <c:v>5.9</c:v>
                </c:pt>
                <c:pt idx="474">
                  <c:v>5.6</c:v>
                </c:pt>
                <c:pt idx="475">
                  <c:v>5.8</c:v>
                </c:pt>
                <c:pt idx="476">
                  <c:v>6.3</c:v>
                </c:pt>
                <c:pt idx="477">
                  <c:v>6</c:v>
                </c:pt>
                <c:pt idx="478">
                  <c:v>5.9</c:v>
                </c:pt>
                <c:pt idx="479">
                  <c:v>6.2</c:v>
                </c:pt>
                <c:pt idx="480">
                  <c:v>6.6</c:v>
                </c:pt>
                <c:pt idx="481">
                  <c:v>7.2</c:v>
                </c:pt>
                <c:pt idx="482">
                  <c:v>7.7</c:v>
                </c:pt>
                <c:pt idx="483">
                  <c:v>7.8</c:v>
                </c:pt>
                <c:pt idx="484">
                  <c:v>8</c:v>
                </c:pt>
                <c:pt idx="485">
                  <c:v>8.4</c:v>
                </c:pt>
                <c:pt idx="486">
                  <c:v>8.6</c:v>
                </c:pt>
                <c:pt idx="487">
                  <c:v>8.6999999999999993</c:v>
                </c:pt>
                <c:pt idx="488">
                  <c:v>10.199999999999999</c:v>
                </c:pt>
                <c:pt idx="489">
                  <c:v>9.6</c:v>
                </c:pt>
                <c:pt idx="490">
                  <c:v>10.3</c:v>
                </c:pt>
                <c:pt idx="491">
                  <c:v>10.3</c:v>
                </c:pt>
                <c:pt idx="492">
                  <c:v>9.6</c:v>
                </c:pt>
                <c:pt idx="493">
                  <c:v>9.4</c:v>
                </c:pt>
                <c:pt idx="494">
                  <c:v>8.3000000000000007</c:v>
                </c:pt>
                <c:pt idx="495">
                  <c:v>7</c:v>
                </c:pt>
                <c:pt idx="496">
                  <c:v>7.6</c:v>
                </c:pt>
                <c:pt idx="497">
                  <c:v>7.2</c:v>
                </c:pt>
                <c:pt idx="498">
                  <c:v>7.4</c:v>
                </c:pt>
                <c:pt idx="499">
                  <c:v>7.5</c:v>
                </c:pt>
                <c:pt idx="500">
                  <c:v>5.8</c:v>
                </c:pt>
                <c:pt idx="501">
                  <c:v>6.8</c:v>
                </c:pt>
                <c:pt idx="502">
                  <c:v>6.9</c:v>
                </c:pt>
                <c:pt idx="503">
                  <c:v>6.2</c:v>
                </c:pt>
                <c:pt idx="504">
                  <c:v>6.4</c:v>
                </c:pt>
                <c:pt idx="505">
                  <c:v>6.5</c:v>
                </c:pt>
                <c:pt idx="506">
                  <c:v>6.7</c:v>
                </c:pt>
                <c:pt idx="507">
                  <c:v>7.3</c:v>
                </c:pt>
                <c:pt idx="508">
                  <c:v>7.9</c:v>
                </c:pt>
                <c:pt idx="509">
                  <c:v>8.1</c:v>
                </c:pt>
                <c:pt idx="510">
                  <c:v>8.1</c:v>
                </c:pt>
                <c:pt idx="511">
                  <c:v>8.3000000000000007</c:v>
                </c:pt>
                <c:pt idx="512">
                  <c:v>7.4</c:v>
                </c:pt>
                <c:pt idx="513">
                  <c:v>6.4</c:v>
                </c:pt>
                <c:pt idx="514">
                  <c:v>5.5</c:v>
                </c:pt>
                <c:pt idx="515">
                  <c:v>5.0999999999999996</c:v>
                </c:pt>
                <c:pt idx="516">
                  <c:v>4.7</c:v>
                </c:pt>
                <c:pt idx="517">
                  <c:v>4.7</c:v>
                </c:pt>
                <c:pt idx="518">
                  <c:v>4.9000000000000004</c:v>
                </c:pt>
                <c:pt idx="519">
                  <c:v>5</c:v>
                </c:pt>
                <c:pt idx="520">
                  <c:v>5.2</c:v>
                </c:pt>
                <c:pt idx="521">
                  <c:v>4.5999999999999996</c:v>
                </c:pt>
                <c:pt idx="522">
                  <c:v>4</c:v>
                </c:pt>
                <c:pt idx="523">
                  <c:v>3.4</c:v>
                </c:pt>
                <c:pt idx="524">
                  <c:v>4.5</c:v>
                </c:pt>
                <c:pt idx="525">
                  <c:v>5.0999999999999996</c:v>
                </c:pt>
                <c:pt idx="526">
                  <c:v>5.4</c:v>
                </c:pt>
                <c:pt idx="527">
                  <c:v>5.8</c:v>
                </c:pt>
                <c:pt idx="528">
                  <c:v>5.7</c:v>
                </c:pt>
                <c:pt idx="529">
                  <c:v>5.2</c:v>
                </c:pt>
                <c:pt idx="530">
                  <c:v>4.7</c:v>
                </c:pt>
                <c:pt idx="531">
                  <c:v>4.3</c:v>
                </c:pt>
                <c:pt idx="532">
                  <c:v>3.3</c:v>
                </c:pt>
                <c:pt idx="533">
                  <c:v>3.8</c:v>
                </c:pt>
                <c:pt idx="534">
                  <c:v>4</c:v>
                </c:pt>
                <c:pt idx="535">
                  <c:v>4.0999999999999996</c:v>
                </c:pt>
                <c:pt idx="536">
                  <c:v>4.0999999999999996</c:v>
                </c:pt>
                <c:pt idx="537">
                  <c:v>4.2</c:v>
                </c:pt>
                <c:pt idx="538">
                  <c:v>4</c:v>
                </c:pt>
                <c:pt idx="539">
                  <c:v>4.0999999999999996</c:v>
                </c:pt>
                <c:pt idx="540">
                  <c:v>4.7</c:v>
                </c:pt>
                <c:pt idx="541">
                  <c:v>4.9000000000000004</c:v>
                </c:pt>
                <c:pt idx="542">
                  <c:v>5</c:v>
                </c:pt>
                <c:pt idx="543">
                  <c:v>5.3</c:v>
                </c:pt>
                <c:pt idx="544">
                  <c:v>5.2</c:v>
                </c:pt>
                <c:pt idx="545">
                  <c:v>5.2</c:v>
                </c:pt>
                <c:pt idx="546">
                  <c:v>5.3</c:v>
                </c:pt>
                <c:pt idx="547">
                  <c:v>5.3</c:v>
                </c:pt>
                <c:pt idx="548">
                  <c:v>5.0999999999999996</c:v>
                </c:pt>
                <c:pt idx="549">
                  <c:v>5.3</c:v>
                </c:pt>
                <c:pt idx="550">
                  <c:v>5.6</c:v>
                </c:pt>
                <c:pt idx="551">
                  <c:v>5.8</c:v>
                </c:pt>
                <c:pt idx="552">
                  <c:v>5.7</c:v>
                </c:pt>
                <c:pt idx="553">
                  <c:v>5.6</c:v>
                </c:pt>
                <c:pt idx="554">
                  <c:v>5.9</c:v>
                </c:pt>
                <c:pt idx="555">
                  <c:v>6.3</c:v>
                </c:pt>
                <c:pt idx="556">
                  <c:v>6.4</c:v>
                </c:pt>
                <c:pt idx="557">
                  <c:v>6.3</c:v>
                </c:pt>
                <c:pt idx="558">
                  <c:v>6.1</c:v>
                </c:pt>
                <c:pt idx="559">
                  <c:v>6.8</c:v>
                </c:pt>
                <c:pt idx="560">
                  <c:v>6.6</c:v>
                </c:pt>
                <c:pt idx="561">
                  <c:v>6.1</c:v>
                </c:pt>
                <c:pt idx="562">
                  <c:v>5.9</c:v>
                </c:pt>
                <c:pt idx="563">
                  <c:v>5.7</c:v>
                </c:pt>
                <c:pt idx="564">
                  <c:v>5.6</c:v>
                </c:pt>
                <c:pt idx="565">
                  <c:v>6.5</c:v>
                </c:pt>
                <c:pt idx="566">
                  <c:v>6.9</c:v>
                </c:pt>
                <c:pt idx="567">
                  <c:v>6.5</c:v>
                </c:pt>
                <c:pt idx="568">
                  <c:v>6.4</c:v>
                </c:pt>
                <c:pt idx="569">
                  <c:v>6.2</c:v>
                </c:pt>
                <c:pt idx="570">
                  <c:v>6.4</c:v>
                </c:pt>
                <c:pt idx="571">
                  <c:v>5.5</c:v>
                </c:pt>
                <c:pt idx="572">
                  <c:v>6.2</c:v>
                </c:pt>
                <c:pt idx="573">
                  <c:v>7.4</c:v>
                </c:pt>
                <c:pt idx="574">
                  <c:v>7.7</c:v>
                </c:pt>
                <c:pt idx="575">
                  <c:v>9.6</c:v>
                </c:pt>
                <c:pt idx="576">
                  <c:v>10.199999999999999</c:v>
                </c:pt>
                <c:pt idx="577">
                  <c:v>9.4</c:v>
                </c:pt>
                <c:pt idx="578">
                  <c:v>9.3000000000000007</c:v>
                </c:pt>
                <c:pt idx="579">
                  <c:v>8.8000000000000007</c:v>
                </c:pt>
                <c:pt idx="580">
                  <c:v>9.3000000000000007</c:v>
                </c:pt>
                <c:pt idx="581">
                  <c:v>9.1999999999999993</c:v>
                </c:pt>
                <c:pt idx="582">
                  <c:v>8.6</c:v>
                </c:pt>
                <c:pt idx="583">
                  <c:v>8.4</c:v>
                </c:pt>
                <c:pt idx="584">
                  <c:v>7.4</c:v>
                </c:pt>
                <c:pt idx="585">
                  <c:v>6.4</c:v>
                </c:pt>
                <c:pt idx="586">
                  <c:v>6.1</c:v>
                </c:pt>
                <c:pt idx="587">
                  <c:v>3.7</c:v>
                </c:pt>
                <c:pt idx="588">
                  <c:v>2.2000000000000002</c:v>
                </c:pt>
                <c:pt idx="589">
                  <c:v>2.5</c:v>
                </c:pt>
                <c:pt idx="590">
                  <c:v>1.6</c:v>
                </c:pt>
                <c:pt idx="591">
                  <c:v>1.9</c:v>
                </c:pt>
                <c:pt idx="592">
                  <c:v>1.9</c:v>
                </c:pt>
                <c:pt idx="593">
                  <c:v>2</c:v>
                </c:pt>
                <c:pt idx="594">
                  <c:v>2.1</c:v>
                </c:pt>
                <c:pt idx="595">
                  <c:v>2.7</c:v>
                </c:pt>
                <c:pt idx="596">
                  <c:v>3</c:v>
                </c:pt>
                <c:pt idx="597">
                  <c:v>3.3</c:v>
                </c:pt>
                <c:pt idx="598">
                  <c:v>3.2</c:v>
                </c:pt>
                <c:pt idx="599">
                  <c:v>3.6</c:v>
                </c:pt>
                <c:pt idx="600">
                  <c:v>4.3</c:v>
                </c:pt>
                <c:pt idx="601">
                  <c:v>4.5</c:v>
                </c:pt>
                <c:pt idx="602">
                  <c:v>5.2</c:v>
                </c:pt>
                <c:pt idx="603">
                  <c:v>5.5</c:v>
                </c:pt>
                <c:pt idx="604">
                  <c:v>5.7</c:v>
                </c:pt>
                <c:pt idx="605">
                  <c:v>6.3</c:v>
                </c:pt>
                <c:pt idx="606">
                  <c:v>8.1</c:v>
                </c:pt>
                <c:pt idx="607">
                  <c:v>9.6999999999999993</c:v>
                </c:pt>
                <c:pt idx="608">
                  <c:v>9.5</c:v>
                </c:pt>
                <c:pt idx="609">
                  <c:v>9.3000000000000007</c:v>
                </c:pt>
                <c:pt idx="610">
                  <c:v>9.6</c:v>
                </c:pt>
                <c:pt idx="611">
                  <c:v>9.8000000000000007</c:v>
                </c:pt>
                <c:pt idx="612">
                  <c:v>10.3</c:v>
                </c:pt>
                <c:pt idx="613">
                  <c:v>10.1</c:v>
                </c:pt>
                <c:pt idx="614">
                  <c:v>9.9</c:v>
                </c:pt>
                <c:pt idx="615">
                  <c:v>9.8000000000000007</c:v>
                </c:pt>
                <c:pt idx="616">
                  <c:v>9.4</c:v>
                </c:pt>
                <c:pt idx="617">
                  <c:v>9.3000000000000007</c:v>
                </c:pt>
                <c:pt idx="618">
                  <c:v>7.9</c:v>
                </c:pt>
                <c:pt idx="619">
                  <c:v>6.5</c:v>
                </c:pt>
                <c:pt idx="620">
                  <c:v>7.1</c:v>
                </c:pt>
                <c:pt idx="621">
                  <c:v>7.4</c:v>
                </c:pt>
                <c:pt idx="622">
                  <c:v>7.5</c:v>
                </c:pt>
                <c:pt idx="623">
                  <c:v>8.3000000000000007</c:v>
                </c:pt>
                <c:pt idx="624">
                  <c:v>7.7</c:v>
                </c:pt>
                <c:pt idx="625">
                  <c:v>7.1</c:v>
                </c:pt>
                <c:pt idx="626">
                  <c:v>7.3</c:v>
                </c:pt>
                <c:pt idx="627">
                  <c:v>7.1</c:v>
                </c:pt>
                <c:pt idx="628">
                  <c:v>7</c:v>
                </c:pt>
                <c:pt idx="629">
                  <c:v>6.9</c:v>
                </c:pt>
                <c:pt idx="630">
                  <c:v>6.8</c:v>
                </c:pt>
                <c:pt idx="631">
                  <c:v>6.6</c:v>
                </c:pt>
                <c:pt idx="632">
                  <c:v>6.3</c:v>
                </c:pt>
                <c:pt idx="633">
                  <c:v>6.7</c:v>
                </c:pt>
                <c:pt idx="634">
                  <c:v>6.1</c:v>
                </c:pt>
                <c:pt idx="635">
                  <c:v>5.4</c:v>
                </c:pt>
                <c:pt idx="636">
                  <c:v>5.7</c:v>
                </c:pt>
                <c:pt idx="637">
                  <c:v>6.5</c:v>
                </c:pt>
                <c:pt idx="638">
                  <c:v>6.2</c:v>
                </c:pt>
                <c:pt idx="639">
                  <c:v>6.3</c:v>
                </c:pt>
                <c:pt idx="640">
                  <c:v>6.6</c:v>
                </c:pt>
                <c:pt idx="641">
                  <c:v>6.5</c:v>
                </c:pt>
                <c:pt idx="642">
                  <c:v>6.6</c:v>
                </c:pt>
                <c:pt idx="643">
                  <c:v>6.3</c:v>
                </c:pt>
                <c:pt idx="644">
                  <c:v>6.1</c:v>
                </c:pt>
                <c:pt idx="645">
                  <c:v>5.5</c:v>
                </c:pt>
                <c:pt idx="646">
                  <c:v>5.8</c:v>
                </c:pt>
                <c:pt idx="647">
                  <c:v>5.9</c:v>
                </c:pt>
                <c:pt idx="648">
                  <c:v>6</c:v>
                </c:pt>
                <c:pt idx="649">
                  <c:v>6.3</c:v>
                </c:pt>
                <c:pt idx="650">
                  <c:v>6.1</c:v>
                </c:pt>
                <c:pt idx="651">
                  <c:v>6</c:v>
                </c:pt>
                <c:pt idx="652">
                  <c:v>5.6</c:v>
                </c:pt>
                <c:pt idx="653">
                  <c:v>5.5</c:v>
                </c:pt>
                <c:pt idx="654">
                  <c:v>5.4</c:v>
                </c:pt>
                <c:pt idx="655">
                  <c:v>5.6</c:v>
                </c:pt>
                <c:pt idx="656">
                  <c:v>5.8</c:v>
                </c:pt>
                <c:pt idx="657">
                  <c:v>5.5</c:v>
                </c:pt>
                <c:pt idx="658">
                  <c:v>5.9</c:v>
                </c:pt>
                <c:pt idx="659">
                  <c:v>5.7</c:v>
                </c:pt>
                <c:pt idx="660">
                  <c:v>6.2</c:v>
                </c:pt>
                <c:pt idx="661">
                  <c:v>5.7</c:v>
                </c:pt>
                <c:pt idx="662">
                  <c:v>6.1</c:v>
                </c:pt>
                <c:pt idx="663">
                  <c:v>6.5</c:v>
                </c:pt>
                <c:pt idx="664">
                  <c:v>6.7</c:v>
                </c:pt>
                <c:pt idx="665">
                  <c:v>6.9</c:v>
                </c:pt>
                <c:pt idx="666">
                  <c:v>6.9</c:v>
                </c:pt>
                <c:pt idx="667">
                  <c:v>7.2</c:v>
                </c:pt>
                <c:pt idx="668">
                  <c:v>7.2</c:v>
                </c:pt>
                <c:pt idx="669">
                  <c:v>7.4</c:v>
                </c:pt>
                <c:pt idx="670">
                  <c:v>7.2</c:v>
                </c:pt>
                <c:pt idx="671">
                  <c:v>7</c:v>
                </c:pt>
                <c:pt idx="672">
                  <c:v>6.5</c:v>
                </c:pt>
                <c:pt idx="673">
                  <c:v>6.4</c:v>
                </c:pt>
                <c:pt idx="674">
                  <c:v>6.4</c:v>
                </c:pt>
                <c:pt idx="675">
                  <c:v>6.2</c:v>
                </c:pt>
                <c:pt idx="676">
                  <c:v>6</c:v>
                </c:pt>
                <c:pt idx="677">
                  <c:v>5.7</c:v>
                </c:pt>
                <c:pt idx="678">
                  <c:v>5.7</c:v>
                </c:pt>
                <c:pt idx="679">
                  <c:v>5.4</c:v>
                </c:pt>
                <c:pt idx="680">
                  <c:v>5.2</c:v>
                </c:pt>
                <c:pt idx="681">
                  <c:v>5.0999999999999996</c:v>
                </c:pt>
                <c:pt idx="682">
                  <c:v>4.8</c:v>
                </c:pt>
                <c:pt idx="683">
                  <c:v>4.9000000000000004</c:v>
                </c:pt>
                <c:pt idx="684">
                  <c:v>4.4000000000000004</c:v>
                </c:pt>
                <c:pt idx="685">
                  <c:v>4.2</c:v>
                </c:pt>
                <c:pt idx="686">
                  <c:v>4.0999999999999996</c:v>
                </c:pt>
                <c:pt idx="687">
                  <c:v>3.7</c:v>
                </c:pt>
                <c:pt idx="688">
                  <c:v>3.7</c:v>
                </c:pt>
                <c:pt idx="689">
                  <c:v>4</c:v>
                </c:pt>
                <c:pt idx="690">
                  <c:v>3.8</c:v>
                </c:pt>
                <c:pt idx="691">
                  <c:v>3.7</c:v>
                </c:pt>
                <c:pt idx="692">
                  <c:v>3.6</c:v>
                </c:pt>
                <c:pt idx="693">
                  <c:v>3.3</c:v>
                </c:pt>
                <c:pt idx="694">
                  <c:v>3.2</c:v>
                </c:pt>
                <c:pt idx="695">
                  <c:v>3.7</c:v>
                </c:pt>
                <c:pt idx="696">
                  <c:v>4.0999999999999996</c:v>
                </c:pt>
                <c:pt idx="697">
                  <c:v>4</c:v>
                </c:pt>
                <c:pt idx="698">
                  <c:v>3.9</c:v>
                </c:pt>
                <c:pt idx="699">
                  <c:v>4</c:v>
                </c:pt>
                <c:pt idx="700">
                  <c:v>4.2</c:v>
                </c:pt>
                <c:pt idx="701">
                  <c:v>4.5999999999999996</c:v>
                </c:pt>
                <c:pt idx="702">
                  <c:v>4.9000000000000004</c:v>
                </c:pt>
                <c:pt idx="703">
                  <c:v>5.2</c:v>
                </c:pt>
                <c:pt idx="704">
                  <c:v>5.6</c:v>
                </c:pt>
                <c:pt idx="705">
                  <c:v>6.4</c:v>
                </c:pt>
                <c:pt idx="706">
                  <c:v>7.1</c:v>
                </c:pt>
                <c:pt idx="707">
                  <c:v>6.7</c:v>
                </c:pt>
                <c:pt idx="708">
                  <c:v>6.7</c:v>
                </c:pt>
                <c:pt idx="709">
                  <c:v>6.8</c:v>
                </c:pt>
                <c:pt idx="710">
                  <c:v>10.199999999999999</c:v>
                </c:pt>
                <c:pt idx="711">
                  <c:v>16.899999999999999</c:v>
                </c:pt>
                <c:pt idx="712">
                  <c:v>21.9</c:v>
                </c:pt>
                <c:pt idx="713">
                  <c:v>22.9</c:v>
                </c:pt>
                <c:pt idx="714">
                  <c:v>23.2</c:v>
                </c:pt>
                <c:pt idx="715">
                  <c:v>23</c:v>
                </c:pt>
                <c:pt idx="716">
                  <c:v>23.8</c:v>
                </c:pt>
                <c:pt idx="717">
                  <c:v>23.7</c:v>
                </c:pt>
                <c:pt idx="718">
                  <c:v>24.4</c:v>
                </c:pt>
                <c:pt idx="719">
                  <c:v>24.8</c:v>
                </c:pt>
                <c:pt idx="720">
                  <c:v>25.8</c:v>
                </c:pt>
                <c:pt idx="721">
                  <c:v>26.9</c:v>
                </c:pt>
                <c:pt idx="722">
                  <c:v>24.2</c:v>
                </c:pt>
                <c:pt idx="723">
                  <c:v>18.3</c:v>
                </c:pt>
                <c:pt idx="724">
                  <c:v>14.5</c:v>
                </c:pt>
                <c:pt idx="725">
                  <c:v>12.9</c:v>
                </c:pt>
                <c:pt idx="726">
                  <c:v>12.8</c:v>
                </c:pt>
                <c:pt idx="727">
                  <c:v>13.5</c:v>
                </c:pt>
                <c:pt idx="728">
                  <c:v>12.9</c:v>
                </c:pt>
                <c:pt idx="729">
                  <c:v>12.9</c:v>
                </c:pt>
                <c:pt idx="730">
                  <c:v>12.5</c:v>
                </c:pt>
                <c:pt idx="731">
                  <c:v>12.4</c:v>
                </c:pt>
                <c:pt idx="732">
                  <c:v>11.8</c:v>
                </c:pt>
                <c:pt idx="733">
                  <c:v>10.7</c:v>
                </c:pt>
                <c:pt idx="734">
                  <c:v>9.5</c:v>
                </c:pt>
                <c:pt idx="735">
                  <c:v>7.6</c:v>
                </c:pt>
                <c:pt idx="736">
                  <c:v>6</c:v>
                </c:pt>
                <c:pt idx="737">
                  <c:v>5.6</c:v>
                </c:pt>
                <c:pt idx="738">
                  <c:v>5</c:v>
                </c:pt>
                <c:pt idx="739">
                  <c:v>3.8</c:v>
                </c:pt>
                <c:pt idx="740">
                  <c:v>2.6</c:v>
                </c:pt>
                <c:pt idx="741">
                  <c:v>1.3</c:v>
                </c:pt>
                <c:pt idx="742">
                  <c:v>0.3</c:v>
                </c:pt>
                <c:pt idx="743">
                  <c:v>-1.1000000000000001</c:v>
                </c:pt>
                <c:pt idx="744">
                  <c:v>-1.7</c:v>
                </c:pt>
                <c:pt idx="745">
                  <c:v>-2.35</c:v>
                </c:pt>
                <c:pt idx="746">
                  <c:v>-4.0999999999999996</c:v>
                </c:pt>
                <c:pt idx="747">
                  <c:v>-4.5999999999999996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D2-48E6-83A2-C15C86DD619D}"/>
            </c:ext>
          </c:extLst>
        </c:ser>
        <c:ser>
          <c:idx val="1"/>
          <c:order val="1"/>
          <c:tx>
            <c:v>Eirozona</c:v>
          </c:tx>
          <c:spPr>
            <a:ln w="31750" cap="rnd">
              <a:solidFill>
                <a:srgbClr val="E3002C"/>
              </a:solidFill>
              <a:round/>
            </a:ln>
            <a:effectLst/>
          </c:spPr>
          <c:marker>
            <c:symbol val="none"/>
          </c:marker>
          <c:cat>
            <c:numRef>
              <c:f>'FRED Graph'!$A$13:$A$760</c:f>
              <c:numCache>
                <c:formatCode>yyyy\-mm\-dd</c:formatCode>
                <c:ptCount val="748"/>
                <c:pt idx="0">
                  <c:v>22282</c:v>
                </c:pt>
                <c:pt idx="1">
                  <c:v>22313</c:v>
                </c:pt>
                <c:pt idx="2">
                  <c:v>22341</c:v>
                </c:pt>
                <c:pt idx="3">
                  <c:v>22372</c:v>
                </c:pt>
                <c:pt idx="4">
                  <c:v>22402</c:v>
                </c:pt>
                <c:pt idx="5">
                  <c:v>22433</c:v>
                </c:pt>
                <c:pt idx="6">
                  <c:v>22463</c:v>
                </c:pt>
                <c:pt idx="7">
                  <c:v>22494</c:v>
                </c:pt>
                <c:pt idx="8">
                  <c:v>22525</c:v>
                </c:pt>
                <c:pt idx="9">
                  <c:v>22555</c:v>
                </c:pt>
                <c:pt idx="10">
                  <c:v>22586</c:v>
                </c:pt>
                <c:pt idx="11">
                  <c:v>22616</c:v>
                </c:pt>
                <c:pt idx="12">
                  <c:v>22647</c:v>
                </c:pt>
                <c:pt idx="13">
                  <c:v>22678</c:v>
                </c:pt>
                <c:pt idx="14">
                  <c:v>22706</c:v>
                </c:pt>
                <c:pt idx="15">
                  <c:v>22737</c:v>
                </c:pt>
                <c:pt idx="16">
                  <c:v>22767</c:v>
                </c:pt>
                <c:pt idx="17">
                  <c:v>22798</c:v>
                </c:pt>
                <c:pt idx="18">
                  <c:v>22828</c:v>
                </c:pt>
                <c:pt idx="19">
                  <c:v>22859</c:v>
                </c:pt>
                <c:pt idx="20">
                  <c:v>22890</c:v>
                </c:pt>
                <c:pt idx="21">
                  <c:v>22920</c:v>
                </c:pt>
                <c:pt idx="22">
                  <c:v>22951</c:v>
                </c:pt>
                <c:pt idx="23">
                  <c:v>22981</c:v>
                </c:pt>
                <c:pt idx="24">
                  <c:v>23012</c:v>
                </c:pt>
                <c:pt idx="25">
                  <c:v>23043</c:v>
                </c:pt>
                <c:pt idx="26">
                  <c:v>23071</c:v>
                </c:pt>
                <c:pt idx="27">
                  <c:v>23102</c:v>
                </c:pt>
                <c:pt idx="28">
                  <c:v>23132</c:v>
                </c:pt>
                <c:pt idx="29">
                  <c:v>23163</c:v>
                </c:pt>
                <c:pt idx="30">
                  <c:v>23193</c:v>
                </c:pt>
                <c:pt idx="31">
                  <c:v>23224</c:v>
                </c:pt>
                <c:pt idx="32">
                  <c:v>23255</c:v>
                </c:pt>
                <c:pt idx="33">
                  <c:v>23285</c:v>
                </c:pt>
                <c:pt idx="34">
                  <c:v>23316</c:v>
                </c:pt>
                <c:pt idx="35">
                  <c:v>23346</c:v>
                </c:pt>
                <c:pt idx="36">
                  <c:v>23377</c:v>
                </c:pt>
                <c:pt idx="37">
                  <c:v>23408</c:v>
                </c:pt>
                <c:pt idx="38">
                  <c:v>23437</c:v>
                </c:pt>
                <c:pt idx="39">
                  <c:v>23468</c:v>
                </c:pt>
                <c:pt idx="40">
                  <c:v>23498</c:v>
                </c:pt>
                <c:pt idx="41">
                  <c:v>23529</c:v>
                </c:pt>
                <c:pt idx="42">
                  <c:v>23559</c:v>
                </c:pt>
                <c:pt idx="43">
                  <c:v>23590</c:v>
                </c:pt>
                <c:pt idx="44">
                  <c:v>23621</c:v>
                </c:pt>
                <c:pt idx="45">
                  <c:v>23651</c:v>
                </c:pt>
                <c:pt idx="46">
                  <c:v>23682</c:v>
                </c:pt>
                <c:pt idx="47">
                  <c:v>23712</c:v>
                </c:pt>
                <c:pt idx="48">
                  <c:v>23743</c:v>
                </c:pt>
                <c:pt idx="49">
                  <c:v>23774</c:v>
                </c:pt>
                <c:pt idx="50">
                  <c:v>23802</c:v>
                </c:pt>
                <c:pt idx="51">
                  <c:v>23833</c:v>
                </c:pt>
                <c:pt idx="52">
                  <c:v>23863</c:v>
                </c:pt>
                <c:pt idx="53">
                  <c:v>23894</c:v>
                </c:pt>
                <c:pt idx="54">
                  <c:v>23924</c:v>
                </c:pt>
                <c:pt idx="55">
                  <c:v>23955</c:v>
                </c:pt>
                <c:pt idx="56">
                  <c:v>23986</c:v>
                </c:pt>
                <c:pt idx="57">
                  <c:v>24016</c:v>
                </c:pt>
                <c:pt idx="58">
                  <c:v>24047</c:v>
                </c:pt>
                <c:pt idx="59">
                  <c:v>24077</c:v>
                </c:pt>
                <c:pt idx="60">
                  <c:v>24108</c:v>
                </c:pt>
                <c:pt idx="61">
                  <c:v>24139</c:v>
                </c:pt>
                <c:pt idx="62">
                  <c:v>24167</c:v>
                </c:pt>
                <c:pt idx="63">
                  <c:v>24198</c:v>
                </c:pt>
                <c:pt idx="64">
                  <c:v>24228</c:v>
                </c:pt>
                <c:pt idx="65">
                  <c:v>24259</c:v>
                </c:pt>
                <c:pt idx="66">
                  <c:v>24289</c:v>
                </c:pt>
                <c:pt idx="67">
                  <c:v>24320</c:v>
                </c:pt>
                <c:pt idx="68">
                  <c:v>24351</c:v>
                </c:pt>
                <c:pt idx="69">
                  <c:v>24381</c:v>
                </c:pt>
                <c:pt idx="70">
                  <c:v>24412</c:v>
                </c:pt>
                <c:pt idx="71">
                  <c:v>24442</c:v>
                </c:pt>
                <c:pt idx="72">
                  <c:v>24473</c:v>
                </c:pt>
                <c:pt idx="73">
                  <c:v>24504</c:v>
                </c:pt>
                <c:pt idx="74">
                  <c:v>24532</c:v>
                </c:pt>
                <c:pt idx="75">
                  <c:v>24563</c:v>
                </c:pt>
                <c:pt idx="76">
                  <c:v>24593</c:v>
                </c:pt>
                <c:pt idx="77">
                  <c:v>24624</c:v>
                </c:pt>
                <c:pt idx="78">
                  <c:v>24654</c:v>
                </c:pt>
                <c:pt idx="79">
                  <c:v>24685</c:v>
                </c:pt>
                <c:pt idx="80">
                  <c:v>24716</c:v>
                </c:pt>
                <c:pt idx="81">
                  <c:v>24746</c:v>
                </c:pt>
                <c:pt idx="82">
                  <c:v>24777</c:v>
                </c:pt>
                <c:pt idx="83">
                  <c:v>24807</c:v>
                </c:pt>
                <c:pt idx="84">
                  <c:v>24838</c:v>
                </c:pt>
                <c:pt idx="85">
                  <c:v>24869</c:v>
                </c:pt>
                <c:pt idx="86">
                  <c:v>24898</c:v>
                </c:pt>
                <c:pt idx="87">
                  <c:v>24929</c:v>
                </c:pt>
                <c:pt idx="88">
                  <c:v>24959</c:v>
                </c:pt>
                <c:pt idx="89">
                  <c:v>24990</c:v>
                </c:pt>
                <c:pt idx="90">
                  <c:v>25020</c:v>
                </c:pt>
                <c:pt idx="91">
                  <c:v>25051</c:v>
                </c:pt>
                <c:pt idx="92">
                  <c:v>25082</c:v>
                </c:pt>
                <c:pt idx="93">
                  <c:v>25112</c:v>
                </c:pt>
                <c:pt idx="94">
                  <c:v>25143</c:v>
                </c:pt>
                <c:pt idx="95">
                  <c:v>25173</c:v>
                </c:pt>
                <c:pt idx="96">
                  <c:v>25204</c:v>
                </c:pt>
                <c:pt idx="97">
                  <c:v>25235</c:v>
                </c:pt>
                <c:pt idx="98">
                  <c:v>25263</c:v>
                </c:pt>
                <c:pt idx="99">
                  <c:v>25294</c:v>
                </c:pt>
                <c:pt idx="100">
                  <c:v>25324</c:v>
                </c:pt>
                <c:pt idx="101">
                  <c:v>25355</c:v>
                </c:pt>
                <c:pt idx="102">
                  <c:v>25385</c:v>
                </c:pt>
                <c:pt idx="103">
                  <c:v>25416</c:v>
                </c:pt>
                <c:pt idx="104">
                  <c:v>25447</c:v>
                </c:pt>
                <c:pt idx="105">
                  <c:v>25477</c:v>
                </c:pt>
                <c:pt idx="106">
                  <c:v>25508</c:v>
                </c:pt>
                <c:pt idx="107">
                  <c:v>25538</c:v>
                </c:pt>
                <c:pt idx="108">
                  <c:v>25569</c:v>
                </c:pt>
                <c:pt idx="109">
                  <c:v>25600</c:v>
                </c:pt>
                <c:pt idx="110">
                  <c:v>25628</c:v>
                </c:pt>
                <c:pt idx="111">
                  <c:v>25659</c:v>
                </c:pt>
                <c:pt idx="112">
                  <c:v>25689</c:v>
                </c:pt>
                <c:pt idx="113">
                  <c:v>25720</c:v>
                </c:pt>
                <c:pt idx="114">
                  <c:v>25750</c:v>
                </c:pt>
                <c:pt idx="115">
                  <c:v>25781</c:v>
                </c:pt>
                <c:pt idx="116">
                  <c:v>25812</c:v>
                </c:pt>
                <c:pt idx="117">
                  <c:v>25842</c:v>
                </c:pt>
                <c:pt idx="118">
                  <c:v>25873</c:v>
                </c:pt>
                <c:pt idx="119">
                  <c:v>25903</c:v>
                </c:pt>
                <c:pt idx="120">
                  <c:v>25934</c:v>
                </c:pt>
                <c:pt idx="121">
                  <c:v>25965</c:v>
                </c:pt>
                <c:pt idx="122">
                  <c:v>25993</c:v>
                </c:pt>
                <c:pt idx="123">
                  <c:v>26024</c:v>
                </c:pt>
                <c:pt idx="124">
                  <c:v>26054</c:v>
                </c:pt>
                <c:pt idx="125">
                  <c:v>26085</c:v>
                </c:pt>
                <c:pt idx="126">
                  <c:v>26115</c:v>
                </c:pt>
                <c:pt idx="127">
                  <c:v>26146</c:v>
                </c:pt>
                <c:pt idx="128">
                  <c:v>26177</c:v>
                </c:pt>
                <c:pt idx="129">
                  <c:v>26207</c:v>
                </c:pt>
                <c:pt idx="130">
                  <c:v>26238</c:v>
                </c:pt>
                <c:pt idx="131">
                  <c:v>26268</c:v>
                </c:pt>
                <c:pt idx="132">
                  <c:v>26299</c:v>
                </c:pt>
                <c:pt idx="133">
                  <c:v>26330</c:v>
                </c:pt>
                <c:pt idx="134">
                  <c:v>26359</c:v>
                </c:pt>
                <c:pt idx="135">
                  <c:v>26390</c:v>
                </c:pt>
                <c:pt idx="136">
                  <c:v>26420</c:v>
                </c:pt>
                <c:pt idx="137">
                  <c:v>26451</c:v>
                </c:pt>
                <c:pt idx="138">
                  <c:v>26481</c:v>
                </c:pt>
                <c:pt idx="139">
                  <c:v>26512</c:v>
                </c:pt>
                <c:pt idx="140">
                  <c:v>26543</c:v>
                </c:pt>
                <c:pt idx="141">
                  <c:v>26573</c:v>
                </c:pt>
                <c:pt idx="142">
                  <c:v>26604</c:v>
                </c:pt>
                <c:pt idx="143">
                  <c:v>26634</c:v>
                </c:pt>
                <c:pt idx="144">
                  <c:v>26665</c:v>
                </c:pt>
                <c:pt idx="145">
                  <c:v>26696</c:v>
                </c:pt>
                <c:pt idx="146">
                  <c:v>26724</c:v>
                </c:pt>
                <c:pt idx="147">
                  <c:v>26755</c:v>
                </c:pt>
                <c:pt idx="148">
                  <c:v>26785</c:v>
                </c:pt>
                <c:pt idx="149">
                  <c:v>26816</c:v>
                </c:pt>
                <c:pt idx="150">
                  <c:v>26846</c:v>
                </c:pt>
                <c:pt idx="151">
                  <c:v>26877</c:v>
                </c:pt>
                <c:pt idx="152">
                  <c:v>26908</c:v>
                </c:pt>
                <c:pt idx="153">
                  <c:v>26938</c:v>
                </c:pt>
                <c:pt idx="154">
                  <c:v>26969</c:v>
                </c:pt>
                <c:pt idx="155">
                  <c:v>26999</c:v>
                </c:pt>
                <c:pt idx="156">
                  <c:v>27030</c:v>
                </c:pt>
                <c:pt idx="157">
                  <c:v>27061</c:v>
                </c:pt>
                <c:pt idx="158">
                  <c:v>27089</c:v>
                </c:pt>
                <c:pt idx="159">
                  <c:v>27120</c:v>
                </c:pt>
                <c:pt idx="160">
                  <c:v>27150</c:v>
                </c:pt>
                <c:pt idx="161">
                  <c:v>27181</c:v>
                </c:pt>
                <c:pt idx="162">
                  <c:v>27211</c:v>
                </c:pt>
                <c:pt idx="163">
                  <c:v>27242</c:v>
                </c:pt>
                <c:pt idx="164">
                  <c:v>27273</c:v>
                </c:pt>
                <c:pt idx="165">
                  <c:v>27303</c:v>
                </c:pt>
                <c:pt idx="166">
                  <c:v>27334</c:v>
                </c:pt>
                <c:pt idx="167">
                  <c:v>27364</c:v>
                </c:pt>
                <c:pt idx="168">
                  <c:v>27395</c:v>
                </c:pt>
                <c:pt idx="169">
                  <c:v>27426</c:v>
                </c:pt>
                <c:pt idx="170">
                  <c:v>27454</c:v>
                </c:pt>
                <c:pt idx="171">
                  <c:v>27485</c:v>
                </c:pt>
                <c:pt idx="172">
                  <c:v>27515</c:v>
                </c:pt>
                <c:pt idx="173">
                  <c:v>27546</c:v>
                </c:pt>
                <c:pt idx="174">
                  <c:v>27576</c:v>
                </c:pt>
                <c:pt idx="175">
                  <c:v>27607</c:v>
                </c:pt>
                <c:pt idx="176">
                  <c:v>27638</c:v>
                </c:pt>
                <c:pt idx="177">
                  <c:v>27668</c:v>
                </c:pt>
                <c:pt idx="178">
                  <c:v>27699</c:v>
                </c:pt>
                <c:pt idx="179">
                  <c:v>27729</c:v>
                </c:pt>
                <c:pt idx="180">
                  <c:v>27760</c:v>
                </c:pt>
                <c:pt idx="181">
                  <c:v>27791</c:v>
                </c:pt>
                <c:pt idx="182">
                  <c:v>27820</c:v>
                </c:pt>
                <c:pt idx="183">
                  <c:v>27851</c:v>
                </c:pt>
                <c:pt idx="184">
                  <c:v>27881</c:v>
                </c:pt>
                <c:pt idx="185">
                  <c:v>27912</c:v>
                </c:pt>
                <c:pt idx="186">
                  <c:v>27942</c:v>
                </c:pt>
                <c:pt idx="187">
                  <c:v>27973</c:v>
                </c:pt>
                <c:pt idx="188">
                  <c:v>28004</c:v>
                </c:pt>
                <c:pt idx="189">
                  <c:v>28034</c:v>
                </c:pt>
                <c:pt idx="190">
                  <c:v>28065</c:v>
                </c:pt>
                <c:pt idx="191">
                  <c:v>28095</c:v>
                </c:pt>
                <c:pt idx="192">
                  <c:v>28126</c:v>
                </c:pt>
                <c:pt idx="193">
                  <c:v>28157</c:v>
                </c:pt>
                <c:pt idx="194">
                  <c:v>28185</c:v>
                </c:pt>
                <c:pt idx="195">
                  <c:v>28216</c:v>
                </c:pt>
                <c:pt idx="196">
                  <c:v>28246</c:v>
                </c:pt>
                <c:pt idx="197">
                  <c:v>28277</c:v>
                </c:pt>
                <c:pt idx="198">
                  <c:v>28307</c:v>
                </c:pt>
                <c:pt idx="199">
                  <c:v>28338</c:v>
                </c:pt>
                <c:pt idx="200">
                  <c:v>28369</c:v>
                </c:pt>
                <c:pt idx="201">
                  <c:v>28399</c:v>
                </c:pt>
                <c:pt idx="202">
                  <c:v>28430</c:v>
                </c:pt>
                <c:pt idx="203">
                  <c:v>28460</c:v>
                </c:pt>
                <c:pt idx="204">
                  <c:v>28491</c:v>
                </c:pt>
                <c:pt idx="205">
                  <c:v>28522</c:v>
                </c:pt>
                <c:pt idx="206">
                  <c:v>28550</c:v>
                </c:pt>
                <c:pt idx="207">
                  <c:v>28581</c:v>
                </c:pt>
                <c:pt idx="208">
                  <c:v>28611</c:v>
                </c:pt>
                <c:pt idx="209">
                  <c:v>28642</c:v>
                </c:pt>
                <c:pt idx="210">
                  <c:v>28672</c:v>
                </c:pt>
                <c:pt idx="211">
                  <c:v>28703</c:v>
                </c:pt>
                <c:pt idx="212">
                  <c:v>28734</c:v>
                </c:pt>
                <c:pt idx="213">
                  <c:v>28764</c:v>
                </c:pt>
                <c:pt idx="214">
                  <c:v>28795</c:v>
                </c:pt>
                <c:pt idx="215">
                  <c:v>28825</c:v>
                </c:pt>
                <c:pt idx="216">
                  <c:v>28856</c:v>
                </c:pt>
                <c:pt idx="217">
                  <c:v>28887</c:v>
                </c:pt>
                <c:pt idx="218">
                  <c:v>28915</c:v>
                </c:pt>
                <c:pt idx="219">
                  <c:v>28946</c:v>
                </c:pt>
                <c:pt idx="220">
                  <c:v>28976</c:v>
                </c:pt>
                <c:pt idx="221">
                  <c:v>29007</c:v>
                </c:pt>
                <c:pt idx="222">
                  <c:v>29037</c:v>
                </c:pt>
                <c:pt idx="223">
                  <c:v>29068</c:v>
                </c:pt>
                <c:pt idx="224">
                  <c:v>29099</c:v>
                </c:pt>
                <c:pt idx="225">
                  <c:v>29129</c:v>
                </c:pt>
                <c:pt idx="226">
                  <c:v>29160</c:v>
                </c:pt>
                <c:pt idx="227">
                  <c:v>29190</c:v>
                </c:pt>
                <c:pt idx="228">
                  <c:v>29221</c:v>
                </c:pt>
                <c:pt idx="229">
                  <c:v>29252</c:v>
                </c:pt>
                <c:pt idx="230">
                  <c:v>29281</c:v>
                </c:pt>
                <c:pt idx="231">
                  <c:v>29312</c:v>
                </c:pt>
                <c:pt idx="232">
                  <c:v>29342</c:v>
                </c:pt>
                <c:pt idx="233">
                  <c:v>29373</c:v>
                </c:pt>
                <c:pt idx="234">
                  <c:v>29403</c:v>
                </c:pt>
                <c:pt idx="235">
                  <c:v>29434</c:v>
                </c:pt>
                <c:pt idx="236">
                  <c:v>29465</c:v>
                </c:pt>
                <c:pt idx="237">
                  <c:v>29495</c:v>
                </c:pt>
                <c:pt idx="238">
                  <c:v>29526</c:v>
                </c:pt>
                <c:pt idx="239">
                  <c:v>29556</c:v>
                </c:pt>
                <c:pt idx="240">
                  <c:v>29587</c:v>
                </c:pt>
                <c:pt idx="241">
                  <c:v>29618</c:v>
                </c:pt>
                <c:pt idx="242">
                  <c:v>29646</c:v>
                </c:pt>
                <c:pt idx="243">
                  <c:v>29677</c:v>
                </c:pt>
                <c:pt idx="244">
                  <c:v>29707</c:v>
                </c:pt>
                <c:pt idx="245">
                  <c:v>29738</c:v>
                </c:pt>
                <c:pt idx="246">
                  <c:v>29768</c:v>
                </c:pt>
                <c:pt idx="247">
                  <c:v>29799</c:v>
                </c:pt>
                <c:pt idx="248">
                  <c:v>29830</c:v>
                </c:pt>
                <c:pt idx="249">
                  <c:v>29860</c:v>
                </c:pt>
                <c:pt idx="250">
                  <c:v>29891</c:v>
                </c:pt>
                <c:pt idx="251">
                  <c:v>29921</c:v>
                </c:pt>
                <c:pt idx="252">
                  <c:v>29952</c:v>
                </c:pt>
                <c:pt idx="253">
                  <c:v>29983</c:v>
                </c:pt>
                <c:pt idx="254">
                  <c:v>30011</c:v>
                </c:pt>
                <c:pt idx="255">
                  <c:v>30042</c:v>
                </c:pt>
                <c:pt idx="256">
                  <c:v>30072</c:v>
                </c:pt>
                <c:pt idx="257">
                  <c:v>30103</c:v>
                </c:pt>
                <c:pt idx="258">
                  <c:v>30133</c:v>
                </c:pt>
                <c:pt idx="259">
                  <c:v>30164</c:v>
                </c:pt>
                <c:pt idx="260">
                  <c:v>30195</c:v>
                </c:pt>
                <c:pt idx="261">
                  <c:v>30225</c:v>
                </c:pt>
                <c:pt idx="262">
                  <c:v>30256</c:v>
                </c:pt>
                <c:pt idx="263">
                  <c:v>30286</c:v>
                </c:pt>
                <c:pt idx="264">
                  <c:v>30317</c:v>
                </c:pt>
                <c:pt idx="265">
                  <c:v>30348</c:v>
                </c:pt>
                <c:pt idx="266">
                  <c:v>30376</c:v>
                </c:pt>
                <c:pt idx="267">
                  <c:v>30407</c:v>
                </c:pt>
                <c:pt idx="268">
                  <c:v>30437</c:v>
                </c:pt>
                <c:pt idx="269">
                  <c:v>30468</c:v>
                </c:pt>
                <c:pt idx="270">
                  <c:v>30498</c:v>
                </c:pt>
                <c:pt idx="271">
                  <c:v>30529</c:v>
                </c:pt>
                <c:pt idx="272">
                  <c:v>30560</c:v>
                </c:pt>
                <c:pt idx="273">
                  <c:v>30590</c:v>
                </c:pt>
                <c:pt idx="274">
                  <c:v>30621</c:v>
                </c:pt>
                <c:pt idx="275">
                  <c:v>30651</c:v>
                </c:pt>
                <c:pt idx="276">
                  <c:v>30682</c:v>
                </c:pt>
                <c:pt idx="277">
                  <c:v>30713</c:v>
                </c:pt>
                <c:pt idx="278">
                  <c:v>30742</c:v>
                </c:pt>
                <c:pt idx="279">
                  <c:v>30773</c:v>
                </c:pt>
                <c:pt idx="280">
                  <c:v>30803</c:v>
                </c:pt>
                <c:pt idx="281">
                  <c:v>30834</c:v>
                </c:pt>
                <c:pt idx="282">
                  <c:v>30864</c:v>
                </c:pt>
                <c:pt idx="283">
                  <c:v>30895</c:v>
                </c:pt>
                <c:pt idx="284">
                  <c:v>30926</c:v>
                </c:pt>
                <c:pt idx="285">
                  <c:v>30956</c:v>
                </c:pt>
                <c:pt idx="286">
                  <c:v>30987</c:v>
                </c:pt>
                <c:pt idx="287">
                  <c:v>31017</c:v>
                </c:pt>
                <c:pt idx="288">
                  <c:v>31048</c:v>
                </c:pt>
                <c:pt idx="289">
                  <c:v>31079</c:v>
                </c:pt>
                <c:pt idx="290">
                  <c:v>31107</c:v>
                </c:pt>
                <c:pt idx="291">
                  <c:v>31138</c:v>
                </c:pt>
                <c:pt idx="292">
                  <c:v>31168</c:v>
                </c:pt>
                <c:pt idx="293">
                  <c:v>31199</c:v>
                </c:pt>
                <c:pt idx="294">
                  <c:v>31229</c:v>
                </c:pt>
                <c:pt idx="295">
                  <c:v>31260</c:v>
                </c:pt>
                <c:pt idx="296">
                  <c:v>31291</c:v>
                </c:pt>
                <c:pt idx="297">
                  <c:v>31321</c:v>
                </c:pt>
                <c:pt idx="298">
                  <c:v>31352</c:v>
                </c:pt>
                <c:pt idx="299">
                  <c:v>31382</c:v>
                </c:pt>
                <c:pt idx="300">
                  <c:v>31413</c:v>
                </c:pt>
                <c:pt idx="301">
                  <c:v>31444</c:v>
                </c:pt>
                <c:pt idx="302">
                  <c:v>31472</c:v>
                </c:pt>
                <c:pt idx="303">
                  <c:v>31503</c:v>
                </c:pt>
                <c:pt idx="304">
                  <c:v>31533</c:v>
                </c:pt>
                <c:pt idx="305">
                  <c:v>31564</c:v>
                </c:pt>
                <c:pt idx="306">
                  <c:v>31594</c:v>
                </c:pt>
                <c:pt idx="307">
                  <c:v>31625</c:v>
                </c:pt>
                <c:pt idx="308">
                  <c:v>31656</c:v>
                </c:pt>
                <c:pt idx="309">
                  <c:v>31686</c:v>
                </c:pt>
                <c:pt idx="310">
                  <c:v>31717</c:v>
                </c:pt>
                <c:pt idx="311">
                  <c:v>31747</c:v>
                </c:pt>
                <c:pt idx="312">
                  <c:v>31778</c:v>
                </c:pt>
                <c:pt idx="313">
                  <c:v>31809</c:v>
                </c:pt>
                <c:pt idx="314">
                  <c:v>31837</c:v>
                </c:pt>
                <c:pt idx="315">
                  <c:v>31868</c:v>
                </c:pt>
                <c:pt idx="316">
                  <c:v>31898</c:v>
                </c:pt>
                <c:pt idx="317">
                  <c:v>31929</c:v>
                </c:pt>
                <c:pt idx="318">
                  <c:v>31959</c:v>
                </c:pt>
                <c:pt idx="319">
                  <c:v>31990</c:v>
                </c:pt>
                <c:pt idx="320">
                  <c:v>32021</c:v>
                </c:pt>
                <c:pt idx="321">
                  <c:v>32051</c:v>
                </c:pt>
                <c:pt idx="322">
                  <c:v>32082</c:v>
                </c:pt>
                <c:pt idx="323">
                  <c:v>32112</c:v>
                </c:pt>
                <c:pt idx="324">
                  <c:v>32143</c:v>
                </c:pt>
                <c:pt idx="325">
                  <c:v>32174</c:v>
                </c:pt>
                <c:pt idx="326">
                  <c:v>32203</c:v>
                </c:pt>
                <c:pt idx="327">
                  <c:v>32234</c:v>
                </c:pt>
                <c:pt idx="328">
                  <c:v>32264</c:v>
                </c:pt>
                <c:pt idx="329">
                  <c:v>32295</c:v>
                </c:pt>
                <c:pt idx="330">
                  <c:v>32325</c:v>
                </c:pt>
                <c:pt idx="331">
                  <c:v>32356</c:v>
                </c:pt>
                <c:pt idx="332">
                  <c:v>32387</c:v>
                </c:pt>
                <c:pt idx="333">
                  <c:v>32417</c:v>
                </c:pt>
                <c:pt idx="334">
                  <c:v>32448</c:v>
                </c:pt>
                <c:pt idx="335">
                  <c:v>32478</c:v>
                </c:pt>
                <c:pt idx="336">
                  <c:v>32509</c:v>
                </c:pt>
                <c:pt idx="337">
                  <c:v>32540</c:v>
                </c:pt>
                <c:pt idx="338">
                  <c:v>32568</c:v>
                </c:pt>
                <c:pt idx="339">
                  <c:v>32599</c:v>
                </c:pt>
                <c:pt idx="340">
                  <c:v>32629</c:v>
                </c:pt>
                <c:pt idx="341">
                  <c:v>32660</c:v>
                </c:pt>
                <c:pt idx="342">
                  <c:v>32690</c:v>
                </c:pt>
                <c:pt idx="343">
                  <c:v>32721</c:v>
                </c:pt>
                <c:pt idx="344">
                  <c:v>32752</c:v>
                </c:pt>
                <c:pt idx="345">
                  <c:v>32782</c:v>
                </c:pt>
                <c:pt idx="346">
                  <c:v>32813</c:v>
                </c:pt>
                <c:pt idx="347">
                  <c:v>32843</c:v>
                </c:pt>
                <c:pt idx="348">
                  <c:v>32874</c:v>
                </c:pt>
                <c:pt idx="349">
                  <c:v>32905</c:v>
                </c:pt>
                <c:pt idx="350">
                  <c:v>32933</c:v>
                </c:pt>
                <c:pt idx="351">
                  <c:v>32964</c:v>
                </c:pt>
                <c:pt idx="352">
                  <c:v>32994</c:v>
                </c:pt>
                <c:pt idx="353">
                  <c:v>33025</c:v>
                </c:pt>
                <c:pt idx="354">
                  <c:v>33055</c:v>
                </c:pt>
                <c:pt idx="355">
                  <c:v>33086</c:v>
                </c:pt>
                <c:pt idx="356">
                  <c:v>33117</c:v>
                </c:pt>
                <c:pt idx="357">
                  <c:v>33147</c:v>
                </c:pt>
                <c:pt idx="358">
                  <c:v>33178</c:v>
                </c:pt>
                <c:pt idx="359">
                  <c:v>33208</c:v>
                </c:pt>
                <c:pt idx="360">
                  <c:v>33239</c:v>
                </c:pt>
                <c:pt idx="361">
                  <c:v>33270</c:v>
                </c:pt>
                <c:pt idx="362">
                  <c:v>33298</c:v>
                </c:pt>
                <c:pt idx="363">
                  <c:v>33329</c:v>
                </c:pt>
                <c:pt idx="364">
                  <c:v>33359</c:v>
                </c:pt>
                <c:pt idx="365">
                  <c:v>33390</c:v>
                </c:pt>
                <c:pt idx="366">
                  <c:v>33420</c:v>
                </c:pt>
                <c:pt idx="367">
                  <c:v>33451</c:v>
                </c:pt>
                <c:pt idx="368">
                  <c:v>33482</c:v>
                </c:pt>
                <c:pt idx="369">
                  <c:v>33512</c:v>
                </c:pt>
                <c:pt idx="370">
                  <c:v>33543</c:v>
                </c:pt>
                <c:pt idx="371">
                  <c:v>33573</c:v>
                </c:pt>
                <c:pt idx="372">
                  <c:v>33604</c:v>
                </c:pt>
                <c:pt idx="373">
                  <c:v>33635</c:v>
                </c:pt>
                <c:pt idx="374">
                  <c:v>33664</c:v>
                </c:pt>
                <c:pt idx="375">
                  <c:v>33695</c:v>
                </c:pt>
                <c:pt idx="376">
                  <c:v>33725</c:v>
                </c:pt>
                <c:pt idx="377">
                  <c:v>33756</c:v>
                </c:pt>
                <c:pt idx="378">
                  <c:v>33786</c:v>
                </c:pt>
                <c:pt idx="379">
                  <c:v>33817</c:v>
                </c:pt>
                <c:pt idx="380">
                  <c:v>33848</c:v>
                </c:pt>
                <c:pt idx="381">
                  <c:v>33878</c:v>
                </c:pt>
                <c:pt idx="382">
                  <c:v>33909</c:v>
                </c:pt>
                <c:pt idx="383">
                  <c:v>33939</c:v>
                </c:pt>
                <c:pt idx="384">
                  <c:v>33970</c:v>
                </c:pt>
                <c:pt idx="385">
                  <c:v>34001</c:v>
                </c:pt>
                <c:pt idx="386">
                  <c:v>34029</c:v>
                </c:pt>
                <c:pt idx="387">
                  <c:v>34060</c:v>
                </c:pt>
                <c:pt idx="388">
                  <c:v>34090</c:v>
                </c:pt>
                <c:pt idx="389">
                  <c:v>34121</c:v>
                </c:pt>
                <c:pt idx="390">
                  <c:v>34151</c:v>
                </c:pt>
                <c:pt idx="391">
                  <c:v>34182</c:v>
                </c:pt>
                <c:pt idx="392">
                  <c:v>34213</c:v>
                </c:pt>
                <c:pt idx="393">
                  <c:v>34243</c:v>
                </c:pt>
                <c:pt idx="394">
                  <c:v>34274</c:v>
                </c:pt>
                <c:pt idx="395">
                  <c:v>34304</c:v>
                </c:pt>
                <c:pt idx="396">
                  <c:v>34335</c:v>
                </c:pt>
                <c:pt idx="397">
                  <c:v>34366</c:v>
                </c:pt>
                <c:pt idx="398">
                  <c:v>34394</c:v>
                </c:pt>
                <c:pt idx="399">
                  <c:v>34425</c:v>
                </c:pt>
                <c:pt idx="400">
                  <c:v>34455</c:v>
                </c:pt>
                <c:pt idx="401">
                  <c:v>34486</c:v>
                </c:pt>
                <c:pt idx="402">
                  <c:v>34516</c:v>
                </c:pt>
                <c:pt idx="403">
                  <c:v>34547</c:v>
                </c:pt>
                <c:pt idx="404">
                  <c:v>34578</c:v>
                </c:pt>
                <c:pt idx="405">
                  <c:v>34608</c:v>
                </c:pt>
                <c:pt idx="406">
                  <c:v>34639</c:v>
                </c:pt>
                <c:pt idx="407">
                  <c:v>34669</c:v>
                </c:pt>
                <c:pt idx="408">
                  <c:v>34700</c:v>
                </c:pt>
                <c:pt idx="409">
                  <c:v>34731</c:v>
                </c:pt>
                <c:pt idx="410">
                  <c:v>34759</c:v>
                </c:pt>
                <c:pt idx="411">
                  <c:v>34790</c:v>
                </c:pt>
                <c:pt idx="412">
                  <c:v>34820</c:v>
                </c:pt>
                <c:pt idx="413">
                  <c:v>34851</c:v>
                </c:pt>
                <c:pt idx="414">
                  <c:v>34881</c:v>
                </c:pt>
                <c:pt idx="415">
                  <c:v>34912</c:v>
                </c:pt>
                <c:pt idx="416">
                  <c:v>34943</c:v>
                </c:pt>
                <c:pt idx="417">
                  <c:v>34973</c:v>
                </c:pt>
                <c:pt idx="418">
                  <c:v>35004</c:v>
                </c:pt>
                <c:pt idx="419">
                  <c:v>35034</c:v>
                </c:pt>
                <c:pt idx="420">
                  <c:v>35065</c:v>
                </c:pt>
                <c:pt idx="421">
                  <c:v>35096</c:v>
                </c:pt>
                <c:pt idx="422">
                  <c:v>35125</c:v>
                </c:pt>
                <c:pt idx="423">
                  <c:v>35156</c:v>
                </c:pt>
                <c:pt idx="424">
                  <c:v>35186</c:v>
                </c:pt>
                <c:pt idx="425">
                  <c:v>35217</c:v>
                </c:pt>
                <c:pt idx="426">
                  <c:v>35247</c:v>
                </c:pt>
                <c:pt idx="427">
                  <c:v>35278</c:v>
                </c:pt>
                <c:pt idx="428">
                  <c:v>35309</c:v>
                </c:pt>
                <c:pt idx="429">
                  <c:v>35339</c:v>
                </c:pt>
                <c:pt idx="430">
                  <c:v>35370</c:v>
                </c:pt>
                <c:pt idx="431">
                  <c:v>35400</c:v>
                </c:pt>
                <c:pt idx="432">
                  <c:v>35431</c:v>
                </c:pt>
                <c:pt idx="433">
                  <c:v>35462</c:v>
                </c:pt>
                <c:pt idx="434">
                  <c:v>35490</c:v>
                </c:pt>
                <c:pt idx="435">
                  <c:v>35521</c:v>
                </c:pt>
                <c:pt idx="436">
                  <c:v>35551</c:v>
                </c:pt>
                <c:pt idx="437">
                  <c:v>35582</c:v>
                </c:pt>
                <c:pt idx="438">
                  <c:v>35612</c:v>
                </c:pt>
                <c:pt idx="439">
                  <c:v>35643</c:v>
                </c:pt>
                <c:pt idx="440">
                  <c:v>35674</c:v>
                </c:pt>
                <c:pt idx="441">
                  <c:v>35704</c:v>
                </c:pt>
                <c:pt idx="442">
                  <c:v>35735</c:v>
                </c:pt>
                <c:pt idx="443">
                  <c:v>35765</c:v>
                </c:pt>
                <c:pt idx="444">
                  <c:v>35796</c:v>
                </c:pt>
                <c:pt idx="445">
                  <c:v>35827</c:v>
                </c:pt>
                <c:pt idx="446">
                  <c:v>35855</c:v>
                </c:pt>
                <c:pt idx="447">
                  <c:v>35886</c:v>
                </c:pt>
                <c:pt idx="448">
                  <c:v>35916</c:v>
                </c:pt>
                <c:pt idx="449">
                  <c:v>35947</c:v>
                </c:pt>
                <c:pt idx="450">
                  <c:v>35977</c:v>
                </c:pt>
                <c:pt idx="451">
                  <c:v>36008</c:v>
                </c:pt>
                <c:pt idx="452">
                  <c:v>36039</c:v>
                </c:pt>
                <c:pt idx="453">
                  <c:v>36069</c:v>
                </c:pt>
                <c:pt idx="454">
                  <c:v>36100</c:v>
                </c:pt>
                <c:pt idx="455">
                  <c:v>36130</c:v>
                </c:pt>
                <c:pt idx="456">
                  <c:v>36161</c:v>
                </c:pt>
                <c:pt idx="457">
                  <c:v>36192</c:v>
                </c:pt>
                <c:pt idx="458">
                  <c:v>36220</c:v>
                </c:pt>
                <c:pt idx="459">
                  <c:v>36251</c:v>
                </c:pt>
                <c:pt idx="460">
                  <c:v>36281</c:v>
                </c:pt>
                <c:pt idx="461">
                  <c:v>36312</c:v>
                </c:pt>
                <c:pt idx="462">
                  <c:v>36342</c:v>
                </c:pt>
                <c:pt idx="463">
                  <c:v>36373</c:v>
                </c:pt>
                <c:pt idx="464">
                  <c:v>36404</c:v>
                </c:pt>
                <c:pt idx="465">
                  <c:v>36434</c:v>
                </c:pt>
                <c:pt idx="466">
                  <c:v>36465</c:v>
                </c:pt>
                <c:pt idx="467">
                  <c:v>36495</c:v>
                </c:pt>
                <c:pt idx="468">
                  <c:v>36526</c:v>
                </c:pt>
                <c:pt idx="469">
                  <c:v>36557</c:v>
                </c:pt>
                <c:pt idx="470">
                  <c:v>36586</c:v>
                </c:pt>
                <c:pt idx="471">
                  <c:v>36617</c:v>
                </c:pt>
                <c:pt idx="472">
                  <c:v>36647</c:v>
                </c:pt>
                <c:pt idx="473">
                  <c:v>36678</c:v>
                </c:pt>
                <c:pt idx="474">
                  <c:v>36708</c:v>
                </c:pt>
                <c:pt idx="475">
                  <c:v>36739</c:v>
                </c:pt>
                <c:pt idx="476">
                  <c:v>36770</c:v>
                </c:pt>
                <c:pt idx="477">
                  <c:v>36800</c:v>
                </c:pt>
                <c:pt idx="478">
                  <c:v>36831</c:v>
                </c:pt>
                <c:pt idx="479">
                  <c:v>36861</c:v>
                </c:pt>
                <c:pt idx="480">
                  <c:v>36892</c:v>
                </c:pt>
                <c:pt idx="481">
                  <c:v>36923</c:v>
                </c:pt>
                <c:pt idx="482">
                  <c:v>36951</c:v>
                </c:pt>
                <c:pt idx="483">
                  <c:v>36982</c:v>
                </c:pt>
                <c:pt idx="484">
                  <c:v>37012</c:v>
                </c:pt>
                <c:pt idx="485">
                  <c:v>37043</c:v>
                </c:pt>
                <c:pt idx="486">
                  <c:v>37073</c:v>
                </c:pt>
                <c:pt idx="487">
                  <c:v>37104</c:v>
                </c:pt>
                <c:pt idx="488">
                  <c:v>37135</c:v>
                </c:pt>
                <c:pt idx="489">
                  <c:v>37165</c:v>
                </c:pt>
                <c:pt idx="490">
                  <c:v>37196</c:v>
                </c:pt>
                <c:pt idx="491">
                  <c:v>37226</c:v>
                </c:pt>
                <c:pt idx="492">
                  <c:v>37257</c:v>
                </c:pt>
                <c:pt idx="493">
                  <c:v>37288</c:v>
                </c:pt>
                <c:pt idx="494">
                  <c:v>37316</c:v>
                </c:pt>
                <c:pt idx="495">
                  <c:v>37347</c:v>
                </c:pt>
                <c:pt idx="496">
                  <c:v>37377</c:v>
                </c:pt>
                <c:pt idx="497">
                  <c:v>37408</c:v>
                </c:pt>
                <c:pt idx="498">
                  <c:v>37438</c:v>
                </c:pt>
                <c:pt idx="499">
                  <c:v>37469</c:v>
                </c:pt>
                <c:pt idx="500">
                  <c:v>37500</c:v>
                </c:pt>
                <c:pt idx="501">
                  <c:v>37530</c:v>
                </c:pt>
                <c:pt idx="502">
                  <c:v>37561</c:v>
                </c:pt>
                <c:pt idx="503">
                  <c:v>37591</c:v>
                </c:pt>
                <c:pt idx="504">
                  <c:v>37622</c:v>
                </c:pt>
                <c:pt idx="505">
                  <c:v>37653</c:v>
                </c:pt>
                <c:pt idx="506">
                  <c:v>37681</c:v>
                </c:pt>
                <c:pt idx="507">
                  <c:v>37712</c:v>
                </c:pt>
                <c:pt idx="508">
                  <c:v>37742</c:v>
                </c:pt>
                <c:pt idx="509">
                  <c:v>37773</c:v>
                </c:pt>
                <c:pt idx="510">
                  <c:v>37803</c:v>
                </c:pt>
                <c:pt idx="511">
                  <c:v>37834</c:v>
                </c:pt>
                <c:pt idx="512">
                  <c:v>37865</c:v>
                </c:pt>
                <c:pt idx="513">
                  <c:v>37895</c:v>
                </c:pt>
                <c:pt idx="514">
                  <c:v>37926</c:v>
                </c:pt>
                <c:pt idx="515">
                  <c:v>37956</c:v>
                </c:pt>
                <c:pt idx="516">
                  <c:v>37987</c:v>
                </c:pt>
                <c:pt idx="517">
                  <c:v>38018</c:v>
                </c:pt>
                <c:pt idx="518">
                  <c:v>38047</c:v>
                </c:pt>
                <c:pt idx="519">
                  <c:v>38078</c:v>
                </c:pt>
                <c:pt idx="520">
                  <c:v>38108</c:v>
                </c:pt>
                <c:pt idx="521">
                  <c:v>38139</c:v>
                </c:pt>
                <c:pt idx="522">
                  <c:v>38169</c:v>
                </c:pt>
                <c:pt idx="523">
                  <c:v>38200</c:v>
                </c:pt>
                <c:pt idx="524">
                  <c:v>38231</c:v>
                </c:pt>
                <c:pt idx="525">
                  <c:v>38261</c:v>
                </c:pt>
                <c:pt idx="526">
                  <c:v>38292</c:v>
                </c:pt>
                <c:pt idx="527">
                  <c:v>38322</c:v>
                </c:pt>
                <c:pt idx="528">
                  <c:v>38353</c:v>
                </c:pt>
                <c:pt idx="529">
                  <c:v>38384</c:v>
                </c:pt>
                <c:pt idx="530">
                  <c:v>38412</c:v>
                </c:pt>
                <c:pt idx="531">
                  <c:v>38443</c:v>
                </c:pt>
                <c:pt idx="532">
                  <c:v>38473</c:v>
                </c:pt>
                <c:pt idx="533">
                  <c:v>38504</c:v>
                </c:pt>
                <c:pt idx="534">
                  <c:v>38534</c:v>
                </c:pt>
                <c:pt idx="535">
                  <c:v>38565</c:v>
                </c:pt>
                <c:pt idx="536">
                  <c:v>38596</c:v>
                </c:pt>
                <c:pt idx="537">
                  <c:v>38626</c:v>
                </c:pt>
                <c:pt idx="538">
                  <c:v>38657</c:v>
                </c:pt>
                <c:pt idx="539">
                  <c:v>38687</c:v>
                </c:pt>
                <c:pt idx="540">
                  <c:v>38718</c:v>
                </c:pt>
                <c:pt idx="541">
                  <c:v>38749</c:v>
                </c:pt>
                <c:pt idx="542">
                  <c:v>38777</c:v>
                </c:pt>
                <c:pt idx="543">
                  <c:v>38808</c:v>
                </c:pt>
                <c:pt idx="544">
                  <c:v>38838</c:v>
                </c:pt>
                <c:pt idx="545">
                  <c:v>38869</c:v>
                </c:pt>
                <c:pt idx="546">
                  <c:v>38899</c:v>
                </c:pt>
                <c:pt idx="547">
                  <c:v>38930</c:v>
                </c:pt>
                <c:pt idx="548">
                  <c:v>38961</c:v>
                </c:pt>
                <c:pt idx="549">
                  <c:v>38991</c:v>
                </c:pt>
                <c:pt idx="550">
                  <c:v>39022</c:v>
                </c:pt>
                <c:pt idx="551">
                  <c:v>39052</c:v>
                </c:pt>
                <c:pt idx="552">
                  <c:v>39083</c:v>
                </c:pt>
                <c:pt idx="553">
                  <c:v>39114</c:v>
                </c:pt>
                <c:pt idx="554">
                  <c:v>39142</c:v>
                </c:pt>
                <c:pt idx="555">
                  <c:v>39173</c:v>
                </c:pt>
                <c:pt idx="556">
                  <c:v>39203</c:v>
                </c:pt>
                <c:pt idx="557">
                  <c:v>39234</c:v>
                </c:pt>
                <c:pt idx="558">
                  <c:v>39264</c:v>
                </c:pt>
                <c:pt idx="559">
                  <c:v>39295</c:v>
                </c:pt>
                <c:pt idx="560">
                  <c:v>39326</c:v>
                </c:pt>
                <c:pt idx="561">
                  <c:v>39356</c:v>
                </c:pt>
                <c:pt idx="562">
                  <c:v>39387</c:v>
                </c:pt>
                <c:pt idx="563">
                  <c:v>39417</c:v>
                </c:pt>
                <c:pt idx="564">
                  <c:v>39448</c:v>
                </c:pt>
                <c:pt idx="565">
                  <c:v>39479</c:v>
                </c:pt>
                <c:pt idx="566">
                  <c:v>39508</c:v>
                </c:pt>
                <c:pt idx="567">
                  <c:v>39539</c:v>
                </c:pt>
                <c:pt idx="568">
                  <c:v>39569</c:v>
                </c:pt>
                <c:pt idx="569">
                  <c:v>39600</c:v>
                </c:pt>
                <c:pt idx="570">
                  <c:v>39630</c:v>
                </c:pt>
                <c:pt idx="571">
                  <c:v>39661</c:v>
                </c:pt>
                <c:pt idx="572">
                  <c:v>39692</c:v>
                </c:pt>
                <c:pt idx="573">
                  <c:v>39722</c:v>
                </c:pt>
                <c:pt idx="574">
                  <c:v>39753</c:v>
                </c:pt>
                <c:pt idx="575">
                  <c:v>39783</c:v>
                </c:pt>
                <c:pt idx="576">
                  <c:v>39814</c:v>
                </c:pt>
                <c:pt idx="577">
                  <c:v>39845</c:v>
                </c:pt>
                <c:pt idx="578">
                  <c:v>39873</c:v>
                </c:pt>
                <c:pt idx="579">
                  <c:v>39904</c:v>
                </c:pt>
                <c:pt idx="580">
                  <c:v>39934</c:v>
                </c:pt>
                <c:pt idx="581">
                  <c:v>39965</c:v>
                </c:pt>
                <c:pt idx="582">
                  <c:v>39995</c:v>
                </c:pt>
                <c:pt idx="583">
                  <c:v>40026</c:v>
                </c:pt>
                <c:pt idx="584">
                  <c:v>40057</c:v>
                </c:pt>
                <c:pt idx="585">
                  <c:v>40087</c:v>
                </c:pt>
                <c:pt idx="586">
                  <c:v>40118</c:v>
                </c:pt>
                <c:pt idx="587">
                  <c:v>40148</c:v>
                </c:pt>
                <c:pt idx="588">
                  <c:v>40179</c:v>
                </c:pt>
                <c:pt idx="589">
                  <c:v>40210</c:v>
                </c:pt>
                <c:pt idx="590">
                  <c:v>40238</c:v>
                </c:pt>
                <c:pt idx="591">
                  <c:v>40269</c:v>
                </c:pt>
                <c:pt idx="592">
                  <c:v>40299</c:v>
                </c:pt>
                <c:pt idx="593">
                  <c:v>40330</c:v>
                </c:pt>
                <c:pt idx="594">
                  <c:v>40360</c:v>
                </c:pt>
                <c:pt idx="595">
                  <c:v>40391</c:v>
                </c:pt>
                <c:pt idx="596">
                  <c:v>40422</c:v>
                </c:pt>
                <c:pt idx="597">
                  <c:v>40452</c:v>
                </c:pt>
                <c:pt idx="598">
                  <c:v>40483</c:v>
                </c:pt>
                <c:pt idx="599">
                  <c:v>40513</c:v>
                </c:pt>
                <c:pt idx="600">
                  <c:v>40544</c:v>
                </c:pt>
                <c:pt idx="601">
                  <c:v>40575</c:v>
                </c:pt>
                <c:pt idx="602">
                  <c:v>40603</c:v>
                </c:pt>
                <c:pt idx="603">
                  <c:v>40634</c:v>
                </c:pt>
                <c:pt idx="604">
                  <c:v>40664</c:v>
                </c:pt>
                <c:pt idx="605">
                  <c:v>40695</c:v>
                </c:pt>
                <c:pt idx="606">
                  <c:v>40725</c:v>
                </c:pt>
                <c:pt idx="607">
                  <c:v>40756</c:v>
                </c:pt>
                <c:pt idx="608">
                  <c:v>40787</c:v>
                </c:pt>
                <c:pt idx="609">
                  <c:v>40817</c:v>
                </c:pt>
                <c:pt idx="610">
                  <c:v>40848</c:v>
                </c:pt>
                <c:pt idx="611">
                  <c:v>40878</c:v>
                </c:pt>
                <c:pt idx="612">
                  <c:v>40909</c:v>
                </c:pt>
                <c:pt idx="613">
                  <c:v>40940</c:v>
                </c:pt>
                <c:pt idx="614">
                  <c:v>40969</c:v>
                </c:pt>
                <c:pt idx="615">
                  <c:v>41000</c:v>
                </c:pt>
                <c:pt idx="616">
                  <c:v>41030</c:v>
                </c:pt>
                <c:pt idx="617">
                  <c:v>41061</c:v>
                </c:pt>
                <c:pt idx="618">
                  <c:v>41091</c:v>
                </c:pt>
                <c:pt idx="619">
                  <c:v>41122</c:v>
                </c:pt>
                <c:pt idx="620">
                  <c:v>41153</c:v>
                </c:pt>
                <c:pt idx="621">
                  <c:v>41183</c:v>
                </c:pt>
                <c:pt idx="622">
                  <c:v>41214</c:v>
                </c:pt>
                <c:pt idx="623">
                  <c:v>41244</c:v>
                </c:pt>
                <c:pt idx="624">
                  <c:v>41275</c:v>
                </c:pt>
                <c:pt idx="625">
                  <c:v>41306</c:v>
                </c:pt>
                <c:pt idx="626">
                  <c:v>41334</c:v>
                </c:pt>
                <c:pt idx="627">
                  <c:v>41365</c:v>
                </c:pt>
                <c:pt idx="628">
                  <c:v>41395</c:v>
                </c:pt>
                <c:pt idx="629">
                  <c:v>41426</c:v>
                </c:pt>
                <c:pt idx="630">
                  <c:v>41456</c:v>
                </c:pt>
                <c:pt idx="631">
                  <c:v>41487</c:v>
                </c:pt>
                <c:pt idx="632">
                  <c:v>41518</c:v>
                </c:pt>
                <c:pt idx="633">
                  <c:v>41548</c:v>
                </c:pt>
                <c:pt idx="634">
                  <c:v>41579</c:v>
                </c:pt>
                <c:pt idx="635">
                  <c:v>41609</c:v>
                </c:pt>
                <c:pt idx="636">
                  <c:v>41640</c:v>
                </c:pt>
                <c:pt idx="637">
                  <c:v>41671</c:v>
                </c:pt>
                <c:pt idx="638">
                  <c:v>41699</c:v>
                </c:pt>
                <c:pt idx="639">
                  <c:v>41730</c:v>
                </c:pt>
                <c:pt idx="640">
                  <c:v>41760</c:v>
                </c:pt>
                <c:pt idx="641">
                  <c:v>41791</c:v>
                </c:pt>
                <c:pt idx="642">
                  <c:v>41821</c:v>
                </c:pt>
                <c:pt idx="643">
                  <c:v>41852</c:v>
                </c:pt>
                <c:pt idx="644">
                  <c:v>41883</c:v>
                </c:pt>
                <c:pt idx="645">
                  <c:v>41913</c:v>
                </c:pt>
                <c:pt idx="646">
                  <c:v>41944</c:v>
                </c:pt>
                <c:pt idx="647">
                  <c:v>41974</c:v>
                </c:pt>
                <c:pt idx="648">
                  <c:v>42005</c:v>
                </c:pt>
                <c:pt idx="649">
                  <c:v>42036</c:v>
                </c:pt>
                <c:pt idx="650">
                  <c:v>42064</c:v>
                </c:pt>
                <c:pt idx="651">
                  <c:v>42095</c:v>
                </c:pt>
                <c:pt idx="652">
                  <c:v>42125</c:v>
                </c:pt>
                <c:pt idx="653">
                  <c:v>42156</c:v>
                </c:pt>
                <c:pt idx="654">
                  <c:v>42186</c:v>
                </c:pt>
                <c:pt idx="655">
                  <c:v>42217</c:v>
                </c:pt>
                <c:pt idx="656">
                  <c:v>42248</c:v>
                </c:pt>
                <c:pt idx="657">
                  <c:v>42278</c:v>
                </c:pt>
                <c:pt idx="658">
                  <c:v>42309</c:v>
                </c:pt>
                <c:pt idx="659">
                  <c:v>42339</c:v>
                </c:pt>
                <c:pt idx="660">
                  <c:v>42370</c:v>
                </c:pt>
                <c:pt idx="661">
                  <c:v>42401</c:v>
                </c:pt>
                <c:pt idx="662">
                  <c:v>42430</c:v>
                </c:pt>
                <c:pt idx="663">
                  <c:v>42461</c:v>
                </c:pt>
                <c:pt idx="664">
                  <c:v>42491</c:v>
                </c:pt>
                <c:pt idx="665">
                  <c:v>42522</c:v>
                </c:pt>
                <c:pt idx="666">
                  <c:v>42552</c:v>
                </c:pt>
                <c:pt idx="667">
                  <c:v>42583</c:v>
                </c:pt>
                <c:pt idx="668">
                  <c:v>42614</c:v>
                </c:pt>
                <c:pt idx="669">
                  <c:v>42644</c:v>
                </c:pt>
                <c:pt idx="670">
                  <c:v>42675</c:v>
                </c:pt>
                <c:pt idx="671">
                  <c:v>42705</c:v>
                </c:pt>
                <c:pt idx="672">
                  <c:v>42736</c:v>
                </c:pt>
                <c:pt idx="673">
                  <c:v>42767</c:v>
                </c:pt>
                <c:pt idx="674">
                  <c:v>42795</c:v>
                </c:pt>
                <c:pt idx="675">
                  <c:v>42826</c:v>
                </c:pt>
                <c:pt idx="676">
                  <c:v>42856</c:v>
                </c:pt>
                <c:pt idx="677">
                  <c:v>42887</c:v>
                </c:pt>
                <c:pt idx="678">
                  <c:v>42917</c:v>
                </c:pt>
                <c:pt idx="679">
                  <c:v>42948</c:v>
                </c:pt>
                <c:pt idx="680">
                  <c:v>42979</c:v>
                </c:pt>
                <c:pt idx="681">
                  <c:v>43009</c:v>
                </c:pt>
                <c:pt idx="682">
                  <c:v>43040</c:v>
                </c:pt>
                <c:pt idx="683">
                  <c:v>43070</c:v>
                </c:pt>
                <c:pt idx="684">
                  <c:v>43101</c:v>
                </c:pt>
                <c:pt idx="685">
                  <c:v>43132</c:v>
                </c:pt>
                <c:pt idx="686">
                  <c:v>43160</c:v>
                </c:pt>
                <c:pt idx="687">
                  <c:v>43191</c:v>
                </c:pt>
                <c:pt idx="688">
                  <c:v>43221</c:v>
                </c:pt>
                <c:pt idx="689">
                  <c:v>43252</c:v>
                </c:pt>
                <c:pt idx="690">
                  <c:v>43282</c:v>
                </c:pt>
                <c:pt idx="691">
                  <c:v>43313</c:v>
                </c:pt>
                <c:pt idx="692">
                  <c:v>43344</c:v>
                </c:pt>
                <c:pt idx="693">
                  <c:v>43374</c:v>
                </c:pt>
                <c:pt idx="694">
                  <c:v>43405</c:v>
                </c:pt>
                <c:pt idx="695">
                  <c:v>43435</c:v>
                </c:pt>
                <c:pt idx="696">
                  <c:v>43466</c:v>
                </c:pt>
                <c:pt idx="697">
                  <c:v>43497</c:v>
                </c:pt>
                <c:pt idx="698">
                  <c:v>43525</c:v>
                </c:pt>
                <c:pt idx="699">
                  <c:v>43556</c:v>
                </c:pt>
                <c:pt idx="700">
                  <c:v>43586</c:v>
                </c:pt>
                <c:pt idx="701">
                  <c:v>43617</c:v>
                </c:pt>
                <c:pt idx="702">
                  <c:v>43647</c:v>
                </c:pt>
                <c:pt idx="703">
                  <c:v>43678</c:v>
                </c:pt>
                <c:pt idx="704">
                  <c:v>43709</c:v>
                </c:pt>
                <c:pt idx="705">
                  <c:v>43739</c:v>
                </c:pt>
                <c:pt idx="706">
                  <c:v>43770</c:v>
                </c:pt>
                <c:pt idx="707">
                  <c:v>43800</c:v>
                </c:pt>
                <c:pt idx="708">
                  <c:v>43831</c:v>
                </c:pt>
                <c:pt idx="709">
                  <c:v>43862</c:v>
                </c:pt>
                <c:pt idx="710">
                  <c:v>43891</c:v>
                </c:pt>
                <c:pt idx="711">
                  <c:v>43922</c:v>
                </c:pt>
                <c:pt idx="712">
                  <c:v>43952</c:v>
                </c:pt>
                <c:pt idx="713">
                  <c:v>43983</c:v>
                </c:pt>
                <c:pt idx="714">
                  <c:v>44013</c:v>
                </c:pt>
                <c:pt idx="715">
                  <c:v>44044</c:v>
                </c:pt>
                <c:pt idx="716">
                  <c:v>44075</c:v>
                </c:pt>
                <c:pt idx="717">
                  <c:v>44105</c:v>
                </c:pt>
                <c:pt idx="718">
                  <c:v>44136</c:v>
                </c:pt>
                <c:pt idx="719">
                  <c:v>44166</c:v>
                </c:pt>
                <c:pt idx="720">
                  <c:v>44197</c:v>
                </c:pt>
                <c:pt idx="721">
                  <c:v>44228</c:v>
                </c:pt>
                <c:pt idx="722">
                  <c:v>44256</c:v>
                </c:pt>
                <c:pt idx="723">
                  <c:v>44287</c:v>
                </c:pt>
                <c:pt idx="724">
                  <c:v>44317</c:v>
                </c:pt>
                <c:pt idx="725">
                  <c:v>44348</c:v>
                </c:pt>
                <c:pt idx="726">
                  <c:v>44378</c:v>
                </c:pt>
                <c:pt idx="727">
                  <c:v>44409</c:v>
                </c:pt>
                <c:pt idx="728">
                  <c:v>44440</c:v>
                </c:pt>
                <c:pt idx="729">
                  <c:v>44470</c:v>
                </c:pt>
                <c:pt idx="730">
                  <c:v>44501</c:v>
                </c:pt>
                <c:pt idx="731">
                  <c:v>44531</c:v>
                </c:pt>
                <c:pt idx="732">
                  <c:v>44562</c:v>
                </c:pt>
                <c:pt idx="733">
                  <c:v>44593</c:v>
                </c:pt>
                <c:pt idx="734">
                  <c:v>44621</c:v>
                </c:pt>
                <c:pt idx="735">
                  <c:v>44652</c:v>
                </c:pt>
                <c:pt idx="736">
                  <c:v>44682</c:v>
                </c:pt>
                <c:pt idx="737">
                  <c:v>44713</c:v>
                </c:pt>
                <c:pt idx="738">
                  <c:v>44743</c:v>
                </c:pt>
                <c:pt idx="739">
                  <c:v>44774</c:v>
                </c:pt>
                <c:pt idx="740">
                  <c:v>44805</c:v>
                </c:pt>
                <c:pt idx="741">
                  <c:v>44835</c:v>
                </c:pt>
                <c:pt idx="742">
                  <c:v>44866</c:v>
                </c:pt>
                <c:pt idx="743">
                  <c:v>44896</c:v>
                </c:pt>
                <c:pt idx="744">
                  <c:v>44927</c:v>
                </c:pt>
                <c:pt idx="745">
                  <c:v>44958</c:v>
                </c:pt>
                <c:pt idx="746">
                  <c:v>44986</c:v>
                </c:pt>
                <c:pt idx="747">
                  <c:v>45017</c:v>
                </c:pt>
              </c:numCache>
            </c:numRef>
          </c:cat>
          <c:val>
            <c:numRef>
              <c:f>'FRED Graph'!$C$13:$C$760</c:f>
              <c:numCache>
                <c:formatCode>General</c:formatCode>
                <c:ptCount val="748"/>
                <c:pt idx="240">
                  <c:v>9.8000000000000007</c:v>
                </c:pt>
                <c:pt idx="241">
                  <c:v>10.1</c:v>
                </c:pt>
                <c:pt idx="242">
                  <c:v>9.6999999999999993</c:v>
                </c:pt>
                <c:pt idx="243">
                  <c:v>10.1</c:v>
                </c:pt>
                <c:pt idx="244">
                  <c:v>10.4</c:v>
                </c:pt>
                <c:pt idx="245">
                  <c:v>10.3</c:v>
                </c:pt>
                <c:pt idx="246">
                  <c:v>9.8000000000000007</c:v>
                </c:pt>
                <c:pt idx="247">
                  <c:v>9.5</c:v>
                </c:pt>
                <c:pt idx="248">
                  <c:v>9.9</c:v>
                </c:pt>
                <c:pt idx="249">
                  <c:v>9.5</c:v>
                </c:pt>
                <c:pt idx="250">
                  <c:v>9</c:v>
                </c:pt>
                <c:pt idx="251">
                  <c:v>9.3000000000000007</c:v>
                </c:pt>
                <c:pt idx="252">
                  <c:v>9.6</c:v>
                </c:pt>
                <c:pt idx="253">
                  <c:v>9.5</c:v>
                </c:pt>
                <c:pt idx="254">
                  <c:v>10</c:v>
                </c:pt>
                <c:pt idx="255">
                  <c:v>10.199999999999999</c:v>
                </c:pt>
                <c:pt idx="256">
                  <c:v>9.8000000000000007</c:v>
                </c:pt>
                <c:pt idx="257">
                  <c:v>10.199999999999999</c:v>
                </c:pt>
                <c:pt idx="258">
                  <c:v>10.4</c:v>
                </c:pt>
                <c:pt idx="259">
                  <c:v>11.2</c:v>
                </c:pt>
                <c:pt idx="260">
                  <c:v>11</c:v>
                </c:pt>
                <c:pt idx="261">
                  <c:v>10.8</c:v>
                </c:pt>
                <c:pt idx="262">
                  <c:v>10.9</c:v>
                </c:pt>
                <c:pt idx="263">
                  <c:v>11</c:v>
                </c:pt>
                <c:pt idx="264">
                  <c:v>10.7</c:v>
                </c:pt>
                <c:pt idx="265">
                  <c:v>10.5</c:v>
                </c:pt>
                <c:pt idx="266">
                  <c:v>9.9</c:v>
                </c:pt>
                <c:pt idx="267">
                  <c:v>9.6</c:v>
                </c:pt>
                <c:pt idx="268">
                  <c:v>9.6999999999999993</c:v>
                </c:pt>
                <c:pt idx="269">
                  <c:v>9.5</c:v>
                </c:pt>
                <c:pt idx="270">
                  <c:v>9.4</c:v>
                </c:pt>
                <c:pt idx="271">
                  <c:v>9.1999999999999993</c:v>
                </c:pt>
                <c:pt idx="272">
                  <c:v>8.6999999999999993</c:v>
                </c:pt>
                <c:pt idx="273">
                  <c:v>8.9</c:v>
                </c:pt>
                <c:pt idx="274">
                  <c:v>8.9</c:v>
                </c:pt>
                <c:pt idx="275">
                  <c:v>8.6999999999999993</c:v>
                </c:pt>
                <c:pt idx="276">
                  <c:v>8.3000000000000007</c:v>
                </c:pt>
                <c:pt idx="277">
                  <c:v>7.9</c:v>
                </c:pt>
                <c:pt idx="278">
                  <c:v>8</c:v>
                </c:pt>
                <c:pt idx="279">
                  <c:v>7.9</c:v>
                </c:pt>
                <c:pt idx="280">
                  <c:v>8.1999999999999993</c:v>
                </c:pt>
                <c:pt idx="281">
                  <c:v>7.9</c:v>
                </c:pt>
                <c:pt idx="282">
                  <c:v>7.9</c:v>
                </c:pt>
                <c:pt idx="283">
                  <c:v>8</c:v>
                </c:pt>
                <c:pt idx="284">
                  <c:v>8.5</c:v>
                </c:pt>
                <c:pt idx="285">
                  <c:v>8.3000000000000007</c:v>
                </c:pt>
                <c:pt idx="286">
                  <c:v>8.1</c:v>
                </c:pt>
                <c:pt idx="287">
                  <c:v>8.1</c:v>
                </c:pt>
                <c:pt idx="288">
                  <c:v>8.6</c:v>
                </c:pt>
                <c:pt idx="289">
                  <c:v>9.1999999999999993</c:v>
                </c:pt>
                <c:pt idx="290">
                  <c:v>9.1</c:v>
                </c:pt>
                <c:pt idx="291">
                  <c:v>9</c:v>
                </c:pt>
                <c:pt idx="292">
                  <c:v>8.3000000000000007</c:v>
                </c:pt>
                <c:pt idx="293">
                  <c:v>8.1999999999999993</c:v>
                </c:pt>
                <c:pt idx="294">
                  <c:v>7.9</c:v>
                </c:pt>
                <c:pt idx="295">
                  <c:v>7.5</c:v>
                </c:pt>
                <c:pt idx="296">
                  <c:v>7.1</c:v>
                </c:pt>
                <c:pt idx="297">
                  <c:v>7.1</c:v>
                </c:pt>
                <c:pt idx="298">
                  <c:v>6.7</c:v>
                </c:pt>
                <c:pt idx="299">
                  <c:v>6.6</c:v>
                </c:pt>
                <c:pt idx="300">
                  <c:v>6.2</c:v>
                </c:pt>
                <c:pt idx="301">
                  <c:v>5.7</c:v>
                </c:pt>
                <c:pt idx="302">
                  <c:v>6.2</c:v>
                </c:pt>
                <c:pt idx="303">
                  <c:v>5.4</c:v>
                </c:pt>
                <c:pt idx="304">
                  <c:v>5.6</c:v>
                </c:pt>
                <c:pt idx="305">
                  <c:v>5.7</c:v>
                </c:pt>
                <c:pt idx="306">
                  <c:v>5.9</c:v>
                </c:pt>
                <c:pt idx="307">
                  <c:v>6.2</c:v>
                </c:pt>
                <c:pt idx="308">
                  <c:v>6.5</c:v>
                </c:pt>
                <c:pt idx="309">
                  <c:v>6.9</c:v>
                </c:pt>
                <c:pt idx="310">
                  <c:v>7</c:v>
                </c:pt>
                <c:pt idx="311">
                  <c:v>6.7</c:v>
                </c:pt>
                <c:pt idx="312">
                  <c:v>7</c:v>
                </c:pt>
                <c:pt idx="313">
                  <c:v>7</c:v>
                </c:pt>
                <c:pt idx="314">
                  <c:v>6.7</c:v>
                </c:pt>
                <c:pt idx="315">
                  <c:v>7.6</c:v>
                </c:pt>
                <c:pt idx="316">
                  <c:v>7.6</c:v>
                </c:pt>
                <c:pt idx="317">
                  <c:v>7.8</c:v>
                </c:pt>
                <c:pt idx="318">
                  <c:v>7.5</c:v>
                </c:pt>
                <c:pt idx="319">
                  <c:v>7.2</c:v>
                </c:pt>
                <c:pt idx="320">
                  <c:v>6.9</c:v>
                </c:pt>
                <c:pt idx="321">
                  <c:v>6.7</c:v>
                </c:pt>
                <c:pt idx="322">
                  <c:v>6.7</c:v>
                </c:pt>
                <c:pt idx="323">
                  <c:v>6.5</c:v>
                </c:pt>
                <c:pt idx="324">
                  <c:v>6.2</c:v>
                </c:pt>
                <c:pt idx="325">
                  <c:v>6.2</c:v>
                </c:pt>
                <c:pt idx="326">
                  <c:v>6</c:v>
                </c:pt>
                <c:pt idx="327">
                  <c:v>6.3</c:v>
                </c:pt>
                <c:pt idx="328">
                  <c:v>6.5</c:v>
                </c:pt>
                <c:pt idx="329">
                  <c:v>6.3</c:v>
                </c:pt>
                <c:pt idx="330">
                  <c:v>6.6</c:v>
                </c:pt>
                <c:pt idx="331">
                  <c:v>7</c:v>
                </c:pt>
                <c:pt idx="332">
                  <c:v>6.9</c:v>
                </c:pt>
                <c:pt idx="333">
                  <c:v>6.9</c:v>
                </c:pt>
                <c:pt idx="334">
                  <c:v>7.1</c:v>
                </c:pt>
                <c:pt idx="335">
                  <c:v>7.2</c:v>
                </c:pt>
                <c:pt idx="336">
                  <c:v>7.3</c:v>
                </c:pt>
                <c:pt idx="337">
                  <c:v>7.4</c:v>
                </c:pt>
                <c:pt idx="338">
                  <c:v>8</c:v>
                </c:pt>
                <c:pt idx="339">
                  <c:v>7.1</c:v>
                </c:pt>
                <c:pt idx="340">
                  <c:v>7.2</c:v>
                </c:pt>
                <c:pt idx="341">
                  <c:v>7.7</c:v>
                </c:pt>
                <c:pt idx="342">
                  <c:v>7.7</c:v>
                </c:pt>
                <c:pt idx="343">
                  <c:v>7.6</c:v>
                </c:pt>
                <c:pt idx="344">
                  <c:v>7.7</c:v>
                </c:pt>
                <c:pt idx="345">
                  <c:v>7.3</c:v>
                </c:pt>
                <c:pt idx="346">
                  <c:v>7.3</c:v>
                </c:pt>
                <c:pt idx="347">
                  <c:v>7.8</c:v>
                </c:pt>
                <c:pt idx="348">
                  <c:v>8</c:v>
                </c:pt>
                <c:pt idx="349">
                  <c:v>7.8</c:v>
                </c:pt>
                <c:pt idx="350">
                  <c:v>6.7</c:v>
                </c:pt>
                <c:pt idx="351">
                  <c:v>6.9</c:v>
                </c:pt>
                <c:pt idx="352">
                  <c:v>6.5</c:v>
                </c:pt>
                <c:pt idx="353">
                  <c:v>6.1</c:v>
                </c:pt>
                <c:pt idx="354">
                  <c:v>5.9</c:v>
                </c:pt>
                <c:pt idx="355">
                  <c:v>5.9</c:v>
                </c:pt>
                <c:pt idx="356">
                  <c:v>6.1</c:v>
                </c:pt>
                <c:pt idx="357">
                  <c:v>6.1</c:v>
                </c:pt>
                <c:pt idx="358">
                  <c:v>6</c:v>
                </c:pt>
                <c:pt idx="359">
                  <c:v>5.8</c:v>
                </c:pt>
                <c:pt idx="360">
                  <c:v>5.4</c:v>
                </c:pt>
                <c:pt idx="361">
                  <c:v>5.7</c:v>
                </c:pt>
                <c:pt idx="362">
                  <c:v>5.6</c:v>
                </c:pt>
                <c:pt idx="363">
                  <c:v>5.9</c:v>
                </c:pt>
                <c:pt idx="364">
                  <c:v>6.1</c:v>
                </c:pt>
                <c:pt idx="365">
                  <c:v>5.8</c:v>
                </c:pt>
                <c:pt idx="366">
                  <c:v>5.7</c:v>
                </c:pt>
                <c:pt idx="367">
                  <c:v>5.7</c:v>
                </c:pt>
                <c:pt idx="368">
                  <c:v>5.2</c:v>
                </c:pt>
                <c:pt idx="369">
                  <c:v>5.3</c:v>
                </c:pt>
                <c:pt idx="370">
                  <c:v>5.6</c:v>
                </c:pt>
                <c:pt idx="371">
                  <c:v>5.8</c:v>
                </c:pt>
                <c:pt idx="372">
                  <c:v>5.3</c:v>
                </c:pt>
                <c:pt idx="373">
                  <c:v>4.9000000000000004</c:v>
                </c:pt>
                <c:pt idx="374">
                  <c:v>5.6</c:v>
                </c:pt>
                <c:pt idx="375">
                  <c:v>5.7</c:v>
                </c:pt>
                <c:pt idx="376">
                  <c:v>5.6</c:v>
                </c:pt>
                <c:pt idx="377">
                  <c:v>5.5</c:v>
                </c:pt>
                <c:pt idx="378">
                  <c:v>5.4</c:v>
                </c:pt>
                <c:pt idx="379">
                  <c:v>5.2</c:v>
                </c:pt>
                <c:pt idx="380">
                  <c:v>6.2</c:v>
                </c:pt>
                <c:pt idx="381">
                  <c:v>5.8</c:v>
                </c:pt>
                <c:pt idx="382">
                  <c:v>5.8</c:v>
                </c:pt>
                <c:pt idx="383">
                  <c:v>4.8</c:v>
                </c:pt>
                <c:pt idx="384">
                  <c:v>5.2</c:v>
                </c:pt>
                <c:pt idx="385">
                  <c:v>5.4</c:v>
                </c:pt>
                <c:pt idx="386">
                  <c:v>5.8</c:v>
                </c:pt>
                <c:pt idx="387">
                  <c:v>5.6</c:v>
                </c:pt>
                <c:pt idx="388">
                  <c:v>5.7</c:v>
                </c:pt>
                <c:pt idx="389">
                  <c:v>6</c:v>
                </c:pt>
                <c:pt idx="390">
                  <c:v>6.1</c:v>
                </c:pt>
                <c:pt idx="391">
                  <c:v>6.2</c:v>
                </c:pt>
                <c:pt idx="392">
                  <c:v>5.4</c:v>
                </c:pt>
                <c:pt idx="393">
                  <c:v>6.1</c:v>
                </c:pt>
                <c:pt idx="394">
                  <c:v>6.2</c:v>
                </c:pt>
                <c:pt idx="395">
                  <c:v>7.5</c:v>
                </c:pt>
                <c:pt idx="396">
                  <c:v>7.8</c:v>
                </c:pt>
                <c:pt idx="397">
                  <c:v>7.8</c:v>
                </c:pt>
                <c:pt idx="398">
                  <c:v>7.6</c:v>
                </c:pt>
                <c:pt idx="399">
                  <c:v>7.4</c:v>
                </c:pt>
                <c:pt idx="400">
                  <c:v>6.7</c:v>
                </c:pt>
                <c:pt idx="401">
                  <c:v>6.6</c:v>
                </c:pt>
                <c:pt idx="402">
                  <c:v>6.5</c:v>
                </c:pt>
                <c:pt idx="403">
                  <c:v>6</c:v>
                </c:pt>
                <c:pt idx="404">
                  <c:v>5.8</c:v>
                </c:pt>
                <c:pt idx="405">
                  <c:v>5.2</c:v>
                </c:pt>
                <c:pt idx="406">
                  <c:v>4.3</c:v>
                </c:pt>
                <c:pt idx="407">
                  <c:v>3</c:v>
                </c:pt>
                <c:pt idx="408">
                  <c:v>2.5</c:v>
                </c:pt>
                <c:pt idx="409">
                  <c:v>2.4</c:v>
                </c:pt>
                <c:pt idx="410">
                  <c:v>1.8</c:v>
                </c:pt>
                <c:pt idx="411">
                  <c:v>1.7</c:v>
                </c:pt>
                <c:pt idx="412">
                  <c:v>2.2000000000000002</c:v>
                </c:pt>
                <c:pt idx="413">
                  <c:v>2.2999999999999998</c:v>
                </c:pt>
                <c:pt idx="414">
                  <c:v>2.2000000000000002</c:v>
                </c:pt>
                <c:pt idx="415">
                  <c:v>2.6</c:v>
                </c:pt>
                <c:pt idx="416">
                  <c:v>3.2</c:v>
                </c:pt>
                <c:pt idx="417">
                  <c:v>3.4</c:v>
                </c:pt>
                <c:pt idx="418">
                  <c:v>3.8</c:v>
                </c:pt>
                <c:pt idx="419">
                  <c:v>5.0999999999999996</c:v>
                </c:pt>
                <c:pt idx="420">
                  <c:v>5.2</c:v>
                </c:pt>
                <c:pt idx="421">
                  <c:v>5</c:v>
                </c:pt>
                <c:pt idx="422">
                  <c:v>5.0999999999999996</c:v>
                </c:pt>
                <c:pt idx="423">
                  <c:v>5.6</c:v>
                </c:pt>
                <c:pt idx="424">
                  <c:v>5.4</c:v>
                </c:pt>
                <c:pt idx="425">
                  <c:v>5.4</c:v>
                </c:pt>
                <c:pt idx="426">
                  <c:v>5.6</c:v>
                </c:pt>
                <c:pt idx="427">
                  <c:v>5.5</c:v>
                </c:pt>
                <c:pt idx="428">
                  <c:v>5.4</c:v>
                </c:pt>
                <c:pt idx="429">
                  <c:v>5.0999999999999996</c:v>
                </c:pt>
                <c:pt idx="430">
                  <c:v>5.3</c:v>
                </c:pt>
                <c:pt idx="431">
                  <c:v>5.3</c:v>
                </c:pt>
                <c:pt idx="432">
                  <c:v>5</c:v>
                </c:pt>
                <c:pt idx="433">
                  <c:v>5</c:v>
                </c:pt>
                <c:pt idx="434">
                  <c:v>4.8</c:v>
                </c:pt>
                <c:pt idx="435">
                  <c:v>4.2</c:v>
                </c:pt>
                <c:pt idx="436">
                  <c:v>4.3</c:v>
                </c:pt>
                <c:pt idx="437">
                  <c:v>4.5</c:v>
                </c:pt>
                <c:pt idx="438">
                  <c:v>4.4000000000000004</c:v>
                </c:pt>
                <c:pt idx="439">
                  <c:v>4.3</c:v>
                </c:pt>
                <c:pt idx="440">
                  <c:v>4.0999999999999996</c:v>
                </c:pt>
                <c:pt idx="441">
                  <c:v>4.5999999999999996</c:v>
                </c:pt>
                <c:pt idx="442">
                  <c:v>4.2</c:v>
                </c:pt>
                <c:pt idx="443">
                  <c:v>3.4</c:v>
                </c:pt>
                <c:pt idx="444">
                  <c:v>4</c:v>
                </c:pt>
                <c:pt idx="445">
                  <c:v>4.2</c:v>
                </c:pt>
                <c:pt idx="446">
                  <c:v>4.4000000000000004</c:v>
                </c:pt>
                <c:pt idx="447">
                  <c:v>5.3</c:v>
                </c:pt>
                <c:pt idx="448">
                  <c:v>5.2</c:v>
                </c:pt>
                <c:pt idx="449">
                  <c:v>5.3</c:v>
                </c:pt>
                <c:pt idx="450">
                  <c:v>4.7</c:v>
                </c:pt>
                <c:pt idx="451">
                  <c:v>4.7</c:v>
                </c:pt>
                <c:pt idx="452">
                  <c:v>4.7</c:v>
                </c:pt>
                <c:pt idx="453">
                  <c:v>4.5</c:v>
                </c:pt>
                <c:pt idx="454">
                  <c:v>5.0999999999999996</c:v>
                </c:pt>
                <c:pt idx="455">
                  <c:v>6.3</c:v>
                </c:pt>
                <c:pt idx="456">
                  <c:v>8</c:v>
                </c:pt>
                <c:pt idx="457">
                  <c:v>6.7</c:v>
                </c:pt>
                <c:pt idx="458">
                  <c:v>7</c:v>
                </c:pt>
                <c:pt idx="459">
                  <c:v>6.7</c:v>
                </c:pt>
                <c:pt idx="460">
                  <c:v>6.7</c:v>
                </c:pt>
                <c:pt idx="461">
                  <c:v>6.5</c:v>
                </c:pt>
                <c:pt idx="462">
                  <c:v>7.7</c:v>
                </c:pt>
                <c:pt idx="463">
                  <c:v>7.3</c:v>
                </c:pt>
                <c:pt idx="464">
                  <c:v>7.1</c:v>
                </c:pt>
                <c:pt idx="465">
                  <c:v>7</c:v>
                </c:pt>
                <c:pt idx="466">
                  <c:v>6.5</c:v>
                </c:pt>
                <c:pt idx="467">
                  <c:v>5.6</c:v>
                </c:pt>
                <c:pt idx="468">
                  <c:v>4.3</c:v>
                </c:pt>
                <c:pt idx="469">
                  <c:v>5.5</c:v>
                </c:pt>
                <c:pt idx="470">
                  <c:v>5.2</c:v>
                </c:pt>
                <c:pt idx="471">
                  <c:v>5.0999999999999996</c:v>
                </c:pt>
                <c:pt idx="472">
                  <c:v>4.7</c:v>
                </c:pt>
                <c:pt idx="473">
                  <c:v>4.4000000000000004</c:v>
                </c:pt>
                <c:pt idx="474">
                  <c:v>3.6</c:v>
                </c:pt>
                <c:pt idx="475">
                  <c:v>4.2</c:v>
                </c:pt>
                <c:pt idx="476">
                  <c:v>4.0999999999999996</c:v>
                </c:pt>
                <c:pt idx="477">
                  <c:v>3.8</c:v>
                </c:pt>
                <c:pt idx="478">
                  <c:v>3.6</c:v>
                </c:pt>
                <c:pt idx="479">
                  <c:v>3.6</c:v>
                </c:pt>
                <c:pt idx="480">
                  <c:v>2.9</c:v>
                </c:pt>
                <c:pt idx="481">
                  <c:v>3</c:v>
                </c:pt>
                <c:pt idx="482">
                  <c:v>3.1</c:v>
                </c:pt>
                <c:pt idx="483">
                  <c:v>3.3</c:v>
                </c:pt>
                <c:pt idx="484">
                  <c:v>3.6</c:v>
                </c:pt>
                <c:pt idx="485">
                  <c:v>4.4000000000000004</c:v>
                </c:pt>
                <c:pt idx="486">
                  <c:v>4.5</c:v>
                </c:pt>
                <c:pt idx="487">
                  <c:v>4.5999999999999996</c:v>
                </c:pt>
                <c:pt idx="488">
                  <c:v>5.3</c:v>
                </c:pt>
                <c:pt idx="489">
                  <c:v>5.6</c:v>
                </c:pt>
                <c:pt idx="490">
                  <c:v>6.2</c:v>
                </c:pt>
                <c:pt idx="491">
                  <c:v>6.6</c:v>
                </c:pt>
                <c:pt idx="492">
                  <c:v>6.9</c:v>
                </c:pt>
                <c:pt idx="493">
                  <c:v>6.5</c:v>
                </c:pt>
                <c:pt idx="494">
                  <c:v>6.4</c:v>
                </c:pt>
                <c:pt idx="495">
                  <c:v>6.5</c:v>
                </c:pt>
                <c:pt idx="496">
                  <c:v>6.9</c:v>
                </c:pt>
                <c:pt idx="497">
                  <c:v>6.5</c:v>
                </c:pt>
                <c:pt idx="498">
                  <c:v>6.5</c:v>
                </c:pt>
                <c:pt idx="499">
                  <c:v>6.5</c:v>
                </c:pt>
                <c:pt idx="500">
                  <c:v>6.5</c:v>
                </c:pt>
                <c:pt idx="501">
                  <c:v>6.7</c:v>
                </c:pt>
                <c:pt idx="502">
                  <c:v>6.8</c:v>
                </c:pt>
                <c:pt idx="503">
                  <c:v>6.7</c:v>
                </c:pt>
                <c:pt idx="504">
                  <c:v>6.7</c:v>
                </c:pt>
                <c:pt idx="505">
                  <c:v>7.6</c:v>
                </c:pt>
                <c:pt idx="506">
                  <c:v>8</c:v>
                </c:pt>
                <c:pt idx="507">
                  <c:v>8.1999999999999993</c:v>
                </c:pt>
                <c:pt idx="508">
                  <c:v>8.6</c:v>
                </c:pt>
                <c:pt idx="509">
                  <c:v>8.4</c:v>
                </c:pt>
                <c:pt idx="510">
                  <c:v>8.6</c:v>
                </c:pt>
                <c:pt idx="511">
                  <c:v>8.6999999999999993</c:v>
                </c:pt>
                <c:pt idx="512">
                  <c:v>8.1999999999999993</c:v>
                </c:pt>
                <c:pt idx="513">
                  <c:v>8.1999999999999993</c:v>
                </c:pt>
                <c:pt idx="514">
                  <c:v>7.7</c:v>
                </c:pt>
                <c:pt idx="515">
                  <c:v>7.7</c:v>
                </c:pt>
                <c:pt idx="516">
                  <c:v>7.4</c:v>
                </c:pt>
                <c:pt idx="517">
                  <c:v>6.8</c:v>
                </c:pt>
                <c:pt idx="518">
                  <c:v>6.8</c:v>
                </c:pt>
                <c:pt idx="519">
                  <c:v>6.1</c:v>
                </c:pt>
                <c:pt idx="520">
                  <c:v>5.5</c:v>
                </c:pt>
                <c:pt idx="521">
                  <c:v>5.7</c:v>
                </c:pt>
                <c:pt idx="522">
                  <c:v>5.8</c:v>
                </c:pt>
                <c:pt idx="523">
                  <c:v>5.5</c:v>
                </c:pt>
                <c:pt idx="524">
                  <c:v>6.2</c:v>
                </c:pt>
                <c:pt idx="525">
                  <c:v>6.3</c:v>
                </c:pt>
                <c:pt idx="526">
                  <c:v>6.4</c:v>
                </c:pt>
                <c:pt idx="527">
                  <c:v>6.6</c:v>
                </c:pt>
                <c:pt idx="528">
                  <c:v>7.1</c:v>
                </c:pt>
                <c:pt idx="529">
                  <c:v>7.2</c:v>
                </c:pt>
                <c:pt idx="530">
                  <c:v>7</c:v>
                </c:pt>
                <c:pt idx="531">
                  <c:v>7.3</c:v>
                </c:pt>
                <c:pt idx="532">
                  <c:v>7.6</c:v>
                </c:pt>
                <c:pt idx="533">
                  <c:v>8</c:v>
                </c:pt>
                <c:pt idx="534">
                  <c:v>8.4</c:v>
                </c:pt>
                <c:pt idx="535">
                  <c:v>8.6</c:v>
                </c:pt>
                <c:pt idx="536">
                  <c:v>8.8000000000000007</c:v>
                </c:pt>
                <c:pt idx="537">
                  <c:v>8.5</c:v>
                </c:pt>
                <c:pt idx="538">
                  <c:v>8.3000000000000007</c:v>
                </c:pt>
                <c:pt idx="539">
                  <c:v>8.5</c:v>
                </c:pt>
                <c:pt idx="540">
                  <c:v>8.1999999999999993</c:v>
                </c:pt>
                <c:pt idx="541">
                  <c:v>8.5</c:v>
                </c:pt>
                <c:pt idx="542">
                  <c:v>8.9</c:v>
                </c:pt>
                <c:pt idx="543">
                  <c:v>9.5</c:v>
                </c:pt>
                <c:pt idx="544">
                  <c:v>9.3000000000000007</c:v>
                </c:pt>
                <c:pt idx="545">
                  <c:v>9.1</c:v>
                </c:pt>
                <c:pt idx="546">
                  <c:v>8</c:v>
                </c:pt>
                <c:pt idx="547">
                  <c:v>8.1</c:v>
                </c:pt>
                <c:pt idx="548">
                  <c:v>8.3000000000000007</c:v>
                </c:pt>
                <c:pt idx="549">
                  <c:v>8.1</c:v>
                </c:pt>
                <c:pt idx="550">
                  <c:v>8.6999999999999993</c:v>
                </c:pt>
                <c:pt idx="551">
                  <c:v>9.5</c:v>
                </c:pt>
                <c:pt idx="552">
                  <c:v>9.3000000000000007</c:v>
                </c:pt>
                <c:pt idx="553">
                  <c:v>9</c:v>
                </c:pt>
                <c:pt idx="554">
                  <c:v>9.6</c:v>
                </c:pt>
                <c:pt idx="555">
                  <c:v>8.6999999999999993</c:v>
                </c:pt>
                <c:pt idx="556">
                  <c:v>9.3000000000000007</c:v>
                </c:pt>
                <c:pt idx="557">
                  <c:v>9.6</c:v>
                </c:pt>
                <c:pt idx="558">
                  <c:v>10.6</c:v>
                </c:pt>
                <c:pt idx="559">
                  <c:v>10.6</c:v>
                </c:pt>
                <c:pt idx="560">
                  <c:v>10.4</c:v>
                </c:pt>
                <c:pt idx="561">
                  <c:v>11.3</c:v>
                </c:pt>
                <c:pt idx="562">
                  <c:v>11.1</c:v>
                </c:pt>
                <c:pt idx="563">
                  <c:v>10.1</c:v>
                </c:pt>
                <c:pt idx="564">
                  <c:v>10.3</c:v>
                </c:pt>
                <c:pt idx="565">
                  <c:v>10.7</c:v>
                </c:pt>
                <c:pt idx="566">
                  <c:v>9.9</c:v>
                </c:pt>
                <c:pt idx="567">
                  <c:v>10.6</c:v>
                </c:pt>
                <c:pt idx="568">
                  <c:v>10.3</c:v>
                </c:pt>
                <c:pt idx="569">
                  <c:v>9.6999999999999993</c:v>
                </c:pt>
                <c:pt idx="570">
                  <c:v>9.1999999999999993</c:v>
                </c:pt>
                <c:pt idx="571">
                  <c:v>8.9</c:v>
                </c:pt>
                <c:pt idx="572">
                  <c:v>8.8000000000000007</c:v>
                </c:pt>
                <c:pt idx="573">
                  <c:v>9.1999999999999993</c:v>
                </c:pt>
                <c:pt idx="574">
                  <c:v>8.8000000000000007</c:v>
                </c:pt>
                <c:pt idx="575">
                  <c:v>8.5</c:v>
                </c:pt>
                <c:pt idx="576">
                  <c:v>7.6</c:v>
                </c:pt>
                <c:pt idx="577">
                  <c:v>6.9</c:v>
                </c:pt>
                <c:pt idx="578">
                  <c:v>6.3</c:v>
                </c:pt>
                <c:pt idx="579">
                  <c:v>5.9</c:v>
                </c:pt>
                <c:pt idx="580">
                  <c:v>5.2</c:v>
                </c:pt>
                <c:pt idx="581">
                  <c:v>4.9000000000000004</c:v>
                </c:pt>
                <c:pt idx="582">
                  <c:v>4.7</c:v>
                </c:pt>
                <c:pt idx="583">
                  <c:v>4.3</c:v>
                </c:pt>
                <c:pt idx="584">
                  <c:v>3.6</c:v>
                </c:pt>
                <c:pt idx="585">
                  <c:v>2.2000000000000002</c:v>
                </c:pt>
                <c:pt idx="586">
                  <c:v>1.7</c:v>
                </c:pt>
                <c:pt idx="587">
                  <c:v>1.6</c:v>
                </c:pt>
                <c:pt idx="588">
                  <c:v>1.9</c:v>
                </c:pt>
                <c:pt idx="589">
                  <c:v>1.6</c:v>
                </c:pt>
                <c:pt idx="590">
                  <c:v>1.7</c:v>
                </c:pt>
                <c:pt idx="591">
                  <c:v>1.4</c:v>
                </c:pt>
                <c:pt idx="592">
                  <c:v>1.4</c:v>
                </c:pt>
                <c:pt idx="593">
                  <c:v>1.5</c:v>
                </c:pt>
                <c:pt idx="594">
                  <c:v>1.4</c:v>
                </c:pt>
                <c:pt idx="595">
                  <c:v>2</c:v>
                </c:pt>
                <c:pt idx="596">
                  <c:v>1.8</c:v>
                </c:pt>
                <c:pt idx="597">
                  <c:v>2</c:v>
                </c:pt>
                <c:pt idx="598">
                  <c:v>2.2999999999999998</c:v>
                </c:pt>
                <c:pt idx="599">
                  <c:v>2.2999999999999998</c:v>
                </c:pt>
                <c:pt idx="600">
                  <c:v>2.4</c:v>
                </c:pt>
                <c:pt idx="601">
                  <c:v>2.5</c:v>
                </c:pt>
                <c:pt idx="602">
                  <c:v>2.6</c:v>
                </c:pt>
                <c:pt idx="603">
                  <c:v>2.2999999999999998</c:v>
                </c:pt>
                <c:pt idx="604">
                  <c:v>2.4</c:v>
                </c:pt>
                <c:pt idx="605">
                  <c:v>2.2999999999999998</c:v>
                </c:pt>
                <c:pt idx="606">
                  <c:v>2.2000000000000002</c:v>
                </c:pt>
                <c:pt idx="607">
                  <c:v>2.2999999999999998</c:v>
                </c:pt>
                <c:pt idx="608">
                  <c:v>2.4</c:v>
                </c:pt>
                <c:pt idx="609">
                  <c:v>2</c:v>
                </c:pt>
                <c:pt idx="610">
                  <c:v>2</c:v>
                </c:pt>
                <c:pt idx="611">
                  <c:v>1.9</c:v>
                </c:pt>
                <c:pt idx="612">
                  <c:v>2.2000000000000002</c:v>
                </c:pt>
                <c:pt idx="613">
                  <c:v>2.6</c:v>
                </c:pt>
                <c:pt idx="614">
                  <c:v>2.9</c:v>
                </c:pt>
                <c:pt idx="615">
                  <c:v>2.6</c:v>
                </c:pt>
                <c:pt idx="616">
                  <c:v>2.8</c:v>
                </c:pt>
                <c:pt idx="617">
                  <c:v>3</c:v>
                </c:pt>
                <c:pt idx="618">
                  <c:v>3.4</c:v>
                </c:pt>
                <c:pt idx="619">
                  <c:v>3</c:v>
                </c:pt>
                <c:pt idx="620">
                  <c:v>3.2</c:v>
                </c:pt>
                <c:pt idx="621">
                  <c:v>4.0999999999999996</c:v>
                </c:pt>
                <c:pt idx="622">
                  <c:v>4.4000000000000004</c:v>
                </c:pt>
                <c:pt idx="623">
                  <c:v>4.5999999999999996</c:v>
                </c:pt>
                <c:pt idx="624">
                  <c:v>4.4000000000000004</c:v>
                </c:pt>
                <c:pt idx="625">
                  <c:v>4.2</c:v>
                </c:pt>
                <c:pt idx="626">
                  <c:v>4.0999999999999996</c:v>
                </c:pt>
                <c:pt idx="627">
                  <c:v>4.7</c:v>
                </c:pt>
                <c:pt idx="628">
                  <c:v>4.5999999999999996</c:v>
                </c:pt>
                <c:pt idx="629">
                  <c:v>4.2</c:v>
                </c:pt>
                <c:pt idx="630">
                  <c:v>3.9</c:v>
                </c:pt>
                <c:pt idx="631">
                  <c:v>4</c:v>
                </c:pt>
                <c:pt idx="632">
                  <c:v>3.8</c:v>
                </c:pt>
                <c:pt idx="633">
                  <c:v>3.2</c:v>
                </c:pt>
                <c:pt idx="634">
                  <c:v>3.1</c:v>
                </c:pt>
                <c:pt idx="635">
                  <c:v>2.5</c:v>
                </c:pt>
                <c:pt idx="636">
                  <c:v>2.4</c:v>
                </c:pt>
                <c:pt idx="637">
                  <c:v>2.4</c:v>
                </c:pt>
                <c:pt idx="638">
                  <c:v>2.2999999999999998</c:v>
                </c:pt>
                <c:pt idx="639">
                  <c:v>1.9</c:v>
                </c:pt>
                <c:pt idx="640">
                  <c:v>2.2000000000000002</c:v>
                </c:pt>
                <c:pt idx="641">
                  <c:v>2.5</c:v>
                </c:pt>
                <c:pt idx="642">
                  <c:v>2.5</c:v>
                </c:pt>
                <c:pt idx="643">
                  <c:v>2.6</c:v>
                </c:pt>
                <c:pt idx="644">
                  <c:v>2.8</c:v>
                </c:pt>
                <c:pt idx="645">
                  <c:v>2.8</c:v>
                </c:pt>
                <c:pt idx="646">
                  <c:v>3.3</c:v>
                </c:pt>
                <c:pt idx="647">
                  <c:v>3.7</c:v>
                </c:pt>
                <c:pt idx="648">
                  <c:v>3.9</c:v>
                </c:pt>
                <c:pt idx="649">
                  <c:v>4</c:v>
                </c:pt>
                <c:pt idx="650">
                  <c:v>4.3</c:v>
                </c:pt>
                <c:pt idx="651">
                  <c:v>4.8</c:v>
                </c:pt>
                <c:pt idx="652">
                  <c:v>4.8</c:v>
                </c:pt>
                <c:pt idx="653">
                  <c:v>4.9000000000000004</c:v>
                </c:pt>
                <c:pt idx="654">
                  <c:v>5.2</c:v>
                </c:pt>
                <c:pt idx="655">
                  <c:v>5</c:v>
                </c:pt>
                <c:pt idx="656">
                  <c:v>4.9000000000000004</c:v>
                </c:pt>
                <c:pt idx="657">
                  <c:v>5.3</c:v>
                </c:pt>
                <c:pt idx="658">
                  <c:v>5.0999999999999996</c:v>
                </c:pt>
                <c:pt idx="659">
                  <c:v>5.3</c:v>
                </c:pt>
                <c:pt idx="660">
                  <c:v>5.5</c:v>
                </c:pt>
                <c:pt idx="661">
                  <c:v>5.6</c:v>
                </c:pt>
                <c:pt idx="662">
                  <c:v>5.5</c:v>
                </c:pt>
                <c:pt idx="663">
                  <c:v>5.3</c:v>
                </c:pt>
                <c:pt idx="664">
                  <c:v>5.2</c:v>
                </c:pt>
                <c:pt idx="665">
                  <c:v>5</c:v>
                </c:pt>
                <c:pt idx="666">
                  <c:v>5</c:v>
                </c:pt>
                <c:pt idx="667">
                  <c:v>5</c:v>
                </c:pt>
                <c:pt idx="668">
                  <c:v>5.0999999999999996</c:v>
                </c:pt>
                <c:pt idx="669">
                  <c:v>4.7</c:v>
                </c:pt>
                <c:pt idx="670">
                  <c:v>4.8</c:v>
                </c:pt>
                <c:pt idx="671">
                  <c:v>4.8</c:v>
                </c:pt>
                <c:pt idx="672">
                  <c:v>4.8</c:v>
                </c:pt>
                <c:pt idx="673">
                  <c:v>4.7</c:v>
                </c:pt>
                <c:pt idx="674">
                  <c:v>5.0999999999999996</c:v>
                </c:pt>
                <c:pt idx="675">
                  <c:v>5.0999999999999996</c:v>
                </c:pt>
                <c:pt idx="676">
                  <c:v>5</c:v>
                </c:pt>
                <c:pt idx="677">
                  <c:v>5.3</c:v>
                </c:pt>
                <c:pt idx="678">
                  <c:v>5</c:v>
                </c:pt>
                <c:pt idx="679">
                  <c:v>5.3</c:v>
                </c:pt>
                <c:pt idx="680">
                  <c:v>5.3</c:v>
                </c:pt>
                <c:pt idx="681">
                  <c:v>5.4</c:v>
                </c:pt>
                <c:pt idx="682">
                  <c:v>5.2</c:v>
                </c:pt>
                <c:pt idx="683">
                  <c:v>5.0999999999999996</c:v>
                </c:pt>
                <c:pt idx="684">
                  <c:v>5.2</c:v>
                </c:pt>
                <c:pt idx="685">
                  <c:v>4.8</c:v>
                </c:pt>
                <c:pt idx="686">
                  <c:v>4.2</c:v>
                </c:pt>
                <c:pt idx="687">
                  <c:v>4.2</c:v>
                </c:pt>
                <c:pt idx="688">
                  <c:v>4.5999999999999996</c:v>
                </c:pt>
                <c:pt idx="689">
                  <c:v>4.7</c:v>
                </c:pt>
                <c:pt idx="690">
                  <c:v>4.5</c:v>
                </c:pt>
                <c:pt idx="691">
                  <c:v>4</c:v>
                </c:pt>
                <c:pt idx="692">
                  <c:v>4.2</c:v>
                </c:pt>
                <c:pt idx="693">
                  <c:v>4.3</c:v>
                </c:pt>
                <c:pt idx="694">
                  <c:v>4.4000000000000004</c:v>
                </c:pt>
                <c:pt idx="695">
                  <c:v>4.4000000000000004</c:v>
                </c:pt>
                <c:pt idx="696">
                  <c:v>4.0999999999999996</c:v>
                </c:pt>
                <c:pt idx="697">
                  <c:v>4.5</c:v>
                </c:pt>
                <c:pt idx="698">
                  <c:v>5.0999999999999996</c:v>
                </c:pt>
                <c:pt idx="699">
                  <c:v>5.4</c:v>
                </c:pt>
                <c:pt idx="700">
                  <c:v>5.3</c:v>
                </c:pt>
                <c:pt idx="701">
                  <c:v>5</c:v>
                </c:pt>
                <c:pt idx="702">
                  <c:v>5.5</c:v>
                </c:pt>
                <c:pt idx="703">
                  <c:v>6.2</c:v>
                </c:pt>
                <c:pt idx="704">
                  <c:v>6</c:v>
                </c:pt>
                <c:pt idx="705">
                  <c:v>6</c:v>
                </c:pt>
                <c:pt idx="706">
                  <c:v>6</c:v>
                </c:pt>
                <c:pt idx="707">
                  <c:v>5.7</c:v>
                </c:pt>
                <c:pt idx="708">
                  <c:v>5.6</c:v>
                </c:pt>
                <c:pt idx="709">
                  <c:v>5.6</c:v>
                </c:pt>
                <c:pt idx="710">
                  <c:v>7.4</c:v>
                </c:pt>
                <c:pt idx="711">
                  <c:v>8.3000000000000007</c:v>
                </c:pt>
                <c:pt idx="712">
                  <c:v>9.1</c:v>
                </c:pt>
                <c:pt idx="713">
                  <c:v>9.4</c:v>
                </c:pt>
                <c:pt idx="714">
                  <c:v>10.1</c:v>
                </c:pt>
                <c:pt idx="715">
                  <c:v>9.6</c:v>
                </c:pt>
                <c:pt idx="716">
                  <c:v>10.3</c:v>
                </c:pt>
                <c:pt idx="717">
                  <c:v>10.4</c:v>
                </c:pt>
                <c:pt idx="718">
                  <c:v>10.8</c:v>
                </c:pt>
                <c:pt idx="719">
                  <c:v>11.6</c:v>
                </c:pt>
                <c:pt idx="720">
                  <c:v>12.2</c:v>
                </c:pt>
                <c:pt idx="721">
                  <c:v>12.1</c:v>
                </c:pt>
                <c:pt idx="722">
                  <c:v>10.1</c:v>
                </c:pt>
                <c:pt idx="723">
                  <c:v>9.1999999999999993</c:v>
                </c:pt>
                <c:pt idx="724">
                  <c:v>8.4</c:v>
                </c:pt>
                <c:pt idx="725">
                  <c:v>8.1999999999999993</c:v>
                </c:pt>
                <c:pt idx="726">
                  <c:v>7.6</c:v>
                </c:pt>
                <c:pt idx="727">
                  <c:v>7.8</c:v>
                </c:pt>
                <c:pt idx="728">
                  <c:v>7.6</c:v>
                </c:pt>
                <c:pt idx="729">
                  <c:v>7.5</c:v>
                </c:pt>
                <c:pt idx="730">
                  <c:v>7.1</c:v>
                </c:pt>
                <c:pt idx="731">
                  <c:v>6.9</c:v>
                </c:pt>
                <c:pt idx="732">
                  <c:v>6.8</c:v>
                </c:pt>
                <c:pt idx="733">
                  <c:v>6.7</c:v>
                </c:pt>
                <c:pt idx="734">
                  <c:v>6.6</c:v>
                </c:pt>
                <c:pt idx="735">
                  <c:v>6.3</c:v>
                </c:pt>
                <c:pt idx="736">
                  <c:v>6</c:v>
                </c:pt>
                <c:pt idx="737">
                  <c:v>6</c:v>
                </c:pt>
                <c:pt idx="738">
                  <c:v>5.9</c:v>
                </c:pt>
                <c:pt idx="739">
                  <c:v>6.3</c:v>
                </c:pt>
                <c:pt idx="740">
                  <c:v>6.2</c:v>
                </c:pt>
                <c:pt idx="741">
                  <c:v>5.2</c:v>
                </c:pt>
                <c:pt idx="742">
                  <c:v>4.5999999999999996</c:v>
                </c:pt>
                <c:pt idx="743">
                  <c:v>3.9</c:v>
                </c:pt>
                <c:pt idx="744">
                  <c:v>3</c:v>
                </c:pt>
                <c:pt idx="745">
                  <c:v>2</c:v>
                </c:pt>
                <c:pt idx="746">
                  <c:v>1.4</c:v>
                </c:pt>
                <c:pt idx="747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2D2-48E6-83A2-C15C86DD6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1896144"/>
        <c:axId val="791897128"/>
      </c:lineChart>
      <c:dateAx>
        <c:axId val="791896144"/>
        <c:scaling>
          <c:orientation val="minMax"/>
        </c:scaling>
        <c:delete val="0"/>
        <c:axPos val="b"/>
        <c:numFmt formatCode="yyyy" sourceLinked="0"/>
        <c:majorTickMark val="out"/>
        <c:minorTickMark val="none"/>
        <c:tickLblPos val="low"/>
        <c:spPr>
          <a:noFill/>
          <a:ln w="9525" cap="flat" cmpd="sng" algn="ctr">
            <a:solidFill>
              <a:srgbClr val="000000">
                <a:lumMod val="75000"/>
                <a:lumOff val="25000"/>
              </a:srgb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 noProof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791897128"/>
        <c:crosses val="autoZero"/>
        <c:auto val="1"/>
        <c:lblOffset val="100"/>
        <c:baseTimeUnit val="months"/>
      </c:dateAx>
      <c:valAx>
        <c:axId val="791897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400" b="0" i="0" u="none" strike="noStrike" kern="1200" baseline="0" noProof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pPr>
            <a:endParaRPr lang="lv-LV"/>
          </a:p>
        </c:txPr>
        <c:crossAx val="79189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164544801324967"/>
          <c:y val="0.23970489550712601"/>
          <c:w val="0.25551869092128521"/>
          <c:h val="0.108734848422760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400" b="0" i="0" u="none" strike="noStrike" kern="1200" baseline="0" noProof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en-US" sz="1400" noProof="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</a:defRPr>
      </a:pPr>
      <a:endParaRPr lang="lv-LV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0.07256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32A2DE27-BFA1-4561-8811-A4C5BAF495FF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8640000" cy="31345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IKP salīdzināmajās cenās</a:t>
          </a:r>
          <a:r>
            <a:rPr lang="lv-LV" sz="14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rPr>
            <a:t>(2015=100)</a:t>
          </a: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0.07501</cdr:y>
    </cdr:to>
    <cdr:sp macro="" textlink="">
      <cdr:nvSpPr>
        <cdr:cNvPr id="3" name="Title 6">
          <a:extLst xmlns:a="http://schemas.openxmlformats.org/drawingml/2006/main">
            <a:ext uri="{FF2B5EF4-FFF2-40B4-BE49-F238E27FC236}">
              <a16:creationId xmlns:a16="http://schemas.microsoft.com/office/drawing/2014/main" id="{8DC8A49A-E65C-B5BC-86C4-BDC9B38B549D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6240463" y="-1709738"/>
          <a:ext cx="5183187" cy="3294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Komercbanku noguldījumi 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(triljoni)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0.07255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E2082A96-8CD5-45AD-3575-B9745061262F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-1706563"/>
          <a:ext cx="5184775" cy="3186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</a:rPr>
            <a:t>Kavēti kredītu maksājumi ASV 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</a:rPr>
            <a:t>(NY </a:t>
          </a:r>
          <a:r>
            <a:rPr lang="lv-LV" sz="1400" dirty="0" err="1">
              <a:latin typeface="Roboto" panose="02000000000000000000" pitchFamily="2" charset="0"/>
              <a:ea typeface="Roboto" panose="02000000000000000000" pitchFamily="2" charset="0"/>
            </a:rPr>
            <a:t>Fed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lv-LV" sz="1400" dirty="0" err="1">
              <a:latin typeface="Roboto" panose="02000000000000000000" pitchFamily="2" charset="0"/>
              <a:ea typeface="Roboto" panose="02000000000000000000" pitchFamily="2" charset="0"/>
            </a:rPr>
            <a:t>Equifax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</a:rPr>
            <a:t> &gt;30 dienas, %)</a:t>
          </a:r>
          <a:endParaRPr lang="en-GB" sz="1400" dirty="0">
            <a:latin typeface="Roboto" panose="02000000000000000000" pitchFamily="2" charset="0"/>
            <a:ea typeface="Roboto" panose="02000000000000000000" pitchFamily="2" charset="0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0.07255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A63A7613-B4D9-CC75-F7C8-445E6D4EB1A9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6240463" y="-1709738"/>
          <a:ext cx="5183187" cy="3186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dirty="0">
              <a:latin typeface="Roboto" panose="02000000000000000000" pitchFamily="2" charset="0"/>
              <a:ea typeface="Roboto" panose="02000000000000000000" pitchFamily="2" charset="0"/>
            </a:rPr>
            <a:t>Kastle Back to Work Barometer Average</a:t>
          </a: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0.99969</cdr:x>
      <cdr:y>0.07255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D986A775-9445-79C8-65BC-46BE1820F4DB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-1706563"/>
          <a:ext cx="5183168" cy="3186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</a:rPr>
            <a:t>ASV izsniegtie hipotekārie kredīti 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</a:rPr>
            <a:t>(pa kredītreitinga grupām)</a:t>
          </a:r>
          <a:endParaRPr lang="lv-LV" sz="1400" b="1" dirty="0">
            <a:latin typeface="Roboto" panose="02000000000000000000" pitchFamily="2" charset="0"/>
            <a:ea typeface="Roboto" panose="02000000000000000000" pitchFamily="2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0.07255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1AFE1275-524F-FB39-AD5E-67C12E5F2100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-1706563"/>
          <a:ext cx="5183168" cy="3186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 err="1">
              <a:latin typeface="Roboto" panose="02000000000000000000" pitchFamily="2" charset="0"/>
              <a:ea typeface="Roboto" panose="02000000000000000000" pitchFamily="2" charset="0"/>
            </a:rPr>
            <a:t>Homeowner</a:t>
          </a:r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lv-LV" sz="1400" b="1" dirty="0" err="1">
              <a:latin typeface="Roboto" panose="02000000000000000000" pitchFamily="2" charset="0"/>
              <a:ea typeface="Roboto" panose="02000000000000000000" pitchFamily="2" charset="0"/>
            </a:rPr>
            <a:t>vacancy</a:t>
          </a:r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lv-LV" sz="1400" b="1" dirty="0" err="1">
              <a:latin typeface="Roboto" panose="02000000000000000000" pitchFamily="2" charset="0"/>
              <a:ea typeface="Roboto" panose="02000000000000000000" pitchFamily="2" charset="0"/>
            </a:rPr>
            <a:t>Rates</a:t>
          </a:r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</a:rPr>
            <a:t>(mājokļu īpatsvars, kas tiek pārdoti)</a:t>
          </a:r>
          <a:endParaRPr lang="lv-LV" sz="1400" b="1" dirty="0">
            <a:latin typeface="Roboto" panose="02000000000000000000" pitchFamily="2" charset="0"/>
            <a:ea typeface="Roboto" panose="02000000000000000000" pitchFamily="2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0.07255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275B50F1-564A-45BC-2A03-2C9B534BF278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438150" y="-1706563"/>
          <a:ext cx="5184775" cy="3186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 err="1">
              <a:latin typeface="Arial" panose="020B0604020202020204" pitchFamily="34" charset="0"/>
              <a:cs typeface="Arial" panose="020B0604020202020204" pitchFamily="34" charset="0"/>
            </a:rPr>
            <a:t>Eirozonas</a:t>
          </a:r>
          <a:r>
            <a:rPr lang="lv-LV" sz="1400" b="1" dirty="0">
              <a:latin typeface="Arial" panose="020B0604020202020204" pitchFamily="34" charset="0"/>
              <a:cs typeface="Arial" panose="020B0604020202020204" pitchFamily="34" charset="0"/>
            </a:rPr>
            <a:t> uzņēmēju noskaņojums 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lv-LV" sz="1400" dirty="0">
              <a:latin typeface="Arial" panose="020B0604020202020204" pitchFamily="34" charset="0"/>
              <a:cs typeface="Arial" panose="020B0604020202020204" pitchFamily="34" charset="0"/>
            </a:rPr>
            <a:t>PMI, &gt;50 - izaugsme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0.07255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BFA8E2A5-084B-28A9-0F43-29D1931B0E9F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6240463" y="-1709738"/>
          <a:ext cx="5183187" cy="3186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Arial" panose="020B0604020202020204" pitchFamily="34" charset="0"/>
              <a:cs typeface="Arial" panose="020B0604020202020204" pitchFamily="34" charset="0"/>
            </a:rPr>
            <a:t>Komerciālo lidojumu skaits pasaulē 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lv-LV" sz="1400" dirty="0">
              <a:latin typeface="Arial" panose="020B0604020202020204" pitchFamily="34" charset="0"/>
              <a:cs typeface="Arial" panose="020B0604020202020204" pitchFamily="34" charset="0"/>
            </a:rPr>
            <a:t>7 dienu vidējais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)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0.07255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575478F2-DE29-2998-D3D7-E6310238685C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6240463" y="-1709738"/>
          <a:ext cx="5183187" cy="3186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No jauna izsniegtie hipotekārie kredīti Baltijā 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(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2019 Jan=100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)</a:t>
          </a: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0.99969</cdr:x>
      <cdr:y>0.07255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3F8892C7-C704-503B-60E6-F4CD5C184782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438150" y="-1706563"/>
          <a:ext cx="5183168" cy="3186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</a:rPr>
            <a:t>Nekustamo īpašumu pirkumu darījumu skaits Latvijā</a:t>
          </a: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0.83181</cdr:x>
      <cdr:y>0.075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8223A4AC-125C-A3B1-161E-E08EF204B048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438150" y="-1706563"/>
          <a:ext cx="4312748" cy="3294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Apstrādes rūpniecība</a:t>
          </a:r>
          <a:r>
            <a:rPr lang="en-GB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(2015=100)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0.07379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E619A463-8D7A-122C-1D32-B3DC3829FA15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6480175" cy="31872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</a:rPr>
            <a:t>IHS </a:t>
          </a:r>
          <a:r>
            <a:rPr lang="lv-LV" sz="1400" b="1" dirty="0" err="1">
              <a:latin typeface="Roboto" panose="02000000000000000000" pitchFamily="2" charset="0"/>
              <a:ea typeface="Roboto" panose="02000000000000000000" pitchFamily="2" charset="0"/>
            </a:rPr>
            <a:t>Markit</a:t>
          </a:r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lv-LV" sz="1400" b="1" dirty="0" err="1">
              <a:latin typeface="Roboto" panose="02000000000000000000" pitchFamily="2" charset="0"/>
              <a:ea typeface="Roboto" panose="02000000000000000000" pitchFamily="2" charset="0"/>
            </a:rPr>
            <a:t>Composite</a:t>
          </a:r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</a:rPr>
            <a:t> PMI 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</a:rPr>
            <a:t>(</a:t>
          </a:r>
          <a:r>
            <a:rPr lang="en-GB" sz="1400" dirty="0" err="1">
              <a:latin typeface="Roboto" panose="02000000000000000000" pitchFamily="2" charset="0"/>
              <a:ea typeface="Roboto" panose="02000000000000000000" pitchFamily="2" charset="0"/>
            </a:rPr>
            <a:t>vērtības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</a:rPr>
            <a:t> &gt; 50 </a:t>
          </a:r>
          <a:r>
            <a:rPr lang="en-GB" sz="1400" dirty="0" err="1">
              <a:latin typeface="Roboto" panose="02000000000000000000" pitchFamily="2" charset="0"/>
              <a:ea typeface="Roboto" panose="02000000000000000000" pitchFamily="2" charset="0"/>
            </a:rPr>
            <a:t>norāda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GB" sz="1400" dirty="0" err="1">
              <a:latin typeface="Roboto" panose="02000000000000000000" pitchFamily="2" charset="0"/>
              <a:ea typeface="Roboto" panose="02000000000000000000" pitchFamily="2" charset="0"/>
            </a:rPr>
            <a:t>uz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</a:rPr>
            <a:t> </a:t>
          </a:r>
          <a:r>
            <a:rPr lang="en-GB" sz="1400" dirty="0" err="1">
              <a:latin typeface="Roboto" panose="02000000000000000000" pitchFamily="2" charset="0"/>
              <a:ea typeface="Roboto" panose="02000000000000000000" pitchFamily="2" charset="0"/>
            </a:rPr>
            <a:t>izaugsmi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</a:rPr>
            <a:t>)</a:t>
          </a:r>
          <a:endParaRPr lang="lv-LV" sz="1400" dirty="0">
            <a:latin typeface="Roboto" panose="02000000000000000000" pitchFamily="2" charset="0"/>
            <a:ea typeface="Roboto" panose="02000000000000000000" pitchFamily="2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0.83156</cdr:x>
      <cdr:y>0.075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D8E025E2-DBB8-E90A-73DB-E578DE6B507B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438150" y="-1706563"/>
          <a:ext cx="4311451" cy="3294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Krājumi un rūpniecība Baltijā 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(%)</a:t>
          </a:r>
        </a:p>
      </cdr:txBody>
    </cdr:sp>
  </cdr:relSizeAnchor>
  <cdr:relSizeAnchor xmlns:cdr="http://schemas.openxmlformats.org/drawingml/2006/chartDrawing">
    <cdr:from>
      <cdr:x>0.70468</cdr:x>
      <cdr:y>0.75598</cdr:y>
    </cdr:from>
    <cdr:to>
      <cdr:x>0.96317</cdr:x>
      <cdr:y>0.91588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89B43003-ADCA-4439-3795-795BA896400E}"/>
            </a:ext>
          </a:extLst>
        </cdr:cNvPr>
        <cdr:cNvSpPr txBox="1"/>
      </cdr:nvSpPr>
      <cdr:spPr>
        <a:xfrm xmlns:a="http://schemas.openxmlformats.org/drawingml/2006/main">
          <a:off x="3653626" y="3320720"/>
          <a:ext cx="1340215" cy="7023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/>
          <a:r>
            <a:rPr lang="lv-LV" sz="800" b="1" dirty="0">
              <a:latin typeface="Roboto" panose="02000000000000000000" pitchFamily="2" charset="0"/>
              <a:ea typeface="Roboto" panose="02000000000000000000" pitchFamily="2" charset="0"/>
            </a:rPr>
            <a:t>8 mēneši uz priekšu (labā ass)</a:t>
          </a:r>
          <a:endParaRPr lang="en-US" sz="800" b="1" dirty="0">
            <a:latin typeface="Roboto" panose="02000000000000000000" pitchFamily="2" charset="0"/>
            <a:ea typeface="Roboto" panose="02000000000000000000" pitchFamily="2" charset="0"/>
          </a:endParaRPr>
        </a:p>
        <a:p xmlns:a="http://schemas.openxmlformats.org/drawingml/2006/main">
          <a:endParaRPr lang="lv-LV" sz="800" b="1" dirty="0">
            <a:latin typeface="Roboto" panose="02000000000000000000" pitchFamily="2" charset="0"/>
            <a:ea typeface="Roboto" panose="02000000000000000000" pitchFamily="2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0.07256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0B256D9B-456B-4648-92AC-90F5FF7B0393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438150" y="-1706563"/>
          <a:ext cx="5184775" cy="3187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Arial" panose="020B0604020202020204" pitchFamily="34" charset="0"/>
              <a:cs typeface="Arial" panose="020B0604020202020204" pitchFamily="34" charset="0"/>
            </a:rPr>
            <a:t>Reģistrētais bezdarbs Latvijā </a:t>
          </a:r>
          <a:r>
            <a:rPr lang="lv-LV" sz="1400" dirty="0">
              <a:latin typeface="Arial" panose="020B0604020202020204" pitchFamily="34" charset="0"/>
              <a:cs typeface="Arial" panose="020B0604020202020204" pitchFamily="34" charset="0"/>
            </a:rPr>
            <a:t>(%)</a:t>
          </a:r>
          <a:endParaRPr lang="da-DK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0.07256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20F1E704-58B5-D882-16A6-C9B882159D4A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6240463" y="-1709738"/>
          <a:ext cx="5183187" cy="3187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Arial" panose="020B0604020202020204" pitchFamily="34" charset="0"/>
              <a:cs typeface="Arial" panose="020B0604020202020204" pitchFamily="34" charset="0"/>
            </a:rPr>
            <a:t>Vidējā darba samaksa </a:t>
          </a:r>
          <a:r>
            <a:rPr lang="lv-LV" sz="1400" dirty="0">
              <a:latin typeface="Arial" panose="020B0604020202020204" pitchFamily="34" charset="0"/>
              <a:cs typeface="Arial" panose="020B0604020202020204" pitchFamily="34" charset="0"/>
            </a:rPr>
            <a:t>(% pret iepriekšējo gadu)</a:t>
          </a:r>
          <a:endParaRPr lang="da-DK" sz="14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0.99969</cdr:x>
      <cdr:y>0.07255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22B30C8D-B652-A2FD-3283-EC7A30139217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6480175" y="0"/>
          <a:ext cx="5183188" cy="3185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</a:rPr>
            <a:t>Mazumtirdzniecība Baltijā 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</a:rPr>
            <a:t>(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</a:rPr>
            <a:t>2015=100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</a:rPr>
            <a:t>) </a:t>
          </a: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0.07575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6D0B294-DBF8-7E1C-A47F-8AA8D4212EB9}"/>
            </a:ext>
          </a:extLst>
        </cdr:cNvPr>
        <cdr:cNvSpPr txBox="1"/>
      </cdr:nvSpPr>
      <cdr:spPr>
        <a:xfrm xmlns:a="http://schemas.openxmlformats.org/drawingml/2006/main">
          <a:off x="-6240463" y="-1709738"/>
          <a:ext cx="5183187" cy="3327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</a:rPr>
            <a:t>Maksājumu karšu apgrozījums 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</a:rPr>
            <a:t>(% pret iepriekšējo gadu)</a:t>
          </a: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0.07255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A5F8E888-8574-D09A-2041-27E68EF0DB32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766763" y="-1519238"/>
          <a:ext cx="5184775" cy="3239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Vācija – IKP izaugsme un uzņēmēju nākotnes gaidas</a:t>
          </a:r>
          <a:endParaRPr lang="en-GB" sz="1400" dirty="0">
            <a:latin typeface="Roboto" panose="02000000000000000000" pitchFamily="2" charset="0"/>
            <a:ea typeface="Roboto" panose="02000000000000000000" pitchFamily="2" charset="0"/>
            <a:cs typeface="Arial" panose="020B0604020202020204" pitchFamily="34" charset="0"/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0.60015</cdr:x>
      <cdr:y>0.07378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AEA42C25-D0BB-BAB7-4744-2B2DA156F2CB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1776413" y="0"/>
          <a:ext cx="5184775" cy="31868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Arial" panose="020B0604020202020204" pitchFamily="34" charset="0"/>
              <a:cs typeface="Arial" panose="020B0604020202020204" pitchFamily="34" charset="0"/>
            </a:rPr>
            <a:t>Inflācija un procentu likmes 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(%)</a:t>
          </a:r>
        </a:p>
      </cdr:txBody>
    </cdr:sp>
  </cdr:relSizeAnchor>
  <cdr:relSizeAnchor xmlns:cdr="http://schemas.openxmlformats.org/drawingml/2006/chartDrawing">
    <cdr:from>
      <cdr:x>0.32283</cdr:x>
      <cdr:y>0.57655</cdr:y>
    </cdr:from>
    <cdr:to>
      <cdr:x>0.43172</cdr:x>
      <cdr:y>0.81108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40F6AF2F-D786-157A-52B5-81558425290B}"/>
            </a:ext>
          </a:extLst>
        </cdr:cNvPr>
        <cdr:cNvSpPr/>
      </cdr:nvSpPr>
      <cdr:spPr>
        <a:xfrm xmlns:a="http://schemas.openxmlformats.org/drawingml/2006/main">
          <a:off x="2789009" y="2490444"/>
          <a:ext cx="940713" cy="1013077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v-LV"/>
        </a:p>
      </cdr:txBody>
    </cdr:sp>
  </cdr:relSizeAnchor>
  <cdr:relSizeAnchor xmlns:cdr="http://schemas.openxmlformats.org/drawingml/2006/chartDrawing">
    <cdr:from>
      <cdr:x>0.4394</cdr:x>
      <cdr:y>0.48822</cdr:y>
    </cdr:from>
    <cdr:to>
      <cdr:x>0.65179</cdr:x>
      <cdr:y>0.76234</cdr:y>
    </cdr:to>
    <cdr:sp macro="" textlink="">
      <cdr:nvSpPr>
        <cdr:cNvPr id="5" name="Oval 4">
          <a:extLst xmlns:a="http://schemas.openxmlformats.org/drawingml/2006/main">
            <a:ext uri="{FF2B5EF4-FFF2-40B4-BE49-F238E27FC236}">
              <a16:creationId xmlns:a16="http://schemas.microsoft.com/office/drawing/2014/main" id="{6F2821AC-87A9-ECF2-6AC5-4F82CB4E8361}"/>
            </a:ext>
          </a:extLst>
        </cdr:cNvPr>
        <cdr:cNvSpPr/>
      </cdr:nvSpPr>
      <cdr:spPr>
        <a:xfrm xmlns:a="http://schemas.openxmlformats.org/drawingml/2006/main">
          <a:off x="3796031" y="2108896"/>
          <a:ext cx="1834854" cy="1184115"/>
        </a:xfrm>
        <a:prstGeom xmlns:a="http://schemas.openxmlformats.org/drawingml/2006/main" prst="ellipse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v-LV"/>
        </a:p>
      </cdr:txBody>
    </cdr:sp>
  </cdr:relSizeAnchor>
</c:userShapes>
</file>

<file path=ppt/drawings/drawing2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0.07134</cdr:y>
    </cdr:to>
    <cdr:sp macro="" textlink="">
      <cdr:nvSpPr>
        <cdr:cNvPr id="2" name="Title 6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438150" y="-1706563"/>
          <a:ext cx="5184775" cy="3133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</a:rPr>
            <a:t>Parādu līmenis 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</a:rPr>
            <a:t>(% no IKP)</a:t>
          </a:r>
          <a:endParaRPr lang="en-GB" sz="1400" dirty="0">
            <a:latin typeface="Roboto" panose="02000000000000000000" pitchFamily="2" charset="0"/>
            <a:ea typeface="Roboto" panose="02000000000000000000" pitchFamily="2" charset="0"/>
          </a:endParaRPr>
        </a:p>
      </cdr:txBody>
    </cdr:sp>
  </cdr:relSizeAnchor>
</c:userShapes>
</file>

<file path=ppt/drawings/drawing28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0.07134</cdr:y>
    </cdr:to>
    <cdr:sp macro="" textlink="">
      <cdr:nvSpPr>
        <cdr:cNvPr id="2" name="Title 6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6240463" y="-1709738"/>
          <a:ext cx="5183187" cy="31338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</a:rPr>
            <a:t>Valsts parāda apkalpošana 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</a:rPr>
            <a:t>(% no IKP)</a:t>
          </a:r>
          <a:endParaRPr lang="en-GB" sz="1400" dirty="0">
            <a:latin typeface="Roboto" panose="02000000000000000000" pitchFamily="2" charset="0"/>
            <a:ea typeface="Roboto" panose="02000000000000000000" pitchFamily="2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0.07379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3B5BF403-82D2-8FD2-39B6-4EA0F324AFF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6240463" y="-1709738"/>
          <a:ext cx="5183187" cy="3241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</a:rPr>
            <a:t>IKP prognozes 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</a:rPr>
            <a:t>(2023)</a:t>
          </a:r>
          <a:endParaRPr lang="lv-LV" sz="1400" b="1" dirty="0">
            <a:latin typeface="Roboto" panose="02000000000000000000" pitchFamily="2" charset="0"/>
            <a:ea typeface="Roboto" panose="02000000000000000000" pitchFamily="2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0.07256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8DB7E863-F53D-4D26-AB02-330489613D0F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911225" y="-1706563"/>
          <a:ext cx="6480175" cy="3134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</a:rPr>
            <a:t>Patēriņa cenu inflācija 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</a:rPr>
            <a:t>(% pret iepriekšējo gadu)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0.86541</cdr:x>
      <cdr:y>0.07501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11C38DA0-37F4-D818-4968-FCE4CD9577B6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4485556" cy="3294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Patēriņa cenas Latvijā 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(Jan 2019 = 100)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0.07255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9FDA9820-5665-2F30-01E6-3428C3FE0F2C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6480175" cy="3133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Arial" panose="020B0604020202020204" pitchFamily="34" charset="0"/>
              <a:cs typeface="Arial" panose="020B0604020202020204" pitchFamily="34" charset="0"/>
            </a:rPr>
            <a:t>ECB un </a:t>
          </a:r>
          <a:r>
            <a:rPr lang="lv-LV" sz="1400" b="1" dirty="0" err="1">
              <a:latin typeface="Arial" panose="020B0604020202020204" pitchFamily="34" charset="0"/>
              <a:cs typeface="Arial" panose="020B0604020202020204" pitchFamily="34" charset="0"/>
            </a:rPr>
            <a:t>Euribor</a:t>
          </a:r>
          <a:r>
            <a:rPr lang="lv-LV" sz="1400" b="1" dirty="0">
              <a:latin typeface="Arial" panose="020B0604020202020204" pitchFamily="34" charset="0"/>
              <a:cs typeface="Arial" panose="020B0604020202020204" pitchFamily="34" charset="0"/>
            </a:rPr>
            <a:t> likmes </a:t>
          </a:r>
          <a:r>
            <a:rPr lang="en-GB" sz="1400" dirty="0">
              <a:latin typeface="Arial" panose="020B0604020202020204" pitchFamily="34" charset="0"/>
              <a:cs typeface="Arial" panose="020B0604020202020204" pitchFamily="34" charset="0"/>
            </a:rPr>
            <a:t>(%)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0.99969</cdr:x>
      <cdr:y>0.07255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DAD20363-7EA1-2E0C-4767-1E4C671681C6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-438150" y="-1706563"/>
          <a:ext cx="5183187" cy="3186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No </a:t>
          </a:r>
          <a:r>
            <a:rPr lang="en-GB" sz="1400" b="1" dirty="0" err="1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jauna</a:t>
          </a:r>
          <a:r>
            <a:rPr lang="en-GB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GB" sz="1400" b="1" dirty="0" err="1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izsniegtie</a:t>
          </a:r>
          <a:r>
            <a:rPr lang="en-GB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GB" sz="1400" b="1" dirty="0" err="1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hipotekārie</a:t>
          </a:r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 kredīti</a:t>
          </a:r>
          <a:r>
            <a:rPr lang="en-GB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Vācijā 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(</a:t>
          </a:r>
          <a:r>
            <a:rPr lang="en-GB" sz="1400" dirty="0" err="1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milj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. </a:t>
          </a:r>
          <a:r>
            <a:rPr lang="en-GB" sz="1400" dirty="0" err="1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eiro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0.00062</cdr:x>
      <cdr:y>0.01156</cdr:y>
    </cdr:from>
    <cdr:to>
      <cdr:x>1</cdr:x>
      <cdr:y>0.08411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79BDC0FD-B090-2058-58FA-08DDBF69127E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50800" y="50800"/>
          <a:ext cx="5181580" cy="31868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Pieprasījums pēc kredītiem </a:t>
          </a:r>
          <a:r>
            <a:rPr lang="lv-LV" sz="1400" b="1" dirty="0" err="1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eirozonā</a:t>
          </a:r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 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(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izmaiņas pēdējos 3 </a:t>
          </a:r>
          <a:r>
            <a:rPr lang="lv-LV" sz="1400" dirty="0" err="1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mēn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.</a:t>
          </a:r>
          <a:r>
            <a:rPr lang="en-GB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)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0.07501</cdr:y>
    </cdr:to>
    <cdr:sp macro="" textlink="">
      <cdr:nvSpPr>
        <cdr:cNvPr id="2" name="Title 6">
          <a:extLst xmlns:a="http://schemas.openxmlformats.org/drawingml/2006/main">
            <a:ext uri="{FF2B5EF4-FFF2-40B4-BE49-F238E27FC236}">
              <a16:creationId xmlns:a16="http://schemas.microsoft.com/office/drawing/2014/main" id="{404EB55D-807B-A7B1-1411-BABB0A7A3DB0}"/>
            </a:ext>
          </a:extLst>
        </cdr:cNvPr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0" y="0"/>
          <a:ext cx="5184775" cy="32949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9050" cap="flat" cmpd="sng" algn="ctr">
          <a:noFill/>
          <a:prstDash val="solid"/>
        </a:ln>
        <a:effectLst xmlns:a="http://schemas.openxmlformats.org/drawingml/2006/main"/>
      </cdr:spPr>
      <cdr:txBody>
        <a:bodyPr xmlns:a="http://schemas.openxmlformats.org/drawingml/2006/main" lIns="35741" tIns="45389" rIns="35741" bIns="45389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400" b="1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M2 naudas piedāvājums </a:t>
          </a:r>
          <a:r>
            <a:rPr lang="lv-LV" sz="1400" dirty="0"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rPr>
            <a:t>(% pret iepriekšējo gadu)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5136CB2-1078-7DDC-0E98-B6C7104A84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44E84F-5917-D8B1-0590-DB5DB1D63B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F1CE9-CA1E-462F-9BF2-805A62A09C6F}" type="datetimeFigureOut">
              <a:rPr lang="lv-LV" smtClean="0"/>
              <a:t>26/06/2023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8F0ACB-9101-6657-E372-701B4FE802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42B6DA-C390-75CE-0D76-7D406AC680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17774-31AE-4029-B4E1-53628CCEA73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7480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88DD0-9A65-4ABF-87D9-0693C653DF7F}" type="datetimeFigureOut">
              <a:rPr lang="lv-LV" smtClean="0"/>
              <a:t>26/06/2023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79968-3E76-4F1F-AC57-F81C22415DC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810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F2934-ACD5-6C46-AFB9-55B0187065D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8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0C9F9E-A883-D9B2-58C8-D5B9A72A03C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8517" y="1806511"/>
            <a:ext cx="10991483" cy="4636601"/>
          </a:xfrm>
        </p:spPr>
        <p:txBody>
          <a:bodyPr lIns="0" tIns="0" rIns="0" bIns="0">
            <a:noAutofit/>
          </a:bodyPr>
          <a:lstStyle>
            <a:lvl1pPr marL="0" indent="-342900" algn="l">
              <a:lnSpc>
                <a:spcPct val="100000"/>
              </a:lnSpc>
              <a:buClr>
                <a:srgbClr val="E3002C"/>
              </a:buClr>
              <a:buFont typeface="Arial" panose="020B0604020202020204" pitchFamily="34" charset="0"/>
              <a:buChar char="•"/>
              <a:defRPr sz="20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8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lv-LV" noProof="0" dirty="0" err="1"/>
              <a:t>lev</a:t>
            </a:r>
            <a:r>
              <a:rPr lang="en-GB" noProof="0" dirty="0"/>
              <a:t>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</a:t>
            </a:r>
            <a:r>
              <a:rPr lang="lv-LV" noProof="0" dirty="0"/>
              <a:t>l </a:t>
            </a:r>
            <a:endParaRPr lang="en-GB" noProof="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D1B1C59-61E3-1FEC-434B-4F455F556D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6584" y="378479"/>
            <a:ext cx="1535416" cy="76202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49BB1E2-9292-7FBC-4FC3-B162A6AB9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517" y="372158"/>
            <a:ext cx="9660524" cy="128328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heading on maximum two rows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32526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E3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3FDCA70-D01A-7496-3C44-A616731131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93EC74F-C205-65DC-69EC-8C6FBD0597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1" y="2551814"/>
            <a:ext cx="10658477" cy="1755336"/>
          </a:xfrm>
          <a:noFill/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</a:t>
            </a:r>
            <a:r>
              <a:rPr lang="en-US" dirty="0" err="1"/>
              <a:t>headin</a:t>
            </a:r>
            <a:r>
              <a:rPr lang="lv-LV" dirty="0"/>
              <a:t>g</a:t>
            </a:r>
            <a:br>
              <a:rPr lang="en-US" dirty="0"/>
            </a:br>
            <a:r>
              <a:rPr lang="en-US" dirty="0"/>
              <a:t>on</a:t>
            </a:r>
            <a:r>
              <a:rPr lang="lv-LV" dirty="0"/>
              <a:t> </a:t>
            </a:r>
            <a:r>
              <a:rPr lang="en-US" dirty="0"/>
              <a:t>maximum</a:t>
            </a:r>
            <a:r>
              <a:rPr lang="lv-LV" dirty="0"/>
              <a:t> </a:t>
            </a:r>
            <a:r>
              <a:rPr lang="en-US" dirty="0"/>
              <a:t>two </a:t>
            </a:r>
            <a:r>
              <a:rPr lang="en-US" dirty="0" err="1"/>
              <a:t>ro</a:t>
            </a:r>
            <a:r>
              <a:rPr lang="lv-LV" dirty="0" err="1"/>
              <a:t>ws</a:t>
            </a:r>
            <a:endParaRPr lang="lv-LV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87770BF-4519-CB29-D874-C6A65CC7E4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59" y="4307150"/>
            <a:ext cx="10658477" cy="573722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Subtitle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3857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E3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FBF995CD-F078-91B1-2DF7-78DC979CC1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93EC74F-C205-65DC-69EC-8C6FBD0597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5" y="2551814"/>
            <a:ext cx="10658474" cy="1755336"/>
          </a:xfrm>
          <a:noFill/>
        </p:spPr>
        <p:txBody>
          <a:bodyPr lIns="0" tIns="0" rIns="0" bIns="0" anchor="t" anchorCtr="0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</a:t>
            </a:r>
            <a:r>
              <a:rPr lang="en-US" dirty="0" err="1"/>
              <a:t>headin</a:t>
            </a:r>
            <a:r>
              <a:rPr lang="lv-LV" dirty="0"/>
              <a:t>g</a:t>
            </a:r>
            <a:br>
              <a:rPr lang="en-US" dirty="0"/>
            </a:br>
            <a:r>
              <a:rPr lang="en-US" dirty="0"/>
              <a:t>on</a:t>
            </a:r>
            <a:r>
              <a:rPr lang="lv-LV" dirty="0"/>
              <a:t> </a:t>
            </a:r>
            <a:r>
              <a:rPr lang="en-US" dirty="0"/>
              <a:t>maximum</a:t>
            </a:r>
            <a:r>
              <a:rPr lang="lv-LV" dirty="0"/>
              <a:t> </a:t>
            </a:r>
            <a:r>
              <a:rPr lang="en-US" dirty="0"/>
              <a:t>two </a:t>
            </a:r>
            <a:r>
              <a:rPr lang="en-US" dirty="0" err="1"/>
              <a:t>ro</a:t>
            </a:r>
            <a:r>
              <a:rPr lang="lv-LV" dirty="0" err="1"/>
              <a:t>ws</a:t>
            </a:r>
            <a:endParaRPr lang="lv-LV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87770BF-4519-CB29-D874-C6A65CC7E4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1" y="4307150"/>
            <a:ext cx="10658475" cy="573722"/>
          </a:xfrm>
        </p:spPr>
        <p:txBody>
          <a:bodyPr lIns="0" tIns="0" rIns="0" bIns="0" anchor="t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Subtitle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82495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2F25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F02F6A6-A7C5-5E9F-3DEF-63B4CBC0E8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187770BF-4519-CB29-D874-C6A65CC7E4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59" y="4307150"/>
            <a:ext cx="10658477" cy="573722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Subtitle</a:t>
            </a:r>
            <a:endParaRPr lang="lv-LV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8D6945C-28FA-6D9C-2D37-29BA7FEFBE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1" y="2551814"/>
            <a:ext cx="10658477" cy="1755336"/>
          </a:xfrm>
          <a:noFill/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</a:t>
            </a:r>
            <a:r>
              <a:rPr lang="en-US" dirty="0" err="1"/>
              <a:t>headin</a:t>
            </a:r>
            <a:r>
              <a:rPr lang="lv-LV" dirty="0"/>
              <a:t>g</a:t>
            </a:r>
            <a:br>
              <a:rPr lang="en-US" dirty="0"/>
            </a:br>
            <a:r>
              <a:rPr lang="en-US" dirty="0"/>
              <a:t>on</a:t>
            </a:r>
            <a:r>
              <a:rPr lang="lv-LV" dirty="0"/>
              <a:t> </a:t>
            </a:r>
            <a:r>
              <a:rPr lang="en-US" dirty="0"/>
              <a:t>maximum</a:t>
            </a:r>
            <a:r>
              <a:rPr lang="lv-LV" dirty="0"/>
              <a:t> </a:t>
            </a:r>
            <a:r>
              <a:rPr lang="en-US" dirty="0"/>
              <a:t>two </a:t>
            </a:r>
            <a:r>
              <a:rPr lang="en-US" dirty="0" err="1"/>
              <a:t>ro</a:t>
            </a:r>
            <a:r>
              <a:rPr lang="lv-LV" dirty="0" err="1"/>
              <a:t>ws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4834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2F25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F6AC847-8457-6B7A-ABF6-EBCC96BB25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93EC74F-C205-65DC-69EC-8C6FBD0597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5" y="2551814"/>
            <a:ext cx="10658474" cy="1755336"/>
          </a:xfrm>
          <a:noFill/>
        </p:spPr>
        <p:txBody>
          <a:bodyPr lIns="0" tIns="0" rIns="0" bIns="0" anchor="t" anchorCtr="0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</a:t>
            </a:r>
            <a:r>
              <a:rPr lang="en-US" dirty="0" err="1"/>
              <a:t>headin</a:t>
            </a:r>
            <a:r>
              <a:rPr lang="lv-LV" dirty="0"/>
              <a:t>g</a:t>
            </a:r>
            <a:br>
              <a:rPr lang="en-US" dirty="0"/>
            </a:br>
            <a:r>
              <a:rPr lang="en-US" dirty="0"/>
              <a:t>on</a:t>
            </a:r>
            <a:r>
              <a:rPr lang="lv-LV" dirty="0"/>
              <a:t> </a:t>
            </a:r>
            <a:r>
              <a:rPr lang="en-US" dirty="0"/>
              <a:t>maximum</a:t>
            </a:r>
            <a:r>
              <a:rPr lang="lv-LV" dirty="0"/>
              <a:t> </a:t>
            </a:r>
            <a:r>
              <a:rPr lang="en-US" dirty="0"/>
              <a:t>two </a:t>
            </a:r>
            <a:r>
              <a:rPr lang="en-US" dirty="0" err="1"/>
              <a:t>ro</a:t>
            </a:r>
            <a:r>
              <a:rPr lang="lv-LV" dirty="0" err="1"/>
              <a:t>ws</a:t>
            </a:r>
            <a:endParaRPr lang="lv-LV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87770BF-4519-CB29-D874-C6A65CC7E4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2" y="4307150"/>
            <a:ext cx="10658474" cy="573722"/>
          </a:xfrm>
        </p:spPr>
        <p:txBody>
          <a:bodyPr lIns="0" tIns="0" rIns="0" bIns="0" anchor="t" anchorCtr="0"/>
          <a:lstStyle>
            <a:lvl1pPr marL="0" indent="0" algn="ctr">
              <a:buNone/>
              <a:defRPr sz="24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Subtitle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65344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2F25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coreboard, traffic light&#10;&#10;Description automatically generated">
            <a:extLst>
              <a:ext uri="{FF2B5EF4-FFF2-40B4-BE49-F238E27FC236}">
                <a16:creationId xmlns:a16="http://schemas.microsoft.com/office/drawing/2014/main" id="{D835B47C-421C-14B4-862F-FBB997E15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19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E300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7A6E93E-5E51-94D0-9013-2484CDB2DD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425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scoreboard, traffic light&#10;&#10;Description automatically generated">
            <a:extLst>
              <a:ext uri="{FF2B5EF4-FFF2-40B4-BE49-F238E27FC236}">
                <a16:creationId xmlns:a16="http://schemas.microsoft.com/office/drawing/2014/main" id="{0CF8053A-81E1-F8E9-C15D-2302D0BA0F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22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6123324-6C55-473B-B4EC-57BFB44ECB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4" y="358684"/>
            <a:ext cx="10648658" cy="100021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heading on maximum two rows</a:t>
            </a:r>
            <a:endParaRPr lang="lv-LV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588068-6B08-41E2-BED1-4058E4D740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6764" y="1531620"/>
            <a:ext cx="10648658" cy="4399281"/>
          </a:xfrm>
        </p:spPr>
        <p:txBody>
          <a:bodyPr lIns="0" tIns="0" rIns="0" bIns="0">
            <a:noAutofit/>
          </a:bodyPr>
          <a:lstStyle>
            <a:lvl1pPr marL="0" indent="-342913" algn="l">
              <a:lnSpc>
                <a:spcPct val="100000"/>
              </a:lnSpc>
              <a:buClr>
                <a:srgbClr val="E3002C"/>
              </a:buClr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-285761" algn="l">
              <a:lnSpc>
                <a:spcPct val="100000"/>
              </a:lnSpc>
              <a:buFont typeface="Arial" panose="020B0604020202020204" pitchFamily="34" charset="0"/>
              <a:buChar char="–"/>
              <a:defRPr sz="1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-285761" algn="l">
              <a:lnSpc>
                <a:spcPct val="100000"/>
              </a:lnSpc>
              <a:buFont typeface="Arial" panose="020B0604020202020204" pitchFamily="34" charset="0"/>
              <a:buChar char="•"/>
              <a:defRPr sz="160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0" indent="-285761" algn="l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0" indent="-285761" algn="l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lv-LV" noProof="0" dirty="0" err="1"/>
              <a:t>lev</a:t>
            </a:r>
            <a:r>
              <a:rPr lang="en-GB" noProof="0" dirty="0"/>
              <a:t>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</a:t>
            </a:r>
            <a:r>
              <a:rPr lang="lv-LV" noProof="0" dirty="0"/>
              <a:t>l </a:t>
            </a:r>
            <a:endParaRPr lang="en-GB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33F30-76D7-4E16-B0A2-B0A2749F8B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94400"/>
            <a:ext cx="121920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660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9336" y="188640"/>
            <a:ext cx="9001000" cy="43204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1600" b="1" cap="all" baseline="0"/>
            </a:lvl1pPr>
          </a:lstStyle>
          <a:p>
            <a:pPr lvl="0"/>
            <a:r>
              <a:rPr lang="lv-LV" noProof="1"/>
              <a:t>Title</a:t>
            </a:r>
            <a:endParaRPr lang="en-US" noProof="1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773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1000" kern="1200" smtClean="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fld id="{9E909C28-43D7-4C46-BBE7-FD7206FA03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9336" y="692696"/>
            <a:ext cx="4392488" cy="5616624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1400" b="0" cap="none" baseline="0"/>
            </a:lvl1pPr>
          </a:lstStyle>
          <a:p>
            <a:pPr lvl="0"/>
            <a:r>
              <a:rPr lang="lv-LV" noProof="1"/>
              <a:t>[5-6 key events for the month]</a:t>
            </a:r>
            <a:endParaRPr lang="en-US" noProof="1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583832" y="692696"/>
            <a:ext cx="7416824" cy="518457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1400" b="0" cap="none" baseline="0"/>
            </a:lvl1pPr>
          </a:lstStyle>
          <a:p>
            <a:pPr lvl="0"/>
            <a:endParaRPr lang="en-US" noProof="1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9225630" y="188640"/>
            <a:ext cx="2775026" cy="432048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600" b="1" cap="all" baseline="0"/>
            </a:lvl1pPr>
          </a:lstStyle>
          <a:p>
            <a:pPr lvl="0"/>
            <a:r>
              <a:rPr lang="en-GB" noProof="1"/>
              <a:t>January 19</a:t>
            </a:r>
            <a:endParaRPr lang="en-US" noProof="1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988548315"/>
              </p:ext>
            </p:extLst>
          </p:nvPr>
        </p:nvGraphicFramePr>
        <p:xfrm>
          <a:off x="9696400" y="332656"/>
          <a:ext cx="240982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154953" imgH="944962" progId="PBrush">
                  <p:embed/>
                </p:oleObj>
              </mc:Choice>
              <mc:Fallback>
                <p:oleObj name="Bitmap Image" r:id="rId2" imgW="3154953" imgH="944962" progId="PBrush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6400" y="332656"/>
                        <a:ext cx="2409825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402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0C9F9E-A883-D9B2-58C8-D5B9A72A03C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8517" y="1806511"/>
            <a:ext cx="10991484" cy="3570219"/>
          </a:xfrm>
        </p:spPr>
        <p:txBody>
          <a:bodyPr lIns="0" tIns="0" rIns="0" bIns="0">
            <a:noAutofit/>
          </a:bodyPr>
          <a:lstStyle>
            <a:lvl1pPr marL="0" indent="-342900" algn="l">
              <a:lnSpc>
                <a:spcPct val="100000"/>
              </a:lnSpc>
              <a:buClr>
                <a:srgbClr val="E3002C"/>
              </a:buClr>
              <a:buFont typeface="Arial" panose="020B0604020202020204" pitchFamily="34" charset="0"/>
              <a:buChar char="•"/>
              <a:defRPr sz="20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8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lv-LV" noProof="0" dirty="0" err="1"/>
              <a:t>lev</a:t>
            </a:r>
            <a:r>
              <a:rPr lang="en-GB" noProof="0" dirty="0"/>
              <a:t>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</a:t>
            </a:r>
            <a:r>
              <a:rPr lang="lv-LV" noProof="0" dirty="0"/>
              <a:t>l 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40A9D71-61DB-68E7-4953-1C61D4FFA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516" y="372158"/>
            <a:ext cx="10991484" cy="128328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heading on maximum two rows</a:t>
            </a:r>
            <a:endParaRPr lang="lv-LV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202CD9B-87E3-41A3-458A-FAC437F24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6584" y="5717734"/>
            <a:ext cx="1535416" cy="76202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3567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0C9F9E-A883-D9B2-58C8-D5B9A72A03C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8517" y="1706744"/>
            <a:ext cx="5184000" cy="4392000"/>
          </a:xfrm>
        </p:spPr>
        <p:txBody>
          <a:bodyPr lIns="0" tIns="0" rIns="0" bIns="0">
            <a:noAutofit/>
          </a:bodyPr>
          <a:lstStyle>
            <a:lvl1pPr marL="0" indent="-342900" algn="l">
              <a:lnSpc>
                <a:spcPct val="100000"/>
              </a:lnSpc>
              <a:buClr>
                <a:srgbClr val="E3002C"/>
              </a:buClr>
              <a:buFont typeface="Arial" panose="020B0604020202020204" pitchFamily="34" charset="0"/>
              <a:buChar char="•"/>
              <a:defRPr sz="20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8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lv-LV" noProof="0" dirty="0" err="1"/>
              <a:t>lev</a:t>
            </a:r>
            <a:r>
              <a:rPr lang="en-GB" noProof="0" dirty="0"/>
              <a:t>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</a:t>
            </a:r>
            <a:r>
              <a:rPr lang="lv-LV" noProof="0" dirty="0"/>
              <a:t>l 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40A9D71-61DB-68E7-4953-1C61D4FFA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516" y="372158"/>
            <a:ext cx="10991484" cy="713281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heading on maximum two rows</a:t>
            </a:r>
            <a:endParaRPr lang="lv-LV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3587AFF-A0A3-E372-6EAE-F7205383ECC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240292" y="1709678"/>
            <a:ext cx="5184000" cy="4392000"/>
          </a:xfrm>
        </p:spPr>
        <p:txBody>
          <a:bodyPr lIns="0" tIns="0" rIns="0" bIns="0">
            <a:noAutofit/>
          </a:bodyPr>
          <a:lstStyle>
            <a:lvl1pPr marL="0" indent="-342900" algn="l">
              <a:lnSpc>
                <a:spcPct val="100000"/>
              </a:lnSpc>
              <a:buClr>
                <a:srgbClr val="E3002C"/>
              </a:buClr>
              <a:buFont typeface="Arial" panose="020B0604020202020204" pitchFamily="34" charset="0"/>
              <a:buChar char="•"/>
              <a:defRPr sz="20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8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lv-LV" noProof="0" dirty="0" err="1"/>
              <a:t>lev</a:t>
            </a:r>
            <a:r>
              <a:rPr lang="en-GB" noProof="0" dirty="0"/>
              <a:t>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</a:t>
            </a:r>
            <a:r>
              <a:rPr lang="lv-LV" noProof="0" dirty="0"/>
              <a:t>l </a:t>
            </a:r>
            <a:endParaRPr lang="en-GB" noProof="0" dirty="0"/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96C12DF0-F20F-3E5B-E4FE-4BBD489306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6584" y="378479"/>
            <a:ext cx="1535416" cy="76202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4077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0C9F9E-A883-D9B2-58C8-D5B9A72A03C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912000" y="1706033"/>
            <a:ext cx="6480000" cy="4320000"/>
          </a:xfrm>
        </p:spPr>
        <p:txBody>
          <a:bodyPr lIns="0" tIns="0" rIns="0" bIns="0">
            <a:noAutofit/>
          </a:bodyPr>
          <a:lstStyle>
            <a:lvl1pPr marL="0" indent="-342900" algn="l">
              <a:lnSpc>
                <a:spcPct val="100000"/>
              </a:lnSpc>
              <a:buClr>
                <a:srgbClr val="E3002C"/>
              </a:buClr>
              <a:buFont typeface="Arial" panose="020B0604020202020204" pitchFamily="34" charset="0"/>
              <a:buChar char="•"/>
              <a:defRPr sz="20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8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lv-LV" noProof="0" dirty="0" err="1"/>
              <a:t>lev</a:t>
            </a:r>
            <a:r>
              <a:rPr lang="en-GB" noProof="0" dirty="0"/>
              <a:t>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</a:t>
            </a:r>
            <a:r>
              <a:rPr lang="lv-LV" noProof="0" dirty="0"/>
              <a:t>l 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40A9D71-61DB-68E7-4953-1C61D4FFA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516" y="372158"/>
            <a:ext cx="10991484" cy="713281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heading on maximum two rows</a:t>
            </a:r>
            <a:endParaRPr lang="lv-LV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202CD9B-87E3-41A3-458A-FAC437F24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6584" y="5717734"/>
            <a:ext cx="1535416" cy="76202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3587AFF-A0A3-E372-6EAE-F7205383ECC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986200" y="1709677"/>
            <a:ext cx="3438092" cy="4320000"/>
          </a:xfrm>
        </p:spPr>
        <p:txBody>
          <a:bodyPr lIns="0" tIns="0" rIns="0" bIns="0">
            <a:noAutofit/>
          </a:bodyPr>
          <a:lstStyle>
            <a:lvl1pPr marL="0" indent="-342900" algn="l">
              <a:lnSpc>
                <a:spcPct val="100000"/>
              </a:lnSpc>
              <a:buClr>
                <a:srgbClr val="E3002C"/>
              </a:buClr>
              <a:buFont typeface="Arial" panose="020B0604020202020204" pitchFamily="34" charset="0"/>
              <a:buChar char="•"/>
              <a:defRPr sz="20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8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lv-LV" noProof="0" dirty="0" err="1"/>
              <a:t>lev</a:t>
            </a:r>
            <a:r>
              <a:rPr lang="en-GB" noProof="0" dirty="0"/>
              <a:t>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</a:t>
            </a:r>
            <a:r>
              <a:rPr lang="lv-LV" noProof="0" dirty="0"/>
              <a:t>l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0036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0C9F9E-A883-D9B2-58C8-D5B9A72A03C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1776000" y="1613935"/>
            <a:ext cx="8640000" cy="4320000"/>
          </a:xfrm>
        </p:spPr>
        <p:txBody>
          <a:bodyPr lIns="0" tIns="0" rIns="0" bIns="0">
            <a:noAutofit/>
          </a:bodyPr>
          <a:lstStyle>
            <a:lvl1pPr marL="0" indent="-342900" algn="l">
              <a:lnSpc>
                <a:spcPct val="100000"/>
              </a:lnSpc>
              <a:buClr>
                <a:srgbClr val="E3002C"/>
              </a:buClr>
              <a:buFont typeface="Arial" panose="020B0604020202020204" pitchFamily="34" charset="0"/>
              <a:buChar char="•"/>
              <a:defRPr sz="20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8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lv-LV" noProof="0" dirty="0" err="1"/>
              <a:t>lev</a:t>
            </a:r>
            <a:r>
              <a:rPr lang="en-GB" noProof="0" dirty="0"/>
              <a:t>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</a:t>
            </a:r>
            <a:r>
              <a:rPr lang="lv-LV" noProof="0" dirty="0"/>
              <a:t>l </a:t>
            </a:r>
            <a:endParaRPr lang="en-GB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40A9D71-61DB-68E7-4953-1C61D4FFA1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516" y="372158"/>
            <a:ext cx="10991484" cy="713281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heading on maximum two rows</a:t>
            </a:r>
            <a:endParaRPr lang="lv-LV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202CD9B-87E3-41A3-458A-FAC437F24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6584" y="5717734"/>
            <a:ext cx="1535416" cy="76202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3935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bg>
      <p:bgPr>
        <a:solidFill>
          <a:srgbClr val="2C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20C9F9E-A883-D9B2-58C8-D5B9A72A03C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8517" y="1806511"/>
            <a:ext cx="10991483" cy="4636601"/>
          </a:xfrm>
        </p:spPr>
        <p:txBody>
          <a:bodyPr lIns="0" tIns="0" rIns="0" bIns="0">
            <a:noAutofit/>
          </a:bodyPr>
          <a:lstStyle>
            <a:lvl1pPr marL="0" indent="-342900" algn="l">
              <a:lnSpc>
                <a:spcPct val="100000"/>
              </a:lnSpc>
              <a:buClr>
                <a:srgbClr val="E3002C"/>
              </a:buClr>
              <a:buFont typeface="Arial" panose="020B0604020202020204" pitchFamily="34" charset="0"/>
              <a:buChar char="•"/>
              <a:defRPr sz="20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8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lv-LV" noProof="0" dirty="0" err="1"/>
              <a:t>lev</a:t>
            </a:r>
            <a:r>
              <a:rPr lang="en-GB" noProof="0" dirty="0"/>
              <a:t>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</a:t>
            </a:r>
            <a:r>
              <a:rPr lang="lv-LV" noProof="0" dirty="0"/>
              <a:t>l </a:t>
            </a:r>
            <a:endParaRPr lang="en-GB" noProof="0" dirty="0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D1B1C59-61E3-1FEC-434B-4F455F556D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6584" y="378479"/>
            <a:ext cx="1535416" cy="76202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49BB1E2-9292-7FBC-4FC3-B162A6AB9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517" y="372158"/>
            <a:ext cx="9660524" cy="128328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heading on maximum two rows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62682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rgbClr val="2C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49BB1E2-9292-7FBC-4FC3-B162A6AB92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517" y="372158"/>
            <a:ext cx="9660524" cy="128328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90000"/>
              </a:lnSpc>
              <a:defRPr sz="3200" b="1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heading on maximum two rows</a:t>
            </a:r>
            <a:endParaRPr lang="lv-LV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8C15F8E-EFEB-F490-0F31-52CED889C3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56584" y="5717734"/>
            <a:ext cx="1535416" cy="762021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0C9AEFB-EE48-3A53-44D9-2D725A1830A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8517" y="1806511"/>
            <a:ext cx="10991484" cy="3570219"/>
          </a:xfrm>
        </p:spPr>
        <p:txBody>
          <a:bodyPr lIns="0" tIns="0" rIns="0" bIns="0">
            <a:noAutofit/>
          </a:bodyPr>
          <a:lstStyle>
            <a:lvl1pPr marL="0" indent="-342900" algn="l">
              <a:lnSpc>
                <a:spcPct val="100000"/>
              </a:lnSpc>
              <a:buClr>
                <a:srgbClr val="E3002C"/>
              </a:buClr>
              <a:buFont typeface="Arial" panose="020B0604020202020204" pitchFamily="34" charset="0"/>
              <a:buChar char="•"/>
              <a:defRPr sz="20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8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0" indent="-285750" algn="l">
              <a:lnSpc>
                <a:spcPct val="100000"/>
              </a:lnSpc>
              <a:buFont typeface="Arial" panose="020B0604020202020204" pitchFamily="34" charset="0"/>
              <a:buChar char="–"/>
              <a:defRPr sz="14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0" indent="-285750" algn="l">
              <a:lnSpc>
                <a:spcPct val="100000"/>
              </a:lnSpc>
              <a:buFont typeface="Arial" panose="020B0604020202020204" pitchFamily="34" charset="0"/>
              <a:buChar char="•"/>
              <a:defRPr sz="1200">
                <a:solidFill>
                  <a:srgbClr val="F9F9F9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add text</a:t>
            </a:r>
            <a:endParaRPr lang="en-GB" noProof="0" dirty="0"/>
          </a:p>
          <a:p>
            <a:pPr lvl="1"/>
            <a:r>
              <a:rPr lang="en-GB" noProof="0" dirty="0"/>
              <a:t>Second </a:t>
            </a:r>
            <a:r>
              <a:rPr lang="lv-LV" noProof="0" dirty="0" err="1"/>
              <a:t>lev</a:t>
            </a:r>
            <a:r>
              <a:rPr lang="en-GB" noProof="0" dirty="0"/>
              <a:t>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</a:t>
            </a:r>
            <a:r>
              <a:rPr lang="lv-LV" noProof="0" dirty="0"/>
              <a:t>l 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85345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BA7BD153-9A23-5DB6-B9BA-43A6527CC4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93EC74F-C205-65DC-69EC-8C6FBD0597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5" y="2551814"/>
            <a:ext cx="10658474" cy="1755336"/>
          </a:xfrm>
          <a:noFill/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3600" b="1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</a:t>
            </a:r>
            <a:r>
              <a:rPr lang="en-US" dirty="0" err="1"/>
              <a:t>headin</a:t>
            </a:r>
            <a:r>
              <a:rPr lang="lv-LV" dirty="0"/>
              <a:t>g</a:t>
            </a:r>
            <a:br>
              <a:rPr lang="en-US" dirty="0"/>
            </a:br>
            <a:r>
              <a:rPr lang="en-US" dirty="0"/>
              <a:t>on</a:t>
            </a:r>
            <a:r>
              <a:rPr lang="lv-LV" dirty="0"/>
              <a:t> </a:t>
            </a:r>
            <a:r>
              <a:rPr lang="en-US" dirty="0"/>
              <a:t>maximum</a:t>
            </a:r>
            <a:r>
              <a:rPr lang="lv-LV" dirty="0"/>
              <a:t> </a:t>
            </a:r>
            <a:r>
              <a:rPr lang="en-US" dirty="0"/>
              <a:t>two </a:t>
            </a:r>
            <a:r>
              <a:rPr lang="en-US" dirty="0" err="1"/>
              <a:t>ro</a:t>
            </a:r>
            <a:r>
              <a:rPr lang="lv-LV" dirty="0" err="1"/>
              <a:t>ws</a:t>
            </a:r>
            <a:endParaRPr lang="lv-LV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87770BF-4519-CB29-D874-C6A65CC7E4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1" y="4307150"/>
            <a:ext cx="10658475" cy="573722"/>
          </a:xfrm>
        </p:spPr>
        <p:txBody>
          <a:bodyPr lIns="0" tIns="0" rIns="0" bIns="0" anchor="t" anchorCtr="0"/>
          <a:lstStyle>
            <a:lvl1pPr marL="0" indent="0" algn="l">
              <a:buNone/>
              <a:defRPr sz="24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Subtitle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02566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5DF22CF-FDE5-2828-A24F-E03863C8B0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93EC74F-C205-65DC-69EC-8C6FBD05976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6765" y="2551814"/>
            <a:ext cx="10658474" cy="1755336"/>
          </a:xfrm>
          <a:noFill/>
        </p:spPr>
        <p:txBody>
          <a:bodyPr lIns="0" tIns="0" rIns="0" bIns="0" anchor="t" anchorCtr="0">
            <a:normAutofit/>
          </a:bodyPr>
          <a:lstStyle>
            <a:lvl1pPr algn="ctr">
              <a:lnSpc>
                <a:spcPct val="100000"/>
              </a:lnSpc>
              <a:defRPr sz="3600" b="1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</a:t>
            </a:r>
            <a:r>
              <a:rPr lang="en-US" dirty="0" err="1"/>
              <a:t>headin</a:t>
            </a:r>
            <a:r>
              <a:rPr lang="lv-LV" dirty="0"/>
              <a:t>g</a:t>
            </a:r>
            <a:br>
              <a:rPr lang="en-US" dirty="0"/>
            </a:br>
            <a:r>
              <a:rPr lang="en-US" dirty="0"/>
              <a:t>on</a:t>
            </a:r>
            <a:r>
              <a:rPr lang="lv-LV" dirty="0"/>
              <a:t> </a:t>
            </a:r>
            <a:r>
              <a:rPr lang="en-US" dirty="0"/>
              <a:t>maximum</a:t>
            </a:r>
            <a:r>
              <a:rPr lang="lv-LV" dirty="0"/>
              <a:t> </a:t>
            </a:r>
            <a:r>
              <a:rPr lang="en-US" dirty="0"/>
              <a:t>two </a:t>
            </a:r>
            <a:r>
              <a:rPr lang="en-US" dirty="0" err="1"/>
              <a:t>ro</a:t>
            </a:r>
            <a:r>
              <a:rPr lang="lv-LV" dirty="0" err="1"/>
              <a:t>ws</a:t>
            </a:r>
            <a:endParaRPr lang="lv-LV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87770BF-4519-CB29-D874-C6A65CC7E4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6761" y="4307150"/>
            <a:ext cx="10658475" cy="573722"/>
          </a:xfrm>
        </p:spPr>
        <p:txBody>
          <a:bodyPr lIns="0" tIns="0" rIns="0" bIns="0" anchor="t" anchorCtr="0"/>
          <a:lstStyle>
            <a:lvl1pPr marL="0" indent="0" algn="ctr">
              <a:buNone/>
              <a:defRPr sz="2400">
                <a:solidFill>
                  <a:srgbClr val="2C243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 err="1"/>
              <a:t>Subtitle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3649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295CFB-B7A4-2D3C-C9A8-1E914103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LV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63E8A-4B69-BE20-9D61-FC29BC4E1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0E2B1-DCAC-B71A-1BB4-8C58433D14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AA50D-97FA-7140-ADA1-40F79EB8E2EC}" type="datetimeFigureOut">
              <a:rPr lang="en-LV" smtClean="0"/>
              <a:t>06/26/2023</a:t>
            </a:fld>
            <a:endParaRPr lang="en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C1542-CEDC-0115-1F64-3D406E2BBD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9FE36-1C28-85EE-037A-58AE6679A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0E92-91B2-3344-AC14-E329EAC88621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06427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64" r:id="rId3"/>
    <p:sldLayoutId id="2147483665" r:id="rId4"/>
    <p:sldLayoutId id="2147483666" r:id="rId5"/>
    <p:sldLayoutId id="2147483659" r:id="rId6"/>
    <p:sldLayoutId id="2147483660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8" r:id="rId14"/>
    <p:sldLayoutId id="2147483661" r:id="rId15"/>
    <p:sldLayoutId id="2147483662" r:id="rId16"/>
    <p:sldLayoutId id="2147483667" r:id="rId17"/>
    <p:sldLayoutId id="214748366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C243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C243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C243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C243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C243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C243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AC20D-3C6D-5211-2C11-7AE02E91D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58" y="2395659"/>
            <a:ext cx="6575601" cy="1755336"/>
          </a:xfrm>
        </p:spPr>
        <p:txBody>
          <a:bodyPr>
            <a:normAutofit/>
          </a:bodyPr>
          <a:lstStyle/>
          <a:p>
            <a:r>
              <a:rPr lang="lv-LV" sz="2800" dirty="0"/>
              <a:t>Kas notiek ekonomikā?</a:t>
            </a:r>
            <a:br>
              <a:rPr lang="lv-LV" sz="2800" dirty="0"/>
            </a:br>
            <a:r>
              <a:rPr lang="lv-LV" sz="2000" b="0" dirty="0"/>
              <a:t>Kad mazināsies procentu likmes?</a:t>
            </a:r>
            <a:br>
              <a:rPr lang="lv-LV" sz="2000" dirty="0"/>
            </a:br>
            <a:endParaRPr lang="lv-LV" sz="40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4EB0CB-87A7-BBA5-2ACF-26D5637814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lv-LV" sz="1600" dirty="0"/>
              <a:t>Mārtiņš Āboliņš</a:t>
            </a:r>
            <a:br>
              <a:rPr lang="lv-LV" sz="1600" dirty="0"/>
            </a:br>
            <a:r>
              <a:rPr lang="lv-LV" sz="1600" dirty="0"/>
              <a:t>Ekonomists</a:t>
            </a:r>
          </a:p>
          <a:p>
            <a:endParaRPr lang="lv-LV" sz="1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2E4CD3B-46F9-D4EC-8E4A-9B30D7CC1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649" y="3264784"/>
            <a:ext cx="5151587" cy="282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461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93037E83-ABF5-E60F-D531-D2E75763A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71475"/>
            <a:ext cx="10991850" cy="714375"/>
          </a:xfrm>
          <a:noFill/>
        </p:spPr>
        <p:txBody>
          <a:bodyPr>
            <a:normAutofit/>
          </a:bodyPr>
          <a:lstStyle/>
          <a:p>
            <a:r>
              <a:rPr lang="lv-LV" sz="2800" dirty="0">
                <a:solidFill>
                  <a:schemeClr val="tx1"/>
                </a:solidFill>
              </a:rPr>
              <a:t>Rūpniecība un pakalpojumi</a:t>
            </a:r>
            <a:br>
              <a:rPr lang="lv-LV" sz="3100" dirty="0">
                <a:solidFill>
                  <a:schemeClr val="tx1"/>
                </a:solidFill>
              </a:rPr>
            </a:br>
            <a:r>
              <a:rPr lang="lv-LV" sz="1800" b="0" dirty="0">
                <a:solidFill>
                  <a:schemeClr val="tx1"/>
                </a:solidFill>
              </a:rPr>
              <a:t>Ekonomikā vēl nav beigušās pandēmijas </a:t>
            </a:r>
            <a:r>
              <a:rPr lang="lv-LV" sz="1800" b="0" dirty="0" err="1">
                <a:solidFill>
                  <a:schemeClr val="tx1"/>
                </a:solidFill>
              </a:rPr>
              <a:t>turbulence</a:t>
            </a:r>
            <a:r>
              <a:rPr lang="lv-LV" sz="1800" b="0" dirty="0">
                <a:solidFill>
                  <a:schemeClr val="tx1"/>
                </a:solidFill>
              </a:rPr>
              <a:t> un šis nav normāls biznesa cikls</a:t>
            </a:r>
            <a:endParaRPr lang="lv-LV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9CD83AD-3055-B9BC-2CDE-491E51703A3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76851679"/>
              </p:ext>
            </p:extLst>
          </p:nvPr>
        </p:nvGraphicFramePr>
        <p:xfrm>
          <a:off x="438150" y="1706563"/>
          <a:ext cx="5184775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48D5153-C56B-0E6D-FECA-EEDC9F21232C}"/>
              </a:ext>
            </a:extLst>
          </p:cNvPr>
          <p:cNvGraphicFramePr>
            <a:graphicFrameLocks noGrp="1"/>
          </p:cNvGraphicFramePr>
          <p:nvPr>
            <p:ph idx="11"/>
          </p:nvPr>
        </p:nvGraphicFramePr>
        <p:xfrm>
          <a:off x="6240463" y="1709738"/>
          <a:ext cx="5183187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9773FF2-AECC-404D-2285-F5A76CB248DE}"/>
              </a:ext>
            </a:extLst>
          </p:cNvPr>
          <p:cNvSpPr txBox="1"/>
          <p:nvPr/>
        </p:nvSpPr>
        <p:spPr>
          <a:xfrm>
            <a:off x="438516" y="6257505"/>
            <a:ext cx="30969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Avots: </a:t>
            </a:r>
            <a:r>
              <a:rPr lang="lv-LV" sz="1000" dirty="0" err="1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Bloomberg</a:t>
            </a:r>
            <a:endParaRPr lang="lv-LV" sz="1000" dirty="0">
              <a:solidFill>
                <a:srgbClr val="08080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97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C5903D53-81D3-ED8C-68FD-C6CA8A7CF84E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2494779434"/>
              </p:ext>
            </p:extLst>
          </p:nvPr>
        </p:nvGraphicFramePr>
        <p:xfrm>
          <a:off x="6240463" y="1709738"/>
          <a:ext cx="5183187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7">
            <a:extLst>
              <a:ext uri="{FF2B5EF4-FFF2-40B4-BE49-F238E27FC236}">
                <a16:creationId xmlns:a16="http://schemas.microsoft.com/office/drawing/2014/main" id="{7C3B21B5-D87F-E793-381D-384BAAD43A7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559761704"/>
              </p:ext>
            </p:extLst>
          </p:nvPr>
        </p:nvGraphicFramePr>
        <p:xfrm>
          <a:off x="438150" y="1706563"/>
          <a:ext cx="5184775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B142594-874E-8904-FF8F-4CCA5F03A5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8150" y="371475"/>
            <a:ext cx="10991850" cy="71437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800" b="1" kern="1200">
                <a:solidFill>
                  <a:srgbClr val="E3032B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Nekustamo</a:t>
            </a:r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īpašumu</a:t>
            </a:r>
            <a: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tirgus</a:t>
            </a:r>
            <a:br>
              <a:rPr lang="en-US" sz="2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lv-LV" sz="1800" b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Latvijā aktivitāte nekustamo īpašumu tirgū ir noplakusi, bet interese joprojām ir</a:t>
            </a:r>
            <a:endParaRPr lang="en-US" sz="16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C217FC-09E4-FCA7-5757-5CA922E4A1BF}"/>
              </a:ext>
            </a:extLst>
          </p:cNvPr>
          <p:cNvSpPr txBox="1"/>
          <p:nvPr/>
        </p:nvSpPr>
        <p:spPr>
          <a:xfrm>
            <a:off x="438516" y="6312645"/>
            <a:ext cx="48110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LV"/>
            </a:defPPr>
            <a:lvl1pPr>
              <a:defRPr sz="1000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Avots: Latvijas Banka, Lietuvas Banka, Igaunijas Banka, Zemesgrāmata</a:t>
            </a:r>
          </a:p>
        </p:txBody>
      </p:sp>
    </p:spTree>
    <p:extLst>
      <p:ext uri="{BB962C8B-B14F-4D97-AF65-F5344CB8AC3E}">
        <p14:creationId xmlns:p14="http://schemas.microsoft.com/office/powerpoint/2010/main" val="4293948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1208568" y="6489368"/>
            <a:ext cx="0" cy="252000"/>
          </a:xfrm>
          <a:prstGeom prst="line">
            <a:avLst/>
          </a:prstGeom>
          <a:ln w="6350">
            <a:solidFill>
              <a:srgbClr val="A2A2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BCC1F2D-288E-2A2E-9AA7-B3F9BC2AF440}"/>
              </a:ext>
            </a:extLst>
          </p:cNvPr>
          <p:cNvSpPr txBox="1">
            <a:spLocks/>
          </p:cNvSpPr>
          <p:nvPr/>
        </p:nvSpPr>
        <p:spPr>
          <a:xfrm>
            <a:off x="438515" y="372158"/>
            <a:ext cx="11698777" cy="71328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9144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2800" dirty="0">
                <a:latin typeface="Roboto" panose="02000000000000000000" pitchFamily="2" charset="0"/>
                <a:ea typeface="Roboto" panose="02000000000000000000" pitchFamily="2" charset="0"/>
              </a:rPr>
              <a:t>Rūpniecība</a:t>
            </a:r>
            <a:endParaRPr lang="en-GB" sz="18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lv-LV" sz="1800" b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Pandēmijas laika augstais pieprasījums rūpniecība ir noplacis</a:t>
            </a:r>
            <a:endParaRPr lang="en-GB" sz="18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8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US" sz="16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98D41B-4925-6F70-40C4-27A5426DB73F}"/>
              </a:ext>
            </a:extLst>
          </p:cNvPr>
          <p:cNvSpPr txBox="1"/>
          <p:nvPr/>
        </p:nvSpPr>
        <p:spPr>
          <a:xfrm>
            <a:off x="439284" y="6312645"/>
            <a:ext cx="3952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LV"/>
            </a:defPPr>
            <a:lvl1pPr>
              <a:defRPr sz="1000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Avots: </a:t>
            </a:r>
            <a:r>
              <a:rPr lang="lv-LV" sz="1000" dirty="0" err="1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Bloomberg</a:t>
            </a:r>
            <a:r>
              <a:rPr lang="lv-LV" sz="1000" dirty="0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lv-LV" sz="1000" dirty="0" err="1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Eurostat</a:t>
            </a:r>
            <a:endParaRPr lang="lv-LV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527A18C7-4462-6A95-4DC0-A94FFDAA8C44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508043033"/>
              </p:ext>
            </p:extLst>
          </p:nvPr>
        </p:nvGraphicFramePr>
        <p:xfrm>
          <a:off x="438150" y="1706563"/>
          <a:ext cx="5184775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8D072E58-68C3-C501-553F-03CDF2DFB78B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93896702"/>
              </p:ext>
            </p:extLst>
          </p:nvPr>
        </p:nvGraphicFramePr>
        <p:xfrm>
          <a:off x="6240463" y="1709738"/>
          <a:ext cx="5183187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7182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9EB70033-7975-8C3A-DBC6-7A6D46F54B95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487227706"/>
              </p:ext>
            </p:extLst>
          </p:nvPr>
        </p:nvGraphicFramePr>
        <p:xfrm>
          <a:off x="438150" y="1706563"/>
          <a:ext cx="5184775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D1BE6D3-5475-53D0-510D-157EFD8C0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9144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2800" dirty="0">
                <a:latin typeface="Roboto" panose="02000000000000000000" pitchFamily="2" charset="0"/>
                <a:ea typeface="Roboto" panose="02000000000000000000" pitchFamily="2" charset="0"/>
              </a:rPr>
              <a:t>Darba tirgus</a:t>
            </a:r>
            <a:br>
              <a:rPr lang="en-US" sz="1800" b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en-US" sz="1800" b="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Zemais</a:t>
            </a:r>
            <a:r>
              <a:rPr lang="en-US" sz="1800" b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bezdarba</a:t>
            </a:r>
            <a:r>
              <a:rPr lang="en-US" sz="1800" b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līmenis</a:t>
            </a:r>
            <a:r>
              <a:rPr lang="en-US" sz="1800" b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liecina</a:t>
            </a:r>
            <a:r>
              <a:rPr lang="en-US" sz="1800" b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par </a:t>
            </a:r>
            <a:r>
              <a:rPr lang="en-US" sz="1800" b="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spēcīgu</a:t>
            </a:r>
            <a:r>
              <a:rPr lang="en-US" sz="1800" b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darba</a:t>
            </a:r>
            <a:r>
              <a:rPr lang="en-US" sz="1800" b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tirgu</a:t>
            </a:r>
            <a:endParaRPr lang="en-US" sz="16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762DA19-60FC-36CA-5DAB-136CFDB99EC3}"/>
              </a:ext>
            </a:extLst>
          </p:cNvPr>
          <p:cNvSpPr txBox="1"/>
          <p:nvPr/>
        </p:nvSpPr>
        <p:spPr>
          <a:xfrm>
            <a:off x="439284" y="6312645"/>
            <a:ext cx="3952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LV"/>
            </a:defPPr>
            <a:lvl1pPr>
              <a:defRPr sz="1000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Avots: </a:t>
            </a:r>
            <a:r>
              <a:rPr lang="lv-LV" sz="1000" dirty="0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NVA, Nacionālās statistikas pārvaldes</a:t>
            </a:r>
            <a:endParaRPr lang="lv-LV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094B7B8B-6402-3FEC-5D4C-CF7DBCA51ADD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415692294"/>
              </p:ext>
            </p:extLst>
          </p:nvPr>
        </p:nvGraphicFramePr>
        <p:xfrm>
          <a:off x="6240463" y="1709738"/>
          <a:ext cx="5183187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9826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33CFB412-4BFD-B860-E478-27A966A1528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vert="horz" lIns="0" tIns="0" rIns="0" bIns="0" rtlCol="0" anchor="t" anchorCtr="0">
            <a:normAutofit/>
          </a:bodyPr>
          <a:lstStyle>
            <a:lvl1pPr algn="l" defTabSz="9144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lv-LV" sz="2800" dirty="0">
                <a:latin typeface="Roboto" panose="02000000000000000000" pitchFamily="2" charset="0"/>
                <a:ea typeface="Roboto" panose="02000000000000000000" pitchFamily="2" charset="0"/>
              </a:rPr>
              <a:t>Patēriņš</a:t>
            </a:r>
            <a:br>
              <a:rPr lang="en-US" sz="32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lv-LV" sz="1800" b="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Patēriņš Baltijā šobrīd ir stabils, taču apjomi neaug dēļ inflācijas</a:t>
            </a:r>
            <a:endParaRPr lang="en-US" sz="1600" b="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02E50-9FFA-4C14-E222-35A40A4EBF8D}"/>
              </a:ext>
            </a:extLst>
          </p:cNvPr>
          <p:cNvSpPr txBox="1"/>
          <p:nvPr/>
        </p:nvSpPr>
        <p:spPr>
          <a:xfrm>
            <a:off x="439284" y="6312645"/>
            <a:ext cx="39529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LV"/>
            </a:defPPr>
            <a:lvl1pPr>
              <a:defRPr sz="1000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Avots: </a:t>
            </a:r>
            <a:r>
              <a:rPr lang="lv-LV" sz="1000" dirty="0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Latvijas Banka, </a:t>
            </a:r>
            <a:r>
              <a:rPr lang="lv-LV" sz="1000" dirty="0" err="1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Eurostat</a:t>
            </a:r>
            <a:endParaRPr lang="lv-LV" dirty="0"/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52D2CAC5-0345-1B9C-EB92-D8687FF40249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960944833"/>
              </p:ext>
            </p:extLst>
          </p:nvPr>
        </p:nvGraphicFramePr>
        <p:xfrm>
          <a:off x="438150" y="1706563"/>
          <a:ext cx="5184775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CB1D0B6-AA5D-4D66-24CF-3FF1B54228E9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432876160"/>
              </p:ext>
            </p:extLst>
          </p:nvPr>
        </p:nvGraphicFramePr>
        <p:xfrm>
          <a:off x="6240463" y="1709738"/>
          <a:ext cx="5183187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9947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3">
            <a:extLst>
              <a:ext uri="{FF2B5EF4-FFF2-40B4-BE49-F238E27FC236}">
                <a16:creationId xmlns:a16="http://schemas.microsoft.com/office/drawing/2014/main" id="{F904166A-E716-97F8-4622-C0694AADA26A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1776413" y="1614488"/>
          <a:ext cx="86391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2">
            <a:extLst>
              <a:ext uri="{FF2B5EF4-FFF2-40B4-BE49-F238E27FC236}">
                <a16:creationId xmlns:a16="http://schemas.microsoft.com/office/drawing/2014/main" id="{85324478-BC06-C708-E0B4-4C4879C19CD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lv-LV" sz="2800" dirty="0">
                <a:solidFill>
                  <a:schemeClr val="tx1"/>
                </a:solidFill>
              </a:rPr>
              <a:t>Eiropas ekonomika</a:t>
            </a:r>
            <a:br>
              <a:rPr lang="lv-LV" sz="3100" dirty="0">
                <a:solidFill>
                  <a:schemeClr val="tx1"/>
                </a:solidFill>
              </a:rPr>
            </a:br>
            <a:r>
              <a:rPr lang="lv-LV" sz="1800" b="0" dirty="0">
                <a:solidFill>
                  <a:schemeClr val="tx1"/>
                </a:solidFill>
              </a:rPr>
              <a:t>Pesimistiskais noskaņojums pagaidām ekonomiku neietekmē – visiem signāliem ticēt nevar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CD5EF4-1ED5-76A2-4A5E-539DD015C1AB}"/>
              </a:ext>
            </a:extLst>
          </p:cNvPr>
          <p:cNvSpPr txBox="1"/>
          <p:nvPr/>
        </p:nvSpPr>
        <p:spPr>
          <a:xfrm>
            <a:off x="438516" y="6257505"/>
            <a:ext cx="30969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Avots: </a:t>
            </a:r>
            <a:r>
              <a:rPr lang="lv-LV" sz="1000" dirty="0" err="1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Bloomberg</a:t>
            </a:r>
            <a:r>
              <a:rPr lang="lv-LV" sz="1000" dirty="0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</a:t>
            </a:r>
            <a:r>
              <a:rPr lang="lv-LV" sz="1000" dirty="0" err="1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Eurostat</a:t>
            </a:r>
            <a:endParaRPr lang="lv-LV" sz="1000" dirty="0">
              <a:solidFill>
                <a:srgbClr val="08080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867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CCDEF2E-70A2-8C1F-9AC7-32317D49F1B2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1776413" y="1614488"/>
          <a:ext cx="8639175" cy="4319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DC4D129F-7FA1-EEC6-EDE6-1603E5D7DC84}"/>
              </a:ext>
            </a:extLst>
          </p:cNvPr>
          <p:cNvSpPr txBox="1"/>
          <p:nvPr/>
        </p:nvSpPr>
        <p:spPr>
          <a:xfrm>
            <a:off x="438516" y="6257505"/>
            <a:ext cx="30969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Avots: </a:t>
            </a:r>
            <a:r>
              <a:rPr lang="lv-LV" sz="1000" dirty="0" err="1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Bloomberg</a:t>
            </a:r>
            <a:endParaRPr lang="lv-LV" sz="1000" dirty="0">
              <a:solidFill>
                <a:srgbClr val="08080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1A774BB-B520-F993-5E5B-58442181A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49" y="371475"/>
            <a:ext cx="11810863" cy="714375"/>
          </a:xfrm>
          <a:noFill/>
        </p:spPr>
        <p:txBody>
          <a:bodyPr>
            <a:normAutofit/>
          </a:bodyPr>
          <a:lstStyle/>
          <a:p>
            <a:r>
              <a:rPr lang="lv-LV" sz="2800" dirty="0">
                <a:solidFill>
                  <a:schemeClr val="tx1"/>
                </a:solidFill>
              </a:rPr>
              <a:t>Procentu likmes</a:t>
            </a:r>
            <a:br>
              <a:rPr lang="lv-LV" sz="3100" dirty="0">
                <a:solidFill>
                  <a:schemeClr val="tx1"/>
                </a:solidFill>
              </a:rPr>
            </a:br>
            <a:r>
              <a:rPr lang="lv-LV" sz="1800" b="0" dirty="0">
                <a:solidFill>
                  <a:schemeClr val="tx1"/>
                </a:solidFill>
              </a:rPr>
              <a:t>Centrālās bankas atceras vēstures kļūdas –viļņveidīga inflācija 70-tajos un pārāk ātra procentu likmju mazināšana</a:t>
            </a:r>
            <a:endParaRPr lang="lv-LV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6646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47FEFAB-9F55-28C6-C6A9-B718A33F0D59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438516" y="1706563"/>
          <a:ext cx="5184775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BCC9F8D0-EF83-9265-1655-7CD83B3AFCFA}"/>
              </a:ext>
            </a:extLst>
          </p:cNvPr>
          <p:cNvGraphicFramePr>
            <a:graphicFrameLocks noGrp="1"/>
          </p:cNvGraphicFramePr>
          <p:nvPr>
            <p:ph idx="11"/>
          </p:nvPr>
        </p:nvGraphicFramePr>
        <p:xfrm>
          <a:off x="6240463" y="1709738"/>
          <a:ext cx="5183187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772" name="Title 2">
            <a:extLst>
              <a:ext uri="{FF2B5EF4-FFF2-40B4-BE49-F238E27FC236}">
                <a16:creationId xmlns:a16="http://schemas.microsoft.com/office/drawing/2014/main" id="{11A2D7A6-2A1A-F71A-BDEB-6D9A95AB0D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38150" y="371475"/>
            <a:ext cx="10991850" cy="714375"/>
          </a:xfrm>
        </p:spPr>
        <p:txBody>
          <a:bodyPr/>
          <a:lstStyle/>
          <a:p>
            <a:pPr>
              <a:tabLst>
                <a:tab pos="3770313" algn="l"/>
              </a:tabLst>
            </a:pPr>
            <a:r>
              <a:rPr lang="lv-LV" altLang="lv-LV" sz="2800">
                <a:solidFill>
                  <a:schemeClr val="tx1"/>
                </a:solidFill>
              </a:rPr>
              <a:t>Parādi</a:t>
            </a:r>
            <a:br>
              <a:rPr lang="en-US" altLang="lv-LV">
                <a:solidFill>
                  <a:schemeClr val="tx1"/>
                </a:solidFill>
              </a:rPr>
            </a:br>
            <a:r>
              <a:rPr lang="lv-LV" altLang="lv-LV" sz="1800" b="0">
                <a:solidFill>
                  <a:schemeClr val="tx1"/>
                </a:solidFill>
              </a:rPr>
              <a:t>Kopš 2008. gada parādu līmeņi ir auguši visur, bet procentu likmju kāpumam ir robežas</a:t>
            </a:r>
            <a:endParaRPr lang="en-US" altLang="lv-LV">
              <a:solidFill>
                <a:schemeClr val="tx1"/>
              </a:solidFill>
            </a:endParaRPr>
          </a:p>
        </p:txBody>
      </p:sp>
      <p:sp>
        <p:nvSpPr>
          <p:cNvPr id="32773" name="TextBox 16">
            <a:extLst>
              <a:ext uri="{FF2B5EF4-FFF2-40B4-BE49-F238E27FC236}">
                <a16:creationId xmlns:a16="http://schemas.microsoft.com/office/drawing/2014/main" id="{C6881538-08BA-DA4B-18EB-7F69C1284F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3" y="6299200"/>
            <a:ext cx="3095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lv-LV" altLang="lv-LV" sz="1000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Avots: Bloomberg, Eurostat</a:t>
            </a:r>
          </a:p>
        </p:txBody>
      </p:sp>
    </p:spTree>
    <p:extLst>
      <p:ext uri="{BB962C8B-B14F-4D97-AF65-F5344CB8AC3E}">
        <p14:creationId xmlns:p14="http://schemas.microsoft.com/office/powerpoint/2010/main" val="776415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583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E182C43E-1715-58E5-AB07-25A5838F9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71475"/>
            <a:ext cx="10991850" cy="714375"/>
          </a:xfrm>
          <a:noFill/>
        </p:spPr>
        <p:txBody>
          <a:bodyPr>
            <a:normAutofit/>
          </a:bodyPr>
          <a:lstStyle/>
          <a:p>
            <a:r>
              <a:rPr lang="lv-LV" sz="2800" dirty="0">
                <a:solidFill>
                  <a:schemeClr val="tx1"/>
                </a:solidFill>
              </a:rPr>
              <a:t>Baltijas reģions</a:t>
            </a:r>
            <a:br>
              <a:rPr lang="lv-LV" dirty="0">
                <a:solidFill>
                  <a:schemeClr val="tx1"/>
                </a:solidFill>
              </a:rPr>
            </a:br>
            <a:r>
              <a:rPr lang="lv-LV" sz="1800" b="0" dirty="0">
                <a:solidFill>
                  <a:schemeClr val="tx1"/>
                </a:solidFill>
              </a:rPr>
              <a:t>Izaugsme Baltijā šobrīd ir apstājusies, taču no sliktākajiem scenārijiem ir izdevies izvairīties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92EEED-E128-89EE-3F98-A73A891CD367}"/>
              </a:ext>
            </a:extLst>
          </p:cNvPr>
          <p:cNvSpPr txBox="1"/>
          <p:nvPr/>
        </p:nvSpPr>
        <p:spPr>
          <a:xfrm>
            <a:off x="6096000" y="6105572"/>
            <a:ext cx="4096281" cy="245474"/>
          </a:xfrm>
          <a:prstGeom prst="rect">
            <a:avLst/>
          </a:prstGeom>
          <a:noFill/>
        </p:spPr>
        <p:txBody>
          <a:bodyPr wrap="square" lIns="90688" tIns="45350" rIns="90688" bIns="45350" rtlCol="0">
            <a:spAutoFit/>
          </a:bodyPr>
          <a:lstStyle>
            <a:defPPr>
              <a:defRPr lang="lv-LV"/>
            </a:defPPr>
            <a:lvl1pPr defTabSz="907154" fontAlgn="base">
              <a:spcBef>
                <a:spcPct val="0"/>
              </a:spcBef>
              <a:spcAft>
                <a:spcPct val="0"/>
              </a:spcAft>
              <a:defRPr sz="900" i="1">
                <a:solidFill>
                  <a:prstClr val="black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lv-LV" sz="1000" i="0" dirty="0">
                <a:latin typeface="Roboto" panose="02000000000000000000" pitchFamily="2" charset="0"/>
                <a:ea typeface="Roboto" panose="02000000000000000000" pitchFamily="2" charset="0"/>
              </a:rPr>
              <a:t>Avots</a:t>
            </a:r>
            <a:r>
              <a:rPr lang="en-US" sz="1000" i="0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  <a:r>
              <a:rPr lang="lv-LV" sz="1000" i="0" dirty="0" err="1">
                <a:latin typeface="Roboto" panose="02000000000000000000" pitchFamily="2" charset="0"/>
                <a:ea typeface="Roboto" panose="02000000000000000000" pitchFamily="2" charset="0"/>
              </a:rPr>
              <a:t>Eurostat</a:t>
            </a:r>
            <a:endParaRPr lang="en-US" sz="1000" i="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E8647-2225-AF5B-8267-293FB8B3EC35}"/>
              </a:ext>
            </a:extLst>
          </p:cNvPr>
          <p:cNvSpPr>
            <a:spLocks noGrp="1"/>
          </p:cNvSpPr>
          <p:nvPr>
            <p:ph idx="10"/>
          </p:nvPr>
        </p:nvSpPr>
        <p:spPr>
          <a:noFill/>
        </p:spPr>
        <p:txBody>
          <a:bodyPr/>
          <a:lstStyle/>
          <a:p>
            <a:pPr indent="0" algn="just">
              <a:spcBef>
                <a:spcPts val="200"/>
              </a:spcBef>
              <a:spcAft>
                <a:spcPts val="200"/>
              </a:spcAft>
              <a:buNone/>
            </a:pPr>
            <a:r>
              <a:rPr lang="lv-LV" sz="1600" b="1" dirty="0">
                <a:solidFill>
                  <a:schemeClr val="accent2"/>
                </a:solidFill>
              </a:rPr>
              <a:t>Kas notiek ekonomikā?</a:t>
            </a:r>
          </a:p>
          <a:p>
            <a:pPr marL="334963" indent="-334963" algn="just">
              <a:spcBef>
                <a:spcPts val="200"/>
              </a:spcBef>
              <a:spcAft>
                <a:spcPts val="200"/>
              </a:spcAft>
            </a:pPr>
            <a:r>
              <a:rPr lang="lv-LV" sz="1600" dirty="0">
                <a:solidFill>
                  <a:schemeClr val="accent2"/>
                </a:solidFill>
              </a:rPr>
              <a:t>Ekonomikas izaugsme Baltijā ir apstājusies un perspektīvas ir diezgan neskaidras. </a:t>
            </a:r>
          </a:p>
          <a:p>
            <a:pPr marL="334963" indent="-334963" algn="just">
              <a:spcBef>
                <a:spcPts val="200"/>
              </a:spcBef>
              <a:spcAft>
                <a:spcPts val="200"/>
              </a:spcAft>
            </a:pPr>
            <a:r>
              <a:rPr lang="lv-LV" sz="1600" dirty="0">
                <a:solidFill>
                  <a:schemeClr val="accent2"/>
                </a:solidFill>
              </a:rPr>
              <a:t>Eiropai ir izdevies izvairīties no enerģijas krīzes. </a:t>
            </a:r>
          </a:p>
          <a:p>
            <a:pPr marL="334963" indent="-334963" algn="just">
              <a:spcBef>
                <a:spcPts val="200"/>
              </a:spcBef>
              <a:spcAft>
                <a:spcPts val="200"/>
              </a:spcAft>
            </a:pPr>
            <a:r>
              <a:rPr lang="lv-LV" sz="1600" dirty="0">
                <a:cs typeface="Times New Roman" panose="02020603050405020304" pitchFamily="18" charset="0"/>
              </a:rPr>
              <a:t>Izaugsme Eiropā ir pārsteidzoši noturīga – prognozes nedaudz uzlabojas.</a:t>
            </a:r>
          </a:p>
          <a:p>
            <a:pPr marL="334963" indent="-334963" algn="just">
              <a:spcBef>
                <a:spcPts val="200"/>
              </a:spcBef>
              <a:spcAft>
                <a:spcPts val="200"/>
              </a:spcAft>
            </a:pPr>
            <a:r>
              <a:rPr lang="lv-LV" sz="1600" dirty="0">
                <a:solidFill>
                  <a:schemeClr val="accent2"/>
                </a:solidFill>
                <a:cs typeface="Times New Roman" panose="02020603050405020304" pitchFamily="18" charset="0"/>
              </a:rPr>
              <a:t>Inflācija mazinās, bet cenas (pārsvarā) zemākas nekļūs.</a:t>
            </a:r>
          </a:p>
          <a:p>
            <a:pPr marL="334963" indent="-334963" algn="just">
              <a:spcBef>
                <a:spcPts val="200"/>
              </a:spcBef>
              <a:spcAft>
                <a:spcPts val="200"/>
              </a:spcAft>
            </a:pPr>
            <a:r>
              <a:rPr lang="lv-LV" sz="1600" dirty="0">
                <a:solidFill>
                  <a:schemeClr val="accent2"/>
                </a:solidFill>
              </a:rPr>
              <a:t>Darba tirgū bez pārmaiņām. </a:t>
            </a:r>
          </a:p>
          <a:p>
            <a:pPr marL="334963" indent="-334963" algn="just">
              <a:spcBef>
                <a:spcPts val="200"/>
              </a:spcBef>
              <a:spcAft>
                <a:spcPts val="200"/>
              </a:spcAft>
            </a:pPr>
            <a:r>
              <a:rPr lang="lv-LV" sz="1600" dirty="0">
                <a:cs typeface="Times New Roman" panose="02020603050405020304" pitchFamily="18" charset="0"/>
              </a:rPr>
              <a:t>Rūpniecība atrodas recesijā.</a:t>
            </a:r>
          </a:p>
          <a:p>
            <a:pPr marL="334963" indent="-334963" algn="just">
              <a:spcBef>
                <a:spcPts val="200"/>
              </a:spcBef>
              <a:spcAft>
                <a:spcPts val="200"/>
              </a:spcAft>
            </a:pPr>
            <a:r>
              <a:rPr lang="lv-LV" sz="1600" dirty="0">
                <a:cs typeface="Times New Roman" panose="02020603050405020304" pitchFamily="18" charset="0"/>
              </a:rPr>
              <a:t>Procentu likmju kāpums jūtami atdzesējis mājokļu tirgu.</a:t>
            </a:r>
          </a:p>
          <a:p>
            <a:pPr marL="334963" indent="-334963" algn="just">
              <a:spcBef>
                <a:spcPts val="200"/>
              </a:spcBef>
              <a:spcAft>
                <a:spcPts val="200"/>
              </a:spcAft>
            </a:pPr>
            <a:r>
              <a:rPr lang="lv-LV" sz="1600" dirty="0">
                <a:cs typeface="Times New Roman" panose="02020603050405020304" pitchFamily="18" charset="0"/>
              </a:rPr>
              <a:t>Banku problēmas nav sistēmiskas un Baltiju neskar. </a:t>
            </a:r>
          </a:p>
          <a:p>
            <a:pPr marL="334963" indent="-334963" algn="just">
              <a:spcBef>
                <a:spcPts val="200"/>
              </a:spcBef>
              <a:spcAft>
                <a:spcPts val="200"/>
              </a:spcAft>
            </a:pPr>
            <a:r>
              <a:rPr lang="lv-LV" sz="1600" dirty="0">
                <a:solidFill>
                  <a:schemeClr val="accent2"/>
                </a:solidFill>
              </a:rPr>
              <a:t>Apsteidzošie indikatori ASV un </a:t>
            </a:r>
            <a:r>
              <a:rPr lang="lv-LV" sz="1600" dirty="0" err="1">
                <a:solidFill>
                  <a:schemeClr val="accent2"/>
                </a:solidFill>
              </a:rPr>
              <a:t>Eirozonā</a:t>
            </a:r>
            <a:r>
              <a:rPr lang="lv-LV" sz="1600" dirty="0">
                <a:solidFill>
                  <a:schemeClr val="accent2"/>
                </a:solidFill>
              </a:rPr>
              <a:t> joprojām norāda uz augstu recesijas risku</a:t>
            </a:r>
            <a:r>
              <a:rPr lang="lv-LV" sz="1600" dirty="0">
                <a:effectLst/>
                <a:cs typeface="Times New Roman" panose="02020603050405020304" pitchFamily="18" charset="0"/>
              </a:rPr>
              <a:t>. </a:t>
            </a:r>
          </a:p>
          <a:p>
            <a:pPr marL="334963" indent="-334963" algn="just">
              <a:spcBef>
                <a:spcPts val="200"/>
              </a:spcBef>
              <a:spcAft>
                <a:spcPts val="200"/>
              </a:spcAft>
            </a:pPr>
            <a:r>
              <a:rPr lang="lv-LV" sz="1600" dirty="0">
                <a:solidFill>
                  <a:schemeClr val="accent2"/>
                </a:solidFill>
              </a:rPr>
              <a:t>Procentu likmju kāpums tuvojas beigām. </a:t>
            </a:r>
          </a:p>
        </p:txBody>
      </p:sp>
      <p:graphicFrame>
        <p:nvGraphicFramePr>
          <p:cNvPr id="5" name="Content Placeholder 12">
            <a:extLst>
              <a:ext uri="{FF2B5EF4-FFF2-40B4-BE49-F238E27FC236}">
                <a16:creationId xmlns:a16="http://schemas.microsoft.com/office/drawing/2014/main" id="{1023EC1E-8560-726B-EC5D-88C4590C56CE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976220759"/>
              </p:ext>
            </p:extLst>
          </p:nvPr>
        </p:nvGraphicFramePr>
        <p:xfrm>
          <a:off x="6240463" y="1709738"/>
          <a:ext cx="5183187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490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9">
            <a:extLst>
              <a:ext uri="{FF2B5EF4-FFF2-40B4-BE49-F238E27FC236}">
                <a16:creationId xmlns:a16="http://schemas.microsoft.com/office/drawing/2014/main" id="{3B4E1AEC-E633-1D31-2762-4DFD9BB32560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274636914"/>
              </p:ext>
            </p:extLst>
          </p:nvPr>
        </p:nvGraphicFramePr>
        <p:xfrm>
          <a:off x="438150" y="1706563"/>
          <a:ext cx="5184775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1457686-CC07-6E5E-073C-FBB96BDF899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lv-LV" sz="2800" dirty="0">
                <a:solidFill>
                  <a:schemeClr val="tx1"/>
                </a:solidFill>
              </a:rPr>
              <a:t>Pasaules ekonomika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lv-LV" sz="1800" b="0" dirty="0">
                <a:solidFill>
                  <a:schemeClr val="tx1"/>
                </a:solidFill>
              </a:rPr>
              <a:t>Kopš 2022. gada rudens pasaules ekonomikas izaugsmes prognozes ir uzlabojušās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5B3AE612-841E-6605-8E37-310E788E1489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1555869439"/>
              </p:ext>
            </p:extLst>
          </p:nvPr>
        </p:nvGraphicFramePr>
        <p:xfrm>
          <a:off x="6240463" y="1709738"/>
          <a:ext cx="5183187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FC0015-15C7-47E6-CE7B-A83A4A498A71}"/>
              </a:ext>
            </a:extLst>
          </p:cNvPr>
          <p:cNvSpPr txBox="1"/>
          <p:nvPr/>
        </p:nvSpPr>
        <p:spPr>
          <a:xfrm>
            <a:off x="438517" y="6299263"/>
            <a:ext cx="20168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Avots: </a:t>
            </a:r>
            <a:r>
              <a:rPr lang="lv-LV" sz="1000" dirty="0" err="1">
                <a:solidFill>
                  <a:srgbClr val="080808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Bloomberg</a:t>
            </a:r>
            <a:endParaRPr lang="lv-LV" sz="1000" dirty="0">
              <a:solidFill>
                <a:srgbClr val="080808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95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5E2C77A3-0152-22E3-DC0C-E188CD4E18ED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059300830"/>
              </p:ext>
            </p:extLst>
          </p:nvPr>
        </p:nvGraphicFramePr>
        <p:xfrm>
          <a:off x="438150" y="1706563"/>
          <a:ext cx="5184775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itle 2">
            <a:extLst>
              <a:ext uri="{FF2B5EF4-FFF2-40B4-BE49-F238E27FC236}">
                <a16:creationId xmlns:a16="http://schemas.microsoft.com/office/drawing/2014/main" id="{1EC44783-F62E-30D6-40BF-977763A2D89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lv-LV" sz="3100" dirty="0">
                <a:solidFill>
                  <a:schemeClr val="tx1"/>
                </a:solidFill>
              </a:rPr>
              <a:t>Inflācija </a:t>
            </a:r>
            <a:br>
              <a:rPr lang="lv-LV" sz="3100" dirty="0">
                <a:solidFill>
                  <a:schemeClr val="tx1"/>
                </a:solidFill>
              </a:rPr>
            </a:br>
            <a:r>
              <a:rPr lang="lv-LV" sz="2000" b="0" dirty="0">
                <a:solidFill>
                  <a:schemeClr val="tx1"/>
                </a:solidFill>
              </a:rPr>
              <a:t>Patēriņu cenu straujākais kāpums ir beidzies, taču inflācija joprojām ir augsta</a:t>
            </a:r>
            <a:br>
              <a:rPr lang="lv-LV" sz="3600" dirty="0">
                <a:solidFill>
                  <a:schemeClr val="tx1"/>
                </a:solidFill>
              </a:rPr>
            </a:br>
            <a:endParaRPr lang="en-LV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65BD1-9C6F-70D3-E115-CBA1EA194F83}"/>
              </a:ext>
            </a:extLst>
          </p:cNvPr>
          <p:cNvSpPr txBox="1"/>
          <p:nvPr/>
        </p:nvSpPr>
        <p:spPr>
          <a:xfrm>
            <a:off x="438515" y="6287116"/>
            <a:ext cx="30969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Avots: </a:t>
            </a:r>
            <a:r>
              <a:rPr lang="lv-LV" sz="1000" dirty="0" err="1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Bloomberg</a:t>
            </a:r>
            <a:endParaRPr lang="lv-LV" sz="1000" dirty="0">
              <a:solidFill>
                <a:srgbClr val="08080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015BAC0-574B-4230-AA39-C57E03EFCB0B}"/>
              </a:ext>
            </a:extLst>
          </p:cNvPr>
          <p:cNvGraphicFramePr>
            <a:graphicFrameLocks noGrp="1"/>
          </p:cNvGraphicFramePr>
          <p:nvPr>
            <p:ph idx="11"/>
          </p:nvPr>
        </p:nvGraphicFramePr>
        <p:xfrm>
          <a:off x="6240463" y="1709738"/>
          <a:ext cx="5183187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888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F99902B2-773E-D5CB-8F54-1DF1A96FCBD7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2729401976"/>
              </p:ext>
            </p:extLst>
          </p:nvPr>
        </p:nvGraphicFramePr>
        <p:xfrm>
          <a:off x="438150" y="1706563"/>
          <a:ext cx="5184775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2">
            <a:extLst>
              <a:ext uri="{FF2B5EF4-FFF2-40B4-BE49-F238E27FC236}">
                <a16:creationId xmlns:a16="http://schemas.microsoft.com/office/drawing/2014/main" id="{A93CFBE4-0EA4-A487-4A6F-7110D502AEF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lv-LV" sz="2800" dirty="0">
                <a:solidFill>
                  <a:schemeClr val="tx1"/>
                </a:solidFill>
              </a:rPr>
              <a:t>Procentu likmes</a:t>
            </a:r>
            <a:br>
              <a:rPr lang="lv-LV" sz="3100" dirty="0">
                <a:solidFill>
                  <a:schemeClr val="tx1"/>
                </a:solidFill>
              </a:rPr>
            </a:br>
            <a:r>
              <a:rPr lang="lv-LV" sz="1800" b="0" dirty="0" err="1">
                <a:solidFill>
                  <a:schemeClr val="tx1"/>
                </a:solidFill>
              </a:rPr>
              <a:t>Eirozonā</a:t>
            </a:r>
            <a:r>
              <a:rPr lang="lv-LV" sz="1800" b="0" dirty="0">
                <a:solidFill>
                  <a:schemeClr val="tx1"/>
                </a:solidFill>
              </a:rPr>
              <a:t> procentu likmes varētu būt jau tuvu augstākajam līmenim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B65BD1-9C6F-70D3-E115-CBA1EA194F83}"/>
              </a:ext>
            </a:extLst>
          </p:cNvPr>
          <p:cNvSpPr txBox="1"/>
          <p:nvPr/>
        </p:nvSpPr>
        <p:spPr>
          <a:xfrm>
            <a:off x="438516" y="6257505"/>
            <a:ext cx="30969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Avots: </a:t>
            </a:r>
            <a:r>
              <a:rPr lang="lv-LV" sz="1000" dirty="0" err="1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Bloomberg</a:t>
            </a:r>
            <a:endParaRPr lang="lv-LV" sz="1000" dirty="0">
              <a:solidFill>
                <a:srgbClr val="08080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4ED070-F731-438C-BB80-90A5A25889E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indent="0">
              <a:buNone/>
            </a:pPr>
            <a:r>
              <a:rPr lang="lv-LV" sz="1800" b="1" dirty="0">
                <a:solidFill>
                  <a:schemeClr val="accent2"/>
                </a:solidFill>
              </a:rPr>
              <a:t>Kad mazināsies procentu likmes?</a:t>
            </a:r>
          </a:p>
          <a:p>
            <a:pPr marL="342900"/>
            <a:r>
              <a:rPr lang="lv-LV" sz="1600" dirty="0"/>
              <a:t>Procentu likmju celšanas cikls tuvojas noslēgumam.</a:t>
            </a:r>
          </a:p>
          <a:p>
            <a:pPr marL="342900"/>
            <a:r>
              <a:rPr lang="lv-LV" sz="1600" dirty="0"/>
              <a:t>Finanšu tirgi netic centrālajām bankām - sagaida procentu likmju mazināšanu jau 2023. gada nogalē un 2024. gadā.</a:t>
            </a:r>
          </a:p>
          <a:p>
            <a:pPr marL="342900"/>
            <a:r>
              <a:rPr lang="lv-LV" sz="1600" dirty="0"/>
              <a:t>Šis gads pasaules ekonomikā ir sācies labi, bet joprojām ir daudz recesijas signālu.</a:t>
            </a:r>
          </a:p>
          <a:p>
            <a:pPr marL="342900"/>
            <a:r>
              <a:rPr lang="lv-LV" sz="1600" dirty="0"/>
              <a:t>Ilgtermiņa procentu likmes Eiropā – 2-2,5%; ASV 3-3,5%.</a:t>
            </a:r>
          </a:p>
          <a:p>
            <a:pPr marL="342900"/>
            <a:r>
              <a:rPr lang="lv-LV" sz="1600" dirty="0"/>
              <a:t>Inflācija mazināsies, bet nebūs pietiekams iemesls likmju mazināšanai. </a:t>
            </a:r>
          </a:p>
          <a:p>
            <a:pPr marL="342900"/>
            <a:r>
              <a:rPr lang="lv-LV" sz="1600" dirty="0"/>
              <a:t>EURIBOR ap 4% varētu būt ilgāk nekā gaidīts (ja nekas būtiski nemainās).</a:t>
            </a:r>
          </a:p>
          <a:p>
            <a:pPr marL="342900"/>
            <a:r>
              <a:rPr lang="lv-LV" sz="1600" dirty="0"/>
              <a:t>Tirgi ‘mētājas’.</a:t>
            </a:r>
          </a:p>
          <a:p>
            <a:pPr marL="342900">
              <a:buFont typeface="Wingdings" panose="05000000000000000000" pitchFamily="2" charset="2"/>
              <a:buChar char="q"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5119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AEDC9C29-C271-9F4C-0E4F-A2B0B813A713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lv-LV" sz="2800" dirty="0">
                <a:solidFill>
                  <a:schemeClr val="tx1"/>
                </a:solidFill>
              </a:rPr>
              <a:t>Banku nozare</a:t>
            </a:r>
            <a:br>
              <a:rPr lang="lv-LV" dirty="0">
                <a:solidFill>
                  <a:schemeClr val="tx1"/>
                </a:solidFill>
              </a:rPr>
            </a:br>
            <a:r>
              <a:rPr lang="lv-LV" sz="1800" b="0" dirty="0">
                <a:solidFill>
                  <a:schemeClr val="tx1"/>
                </a:solidFill>
              </a:rPr>
              <a:t>Procentu likmju kāpumus ir mazinājis pieprasījumu pēc hipotekārajiem kredītiem</a:t>
            </a:r>
            <a:endParaRPr lang="en-LV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9A38E-620D-0A12-2391-E21B5921B67C}"/>
              </a:ext>
            </a:extLst>
          </p:cNvPr>
          <p:cNvSpPr txBox="1"/>
          <p:nvPr/>
        </p:nvSpPr>
        <p:spPr>
          <a:xfrm>
            <a:off x="438516" y="6312645"/>
            <a:ext cx="41926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LV"/>
            </a:defPPr>
            <a:lvl1pPr>
              <a:defRPr sz="1000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Avots: ECB</a:t>
            </a:r>
          </a:p>
        </p:txBody>
      </p:sp>
      <p:graphicFrame>
        <p:nvGraphicFramePr>
          <p:cNvPr id="8" name="Content Placeholder 10">
            <a:extLst>
              <a:ext uri="{FF2B5EF4-FFF2-40B4-BE49-F238E27FC236}">
                <a16:creationId xmlns:a16="http://schemas.microsoft.com/office/drawing/2014/main" id="{5E584D4E-5D83-9FCA-7409-34E7EAB6A97A}"/>
              </a:ext>
            </a:extLst>
          </p:cNvPr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816175025"/>
              </p:ext>
            </p:extLst>
          </p:nvPr>
        </p:nvGraphicFramePr>
        <p:xfrm>
          <a:off x="6240463" y="1709738"/>
          <a:ext cx="5183187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9AA12DE5-ED9D-7318-43DF-E12EC481E88C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944782693"/>
              </p:ext>
            </p:extLst>
          </p:nvPr>
        </p:nvGraphicFramePr>
        <p:xfrm>
          <a:off x="438150" y="1706563"/>
          <a:ext cx="5184775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6353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B8FC8A-06B9-E7CA-6114-D8AFF76FDFEA}"/>
              </a:ext>
            </a:extLst>
          </p:cNvPr>
          <p:cNvSpPr txBox="1"/>
          <p:nvPr/>
        </p:nvSpPr>
        <p:spPr>
          <a:xfrm>
            <a:off x="499477" y="6299262"/>
            <a:ext cx="30969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Avots: FRED, ECB, </a:t>
            </a:r>
            <a:r>
              <a:rPr lang="lv-LV" sz="1000" dirty="0" err="1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Bloomberg</a:t>
            </a:r>
            <a:endParaRPr lang="lv-LV" sz="1000" dirty="0">
              <a:solidFill>
                <a:srgbClr val="08080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11">
            <a:extLst>
              <a:ext uri="{FF2B5EF4-FFF2-40B4-BE49-F238E27FC236}">
                <a16:creationId xmlns:a16="http://schemas.microsoft.com/office/drawing/2014/main" id="{D5A426DD-48A1-C050-9AB3-6EBA69D87507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438150" y="1706563"/>
          <a:ext cx="5184775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2">
            <a:extLst>
              <a:ext uri="{FF2B5EF4-FFF2-40B4-BE49-F238E27FC236}">
                <a16:creationId xmlns:a16="http://schemas.microsoft.com/office/drawing/2014/main" id="{BB9DB9E4-A133-F8C1-DF57-2D96349E42E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lv-LV" sz="2800" dirty="0">
                <a:solidFill>
                  <a:schemeClr val="tx1"/>
                </a:solidFill>
              </a:rPr>
              <a:t>Naudas piedāvājums</a:t>
            </a:r>
            <a:br>
              <a:rPr lang="lv-LV" dirty="0">
                <a:solidFill>
                  <a:schemeClr val="tx1"/>
                </a:solidFill>
              </a:rPr>
            </a:br>
            <a:r>
              <a:rPr lang="lv-LV" sz="1800" b="0" dirty="0">
                <a:solidFill>
                  <a:schemeClr val="tx1"/>
                </a:solidFill>
              </a:rPr>
              <a:t>ASV naudas piedāvājums samazinās pirmo reizi vairāk nekā 50 gadu laikā</a:t>
            </a:r>
            <a:endParaRPr lang="lv-LV" dirty="0">
              <a:solidFill>
                <a:schemeClr val="tx1"/>
              </a:solidFill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E73857DE-A5EB-6657-37D9-53A504A4170A}"/>
              </a:ext>
            </a:extLst>
          </p:cNvPr>
          <p:cNvGraphicFramePr>
            <a:graphicFrameLocks noGrp="1"/>
          </p:cNvGraphicFramePr>
          <p:nvPr>
            <p:ph idx="11"/>
          </p:nvPr>
        </p:nvGraphicFramePr>
        <p:xfrm>
          <a:off x="6240463" y="1709738"/>
          <a:ext cx="5183187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46410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03930919-3F3B-6DFB-5F57-567948A91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71475"/>
            <a:ext cx="10991850" cy="714375"/>
          </a:xfrm>
          <a:noFill/>
        </p:spPr>
        <p:txBody>
          <a:bodyPr>
            <a:normAutofit/>
          </a:bodyPr>
          <a:lstStyle/>
          <a:p>
            <a:r>
              <a:rPr lang="lv-LV" sz="2800" dirty="0">
                <a:solidFill>
                  <a:schemeClr val="tx1"/>
                </a:solidFill>
              </a:rPr>
              <a:t>Banku nozare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lv-LV" sz="1800" b="0" dirty="0">
                <a:solidFill>
                  <a:schemeClr val="tx1"/>
                </a:solidFill>
              </a:rPr>
              <a:t>Kredītu kvalitāte un maksājumu disciplīna ir labā līmenī – šī nav maksātspējas krīze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1B89DBF-8D3F-2496-F2BB-AF5D81CAFAD6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438150" y="1706563"/>
          <a:ext cx="5184775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38C3AE7-7305-7D4B-D795-D47B7AC05601}"/>
              </a:ext>
            </a:extLst>
          </p:cNvPr>
          <p:cNvSpPr txBox="1"/>
          <p:nvPr/>
        </p:nvSpPr>
        <p:spPr>
          <a:xfrm>
            <a:off x="499477" y="6299262"/>
            <a:ext cx="30969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Avots: </a:t>
            </a:r>
            <a:r>
              <a:rPr lang="lv-LV" sz="1000" dirty="0" err="1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Bloomberg</a:t>
            </a:r>
            <a:endParaRPr lang="lv-LV" sz="1000" dirty="0">
              <a:solidFill>
                <a:srgbClr val="08080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D89360BD-B950-E5A8-5415-EC7D5FDB3A7B}"/>
              </a:ext>
            </a:extLst>
          </p:cNvPr>
          <p:cNvGraphicFramePr>
            <a:graphicFrameLocks noGrp="1"/>
          </p:cNvGraphicFramePr>
          <p:nvPr>
            <p:ph idx="11"/>
          </p:nvPr>
        </p:nvGraphicFramePr>
        <p:xfrm>
          <a:off x="6240463" y="1709738"/>
          <a:ext cx="5183187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83886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C56E6B4-1519-4EF3-9271-E26F886A372C}"/>
              </a:ext>
            </a:extLst>
          </p:cNvPr>
          <p:cNvGraphicFramePr>
            <a:graphicFrameLocks noGrp="1"/>
          </p:cNvGraphicFramePr>
          <p:nvPr>
            <p:ph idx="10"/>
          </p:nvPr>
        </p:nvGraphicFramePr>
        <p:xfrm>
          <a:off x="438150" y="1706563"/>
          <a:ext cx="5184775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A31D59A-EF92-D937-019E-0ABB117AF7E9}"/>
              </a:ext>
            </a:extLst>
          </p:cNvPr>
          <p:cNvGraphicFramePr>
            <a:graphicFrameLocks noGrp="1"/>
          </p:cNvGraphicFramePr>
          <p:nvPr>
            <p:ph idx="11"/>
          </p:nvPr>
        </p:nvGraphicFramePr>
        <p:xfrm>
          <a:off x="6240463" y="1706563"/>
          <a:ext cx="5183187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2">
            <a:extLst>
              <a:ext uri="{FF2B5EF4-FFF2-40B4-BE49-F238E27FC236}">
                <a16:creationId xmlns:a16="http://schemas.microsoft.com/office/drawing/2014/main" id="{5A488F87-70F4-4C75-B07A-EA2644242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71475"/>
            <a:ext cx="10991850" cy="71437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lv-LV" sz="2800" dirty="0">
                <a:solidFill>
                  <a:schemeClr val="tx1"/>
                </a:solidFill>
              </a:rPr>
              <a:t>Kreditēšana</a:t>
            </a:r>
            <a:br>
              <a:rPr lang="lv-LV" sz="3100" dirty="0">
                <a:solidFill>
                  <a:schemeClr val="tx1"/>
                </a:solidFill>
              </a:rPr>
            </a:br>
            <a:r>
              <a:rPr lang="lv-LV" sz="1800" b="0" dirty="0">
                <a:solidFill>
                  <a:schemeClr val="tx1"/>
                </a:solidFill>
              </a:rPr>
              <a:t>Vai mājokļu tirgū ir bijušas pārmērības? </a:t>
            </a:r>
            <a:endParaRPr lang="lv-LV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F5B94C-ADB0-B98A-C1B3-01EB409A735D}"/>
              </a:ext>
            </a:extLst>
          </p:cNvPr>
          <p:cNvSpPr txBox="1"/>
          <p:nvPr/>
        </p:nvSpPr>
        <p:spPr>
          <a:xfrm>
            <a:off x="438516" y="6257505"/>
            <a:ext cx="30969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000" dirty="0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Avots: </a:t>
            </a:r>
            <a:r>
              <a:rPr lang="lv-LV" sz="1000" dirty="0" err="1">
                <a:solidFill>
                  <a:srgbClr val="08080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Bloomberg</a:t>
            </a:r>
            <a:endParaRPr lang="lv-LV" sz="1000" dirty="0">
              <a:solidFill>
                <a:srgbClr val="080808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736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tadel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3002C"/>
      </a:accent1>
      <a:accent2>
        <a:srgbClr val="2E2432"/>
      </a:accent2>
      <a:accent3>
        <a:srgbClr val="804F91"/>
      </a:accent3>
      <a:accent4>
        <a:srgbClr val="FFBCBC"/>
      </a:accent4>
      <a:accent5>
        <a:srgbClr val="675F6B"/>
      </a:accent5>
      <a:accent6>
        <a:srgbClr val="D9D7D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55501F8-2AD9-F443-B60A-318CA6918F25}" vid="{980FA785-5D17-D145-8317-F7AA545D01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itadele">
    <a:dk1>
      <a:srgbClr val="080808"/>
    </a:dk1>
    <a:lt1>
      <a:srgbClr val="FFFFFF"/>
    </a:lt1>
    <a:dk2>
      <a:srgbClr val="FFFFFF"/>
    </a:dk2>
    <a:lt2>
      <a:srgbClr val="EAEAEA"/>
    </a:lt2>
    <a:accent1>
      <a:srgbClr val="E3002C"/>
    </a:accent1>
    <a:accent2>
      <a:srgbClr val="D2D2D2"/>
    </a:accent2>
    <a:accent3>
      <a:srgbClr val="AFAFAF"/>
    </a:accent3>
    <a:accent4>
      <a:srgbClr val="757575"/>
    </a:accent4>
    <a:accent5>
      <a:srgbClr val="3A3A3A"/>
    </a:accent5>
    <a:accent6>
      <a:srgbClr val="BDBDBD"/>
    </a:accent6>
    <a:hlink>
      <a:srgbClr val="00B0F0"/>
    </a:hlink>
    <a:folHlink>
      <a:srgbClr val="FF8DA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itadele">
    <a:dk1>
      <a:srgbClr val="080808"/>
    </a:dk1>
    <a:lt1>
      <a:srgbClr val="FFFFFF"/>
    </a:lt1>
    <a:dk2>
      <a:srgbClr val="080808"/>
    </a:dk2>
    <a:lt2>
      <a:srgbClr val="EAEAEA"/>
    </a:lt2>
    <a:accent1>
      <a:srgbClr val="E3002C"/>
    </a:accent1>
    <a:accent2>
      <a:srgbClr val="D2D2D2"/>
    </a:accent2>
    <a:accent3>
      <a:srgbClr val="AFAFAF"/>
    </a:accent3>
    <a:accent4>
      <a:srgbClr val="757575"/>
    </a:accent4>
    <a:accent5>
      <a:srgbClr val="3A3A3A"/>
    </a:accent5>
    <a:accent6>
      <a:srgbClr val="BDBDBD"/>
    </a:accent6>
    <a:hlink>
      <a:srgbClr val="00B0F0"/>
    </a:hlink>
    <a:folHlink>
      <a:srgbClr val="FF8DA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itadele">
    <a:dk1>
      <a:srgbClr val="080808"/>
    </a:dk1>
    <a:lt1>
      <a:srgbClr val="FFFFFF"/>
    </a:lt1>
    <a:dk2>
      <a:srgbClr val="080808"/>
    </a:dk2>
    <a:lt2>
      <a:srgbClr val="EAEAEA"/>
    </a:lt2>
    <a:accent1>
      <a:srgbClr val="E3002C"/>
    </a:accent1>
    <a:accent2>
      <a:srgbClr val="D2D2D2"/>
    </a:accent2>
    <a:accent3>
      <a:srgbClr val="AFAFAF"/>
    </a:accent3>
    <a:accent4>
      <a:srgbClr val="757575"/>
    </a:accent4>
    <a:accent5>
      <a:srgbClr val="3A3A3A"/>
    </a:accent5>
    <a:accent6>
      <a:srgbClr val="BDBDBD"/>
    </a:accent6>
    <a:hlink>
      <a:srgbClr val="00B0F0"/>
    </a:hlink>
    <a:folHlink>
      <a:srgbClr val="FF8DA3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717</Words>
  <Application>Microsoft Office PowerPoint</Application>
  <PresentationFormat>Widescreen</PresentationFormat>
  <Paragraphs>89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Helvetica Neue</vt:lpstr>
      <vt:lpstr>Roboto</vt:lpstr>
      <vt:lpstr>Wingdings</vt:lpstr>
      <vt:lpstr>Office Theme</vt:lpstr>
      <vt:lpstr>Bitmap Image</vt:lpstr>
      <vt:lpstr>Kas notiek ekonomikā? Kad mazināsies procentu likmes? </vt:lpstr>
      <vt:lpstr>Baltijas reģions Izaugsme Baltijā šobrīd ir apstājusies, taču no sliktākajiem scenārijiem ir izdevies izvairīties</vt:lpstr>
      <vt:lpstr>Pasaules ekonomika Kopš 2022. gada rudens pasaules ekonomikas izaugsmes prognozes ir uzlabojušās</vt:lpstr>
      <vt:lpstr>Inflācija  Patēriņu cenu straujākais kāpums ir beidzies, taču inflācija joprojām ir augsta </vt:lpstr>
      <vt:lpstr>Procentu likmes Eirozonā procentu likmes varētu būt jau tuvu augstākajam līmenim</vt:lpstr>
      <vt:lpstr>Banku nozare Procentu likmju kāpumus ir mazinājis pieprasījumu pēc hipotekārajiem kredītiem</vt:lpstr>
      <vt:lpstr>Naudas piedāvājums ASV naudas piedāvājums samazinās pirmo reizi vairāk nekā 50 gadu laikā</vt:lpstr>
      <vt:lpstr>Banku nozare Kredītu kvalitāte un maksājumu disciplīna ir labā līmenī – šī nav maksātspējas krīze</vt:lpstr>
      <vt:lpstr>Kreditēšana Vai mājokļu tirgū ir bijušas pārmērības? </vt:lpstr>
      <vt:lpstr>Rūpniecība un pakalpojumi Ekonomikā vēl nav beigušās pandēmijas turbulence un šis nav normāls biznesa cikls</vt:lpstr>
      <vt:lpstr>Nekustamo īpašumu tirgus Latvijā aktivitāte nekustamo īpašumu tirgū ir noplakusi, bet interese joprojām ir</vt:lpstr>
      <vt:lpstr>PowerPoint Presentation</vt:lpstr>
      <vt:lpstr>Darba tirgus Zemais bezdarba līmenis liecina par spēcīgu darba tirgu</vt:lpstr>
      <vt:lpstr>Patēriņš Patēriņš Baltijā šobrīd ir stabils, taču apjomi neaug dēļ inflācijas</vt:lpstr>
      <vt:lpstr>Eiropas ekonomika Pesimistiskais noskaņojums pagaidām ekonomiku neietekmē – visiem signāliem ticēt nevar</vt:lpstr>
      <vt:lpstr>Procentu likmes Centrālās bankas atceras vēstures kļūdas –viļņveidīga inflācija 70-tajos un pārāk ātra procentu likmju mazināšana</vt:lpstr>
      <vt:lpstr>Parādi Kopš 2008. gada parādu līmeņi ir auguši visur, bet procentu likmju kāpumam ir robežas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Aivars Ivbulis</dc:creator>
  <cp:lastModifiedBy>Mārtiņš Āboliņš</cp:lastModifiedBy>
  <cp:revision>194</cp:revision>
  <dcterms:created xsi:type="dcterms:W3CDTF">2022-05-11T08:23:11Z</dcterms:created>
  <dcterms:modified xsi:type="dcterms:W3CDTF">2023-06-26T10:34:45Z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680cbd1-a941-401d-8cd3-f39a5eeaef11_Enabled">
    <vt:lpwstr>true</vt:lpwstr>
  </property>
  <property fmtid="{D5CDD505-2E9C-101B-9397-08002B2CF9AE}" pid="3" name="MSIP_Label_d680cbd1-a941-401d-8cd3-f39a5eeaef11_SetDate">
    <vt:lpwstr>2022-06-07T12:27:35Z</vt:lpwstr>
  </property>
  <property fmtid="{D5CDD505-2E9C-101B-9397-08002B2CF9AE}" pid="4" name="MSIP_Label_d680cbd1-a941-401d-8cd3-f39a5eeaef11_Method">
    <vt:lpwstr>Privileged</vt:lpwstr>
  </property>
  <property fmtid="{D5CDD505-2E9C-101B-9397-08002B2CF9AE}" pid="5" name="MSIP_Label_d680cbd1-a941-401d-8cd3-f39a5eeaef11_Name">
    <vt:lpwstr>d680cbd1-a941-401d-8cd3-f39a5eeaef11</vt:lpwstr>
  </property>
  <property fmtid="{D5CDD505-2E9C-101B-9397-08002B2CF9AE}" pid="6" name="MSIP_Label_d680cbd1-a941-401d-8cd3-f39a5eeaef11_SiteId">
    <vt:lpwstr>07bdd1fd-92fa-43d7-9bd4-931b91b523c6</vt:lpwstr>
  </property>
  <property fmtid="{D5CDD505-2E9C-101B-9397-08002B2CF9AE}" pid="7" name="MSIP_Label_d680cbd1-a941-401d-8cd3-f39a5eeaef11_ActionId">
    <vt:lpwstr>01ef729c-af3c-477e-a39c-037450e048a0</vt:lpwstr>
  </property>
  <property fmtid="{D5CDD505-2E9C-101B-9397-08002B2CF9AE}" pid="8" name="MSIP_Label_d680cbd1-a941-401d-8cd3-f39a5eeaef11_ContentBits">
    <vt:lpwstr>0</vt:lpwstr>
  </property>
</Properties>
</file>